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736E-84A6-4625-AF78-88F589DCA566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481C-7CAD-46A6-9901-97DB21491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2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736E-84A6-4625-AF78-88F589DCA566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481C-7CAD-46A6-9901-97DB21491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8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736E-84A6-4625-AF78-88F589DCA566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481C-7CAD-46A6-9901-97DB21491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55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736E-84A6-4625-AF78-88F589DCA566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481C-7CAD-46A6-9901-97DB21491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35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736E-84A6-4625-AF78-88F589DCA566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481C-7CAD-46A6-9901-97DB21491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029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736E-84A6-4625-AF78-88F589DCA566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481C-7CAD-46A6-9901-97DB21491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81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736E-84A6-4625-AF78-88F589DCA566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481C-7CAD-46A6-9901-97DB21491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66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736E-84A6-4625-AF78-88F589DCA566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481C-7CAD-46A6-9901-97DB21491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87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736E-84A6-4625-AF78-88F589DCA566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481C-7CAD-46A6-9901-97DB21491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2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736E-84A6-4625-AF78-88F589DCA566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481C-7CAD-46A6-9901-97DB21491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1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736E-84A6-4625-AF78-88F589DCA566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481C-7CAD-46A6-9901-97DB21491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78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736E-84A6-4625-AF78-88F589DCA566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B481C-7CAD-46A6-9901-97DB21491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88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오늘 뭐 입지</a:t>
            </a:r>
            <a:r>
              <a:rPr lang="en-US" altLang="ko-KR" dirty="0" smtClean="0"/>
              <a:t>?”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22254" y="5172364"/>
            <a:ext cx="3990109" cy="38100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이은성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57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9" t="9612" r="7684" b="9756"/>
          <a:stretch/>
        </p:blipFill>
        <p:spPr>
          <a:xfrm>
            <a:off x="6456218" y="387926"/>
            <a:ext cx="4461164" cy="61052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3" b="3973"/>
          <a:stretch/>
        </p:blipFill>
        <p:spPr>
          <a:xfrm>
            <a:off x="526473" y="544945"/>
            <a:ext cx="5486400" cy="580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3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접힌 도형 3"/>
          <p:cNvSpPr/>
          <p:nvPr/>
        </p:nvSpPr>
        <p:spPr>
          <a:xfrm>
            <a:off x="609534" y="2129559"/>
            <a:ext cx="1856576" cy="757381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지역</a:t>
            </a:r>
            <a:endParaRPr lang="ko-KR" altLang="en-US" sz="2800" dirty="0"/>
          </a:p>
        </p:txBody>
      </p:sp>
      <p:sp>
        <p:nvSpPr>
          <p:cNvPr id="5" name="모서리가 접힌 도형 4"/>
          <p:cNvSpPr/>
          <p:nvPr/>
        </p:nvSpPr>
        <p:spPr>
          <a:xfrm>
            <a:off x="609533" y="3546763"/>
            <a:ext cx="1856577" cy="757381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성별</a:t>
            </a:r>
            <a:endParaRPr lang="ko-KR" altLang="en-US" sz="28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685309" y="2158995"/>
            <a:ext cx="2429163" cy="650009"/>
            <a:chOff x="4387273" y="1286166"/>
            <a:chExt cx="2429163" cy="650009"/>
          </a:xfrm>
        </p:grpSpPr>
        <p:sp>
          <p:nvSpPr>
            <p:cNvPr id="10" name="직사각형 9"/>
            <p:cNvSpPr/>
            <p:nvPr/>
          </p:nvSpPr>
          <p:spPr>
            <a:xfrm>
              <a:off x="4387273" y="1286166"/>
              <a:ext cx="2429163" cy="6500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접힌 도형 6"/>
            <p:cNvSpPr/>
            <p:nvPr/>
          </p:nvSpPr>
          <p:spPr>
            <a:xfrm>
              <a:off x="6382326" y="1286167"/>
              <a:ext cx="434109" cy="650008"/>
            </a:xfrm>
            <a:prstGeom prst="foldedCorne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 sz="2800" dirty="0" smtClean="0">
                  <a:solidFill>
                    <a:schemeClr val="tx1"/>
                  </a:solidFill>
                </a:rPr>
                <a:t>▼</a:t>
              </a:r>
              <a:endParaRPr lang="ko-KR" altLang="ko-K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865487" y="23235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405487" y="2158994"/>
            <a:ext cx="2429163" cy="650009"/>
            <a:chOff x="4387273" y="1286166"/>
            <a:chExt cx="2429163" cy="650009"/>
          </a:xfrm>
        </p:grpSpPr>
        <p:sp>
          <p:nvSpPr>
            <p:cNvPr id="15" name="직사각형 14"/>
            <p:cNvSpPr/>
            <p:nvPr/>
          </p:nvSpPr>
          <p:spPr>
            <a:xfrm>
              <a:off x="4387273" y="1286166"/>
              <a:ext cx="2429163" cy="6500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접힌 도형 15"/>
            <p:cNvSpPr/>
            <p:nvPr/>
          </p:nvSpPr>
          <p:spPr>
            <a:xfrm>
              <a:off x="6382326" y="1286167"/>
              <a:ext cx="434109" cy="650008"/>
            </a:xfrm>
            <a:prstGeom prst="foldedCorne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 sz="2800" dirty="0" smtClean="0">
                  <a:solidFill>
                    <a:schemeClr val="tx1"/>
                  </a:solidFill>
                </a:rPr>
                <a:t>▼</a:t>
              </a:r>
              <a:endParaRPr lang="ko-KR" altLang="ko-K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9125665" y="2156360"/>
            <a:ext cx="2429163" cy="650009"/>
            <a:chOff x="4387273" y="1286166"/>
            <a:chExt cx="2429163" cy="650009"/>
          </a:xfrm>
        </p:grpSpPr>
        <p:sp>
          <p:nvSpPr>
            <p:cNvPr id="18" name="직사각형 17"/>
            <p:cNvSpPr/>
            <p:nvPr/>
          </p:nvSpPr>
          <p:spPr>
            <a:xfrm>
              <a:off x="4387273" y="1286166"/>
              <a:ext cx="2429163" cy="6500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접힌 도형 18"/>
            <p:cNvSpPr/>
            <p:nvPr/>
          </p:nvSpPr>
          <p:spPr>
            <a:xfrm>
              <a:off x="6382326" y="1286167"/>
              <a:ext cx="434109" cy="650008"/>
            </a:xfrm>
            <a:prstGeom prst="foldedCorne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 sz="2800" dirty="0" smtClean="0">
                  <a:solidFill>
                    <a:schemeClr val="tx1"/>
                  </a:solidFill>
                </a:rPr>
                <a:t>▼</a:t>
              </a:r>
              <a:endParaRPr lang="ko-KR" altLang="ko-K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231776" y="22966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30210" y="23235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3685309" y="3543250"/>
            <a:ext cx="1647377" cy="650009"/>
            <a:chOff x="4387273" y="1286166"/>
            <a:chExt cx="2429163" cy="650009"/>
          </a:xfrm>
        </p:grpSpPr>
        <p:sp>
          <p:nvSpPr>
            <p:cNvPr id="23" name="직사각형 22"/>
            <p:cNvSpPr/>
            <p:nvPr/>
          </p:nvSpPr>
          <p:spPr>
            <a:xfrm>
              <a:off x="4387273" y="1286166"/>
              <a:ext cx="2429163" cy="6500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접힌 도형 23"/>
            <p:cNvSpPr/>
            <p:nvPr/>
          </p:nvSpPr>
          <p:spPr>
            <a:xfrm>
              <a:off x="6009450" y="1286167"/>
              <a:ext cx="806984" cy="650008"/>
            </a:xfrm>
            <a:prstGeom prst="foldedCorne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 sz="2800" dirty="0" smtClean="0">
                  <a:solidFill>
                    <a:schemeClr val="tx1"/>
                  </a:solidFill>
                </a:rPr>
                <a:t>▼</a:t>
              </a:r>
              <a:endParaRPr lang="ko-KR" altLang="ko-K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794505" y="3546763"/>
            <a:ext cx="2396431" cy="650009"/>
            <a:chOff x="4387273" y="1286166"/>
            <a:chExt cx="2429163" cy="650009"/>
          </a:xfrm>
        </p:grpSpPr>
        <p:sp>
          <p:nvSpPr>
            <p:cNvPr id="26" name="직사각형 25"/>
            <p:cNvSpPr/>
            <p:nvPr/>
          </p:nvSpPr>
          <p:spPr>
            <a:xfrm>
              <a:off x="4387273" y="1286166"/>
              <a:ext cx="2429163" cy="6500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접힌 도형 26"/>
            <p:cNvSpPr/>
            <p:nvPr/>
          </p:nvSpPr>
          <p:spPr>
            <a:xfrm>
              <a:off x="6342225" y="1286167"/>
              <a:ext cx="474210" cy="650008"/>
            </a:xfrm>
            <a:prstGeom prst="foldedCorne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 sz="2800" dirty="0" smtClean="0">
                  <a:solidFill>
                    <a:schemeClr val="tx1"/>
                  </a:solidFill>
                </a:rPr>
                <a:t>▼</a:t>
              </a:r>
              <a:endParaRPr lang="ko-KR" altLang="ko-K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721133" y="36945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성별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888281" y="3694501"/>
            <a:ext cx="164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</a:t>
            </a:r>
            <a:r>
              <a:rPr lang="en-US" altLang="ko-KR" dirty="0" smtClean="0"/>
              <a:t>ffice / casual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8652755" y="3539734"/>
            <a:ext cx="2429163" cy="650009"/>
            <a:chOff x="4387273" y="1286166"/>
            <a:chExt cx="2429163" cy="650009"/>
          </a:xfrm>
        </p:grpSpPr>
        <p:sp>
          <p:nvSpPr>
            <p:cNvPr id="34" name="직사각형 33"/>
            <p:cNvSpPr/>
            <p:nvPr/>
          </p:nvSpPr>
          <p:spPr>
            <a:xfrm>
              <a:off x="4387273" y="1286166"/>
              <a:ext cx="2429163" cy="6500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접힌 도형 34"/>
            <p:cNvSpPr/>
            <p:nvPr/>
          </p:nvSpPr>
          <p:spPr>
            <a:xfrm>
              <a:off x="6382326" y="1286167"/>
              <a:ext cx="434109" cy="650008"/>
            </a:xfrm>
            <a:prstGeom prst="foldedCorne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 sz="2800" dirty="0" smtClean="0">
                  <a:solidFill>
                    <a:schemeClr val="tx1"/>
                  </a:solidFill>
                </a:rPr>
                <a:t>▼</a:t>
              </a:r>
              <a:endParaRPr lang="ko-KR" altLang="ko-K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823392" y="3684350"/>
            <a:ext cx="15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sporty / daily</a:t>
            </a:r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8673128" y="4397158"/>
            <a:ext cx="2996149" cy="650009"/>
            <a:chOff x="4387273" y="1286166"/>
            <a:chExt cx="2429163" cy="650009"/>
          </a:xfrm>
        </p:grpSpPr>
        <p:sp>
          <p:nvSpPr>
            <p:cNvPr id="38" name="직사각형 37"/>
            <p:cNvSpPr/>
            <p:nvPr/>
          </p:nvSpPr>
          <p:spPr>
            <a:xfrm>
              <a:off x="4387273" y="1286166"/>
              <a:ext cx="2429163" cy="6500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접힌 도형 38"/>
            <p:cNvSpPr/>
            <p:nvPr/>
          </p:nvSpPr>
          <p:spPr>
            <a:xfrm>
              <a:off x="6382326" y="1286167"/>
              <a:ext cx="434109" cy="650008"/>
            </a:xfrm>
            <a:prstGeom prst="foldedCorne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 sz="2800" dirty="0" smtClean="0">
                  <a:solidFill>
                    <a:schemeClr val="tx1"/>
                  </a:solidFill>
                </a:rPr>
                <a:t>▼</a:t>
              </a:r>
              <a:endParaRPr lang="ko-KR" altLang="ko-K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8720373" y="4537496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sporty / pants / skirt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14118" y="360219"/>
            <a:ext cx="25539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/>
              <a:t>&lt;Main&gt;</a:t>
            </a:r>
          </a:p>
          <a:p>
            <a:r>
              <a:rPr lang="ko-KR" altLang="en-US" sz="3000" dirty="0" smtClean="0"/>
              <a:t>오늘 뭐 입지</a:t>
            </a:r>
            <a:r>
              <a:rPr lang="en-US" altLang="ko-KR" sz="3000" dirty="0" smtClean="0"/>
              <a:t>?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91095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" t="51712" r="2188" b="21922"/>
          <a:stretch/>
        </p:blipFill>
        <p:spPr>
          <a:xfrm>
            <a:off x="2032000" y="253997"/>
            <a:ext cx="6266512" cy="2004291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032000" y="2576946"/>
            <a:ext cx="6266511" cy="3860800"/>
            <a:chOff x="451862" y="2604655"/>
            <a:chExt cx="7509163" cy="3860800"/>
          </a:xfrm>
        </p:grpSpPr>
        <p:sp>
          <p:nvSpPr>
            <p:cNvPr id="4" name="직사각형 3"/>
            <p:cNvSpPr/>
            <p:nvPr/>
          </p:nvSpPr>
          <p:spPr>
            <a:xfrm>
              <a:off x="451862" y="2604655"/>
              <a:ext cx="7509163" cy="3860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2020</a:t>
              </a:r>
              <a:r>
                <a:rPr lang="ko-KR" altLang="en-US" dirty="0" smtClean="0"/>
                <a:t>년 </a:t>
              </a:r>
              <a:r>
                <a:rPr lang="en-US" altLang="ko-KR" dirty="0" smtClean="0"/>
                <a:t>6</a:t>
              </a:r>
              <a:r>
                <a:rPr lang="ko-KR" altLang="en-US" dirty="0" smtClean="0"/>
                <a:t>월 </a:t>
              </a:r>
              <a:r>
                <a:rPr lang="en-US" altLang="ko-KR" dirty="0" smtClean="0"/>
                <a:t>12</a:t>
              </a:r>
              <a:r>
                <a:rPr lang="ko-KR" altLang="en-US" dirty="0" smtClean="0"/>
                <a:t>일 오늘의 </a:t>
              </a:r>
              <a:r>
                <a:rPr lang="en-US" altLang="ko-KR" dirty="0" smtClean="0"/>
                <a:t>OOTD </a:t>
              </a:r>
              <a:r>
                <a:rPr lang="ko-KR" altLang="en-US" dirty="0" smtClean="0"/>
                <a:t>추천</a:t>
              </a:r>
              <a:r>
                <a:rPr lang="en-US" altLang="ko-KR" dirty="0" smtClean="0"/>
                <a:t>!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</p:txBody>
        </p:sp>
        <p:pic>
          <p:nvPicPr>
            <p:cNvPr id="1026" name="Picture 2" descr="타미힐피거 시그니처 반팔티 종합정보 행복쇼핑의 시작 ! 다나와 (가격 ...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043" y="3167492"/>
              <a:ext cx="1919717" cy="2951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빈티지 데미지 남자 청반바지 :: 1300k 천삼백케이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6248" y="3167492"/>
              <a:ext cx="2042678" cy="2951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닥터마틴 그리폰 스트랩 샌들 블랙 (DR.MARTENS GRYPHON STRAP SANDAL ...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298" b="23313"/>
            <a:stretch/>
          </p:blipFill>
          <p:spPr bwMode="auto">
            <a:xfrm>
              <a:off x="5346414" y="4689498"/>
              <a:ext cx="2467552" cy="1429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/>
          <a:srcRect l="58081" t="31876" r="21371" b="37371"/>
          <a:stretch/>
        </p:blipFill>
        <p:spPr>
          <a:xfrm>
            <a:off x="8636000" y="249380"/>
            <a:ext cx="3288146" cy="30757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7"/>
          <a:srcRect l="47550" t="33446" r="32194" b="38017"/>
          <a:stretch/>
        </p:blipFill>
        <p:spPr>
          <a:xfrm>
            <a:off x="8626765" y="3325091"/>
            <a:ext cx="3269672" cy="2854037"/>
          </a:xfrm>
          <a:prstGeom prst="rect">
            <a:avLst/>
          </a:prstGeom>
        </p:spPr>
      </p:pic>
      <p:sp>
        <p:nvSpPr>
          <p:cNvPr id="9" name="폭발 1 8"/>
          <p:cNvSpPr/>
          <p:nvPr/>
        </p:nvSpPr>
        <p:spPr>
          <a:xfrm>
            <a:off x="94723" y="4110183"/>
            <a:ext cx="1870259" cy="2068945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styling Tips!</a:t>
            </a:r>
            <a:endParaRPr lang="ko-KR" altLang="en-US" b="1" dirty="0"/>
          </a:p>
        </p:txBody>
      </p:sp>
      <p:pic>
        <p:nvPicPr>
          <p:cNvPr id="1036" name="Picture 12" descr="http://www.neweracapkorea.com/shopimages/newerashop/0600060002652.jpg?1562321341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0" t="19313" r="9402" b="17334"/>
          <a:stretch/>
        </p:blipFill>
        <p:spPr bwMode="auto">
          <a:xfrm>
            <a:off x="6116578" y="3139782"/>
            <a:ext cx="2059210" cy="138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172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7"/>
          <a:stretch/>
        </p:blipFill>
        <p:spPr>
          <a:xfrm>
            <a:off x="674252" y="683777"/>
            <a:ext cx="4442692" cy="5855567"/>
          </a:xfrm>
          <a:prstGeom prst="rect">
            <a:avLst/>
          </a:prstGeom>
        </p:spPr>
      </p:pic>
      <p:pic>
        <p:nvPicPr>
          <p:cNvPr id="2050" name="Picture 2" descr="□[스카프예쁘게 매는법] 스카프 예쁘게연출법 고르는법 손질법□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683778"/>
            <a:ext cx="5181600" cy="548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28990" t="11374" r="29971" b="8465"/>
          <a:stretch/>
        </p:blipFill>
        <p:spPr>
          <a:xfrm>
            <a:off x="6114471" y="683777"/>
            <a:ext cx="5384801" cy="578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80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50</Words>
  <Application>Microsoft Office PowerPoint</Application>
  <PresentationFormat>와이드스크린</PresentationFormat>
  <Paragraphs>32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“오늘 뭐 입지?”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6</cp:revision>
  <dcterms:created xsi:type="dcterms:W3CDTF">2020-06-12T00:29:32Z</dcterms:created>
  <dcterms:modified xsi:type="dcterms:W3CDTF">2020-06-12T01:09:57Z</dcterms:modified>
</cp:coreProperties>
</file>