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3" r:id="rId4"/>
    <p:sldId id="274" r:id="rId5"/>
    <p:sldId id="260" r:id="rId6"/>
    <p:sldId id="275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5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2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1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6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7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2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736E-84A6-4625-AF78-88F589DCA566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481C-7CAD-46A6-9901-97DB21491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8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1645" y="3129131"/>
            <a:ext cx="432048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뭐 </a:t>
            </a:r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입지</a:t>
            </a:r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?”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20138" y="2723821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36162" y="2485163"/>
            <a:ext cx="1168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신아영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이은성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김나연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8223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88223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80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800" y="1348508"/>
            <a:ext cx="11509581" cy="5200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8218" y="192708"/>
            <a:ext cx="999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4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a typeface="나눔고딕 ExtraBold" panose="020D0904000000000000"/>
              </a:rPr>
              <a:t>날씨별</a:t>
            </a:r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a typeface="나눔고딕 ExtraBold" panose="020D0904000000000000"/>
              </a:rPr>
              <a:t>  </a:t>
            </a:r>
            <a:r>
              <a:rPr lang="en-US" altLang="ko-KR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a typeface="나눔고딕 ExtraBold" panose="020D0904000000000000"/>
              </a:rPr>
              <a:t>daily </a:t>
            </a:r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a typeface="나눔고딕 ExtraBold" panose="020D0904000000000000"/>
              </a:rPr>
              <a:t>스타일링 추천 </a:t>
            </a:r>
            <a:r>
              <a:rPr lang="en-US" altLang="ko-KR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ea typeface="나눔고딕 ExtraBold" panose="020D0904000000000000"/>
              </a:rPr>
              <a:t>web</a:t>
            </a:r>
            <a:r>
              <a:rPr lang="en-US" altLang="ko-KR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en-US" altLang="ko-KR" sz="4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0375" t="16176" r="32223" b="10589"/>
          <a:stretch/>
        </p:blipFill>
        <p:spPr>
          <a:xfrm>
            <a:off x="636865" y="2013527"/>
            <a:ext cx="5024583" cy="4286371"/>
          </a:xfrm>
          <a:prstGeom prst="rect">
            <a:avLst/>
          </a:prstGeom>
        </p:spPr>
      </p:pic>
      <p:pic>
        <p:nvPicPr>
          <p:cNvPr id="1026" name="Picture 2" descr="http://img.seoul.co.kr/img/upload/2016/11/08/SSI_20161108165108_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5" y="1998113"/>
            <a:ext cx="5090124" cy="43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600" y="1167116"/>
            <a:ext cx="1690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For…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9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592946" y="397165"/>
            <a:ext cx="4978399" cy="5837381"/>
            <a:chOff x="3648364" y="397165"/>
            <a:chExt cx="4978399" cy="5837381"/>
          </a:xfrm>
        </p:grpSpPr>
        <p:sp>
          <p:nvSpPr>
            <p:cNvPr id="2" name="직사각형 1"/>
            <p:cNvSpPr/>
            <p:nvPr/>
          </p:nvSpPr>
          <p:spPr>
            <a:xfrm>
              <a:off x="3648364" y="397165"/>
              <a:ext cx="4978399" cy="58373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20321" y="1847107"/>
              <a:ext cx="3981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 뭐 입지</a:t>
              </a:r>
              <a:r>
                <a:rPr lang="en-US" altLang="ko-KR" sz="3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endPara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101234" y="3255548"/>
              <a:ext cx="4100158" cy="731224"/>
              <a:chOff x="3613659" y="2985507"/>
              <a:chExt cx="4831841" cy="819156"/>
            </a:xfrm>
          </p:grpSpPr>
          <p:sp>
            <p:nvSpPr>
              <p:cNvPr id="5" name="모서리가 접힌 도형 4"/>
              <p:cNvSpPr/>
              <p:nvPr/>
            </p:nvSpPr>
            <p:spPr>
              <a:xfrm>
                <a:off x="3613660" y="3055074"/>
                <a:ext cx="757449" cy="258617"/>
              </a:xfrm>
              <a:prstGeom prst="foldedCorne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지역</a:t>
                </a:r>
                <a:endParaRPr lang="ko-KR" altLang="en-US" sz="1400" dirty="0"/>
              </a:p>
            </p:txBody>
          </p:sp>
          <p:sp>
            <p:nvSpPr>
              <p:cNvPr id="6" name="모서리가 접힌 도형 5"/>
              <p:cNvSpPr/>
              <p:nvPr/>
            </p:nvSpPr>
            <p:spPr>
              <a:xfrm>
                <a:off x="3613659" y="3479945"/>
                <a:ext cx="757449" cy="267638"/>
              </a:xfrm>
              <a:prstGeom prst="foldedCorne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성별</a:t>
                </a:r>
                <a:endParaRPr lang="ko-KR" altLang="en-US" sz="1400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4464627" y="2985507"/>
                <a:ext cx="3980873" cy="408865"/>
                <a:chOff x="2946400" y="1278523"/>
                <a:chExt cx="7869519" cy="984768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2946400" y="1412893"/>
                  <a:ext cx="2429163" cy="650009"/>
                  <a:chOff x="4387273" y="1286166"/>
                  <a:chExt cx="2429163" cy="650009"/>
                </a:xfrm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4387273" y="1286166"/>
                    <a:ext cx="2429163" cy="6500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모서리가 접힌 도형 22"/>
                  <p:cNvSpPr/>
                  <p:nvPr/>
                </p:nvSpPr>
                <p:spPr>
                  <a:xfrm>
                    <a:off x="6382326" y="1286167"/>
                    <a:ext cx="434109" cy="650008"/>
                  </a:xfrm>
                  <a:prstGeom prst="foldedCorne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ko-KR" sz="1600" dirty="0" smtClean="0">
                        <a:solidFill>
                          <a:schemeClr val="tx1"/>
                        </a:solidFill>
                      </a:rPr>
                      <a:t>▼</a:t>
                    </a:r>
                    <a:endParaRPr lang="ko-KR" altLang="ko-KR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3110322" y="1349814"/>
                  <a:ext cx="1382461" cy="913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   </a:t>
                  </a:r>
                  <a:r>
                    <a:rPr lang="ko-KR" altLang="en-US" sz="16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도</a:t>
                  </a:r>
                  <a:endPara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14" name="그룹 13"/>
                <p:cNvGrpSpPr/>
                <p:nvPr/>
              </p:nvGrpSpPr>
              <p:grpSpPr>
                <a:xfrm>
                  <a:off x="5666578" y="1412892"/>
                  <a:ext cx="2429163" cy="650009"/>
                  <a:chOff x="4387273" y="1286166"/>
                  <a:chExt cx="2429163" cy="650009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387273" y="1286166"/>
                    <a:ext cx="2429163" cy="6500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모서리가 접힌 도형 20"/>
                  <p:cNvSpPr/>
                  <p:nvPr/>
                </p:nvSpPr>
                <p:spPr>
                  <a:xfrm>
                    <a:off x="6382326" y="1286167"/>
                    <a:ext cx="434109" cy="650008"/>
                  </a:xfrm>
                  <a:prstGeom prst="foldedCorne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ko-KR" sz="1600" dirty="0" smtClean="0">
                        <a:solidFill>
                          <a:schemeClr val="tx1"/>
                        </a:solidFill>
                      </a:rPr>
                      <a:t>▼</a:t>
                    </a:r>
                    <a:endParaRPr lang="ko-KR" altLang="ko-KR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8386756" y="1410258"/>
                  <a:ext cx="2429163" cy="650009"/>
                  <a:chOff x="4387273" y="1286166"/>
                  <a:chExt cx="2429163" cy="650009"/>
                </a:xfrm>
              </p:grpSpPr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387273" y="1286166"/>
                    <a:ext cx="2429163" cy="6500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모서리가 접힌 도형 18"/>
                  <p:cNvSpPr/>
                  <p:nvPr/>
                </p:nvSpPr>
                <p:spPr>
                  <a:xfrm>
                    <a:off x="6382326" y="1286167"/>
                    <a:ext cx="434109" cy="650008"/>
                  </a:xfrm>
                  <a:prstGeom prst="foldedCorne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ko-KR" sz="1600" dirty="0" smtClean="0">
                        <a:solidFill>
                          <a:schemeClr val="tx1"/>
                        </a:solidFill>
                      </a:rPr>
                      <a:t>▼</a:t>
                    </a:r>
                    <a:endParaRPr lang="ko-KR" altLang="ko-KR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8460418" y="1278523"/>
                  <a:ext cx="1779693" cy="913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    </a:t>
                  </a:r>
                  <a:r>
                    <a:rPr lang="ko-KR" altLang="en-US" sz="16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동</a:t>
                  </a:r>
                  <a:endPara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707128" y="1327198"/>
                  <a:ext cx="1755153" cy="913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    </a:t>
                  </a:r>
                  <a:r>
                    <a:rPr lang="ko-KR" altLang="en-US" sz="16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시</a:t>
                  </a:r>
                  <a:endPara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464627" y="3479945"/>
                <a:ext cx="1228815" cy="267638"/>
                <a:chOff x="4387273" y="1286166"/>
                <a:chExt cx="2429163" cy="650009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4387273" y="1286166"/>
                  <a:ext cx="2429163" cy="6500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모서리가 접힌 도형 10"/>
                <p:cNvSpPr/>
                <p:nvPr/>
              </p:nvSpPr>
              <p:spPr>
                <a:xfrm>
                  <a:off x="6382325" y="1286166"/>
                  <a:ext cx="434107" cy="650009"/>
                </a:xfrm>
                <a:prstGeom prst="foldedCorne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ko-KR" sz="1600" dirty="0" smtClean="0">
                      <a:solidFill>
                        <a:schemeClr val="tx1"/>
                      </a:solidFill>
                    </a:rPr>
                    <a:t>▼</a:t>
                  </a:r>
                  <a:endParaRPr lang="ko-KR" altLang="ko-KR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4651039" y="3459875"/>
                <a:ext cx="694935" cy="34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성별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1" t="1666" r="10278" b="15279"/>
            <a:stretch/>
          </p:blipFill>
          <p:spPr>
            <a:xfrm>
              <a:off x="6149487" y="4639133"/>
              <a:ext cx="538276" cy="55117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920259" y="2595418"/>
              <a:ext cx="4453978" cy="163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모서리가 접힌 도형 26"/>
          <p:cNvSpPr/>
          <p:nvPr/>
        </p:nvSpPr>
        <p:spPr>
          <a:xfrm>
            <a:off x="4045816" y="2945515"/>
            <a:ext cx="642749" cy="230856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날짜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779569" y="2940489"/>
            <a:ext cx="1042737" cy="240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9377867" y="386001"/>
            <a:ext cx="2486065" cy="1012376"/>
            <a:chOff x="9377867" y="386001"/>
            <a:chExt cx="2486065" cy="1012376"/>
          </a:xfrm>
        </p:grpSpPr>
        <p:sp>
          <p:nvSpPr>
            <p:cNvPr id="30" name="모서리가 접힌 도형 29"/>
            <p:cNvSpPr/>
            <p:nvPr/>
          </p:nvSpPr>
          <p:spPr>
            <a:xfrm>
              <a:off x="9377867" y="386001"/>
              <a:ext cx="2486065" cy="617822"/>
            </a:xfrm>
            <a:prstGeom prst="foldedCorner">
              <a:avLst/>
            </a:prstGeom>
            <a:solidFill>
              <a:srgbClr val="0099FF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/>
                <a:t>Django</a:t>
              </a:r>
              <a:endParaRPr lang="en-US" altLang="ko-KR" sz="240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78098" y="109060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이은성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3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786911" y="466311"/>
            <a:ext cx="4738254" cy="6086764"/>
            <a:chOff x="3870038" y="346238"/>
            <a:chExt cx="4738254" cy="6086764"/>
          </a:xfrm>
        </p:grpSpPr>
        <p:sp>
          <p:nvSpPr>
            <p:cNvPr id="2" name="직사각형 1"/>
            <p:cNvSpPr/>
            <p:nvPr/>
          </p:nvSpPr>
          <p:spPr>
            <a:xfrm>
              <a:off x="3870038" y="346238"/>
              <a:ext cx="4738254" cy="60867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08582" y="484784"/>
              <a:ext cx="4502911" cy="1420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6" t="2735" r="10342" b="21197"/>
            <a:stretch/>
          </p:blipFill>
          <p:spPr>
            <a:xfrm>
              <a:off x="4142098" y="484784"/>
              <a:ext cx="1142696" cy="108191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59"/>
            <a:stretch/>
          </p:blipFill>
          <p:spPr>
            <a:xfrm>
              <a:off x="5828258" y="484784"/>
              <a:ext cx="1326002" cy="11356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21634" y="1641452"/>
              <a:ext cx="1089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구름 많음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96136" y="1620432"/>
              <a:ext cx="597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비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5548201" y="1124417"/>
              <a:ext cx="194711" cy="23040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1589" y="506595"/>
              <a:ext cx="105391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최저</a:t>
              </a:r>
              <a:r>
                <a:rPr lang="en-US" altLang="ko-KR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0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15℃</a:t>
              </a:r>
            </a:p>
            <a:p>
              <a:endParaRPr lang="en-US" altLang="ko-KR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최고</a:t>
              </a:r>
              <a:r>
                <a:rPr lang="en-US" altLang="ko-KR" sz="16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</a:t>
              </a:r>
              <a:r>
                <a:rPr lang="en-US" altLang="ko-KR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0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26℃</a:t>
              </a:r>
              <a:r>
                <a:rPr lang="en-US" altLang="ko-KR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</a:t>
              </a:r>
              <a:endPara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86558" y="2437577"/>
              <a:ext cx="2921321" cy="3810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682004" y="2588772"/>
              <a:ext cx="1725870" cy="3292186"/>
              <a:chOff x="3660680" y="2131409"/>
              <a:chExt cx="1617812" cy="3378992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94" t="3932" r="6068" b="17265"/>
              <a:stretch/>
            </p:blipFill>
            <p:spPr>
              <a:xfrm>
                <a:off x="3660680" y="2131409"/>
                <a:ext cx="1617812" cy="1468132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1" t="6325" r="15128" b="18973"/>
              <a:stretch/>
            </p:blipFill>
            <p:spPr>
              <a:xfrm>
                <a:off x="3879542" y="3468656"/>
                <a:ext cx="1180086" cy="1242644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98" r="15299" b="12821"/>
              <a:stretch/>
            </p:blipFill>
            <p:spPr>
              <a:xfrm rot="10800000" flipH="1">
                <a:off x="4201364" y="4836546"/>
                <a:ext cx="536442" cy="673855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45" t="4958" r="8974" b="18120"/>
            <a:stretch/>
          </p:blipFill>
          <p:spPr>
            <a:xfrm>
              <a:off x="6935073" y="2437577"/>
              <a:ext cx="1644726" cy="1987919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" t="854" r="5898" b="15556"/>
            <a:stretch/>
          </p:blipFill>
          <p:spPr>
            <a:xfrm>
              <a:off x="6952628" y="4518119"/>
              <a:ext cx="1645019" cy="182226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4022026" y="5832505"/>
              <a:ext cx="443119" cy="406133"/>
              <a:chOff x="3352800" y="5620172"/>
              <a:chExt cx="645487" cy="637258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2" t="2242" r="10510" b="14509"/>
              <a:stretch/>
            </p:blipFill>
            <p:spPr>
              <a:xfrm>
                <a:off x="3405487" y="5662504"/>
                <a:ext cx="540111" cy="55259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3352800" y="5620172"/>
                <a:ext cx="645487" cy="637258"/>
              </a:xfrm>
              <a:prstGeom prst="rect">
                <a:avLst/>
              </a:prstGeom>
              <a:noFill/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모서리가 접힌 도형 20"/>
          <p:cNvSpPr/>
          <p:nvPr/>
        </p:nvSpPr>
        <p:spPr>
          <a:xfrm>
            <a:off x="607562" y="878243"/>
            <a:ext cx="2847148" cy="732493"/>
          </a:xfrm>
          <a:prstGeom prst="foldedCorner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날씨정보</a:t>
            </a:r>
            <a:endParaRPr lang="en-US" altLang="ko-KR" sz="2400" dirty="0" smtClean="0"/>
          </a:p>
          <a:p>
            <a:pPr algn="ctr"/>
            <a:r>
              <a:rPr lang="en-US" altLang="ko-KR" sz="1400" dirty="0"/>
              <a:t>b</a:t>
            </a:r>
            <a:r>
              <a:rPr lang="en-US" altLang="ko-KR" sz="1400" dirty="0" smtClean="0"/>
              <a:t>y </a:t>
            </a:r>
            <a:r>
              <a:rPr lang="ko-KR" altLang="en-US" sz="1400" dirty="0" smtClean="0"/>
              <a:t>기상청 </a:t>
            </a:r>
            <a:r>
              <a:rPr lang="en-US" altLang="ko-KR" sz="1400" dirty="0" smtClean="0"/>
              <a:t>API / </a:t>
            </a:r>
            <a:r>
              <a:rPr lang="ko-KR" altLang="en-US" sz="1400" dirty="0" smtClean="0"/>
              <a:t>웹 </a:t>
            </a:r>
            <a:r>
              <a:rPr lang="ko-KR" altLang="en-US" sz="1400" dirty="0" err="1" smtClean="0"/>
              <a:t>크롤링</a:t>
            </a:r>
            <a:endParaRPr lang="en-US" altLang="ko-KR" sz="1400" dirty="0" smtClean="0"/>
          </a:p>
        </p:txBody>
      </p:sp>
      <p:sp>
        <p:nvSpPr>
          <p:cNvPr id="22" name="모서리가 접힌 도형 21"/>
          <p:cNvSpPr/>
          <p:nvPr/>
        </p:nvSpPr>
        <p:spPr>
          <a:xfrm>
            <a:off x="634836" y="2634851"/>
            <a:ext cx="2847148" cy="617822"/>
          </a:xfrm>
          <a:prstGeom prst="foldedCorner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/>
              <a:t>스타일링 추천 알고리즘</a:t>
            </a:r>
            <a:endParaRPr lang="en-US" altLang="ko-KR" sz="1900" dirty="0" smtClean="0"/>
          </a:p>
        </p:txBody>
      </p:sp>
      <p:pic>
        <p:nvPicPr>
          <p:cNvPr id="2050" name="Picture 2" descr="최고 13도 최저 7도 기온별 옷차림은…오늘 뭐 입을까 - 채희지 기자 ..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5" y="3417070"/>
            <a:ext cx="2937039" cy="304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모서리가 접힌 도형 24"/>
          <p:cNvSpPr/>
          <p:nvPr/>
        </p:nvSpPr>
        <p:spPr>
          <a:xfrm>
            <a:off x="8791288" y="3286980"/>
            <a:ext cx="2847148" cy="617822"/>
          </a:xfrm>
          <a:prstGeom prst="foldedCorner">
            <a:avLst/>
          </a:prstGeom>
          <a:solidFill>
            <a:srgbClr val="33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/>
              <a:t>스타일링 관련 쇼핑목록</a:t>
            </a:r>
            <a:endParaRPr lang="en-US" altLang="ko-KR" sz="19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703688" y="5410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신아영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9377867" y="386001"/>
            <a:ext cx="2486065" cy="1012376"/>
            <a:chOff x="9377867" y="386001"/>
            <a:chExt cx="2486065" cy="1012376"/>
          </a:xfrm>
        </p:grpSpPr>
        <p:sp>
          <p:nvSpPr>
            <p:cNvPr id="23" name="모서리가 접힌 도형 22"/>
            <p:cNvSpPr/>
            <p:nvPr/>
          </p:nvSpPr>
          <p:spPr>
            <a:xfrm>
              <a:off x="9377867" y="386001"/>
              <a:ext cx="2486065" cy="617822"/>
            </a:xfrm>
            <a:prstGeom prst="foldedCorner">
              <a:avLst/>
            </a:prstGeom>
            <a:solidFill>
              <a:srgbClr val="0099FF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/>
                <a:t>Django</a:t>
              </a:r>
              <a:endParaRPr lang="en-US" altLang="ko-KR" sz="24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78098" y="109060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이은성</a:t>
              </a:r>
              <a:endParaRPr lang="ko-KR" altLang="en-US" sz="1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915161" y="29792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신아영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703688" y="22498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김나연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11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"/>
          <a:stretch/>
        </p:blipFill>
        <p:spPr>
          <a:xfrm>
            <a:off x="674252" y="683777"/>
            <a:ext cx="4442692" cy="5855567"/>
          </a:xfrm>
          <a:prstGeom prst="rect">
            <a:avLst/>
          </a:prstGeom>
        </p:spPr>
      </p:pic>
      <p:pic>
        <p:nvPicPr>
          <p:cNvPr id="2050" name="Picture 2" descr="□[스카프예쁘게 매는법] 스카프 예쁘게연출법 고르는법 손질법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683778"/>
            <a:ext cx="5181600" cy="54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8990" t="11374" r="29971" b="8465"/>
          <a:stretch/>
        </p:blipFill>
        <p:spPr>
          <a:xfrm>
            <a:off x="6114471" y="683777"/>
            <a:ext cx="5384801" cy="57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17" y="750173"/>
            <a:ext cx="340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Schedule</a:t>
            </a:r>
            <a:endParaRPr lang="en-US" altLang="ko-KR" sz="4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23980"/>
              </p:ext>
            </p:extLst>
          </p:nvPr>
        </p:nvGraphicFramePr>
        <p:xfrm>
          <a:off x="1017244" y="1901577"/>
          <a:ext cx="10199076" cy="34109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8502"/>
                <a:gridCol w="6810574"/>
              </a:tblGrid>
              <a:tr h="366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</a:tr>
              <a:tr h="776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6/19(</a:t>
                      </a:r>
                      <a:r>
                        <a:rPr lang="ko-KR" altLang="en-US" sz="2400" dirty="0" smtClean="0"/>
                        <a:t>금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ko-KR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아이디어톤</a:t>
                      </a:r>
                      <a:endParaRPr lang="ko-KR" altLang="ko-KR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6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6/20(</a:t>
                      </a:r>
                      <a:r>
                        <a:rPr lang="ko-KR" altLang="en-US" sz="2400" dirty="0" smtClean="0"/>
                        <a:t>토</a:t>
                      </a:r>
                      <a:r>
                        <a:rPr lang="en-US" altLang="ko-KR" sz="2400" dirty="0" smtClean="0"/>
                        <a:t>) ~ 6/26(</a:t>
                      </a:r>
                      <a:r>
                        <a:rPr lang="ko-KR" altLang="en-US" sz="2400" dirty="0" smtClean="0"/>
                        <a:t>금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날씨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crawling</a:t>
                      </a:r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환경설정</a:t>
                      </a:r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 수집</a:t>
                      </a:r>
                    </a:p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</a:tr>
              <a:tr h="776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6/27(</a:t>
                      </a:r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~ 7/3(</a:t>
                      </a:r>
                      <a:r>
                        <a:rPr lang="ko-KR" alt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en-US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구현</a:t>
                      </a:r>
                      <a:r>
                        <a:rPr lang="en-US" altLang="ko-KR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ko-K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알고리즘</a:t>
                      </a:r>
                    </a:p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</a:tr>
              <a:tr h="622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7/4(</a:t>
                      </a:r>
                      <a:r>
                        <a:rPr lang="ko-KR" altLang="en-US" sz="2400" dirty="0" smtClean="0"/>
                        <a:t>토</a:t>
                      </a:r>
                      <a:r>
                        <a:rPr lang="en-US" altLang="ko-KR" sz="2400" dirty="0" smtClean="0"/>
                        <a:t>) ~ 7/5(</a:t>
                      </a:r>
                      <a:r>
                        <a:rPr lang="ko-KR" altLang="en-US" sz="2400" dirty="0" smtClean="0"/>
                        <a:t>일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해커톤</a:t>
                      </a:r>
                      <a:r>
                        <a:rPr lang="ko-KR" altLang="en-US" sz="2400" dirty="0" smtClean="0"/>
                        <a:t> 및 최종</a:t>
                      </a:r>
                      <a:r>
                        <a:rPr lang="ko-KR" altLang="en-US" sz="2400" baseline="0" dirty="0" smtClean="0"/>
                        <a:t> 테스트</a:t>
                      </a:r>
                      <a:endParaRPr lang="ko-KR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5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867" y="2930487"/>
            <a:ext cx="8626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en-US" altLang="ko-KR" sz="4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125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Yoon 윤고딕 520_TT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68</cp:revision>
  <dcterms:created xsi:type="dcterms:W3CDTF">2020-06-12T00:29:32Z</dcterms:created>
  <dcterms:modified xsi:type="dcterms:W3CDTF">2020-06-19T23:36:23Z</dcterms:modified>
</cp:coreProperties>
</file>