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73" r:id="rId5"/>
    <p:sldId id="275" r:id="rId6"/>
    <p:sldId id="274" r:id="rId7"/>
    <p:sldId id="269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AA5"/>
    <a:srgbClr val="86C5F1"/>
    <a:srgbClr val="2698E6"/>
    <a:srgbClr val="BFE0F7"/>
    <a:srgbClr val="5EB3EC"/>
    <a:srgbClr val="0308C3"/>
    <a:srgbClr val="4F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65BA-17EA-4896-8623-3A734EC0462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DE76-D3BC-45BA-837E-D43AB212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5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1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교육과정 출석률이 다소 저조한 듯</a:t>
            </a:r>
            <a:r>
              <a:rPr lang="en-US" altLang="ko-KR" dirty="0"/>
              <a:t>;; -&gt; </a:t>
            </a:r>
            <a:r>
              <a:rPr lang="ko-KR" altLang="en-US" dirty="0"/>
              <a:t>과연 누가누가 수료할 수 있을지 궁금해서 시작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3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DDE76-D3BC-45BA-837E-D43AB212C7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0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5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7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3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715E-AA30-4F48-AC4C-24B9B946669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C857-6461-40C9-AD65-FFF9BD20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3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964"/>
            <a:ext cx="4190035" cy="41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740780"/>
            <a:ext cx="87774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지금까지 이런 </a:t>
            </a:r>
            <a:endParaRPr lang="en-US" altLang="ko-KR" sz="42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/>
            <a:r>
              <a:rPr lang="ko-KR" altLang="en-US" sz="42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프로젝트는 없었다</a:t>
            </a:r>
            <a:r>
              <a:rPr lang="en-US" altLang="ko-KR" sz="42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!</a:t>
            </a:r>
          </a:p>
          <a:p>
            <a:pPr algn="r"/>
            <a:r>
              <a:rPr lang="ko-KR" altLang="en-US" sz="6000" b="1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이것은 웹서비스인가 </a:t>
            </a:r>
            <a:endParaRPr lang="en-US" altLang="ko-KR" sz="6000" b="1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r"/>
            <a:r>
              <a:rPr lang="ko-KR" altLang="en-US" sz="6000" b="1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통계장난인가</a:t>
            </a:r>
            <a:endParaRPr lang="en-US" altLang="ko-KR" sz="6000" b="1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382" y="5140897"/>
            <a:ext cx="4397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varchar2(“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개발은 처음이라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…“)</a:t>
            </a:r>
          </a:p>
          <a:p>
            <a:pPr algn="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이은성 이재현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477246" y="5023411"/>
            <a:ext cx="4004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63" y="2986269"/>
            <a:ext cx="1727401" cy="17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3378" y="1039842"/>
            <a:ext cx="298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&lt;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&gt;</a:t>
            </a:r>
            <a:endParaRPr lang="ko-KR" altLang="en-US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078" y="993542"/>
            <a:ext cx="298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&lt;</a:t>
            </a:r>
            <a:r>
              <a:rPr lang="ko-KR" altLang="en-US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  <a:r>
              <a:rPr lang="en-US" altLang="ko-KR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&gt;</a:t>
            </a:r>
            <a:endParaRPr lang="ko-KR" altLang="en-US" sz="54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50406" y="4036563"/>
            <a:ext cx="9826908" cy="1354217"/>
            <a:chOff x="1182545" y="3781921"/>
            <a:chExt cx="9826908" cy="135421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182546" y="4308559"/>
              <a:ext cx="982690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67241" y="3781921"/>
              <a:ext cx="26371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(2)</a:t>
              </a: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 개발 결과</a:t>
              </a:r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2545" y="3781921"/>
              <a:ext cx="2637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(1)</a:t>
              </a: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 소개</a:t>
              </a:r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16" name="Picture 4" descr="ê´ë ¨ ì´ë¯¸ì§">
            <a:extLst>
              <a:ext uri="{FF2B5EF4-FFF2-40B4-BE49-F238E27FC236}">
                <a16:creationId xmlns:a16="http://schemas.microsoft.com/office/drawing/2014/main" id="{FB8C788C-C3DF-422C-B871-EBE7678E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2929306"/>
            <a:ext cx="1727401" cy="17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ê´ë ¨ ì´ë¯¸ì§">
            <a:extLst>
              <a:ext uri="{FF2B5EF4-FFF2-40B4-BE49-F238E27FC236}">
                <a16:creationId xmlns:a16="http://schemas.microsoft.com/office/drawing/2014/main" id="{C1D94590-B425-4D3C-82EF-13137245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15" y="2928905"/>
            <a:ext cx="1727401" cy="17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9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50335" y="3921578"/>
            <a:ext cx="2324582" cy="2528117"/>
            <a:chOff x="4930295" y="874842"/>
            <a:chExt cx="2324582" cy="2528117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brightnessContrast bright="33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92AA8E-4D34-42E6-B2A5-CD603617CD65}"/>
              </a:ext>
            </a:extLst>
          </p:cNvPr>
          <p:cNvSpPr txBox="1"/>
          <p:nvPr/>
        </p:nvSpPr>
        <p:spPr>
          <a:xfrm>
            <a:off x="31562" y="-29029"/>
            <a:ext cx="489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프로젝트 소개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B56D7E-439F-4321-A85A-42299AD50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6" y="678857"/>
            <a:ext cx="6780173" cy="549169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21769B-1346-426D-B7FA-585411152C74}"/>
              </a:ext>
            </a:extLst>
          </p:cNvPr>
          <p:cNvGrpSpPr/>
          <p:nvPr/>
        </p:nvGrpSpPr>
        <p:grpSpPr>
          <a:xfrm>
            <a:off x="7682844" y="3075055"/>
            <a:ext cx="3972002" cy="707886"/>
            <a:chOff x="7682844" y="3075055"/>
            <a:chExt cx="3972002" cy="707886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69EDA998-1BCF-453C-90D7-65E04379AB12}"/>
                </a:ext>
              </a:extLst>
            </p:cNvPr>
            <p:cNvSpPr/>
            <p:nvPr/>
          </p:nvSpPr>
          <p:spPr>
            <a:xfrm>
              <a:off x="7682844" y="3075055"/>
              <a:ext cx="857357" cy="6145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429D46-E4F0-461D-A0B3-274030BCBD97}"/>
                </a:ext>
              </a:extLst>
            </p:cNvPr>
            <p:cNvSpPr txBox="1"/>
            <p:nvPr/>
          </p:nvSpPr>
          <p:spPr>
            <a:xfrm>
              <a:off x="8508780" y="3075055"/>
              <a:ext cx="3146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9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5452" y="648877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2AA8E-4D34-42E6-B2A5-CD603617CD65}"/>
              </a:ext>
            </a:extLst>
          </p:cNvPr>
          <p:cNvSpPr txBox="1"/>
          <p:nvPr/>
        </p:nvSpPr>
        <p:spPr>
          <a:xfrm>
            <a:off x="31562" y="-29029"/>
            <a:ext cx="489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프로젝트 소개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12A3FC-F647-4BF6-924E-68EEAB41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" y="804190"/>
            <a:ext cx="6910960" cy="53725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AB7FD6-2011-4CDB-AE1A-D61EA09CAC9B}"/>
              </a:ext>
            </a:extLst>
          </p:cNvPr>
          <p:cNvGrpSpPr/>
          <p:nvPr/>
        </p:nvGrpSpPr>
        <p:grpSpPr>
          <a:xfrm>
            <a:off x="7729978" y="2358475"/>
            <a:ext cx="3924868" cy="1200329"/>
            <a:chOff x="7729978" y="3075055"/>
            <a:chExt cx="3924868" cy="1200329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7042D37-F122-4052-8C00-63E01CE46073}"/>
                </a:ext>
              </a:extLst>
            </p:cNvPr>
            <p:cNvSpPr/>
            <p:nvPr/>
          </p:nvSpPr>
          <p:spPr>
            <a:xfrm>
              <a:off x="7729978" y="3396826"/>
              <a:ext cx="839935" cy="6798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C7165F-E35D-4736-91F9-C4FEB159A675}"/>
                </a:ext>
              </a:extLst>
            </p:cNvPr>
            <p:cNvSpPr txBox="1"/>
            <p:nvPr/>
          </p:nvSpPr>
          <p:spPr>
            <a:xfrm>
              <a:off x="8508780" y="3075055"/>
              <a:ext cx="3146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데이터 분석</a:t>
              </a:r>
              <a:endParaRPr lang="en-US" altLang="ko-KR" sz="4000" dirty="0"/>
            </a:p>
            <a:p>
              <a:pPr algn="ctr"/>
              <a:r>
                <a:rPr lang="en-US" altLang="ko-KR" sz="3200" dirty="0"/>
                <a:t>(feat. R)</a:t>
              </a:r>
              <a:endParaRPr lang="ko-KR" altLang="en-US" sz="3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2FB9C5-437B-4AB9-AA5E-093E8B591305}"/>
              </a:ext>
            </a:extLst>
          </p:cNvPr>
          <p:cNvGrpSpPr/>
          <p:nvPr/>
        </p:nvGrpSpPr>
        <p:grpSpPr>
          <a:xfrm>
            <a:off x="9299712" y="3942568"/>
            <a:ext cx="2324582" cy="2528117"/>
            <a:chOff x="4930295" y="874842"/>
            <a:chExt cx="2324582" cy="2528117"/>
          </a:xfrm>
        </p:grpSpPr>
        <p:pic>
          <p:nvPicPr>
            <p:cNvPr id="18" name="Picture 2" descr="ê´ë ¨ ì´ë¯¸ì§">
              <a:extLst>
                <a:ext uri="{FF2B5EF4-FFF2-40B4-BE49-F238E27FC236}">
                  <a16:creationId xmlns:a16="http://schemas.microsoft.com/office/drawing/2014/main" id="{8DC1B89B-5966-448D-8980-5D8276CAB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brightnessContrast bright="33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697202A-285E-4056-8438-6A5CC17C6436}"/>
                </a:ext>
              </a:extLst>
            </p:cNvPr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6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5452" y="633887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2AA8E-4D34-42E6-B2A5-CD603617CD65}"/>
              </a:ext>
            </a:extLst>
          </p:cNvPr>
          <p:cNvSpPr txBox="1"/>
          <p:nvPr/>
        </p:nvSpPr>
        <p:spPr>
          <a:xfrm>
            <a:off x="31562" y="-29029"/>
            <a:ext cx="489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프로젝트 소개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0852D1-C2E6-44E2-B05D-C013FCAC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5" y="723826"/>
            <a:ext cx="5689511" cy="55292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2B76BA-D105-4ABB-ACDF-5B872CEF47C9}"/>
              </a:ext>
            </a:extLst>
          </p:cNvPr>
          <p:cNvGrpSpPr/>
          <p:nvPr/>
        </p:nvGrpSpPr>
        <p:grpSpPr>
          <a:xfrm>
            <a:off x="6819277" y="2622116"/>
            <a:ext cx="4835603" cy="1938992"/>
            <a:chOff x="7852323" y="2546702"/>
            <a:chExt cx="3795507" cy="1938992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21AC8FD-3879-4283-869E-53542ED4D54A}"/>
                </a:ext>
              </a:extLst>
            </p:cNvPr>
            <p:cNvSpPr/>
            <p:nvPr/>
          </p:nvSpPr>
          <p:spPr>
            <a:xfrm>
              <a:off x="7852323" y="2814401"/>
              <a:ext cx="745775" cy="7017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D0C55C-2CF3-456B-9258-D5D93D986510}"/>
                </a:ext>
              </a:extLst>
            </p:cNvPr>
            <p:cNvSpPr txBox="1"/>
            <p:nvPr/>
          </p:nvSpPr>
          <p:spPr>
            <a:xfrm>
              <a:off x="8501764" y="2546702"/>
              <a:ext cx="31460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수강생별 </a:t>
              </a:r>
              <a:r>
                <a:rPr lang="en-US" altLang="ko-KR" sz="4000" dirty="0"/>
                <a:t>html </a:t>
              </a:r>
              <a:r>
                <a:rPr lang="ko-KR" altLang="en-US" sz="4000" dirty="0"/>
                <a:t>코드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5452" y="648877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31543" y="4000391"/>
            <a:ext cx="2324582" cy="2528117"/>
            <a:chOff x="4930295" y="874842"/>
            <a:chExt cx="2324582" cy="2528117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brightnessContrast bright="33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92AA8E-4D34-42E6-B2A5-CD603617CD65}"/>
              </a:ext>
            </a:extLst>
          </p:cNvPr>
          <p:cNvSpPr txBox="1"/>
          <p:nvPr/>
        </p:nvSpPr>
        <p:spPr>
          <a:xfrm>
            <a:off x="31562" y="-29029"/>
            <a:ext cx="4898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프로젝트 소개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72366-2084-4481-8E89-0BB7CC7B2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74" y="723827"/>
            <a:ext cx="6590032" cy="553026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6A721E-BD86-498A-A549-3D4EF1FC083F}"/>
              </a:ext>
            </a:extLst>
          </p:cNvPr>
          <p:cNvGrpSpPr/>
          <p:nvPr/>
        </p:nvGrpSpPr>
        <p:grpSpPr>
          <a:xfrm>
            <a:off x="7336328" y="2522665"/>
            <a:ext cx="4292881" cy="1138773"/>
            <a:chOff x="7848568" y="3378575"/>
            <a:chExt cx="3773458" cy="1138773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46FA6CFE-FF6B-43D4-BAC4-DAFCBD396D77}"/>
                </a:ext>
              </a:extLst>
            </p:cNvPr>
            <p:cNvSpPr/>
            <p:nvPr/>
          </p:nvSpPr>
          <p:spPr>
            <a:xfrm>
              <a:off x="7848568" y="3640663"/>
              <a:ext cx="691633" cy="6145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79BAB-C95B-4202-A4B1-83F6E786DE6E}"/>
                </a:ext>
              </a:extLst>
            </p:cNvPr>
            <p:cNvSpPr txBox="1"/>
            <p:nvPr/>
          </p:nvSpPr>
          <p:spPr>
            <a:xfrm>
              <a:off x="8475960" y="3378575"/>
              <a:ext cx="314606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웹페이지 구현</a:t>
              </a:r>
              <a:endParaRPr lang="en-US" altLang="ko-KR" sz="4000" dirty="0"/>
            </a:p>
            <a:p>
              <a:pPr algn="ctr"/>
              <a:r>
                <a:rPr lang="en-US" altLang="ko-KR" sz="2800" dirty="0"/>
                <a:t>(feat. python flask)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0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2AA8E-4D34-42E6-B2A5-CD603617CD65}"/>
              </a:ext>
            </a:extLst>
          </p:cNvPr>
          <p:cNvSpPr txBox="1"/>
          <p:nvPr/>
        </p:nvSpPr>
        <p:spPr>
          <a:xfrm>
            <a:off x="31562" y="-29029"/>
            <a:ext cx="549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2.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맨발의청춘 B" panose="02020603020101020101" pitchFamily="18" charset="-127"/>
                <a:ea typeface="210 맨발의청춘 B" panose="02020603020101020101" pitchFamily="18" charset="-127"/>
                <a:cs typeface="+mn-cs"/>
              </a:rPr>
              <a:t>프로젝트 개발 결과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맨발의청춘 B" panose="02020603020101020101" pitchFamily="18" charset="-127"/>
              <a:ea typeface="210 맨발의청춘 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B21AE8-61DA-4CB5-BA20-530F2DE9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2" y="735296"/>
            <a:ext cx="6464301" cy="5387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0F9287-290E-4739-853D-B2155EBE356D}"/>
              </a:ext>
            </a:extLst>
          </p:cNvPr>
          <p:cNvGrpSpPr/>
          <p:nvPr/>
        </p:nvGrpSpPr>
        <p:grpSpPr>
          <a:xfrm>
            <a:off x="6513923" y="1197204"/>
            <a:ext cx="4807670" cy="4430597"/>
            <a:chOff x="6513923" y="1197204"/>
            <a:chExt cx="4807670" cy="44305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93708CB-6D2F-4BC5-AC3C-1E26920CA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1" t="21217" r="21591" b="16682"/>
            <a:stretch/>
          </p:blipFill>
          <p:spPr>
            <a:xfrm>
              <a:off x="6513923" y="1197204"/>
              <a:ext cx="4807670" cy="44305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886BCE-CE1D-4F2E-BA88-207F8BF53CDC}"/>
                </a:ext>
              </a:extLst>
            </p:cNvPr>
            <p:cNvSpPr/>
            <p:nvPr/>
          </p:nvSpPr>
          <p:spPr>
            <a:xfrm>
              <a:off x="7352907" y="4562573"/>
              <a:ext cx="603316" cy="527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0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/>
              <a:t>Q&amp;A</a:t>
            </a:r>
          </a:p>
          <a:p>
            <a:pPr algn="ctr"/>
            <a:r>
              <a:rPr lang="en-US" altLang="ko-KR" sz="4800" dirty="0" err="1"/>
              <a:t>as.character</a:t>
            </a:r>
            <a:r>
              <a:rPr lang="en-US" altLang="ko-KR" sz="4800" dirty="0"/>
              <a:t>(“Thank U”)</a:t>
            </a:r>
          </a:p>
          <a:p>
            <a:pPr algn="ctr"/>
            <a:endParaRPr lang="en-US" altLang="ko-KR" sz="4800" dirty="0"/>
          </a:p>
          <a:p>
            <a:pPr algn="ctr"/>
            <a:endParaRPr lang="en-US" altLang="ko-KR" sz="4800" dirty="0"/>
          </a:p>
          <a:p>
            <a:pPr algn="ctr"/>
            <a:endParaRPr lang="en-US" altLang="ko-KR" sz="4800" dirty="0"/>
          </a:p>
          <a:p>
            <a:pPr algn="ctr"/>
            <a:endParaRPr lang="ko-KR" altLang="en-US" sz="4800" dirty="0"/>
          </a:p>
        </p:txBody>
      </p:sp>
      <p:pic>
        <p:nvPicPr>
          <p:cNvPr id="24" name="Picture 2" descr="bonobon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00" b="100000" l="7857" r="100000">
                        <a14:foregroundMark x1="58571" y1="39875" x2="75357" y2="34891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55" t="14054" r="8210" b="20360"/>
          <a:stretch/>
        </p:blipFill>
        <p:spPr bwMode="auto">
          <a:xfrm>
            <a:off x="9521072" y="3921551"/>
            <a:ext cx="2090266" cy="234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BC97A-0086-4006-A7C3-EC84F5DC796E}"/>
              </a:ext>
            </a:extLst>
          </p:cNvPr>
          <p:cNvSpPr txBox="1"/>
          <p:nvPr/>
        </p:nvSpPr>
        <p:spPr>
          <a:xfrm>
            <a:off x="580662" y="4700925"/>
            <a:ext cx="3048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CAST</a:t>
            </a:r>
          </a:p>
          <a:p>
            <a:r>
              <a:rPr lang="ko-KR" altLang="en-US" sz="1200" dirty="0"/>
              <a:t>팀원   이은성 이재현</a:t>
            </a:r>
            <a:endParaRPr lang="en-US" altLang="ko-KR" sz="1200" dirty="0"/>
          </a:p>
          <a:p>
            <a:r>
              <a:rPr lang="ko-KR" altLang="en-US" sz="1200" dirty="0"/>
              <a:t>강사   </a:t>
            </a:r>
            <a:r>
              <a:rPr lang="ko-KR" altLang="en-US" sz="1200" dirty="0" err="1"/>
              <a:t>김진오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방형욱</a:t>
            </a:r>
            <a:r>
              <a:rPr lang="ko-KR" altLang="en-US" sz="1200" dirty="0"/>
              <a:t> 윤권</a:t>
            </a:r>
            <a:endParaRPr lang="en-US" altLang="ko-KR" sz="1200" dirty="0"/>
          </a:p>
          <a:p>
            <a:r>
              <a:rPr lang="ko-KR" altLang="en-US" sz="1200" dirty="0"/>
              <a:t>도움   </a:t>
            </a:r>
            <a:r>
              <a:rPr lang="en-US" altLang="ko-KR" sz="1200" dirty="0" err="1"/>
              <a:t>edusocket</a:t>
            </a:r>
            <a:r>
              <a:rPr lang="en-US" altLang="ko-KR" sz="1200" dirty="0"/>
              <a:t> crew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제작</a:t>
            </a:r>
            <a:r>
              <a:rPr lang="en-US" altLang="ko-KR" sz="1200" dirty="0"/>
              <a:t>/</a:t>
            </a:r>
            <a:r>
              <a:rPr lang="ko-KR" altLang="en-US" sz="1200" dirty="0"/>
              <a:t>기획   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varchar2(“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개발은 처음이라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…“)</a:t>
            </a:r>
            <a:endParaRPr lang="en-US" altLang="ko-KR" sz="1200" dirty="0"/>
          </a:p>
          <a:p>
            <a:r>
              <a:rPr lang="ko-KR" altLang="en-US" sz="1200" dirty="0"/>
              <a:t>제공</a:t>
            </a:r>
            <a:r>
              <a:rPr lang="en-US" altLang="ko-KR" sz="1200" dirty="0"/>
              <a:t>   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varchar2(“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개발은 처음이라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…“)</a:t>
            </a:r>
          </a:p>
          <a:p>
            <a:r>
              <a:rPr lang="ko-KR" altLang="en-US" sz="1200" dirty="0"/>
              <a:t>배급   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varchar2(“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개발은 처음이라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…“)</a:t>
            </a:r>
          </a:p>
        </p:txBody>
      </p:sp>
    </p:spTree>
    <p:extLst>
      <p:ext uri="{BB962C8B-B14F-4D97-AF65-F5344CB8AC3E}">
        <p14:creationId xmlns:p14="http://schemas.microsoft.com/office/powerpoint/2010/main" val="78562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136</Words>
  <Application>Microsoft Office PowerPoint</Application>
  <PresentationFormat>와이드스크린</PresentationFormat>
  <Paragraphs>44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맨발의청춘 L</vt:lpstr>
      <vt:lpstr>맑은 고딕</vt:lpstr>
      <vt:lpstr>Arial</vt:lpstr>
      <vt:lpstr>210 맨발의청춘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jay</cp:lastModifiedBy>
  <cp:revision>34</cp:revision>
  <dcterms:created xsi:type="dcterms:W3CDTF">2018-11-17T19:11:15Z</dcterms:created>
  <dcterms:modified xsi:type="dcterms:W3CDTF">2019-11-13T04:20:41Z</dcterms:modified>
</cp:coreProperties>
</file>