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5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2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1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6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736E-84A6-4625-AF78-88F589DCA56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8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오늘 뭐 입지</a:t>
            </a:r>
            <a:r>
              <a:rPr lang="en-US" altLang="ko-KR" dirty="0" smtClean="0"/>
              <a:t>?”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22254" y="5172364"/>
            <a:ext cx="3990109" cy="3810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57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14255" y="129309"/>
            <a:ext cx="5578763" cy="6539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00572" y="1795938"/>
            <a:ext cx="446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오늘 뭐 입지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667124" y="3005863"/>
            <a:ext cx="4594611" cy="761789"/>
            <a:chOff x="3613659" y="3005863"/>
            <a:chExt cx="4831841" cy="761789"/>
          </a:xfrm>
        </p:grpSpPr>
        <p:sp>
          <p:nvSpPr>
            <p:cNvPr id="5" name="모서리가 접힌 도형 4"/>
            <p:cNvSpPr/>
            <p:nvPr/>
          </p:nvSpPr>
          <p:spPr>
            <a:xfrm>
              <a:off x="3613660" y="3055074"/>
              <a:ext cx="757449" cy="258617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지역</a:t>
              </a:r>
              <a:endParaRPr lang="ko-KR" altLang="en-US" sz="1400" dirty="0"/>
            </a:p>
          </p:txBody>
        </p:sp>
        <p:sp>
          <p:nvSpPr>
            <p:cNvPr id="6" name="모서리가 접힌 도형 5"/>
            <p:cNvSpPr/>
            <p:nvPr/>
          </p:nvSpPr>
          <p:spPr>
            <a:xfrm>
              <a:off x="3613659" y="3479945"/>
              <a:ext cx="757449" cy="267638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성별</a:t>
              </a:r>
              <a:endParaRPr lang="ko-KR" altLang="en-US" sz="1400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464627" y="3005863"/>
              <a:ext cx="3980873" cy="347797"/>
              <a:chOff x="2946400" y="1327551"/>
              <a:chExt cx="7869519" cy="837683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946400" y="1412893"/>
                <a:ext cx="2429163" cy="650009"/>
                <a:chOff x="4387273" y="1286166"/>
                <a:chExt cx="2429163" cy="650009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4387273" y="1286166"/>
                  <a:ext cx="2429163" cy="6500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모서리가 접힌 도형 20"/>
                <p:cNvSpPr/>
                <p:nvPr/>
              </p:nvSpPr>
              <p:spPr>
                <a:xfrm>
                  <a:off x="6382326" y="1286167"/>
                  <a:ext cx="434109" cy="650008"/>
                </a:xfrm>
                <a:prstGeom prst="foldedCorne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ko-KR" sz="1600" dirty="0" smtClean="0">
                      <a:solidFill>
                        <a:schemeClr val="tx1"/>
                      </a:solidFill>
                    </a:rPr>
                    <a:t>▼</a:t>
                  </a:r>
                  <a:endParaRPr lang="ko-KR" altLang="ko-KR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110323" y="1349813"/>
                <a:ext cx="1198467" cy="815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   도</a:t>
                </a:r>
                <a:endParaRPr lang="ko-KR" altLang="en-US" sz="1600" dirty="0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5666578" y="1412892"/>
                <a:ext cx="2429163" cy="650009"/>
                <a:chOff x="4387273" y="1286166"/>
                <a:chExt cx="2429163" cy="650009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4387273" y="1286166"/>
                  <a:ext cx="2429163" cy="6500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접힌 도형 24"/>
                <p:cNvSpPr/>
                <p:nvPr/>
              </p:nvSpPr>
              <p:spPr>
                <a:xfrm>
                  <a:off x="6382326" y="1286167"/>
                  <a:ext cx="434109" cy="650008"/>
                </a:xfrm>
                <a:prstGeom prst="foldedCorne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ko-KR" sz="1600" dirty="0" smtClean="0">
                      <a:solidFill>
                        <a:schemeClr val="tx1"/>
                      </a:solidFill>
                    </a:rPr>
                    <a:t>▼</a:t>
                  </a:r>
                  <a:endParaRPr lang="ko-KR" altLang="ko-KR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8386756" y="1410258"/>
                <a:ext cx="2429163" cy="650009"/>
                <a:chOff x="4387273" y="1286166"/>
                <a:chExt cx="2429163" cy="650009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4387273" y="1286166"/>
                  <a:ext cx="2429163" cy="6500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접힌 도형 27"/>
                <p:cNvSpPr/>
                <p:nvPr/>
              </p:nvSpPr>
              <p:spPr>
                <a:xfrm>
                  <a:off x="6382326" y="1286167"/>
                  <a:ext cx="434109" cy="650008"/>
                </a:xfrm>
                <a:prstGeom prst="foldedCorne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ko-KR" sz="1600" dirty="0" smtClean="0">
                      <a:solidFill>
                        <a:schemeClr val="tx1"/>
                      </a:solidFill>
                    </a:rPr>
                    <a:t>▼</a:t>
                  </a:r>
                  <a:endParaRPr lang="ko-KR" altLang="ko-KR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8494436" y="1327551"/>
                <a:ext cx="1779693" cy="81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   동</a:t>
                </a:r>
                <a:endParaRPr lang="ko-KR" alt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36764" y="1349813"/>
                <a:ext cx="1755154" cy="815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   시</a:t>
                </a:r>
                <a:endParaRPr lang="ko-KR" altLang="en-US" sz="16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464627" y="3479945"/>
              <a:ext cx="1228815" cy="267638"/>
              <a:chOff x="4387273" y="1286166"/>
              <a:chExt cx="2429163" cy="65000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4387273" y="1286166"/>
                <a:ext cx="2429163" cy="650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접힌 도형 33"/>
              <p:cNvSpPr/>
              <p:nvPr/>
            </p:nvSpPr>
            <p:spPr>
              <a:xfrm>
                <a:off x="6382325" y="1286166"/>
                <a:ext cx="434107" cy="650009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ko-KR" sz="1600" dirty="0" smtClean="0">
                    <a:solidFill>
                      <a:schemeClr val="tx1"/>
                    </a:solidFill>
                  </a:rPr>
                  <a:t>▼</a:t>
                </a:r>
                <a:endParaRPr lang="ko-KR" altLang="ko-KR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651039" y="3459875"/>
              <a:ext cx="694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성별</a:t>
              </a:r>
              <a:endParaRPr lang="ko-KR" altLang="en-US" sz="1400" dirty="0"/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1666" r="10278" b="15279"/>
          <a:stretch/>
        </p:blipFill>
        <p:spPr>
          <a:xfrm>
            <a:off x="5715378" y="4371278"/>
            <a:ext cx="576516" cy="59033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486150" y="2752726"/>
            <a:ext cx="4991100" cy="135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1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14255" y="129309"/>
            <a:ext cx="5578763" cy="6539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52800" y="267855"/>
            <a:ext cx="5301673" cy="1525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6" t="2735" r="10342" b="21197"/>
          <a:stretch/>
        </p:blipFill>
        <p:spPr>
          <a:xfrm>
            <a:off x="3486315" y="267855"/>
            <a:ext cx="1227661" cy="1162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59"/>
          <a:stretch/>
        </p:blipFill>
        <p:spPr>
          <a:xfrm>
            <a:off x="5172475" y="267855"/>
            <a:ext cx="1424597" cy="12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60680" y="1460764"/>
            <a:ext cx="128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구름 많음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51944" y="1497642"/>
            <a:ext cx="70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</a:t>
            </a:r>
            <a:endParaRPr lang="ko-KR" altLang="en-US" sz="1200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4892419" y="907488"/>
            <a:ext cx="229250" cy="247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87138" y="476745"/>
            <a:ext cx="1477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최저</a:t>
            </a:r>
            <a:r>
              <a:rPr lang="en-US" altLang="ko-KR" b="1" dirty="0" smtClean="0"/>
              <a:t>: </a:t>
            </a:r>
            <a:r>
              <a:rPr lang="en-US" altLang="ko-KR" sz="2400" b="1" dirty="0" smtClean="0"/>
              <a:t>15℃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최고</a:t>
            </a:r>
            <a:r>
              <a:rPr lang="en-US" altLang="ko-KR" b="1" dirty="0" smtClean="0"/>
              <a:t>: </a:t>
            </a:r>
            <a:r>
              <a:rPr lang="en-US" altLang="ko-KR" sz="2400" b="1" dirty="0" smtClean="0"/>
              <a:t>26℃</a:t>
            </a:r>
            <a:r>
              <a:rPr lang="en-US" altLang="ko-KR" b="1" dirty="0" smtClean="0"/>
              <a:t>  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330776" y="2220648"/>
            <a:ext cx="3439528" cy="4093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026221" y="2371842"/>
            <a:ext cx="2032019" cy="3536977"/>
            <a:chOff x="3660680" y="2131409"/>
            <a:chExt cx="1617812" cy="337899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4" t="3932" r="6068" b="17265"/>
            <a:stretch/>
          </p:blipFill>
          <p:spPr>
            <a:xfrm>
              <a:off x="3660680" y="2131409"/>
              <a:ext cx="1617812" cy="146813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1" t="6325" r="15128" b="18973"/>
            <a:stretch/>
          </p:blipFill>
          <p:spPr>
            <a:xfrm>
              <a:off x="3879542" y="3468656"/>
              <a:ext cx="1180086" cy="124264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98" r="15299" b="12821"/>
            <a:stretch/>
          </p:blipFill>
          <p:spPr>
            <a:xfrm rot="10800000" flipH="1">
              <a:off x="4201364" y="4836546"/>
              <a:ext cx="536442" cy="673855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" t="4958" r="8974" b="18120"/>
          <a:stretch/>
        </p:blipFill>
        <p:spPr>
          <a:xfrm>
            <a:off x="6898308" y="2220648"/>
            <a:ext cx="1767020" cy="21357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854" r="5898" b="15556"/>
          <a:stretch/>
        </p:blipFill>
        <p:spPr>
          <a:xfrm>
            <a:off x="6897994" y="4356379"/>
            <a:ext cx="1767334" cy="195775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380734" y="5624694"/>
            <a:ext cx="645487" cy="637258"/>
            <a:chOff x="3352800" y="5620172"/>
            <a:chExt cx="645487" cy="63725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2" t="2242" r="10510" b="14509"/>
            <a:stretch/>
          </p:blipFill>
          <p:spPr>
            <a:xfrm>
              <a:off x="3405487" y="5662504"/>
              <a:ext cx="540111" cy="552593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352800" y="5620172"/>
              <a:ext cx="645487" cy="637258"/>
            </a:xfrm>
            <a:prstGeom prst="rect">
              <a:avLst/>
            </a:prstGeom>
            <a:noFill/>
            <a:ln w="190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2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/>
          <a:stretch/>
        </p:blipFill>
        <p:spPr>
          <a:xfrm>
            <a:off x="674252" y="683777"/>
            <a:ext cx="4442692" cy="5855567"/>
          </a:xfrm>
          <a:prstGeom prst="rect">
            <a:avLst/>
          </a:prstGeom>
        </p:spPr>
      </p:pic>
      <p:pic>
        <p:nvPicPr>
          <p:cNvPr id="2050" name="Picture 2" descr="□[스카프예쁘게 매는법] 스카프 예쁘게연출법 고르는법 손질법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683778"/>
            <a:ext cx="5181600" cy="54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8990" t="11374" r="29971" b="8465"/>
          <a:stretch/>
        </p:blipFill>
        <p:spPr>
          <a:xfrm>
            <a:off x="6114471" y="683777"/>
            <a:ext cx="5384801" cy="57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8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“오늘 뭐 입지?”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42</cp:revision>
  <dcterms:created xsi:type="dcterms:W3CDTF">2020-06-12T00:29:32Z</dcterms:created>
  <dcterms:modified xsi:type="dcterms:W3CDTF">2020-06-15T07:34:14Z</dcterms:modified>
</cp:coreProperties>
</file>