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5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8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0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294A-3C62-4082-BACC-4D676FD2FD1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530" y="2427596"/>
            <a:ext cx="4079846" cy="1065293"/>
          </a:xfrm>
        </p:spPr>
        <p:txBody>
          <a:bodyPr anchor="ctr">
            <a:normAutofit/>
          </a:bodyPr>
          <a:lstStyle/>
          <a:p>
            <a:r>
              <a:rPr lang="ko-KR" altLang="en-US" sz="3200" dirty="0" smtClean="0"/>
              <a:t>앱프로그래밍응용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프로젝트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42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9490" y="1909010"/>
            <a:ext cx="6090997" cy="3320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800" dirty="0" smtClean="0"/>
              <a:t>프로젝트 명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쇼핑몰</a:t>
            </a:r>
            <a:endParaRPr lang="en-US" altLang="ko-KR" sz="1800" dirty="0" smtClean="0"/>
          </a:p>
          <a:p>
            <a:pPr algn="ctr">
              <a:lnSpc>
                <a:spcPct val="170000"/>
              </a:lnSpc>
            </a:pPr>
            <a:r>
              <a:rPr lang="ko-KR" altLang="en-US" sz="1800" dirty="0" smtClean="0"/>
              <a:t>목적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사용자가 상품을 쉽게 탐색하고 장바구니에 담아 주문까지 할 수 있는 간단한 모바일 쇼핑 앱을 구현</a:t>
            </a:r>
            <a:endParaRPr lang="ko-KR" altLang="en-US" sz="1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00415" y="1957136"/>
            <a:ext cx="4342405" cy="3320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800" dirty="0" smtClean="0"/>
              <a:t>주요 기능</a:t>
            </a:r>
            <a:r>
              <a:rPr lang="en-US" altLang="ko-KR" sz="1800" dirty="0" smtClean="0"/>
              <a:t>:</a:t>
            </a:r>
            <a:endParaRPr lang="en-US" altLang="ko-KR" sz="1800" dirty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 smtClean="0"/>
              <a:t>상품 목록 및 상세 정보 보기</a:t>
            </a:r>
            <a:endParaRPr lang="en-US" altLang="ko-KR" sz="1800" dirty="0" smtClean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 smtClean="0"/>
              <a:t>장바구니 담기 및 삭제</a:t>
            </a:r>
            <a:endParaRPr lang="en-US" altLang="ko-KR" sz="1800" dirty="0" smtClean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 smtClean="0"/>
              <a:t>주문 기능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모의 결제</a:t>
            </a:r>
            <a:r>
              <a:rPr lang="en-US" altLang="ko-KR" sz="1800" dirty="0" smtClean="0"/>
              <a:t>)</a:t>
            </a:r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 smtClean="0"/>
              <a:t>사용자 리뷰 및 평점</a:t>
            </a:r>
            <a:endParaRPr lang="en-US" altLang="ko-KR" sz="1800" dirty="0" smtClean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 smtClean="0"/>
              <a:t>검색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필터 기능</a:t>
            </a:r>
            <a:endParaRPr lang="en-US" altLang="ko-KR" sz="1800" dirty="0" smtClean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6674" y="1668379"/>
            <a:ext cx="6336631" cy="3898232"/>
          </a:xfrm>
          <a:prstGeom prst="roundRect">
            <a:avLst>
              <a:gd name="adj" fmla="val 121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00413" y="1668379"/>
            <a:ext cx="4342407" cy="3898232"/>
          </a:xfrm>
          <a:prstGeom prst="roundRect">
            <a:avLst>
              <a:gd name="adj" fmla="val 125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20036"/>
              </p:ext>
            </p:extLst>
          </p:nvPr>
        </p:nvGraphicFramePr>
        <p:xfrm>
          <a:off x="2229853" y="1626159"/>
          <a:ext cx="8277726" cy="46463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38863">
                  <a:extLst>
                    <a:ext uri="{9D8B030D-6E8A-4147-A177-3AD203B41FA5}">
                      <a16:colId xmlns:a16="http://schemas.microsoft.com/office/drawing/2014/main" val="3865505572"/>
                    </a:ext>
                  </a:extLst>
                </a:gridCol>
                <a:gridCol w="4138863">
                  <a:extLst>
                    <a:ext uri="{9D8B030D-6E8A-4147-A177-3AD203B41FA5}">
                      <a16:colId xmlns:a16="http://schemas.microsoft.com/office/drawing/2014/main" val="1631798090"/>
                    </a:ext>
                  </a:extLst>
                </a:gridCol>
              </a:tblGrid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계획 내용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8929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9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Flutter </a:t>
                      </a:r>
                      <a:r>
                        <a:rPr lang="ko-KR" altLang="en-US" sz="1600" dirty="0" smtClean="0"/>
                        <a:t>환경 설정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주제 확정</a:t>
                      </a:r>
                      <a:r>
                        <a:rPr lang="en-US" altLang="ko-KR" sz="16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/>
                        <a:t>와이어프레임 작성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18601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기본 </a:t>
                      </a:r>
                      <a:r>
                        <a:rPr lang="en-US" altLang="ko-KR" sz="1600" dirty="0" smtClean="0"/>
                        <a:t>UI </a:t>
                      </a:r>
                      <a:r>
                        <a:rPr lang="ko-KR" altLang="en-US" sz="1600" dirty="0" smtClean="0"/>
                        <a:t>개발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상품 리스트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상세 화면 등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15737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장바구니 기능 개발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상태 관리 적용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09242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리뷰 및 </a:t>
                      </a:r>
                      <a:r>
                        <a:rPr lang="ko-KR" altLang="en-US" sz="1600" dirty="0" err="1" smtClean="0"/>
                        <a:t>별점</a:t>
                      </a:r>
                      <a:r>
                        <a:rPr lang="ko-KR" altLang="en-US" sz="1600" dirty="0" smtClean="0"/>
                        <a:t> 기능 추가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42083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13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검색 및 필터 기능 개발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6725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버그 수정</a:t>
                      </a:r>
                      <a:r>
                        <a:rPr lang="en-US" altLang="ko-KR" sz="1600" dirty="0" smtClean="0"/>
                        <a:t>, UI/UX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개선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27448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발표 자료 작성 및 최종 테스트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68978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2229853" y="888221"/>
            <a:ext cx="1491915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dirty="0" smtClean="0"/>
              <a:t>일정 계획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706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58261" y="839429"/>
            <a:ext cx="3786455" cy="49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리소스 계획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대략</a:t>
            </a:r>
            <a:r>
              <a:rPr lang="en-US" altLang="ko-KR" sz="2400" dirty="0" smtClean="0"/>
              <a:t>)</a:t>
            </a:r>
          </a:p>
          <a:p>
            <a:pPr algn="ctr"/>
            <a:endParaRPr lang="en-US" altLang="ko-KR" sz="22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개발 도구 및 리소스 </a:t>
            </a:r>
            <a:r>
              <a:rPr lang="en-US" altLang="ko-KR" sz="2000" dirty="0" smtClean="0"/>
              <a:t>: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Flutter &amp; Dart SDK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Android Studio or VS code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Firebase (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SQLite)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GItHub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버전 관리</a:t>
            </a:r>
            <a:r>
              <a:rPr lang="en-US" altLang="ko-KR" sz="2000" dirty="0" smtClean="0"/>
              <a:t>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/>
              <a:t>Figma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디자인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60229" y="839429"/>
            <a:ext cx="4537414" cy="4957010"/>
          </a:xfrm>
          <a:prstGeom prst="roundRect">
            <a:avLst>
              <a:gd name="adj" fmla="val 110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95676" y="839429"/>
            <a:ext cx="6131104" cy="49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 smtClean="0"/>
              <a:t>리스트 관리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대략</a:t>
            </a:r>
            <a:r>
              <a:rPr lang="en-US" altLang="ko-KR" sz="2400" dirty="0" smtClean="0"/>
              <a:t>)</a:t>
            </a:r>
            <a:endParaRPr lang="en-US" altLang="ko-KR" sz="22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Flutter </a:t>
            </a:r>
            <a:r>
              <a:rPr lang="ko-KR" altLang="en-US" sz="2000" dirty="0" smtClean="0"/>
              <a:t>학습 곡선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초반에 </a:t>
            </a:r>
            <a:r>
              <a:rPr lang="ko-KR" altLang="en-US" sz="1800" dirty="0" err="1" smtClean="0"/>
              <a:t>튜토리얼</a:t>
            </a:r>
            <a:r>
              <a:rPr lang="ko-KR" altLang="en-US" sz="1800" dirty="0" smtClean="0"/>
              <a:t> 학습 및 샘플 프로젝트 참고</a:t>
            </a:r>
            <a:r>
              <a:rPr lang="en-US" altLang="ko-KR" sz="1800" dirty="0" smtClean="0"/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상태 관리 이슈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en-US" altLang="ko-KR" sz="1800" dirty="0" smtClean="0"/>
              <a:t>(Provider </a:t>
            </a:r>
            <a:r>
              <a:rPr lang="ko-KR" altLang="en-US" sz="1800" dirty="0" smtClean="0"/>
              <a:t>등 간단한 </a:t>
            </a:r>
            <a:r>
              <a:rPr lang="ko-KR" altLang="en-US" sz="1800" dirty="0" err="1" smtClean="0"/>
              <a:t>상태관리로</a:t>
            </a:r>
            <a:r>
              <a:rPr lang="ko-KR" altLang="en-US" sz="1800" dirty="0" smtClean="0"/>
              <a:t> 시작 후 확장</a:t>
            </a:r>
            <a:r>
              <a:rPr lang="en-US" altLang="ko-KR" sz="1800" dirty="0" smtClean="0"/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빌드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배포 오류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초기부터 안드로이드 중심 개발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ios</a:t>
            </a:r>
            <a:r>
              <a:rPr lang="ko-KR" altLang="en-US" sz="1800" dirty="0" smtClean="0"/>
              <a:t>는 나중 대응</a:t>
            </a:r>
            <a:r>
              <a:rPr lang="en-US" altLang="ko-KR" sz="1800" dirty="0" smtClean="0"/>
              <a:t>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기능 미완성</a:t>
            </a:r>
            <a:endParaRPr lang="en-US" altLang="ko-KR" sz="2000" dirty="0" smtClean="0"/>
          </a:p>
          <a:p>
            <a:pPr algn="ctr">
              <a:lnSpc>
                <a:spcPct val="150000"/>
              </a:lnSpc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필수 기능 우선 개발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부가 기능은 유동적으로 진행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5675" y="839429"/>
            <a:ext cx="6195271" cy="4957010"/>
          </a:xfrm>
          <a:prstGeom prst="roundRect">
            <a:avLst>
              <a:gd name="adj" fmla="val 98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1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243" y="1106903"/>
            <a:ext cx="10391274" cy="51013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smtClean="0"/>
              <a:t>개발 계획 관리 </a:t>
            </a:r>
            <a:r>
              <a:rPr lang="en-US" altLang="ko-KR" sz="1800" dirty="0" smtClean="0"/>
              <a:t>-&gt; Notion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Docs</a:t>
            </a:r>
            <a:r>
              <a:rPr lang="ko-KR" altLang="en-US" sz="1800" dirty="0" smtClean="0"/>
              <a:t>를 활용해 일정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진행 상황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회고 등을 기록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버전 관리 </a:t>
            </a:r>
            <a:r>
              <a:rPr lang="en-US" altLang="ko-KR" sz="1800" dirty="0" smtClean="0"/>
              <a:t>-&gt; GitHub</a:t>
            </a:r>
            <a:r>
              <a:rPr lang="ko-KR" altLang="en-US" sz="1800" dirty="0" smtClean="0"/>
              <a:t>를 활용하여 소스코드 관리 및 변경 이력 추적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기록 방식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주요 구현 내용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버그 해결 과정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회고 등을 개발일지 형태로 문서와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외부 피드백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교수님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동료 학생 또는 커뮤니티 </a:t>
            </a:r>
            <a:r>
              <a:rPr lang="en-US" altLang="ko-KR" sz="1800" dirty="0" smtClean="0"/>
              <a:t>(Firebase, Flutter </a:t>
            </a:r>
            <a:r>
              <a:rPr lang="ko-KR" altLang="en-US" sz="1800" dirty="0" smtClean="0"/>
              <a:t>커뮤니티 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주기적으로 질문 및 피드백 요청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일정 체크 방법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주간 목표를 정해 </a:t>
            </a:r>
            <a:r>
              <a:rPr lang="en-US" altLang="ko-KR" sz="1800" dirty="0" smtClean="0"/>
              <a:t>To-Do </a:t>
            </a:r>
            <a:r>
              <a:rPr lang="ko-KR" altLang="en-US" sz="1800" dirty="0" smtClean="0"/>
              <a:t>리스트 형태로 관리하고 완료 시 체크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ko-KR" altLang="en-US" sz="1800" dirty="0" smtClean="0"/>
              <a:t>최종 자료 공유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발표 자로 및 산출물은 </a:t>
            </a:r>
            <a:r>
              <a:rPr lang="en-US" altLang="ko-KR" sz="1800" dirty="0" smtClean="0"/>
              <a:t>Google Drive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GitHub</a:t>
            </a:r>
            <a:r>
              <a:rPr lang="ko-KR" altLang="en-US" sz="1800" dirty="0" smtClean="0"/>
              <a:t>에 정리하여 제출</a:t>
            </a:r>
            <a:endParaRPr lang="ko-KR" altLang="en-US" sz="1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1501" y="1411703"/>
            <a:ext cx="10674016" cy="4491790"/>
          </a:xfrm>
          <a:prstGeom prst="roundRect">
            <a:avLst>
              <a:gd name="adj" fmla="val 7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1501" y="653993"/>
            <a:ext cx="2946744" cy="60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 smtClean="0"/>
              <a:t>커뮤니케이션 계획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225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67177"/>
              </p:ext>
            </p:extLst>
          </p:nvPr>
        </p:nvGraphicFramePr>
        <p:xfrm>
          <a:off x="1106907" y="1074819"/>
          <a:ext cx="10780295" cy="47086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56059">
                  <a:extLst>
                    <a:ext uri="{9D8B030D-6E8A-4147-A177-3AD203B41FA5}">
                      <a16:colId xmlns:a16="http://schemas.microsoft.com/office/drawing/2014/main" val="4253551067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2755089431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1837482499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875391238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1064198725"/>
                    </a:ext>
                  </a:extLst>
                </a:gridCol>
              </a:tblGrid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작업 내용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시작일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종료일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진행 상황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013923"/>
                  </a:ext>
                </a:extLst>
              </a:tr>
              <a:tr h="580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프로젝트 계획서 준비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2025-05-12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2025-05-18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진행 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541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Flutter </a:t>
                      </a:r>
                      <a:r>
                        <a:rPr lang="ko-KR" altLang="en-US" sz="1500" dirty="0" smtClean="0"/>
                        <a:t>환경 설정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주제 확정</a:t>
                      </a:r>
                      <a:r>
                        <a:rPr lang="en-US" altLang="ko-KR" sz="15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500" dirty="0" smtClean="0"/>
                        <a:t>와이어프레임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55629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기본 </a:t>
                      </a:r>
                      <a:r>
                        <a:rPr lang="en-US" altLang="ko-KR" sz="1500" dirty="0" smtClean="0"/>
                        <a:t>UI </a:t>
                      </a:r>
                      <a:r>
                        <a:rPr lang="ko-KR" altLang="en-US" sz="1500" dirty="0" smtClean="0"/>
                        <a:t>개발 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smtClean="0"/>
                        <a:t>상품 리스트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상세 화면 등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556086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03838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46036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867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25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359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앱프로그래밍응용 프로젝트</vt:lpstr>
      <vt:lpstr>PowerPoint 프레젠테이션</vt:lpstr>
      <vt:lpstr>PowerPoint 프레젠테이션</vt:lpstr>
      <vt:lpstr>PowerPoint 프레젠테이션</vt:lpstr>
      <vt:lpstr>개발 계획 관리 -&gt; Notion 또는 Docs를 활용해 일정, 진행 상황, 회고 등을 기록 버전 관리 -&gt; GitHub를 활용하여 소스코드 관리 및 변경 이력 추적 기록 방식 -&gt; 주요 구현 내용, 버그 해결 과정, 회고 등을 개발일지 형태로 문서와 외부 피드백 -&gt; 교수님, 동료 학생 또는 커뮤니티 (Firebase, Flutter 커뮤니티 등)에 주기적으로 질문 및 피드백 요청 일정 체크 방법 -&gt; 주간 목표를 정해 To-Do 리스트 형태로 관리하고 완료 시 체크 최종 자료 공유 -&gt; 발표 자로 및 산출물은 Google Drive 또는 GitHub에 정리하여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앱프로그래밍응용 프로젝트</dc:title>
  <dc:creator>ITSW</dc:creator>
  <cp:lastModifiedBy>ITSW</cp:lastModifiedBy>
  <cp:revision>10</cp:revision>
  <dcterms:created xsi:type="dcterms:W3CDTF">2025-05-12T05:35:02Z</dcterms:created>
  <dcterms:modified xsi:type="dcterms:W3CDTF">2025-05-12T07:03:26Z</dcterms:modified>
</cp:coreProperties>
</file>