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D1444-FC8F-4F25-8ED6-AF114525227C}" v="36" dt="2025-05-13T13:18:31.670"/>
    <p1510:client id="{EC01FBA8-E5D9-472D-8297-1244A86D64A7}" v="8" dt="2025-05-13T13:26:47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성 조" userId="c870c1552b690eeb" providerId="LiveId" clId="{EC01FBA8-E5D9-472D-8297-1244A86D64A7}"/>
    <pc:docChg chg="modSld">
      <pc:chgData name="은성 조" userId="c870c1552b690eeb" providerId="LiveId" clId="{EC01FBA8-E5D9-472D-8297-1244A86D64A7}" dt="2025-05-13T13:28:01.846" v="96" actId="1076"/>
      <pc:docMkLst>
        <pc:docMk/>
      </pc:docMkLst>
      <pc:sldChg chg="modSp mod">
        <pc:chgData name="은성 조" userId="c870c1552b690eeb" providerId="LiveId" clId="{EC01FBA8-E5D9-472D-8297-1244A86D64A7}" dt="2025-05-13T13:28:01.846" v="96" actId="1076"/>
        <pc:sldMkLst>
          <pc:docMk/>
          <pc:sldMk cId="3670613608" sldId="258"/>
        </pc:sldMkLst>
        <pc:spChg chg="mod">
          <ac:chgData name="은성 조" userId="c870c1552b690eeb" providerId="LiveId" clId="{EC01FBA8-E5D9-472D-8297-1244A86D64A7}" dt="2025-05-13T13:28:01.846" v="96" actId="1076"/>
          <ac:spMkLst>
            <pc:docMk/>
            <pc:sldMk cId="3670613608" sldId="258"/>
            <ac:spMk id="6" creationId="{00000000-0000-0000-0000-000000000000}"/>
          </ac:spMkLst>
        </pc:spChg>
        <pc:graphicFrameChg chg="mod modGraphic">
          <ac:chgData name="은성 조" userId="c870c1552b690eeb" providerId="LiveId" clId="{EC01FBA8-E5D9-472D-8297-1244A86D64A7}" dt="2025-05-13T13:28:01.846" v="96" actId="1076"/>
          <ac:graphicFrameMkLst>
            <pc:docMk/>
            <pc:sldMk cId="3670613608" sldId="258"/>
            <ac:graphicFrameMk id="5" creationId="{00000000-0000-0000-0000-000000000000}"/>
          </ac:graphicFrameMkLst>
        </pc:graphicFrameChg>
      </pc:sldChg>
      <pc:sldChg chg="modSp mod">
        <pc:chgData name="은성 조" userId="c870c1552b690eeb" providerId="LiveId" clId="{EC01FBA8-E5D9-472D-8297-1244A86D64A7}" dt="2025-05-13T13:27:39.601" v="78" actId="255"/>
        <pc:sldMkLst>
          <pc:docMk/>
          <pc:sldMk cId="3808887175" sldId="261"/>
        </pc:sldMkLst>
        <pc:graphicFrameChg chg="mod modGraphic">
          <ac:chgData name="은성 조" userId="c870c1552b690eeb" providerId="LiveId" clId="{EC01FBA8-E5D9-472D-8297-1244A86D64A7}" dt="2025-05-13T13:27:39.601" v="78" actId="255"/>
          <ac:graphicFrameMkLst>
            <pc:docMk/>
            <pc:sldMk cId="3808887175" sldId="261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8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93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5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27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8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3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30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2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0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3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294A-3C62-4082-BACC-4D676FD2FD16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007B-118E-464B-8757-0C5FABFE1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44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15530" y="2427596"/>
            <a:ext cx="4079846" cy="1065293"/>
          </a:xfrm>
        </p:spPr>
        <p:txBody>
          <a:bodyPr anchor="ctr">
            <a:normAutofit/>
          </a:bodyPr>
          <a:lstStyle/>
          <a:p>
            <a:r>
              <a:rPr lang="ko-KR" altLang="en-US" sz="3200" dirty="0"/>
              <a:t>앱프로그래밍응용</a:t>
            </a:r>
            <a:br>
              <a:rPr lang="en-US" altLang="ko-KR" sz="3200" dirty="0"/>
            </a:br>
            <a:r>
              <a:rPr lang="ko-KR" altLang="en-US" sz="3200" dirty="0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18242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379490" y="1909010"/>
            <a:ext cx="6090997" cy="3320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sz="1800" dirty="0"/>
              <a:t>프로젝트 명</a:t>
            </a:r>
            <a:r>
              <a:rPr lang="en-US" altLang="ko-KR" sz="1800" dirty="0"/>
              <a:t>: </a:t>
            </a:r>
            <a:r>
              <a:rPr lang="ko-KR" altLang="en-US" sz="1800" dirty="0"/>
              <a:t>쇼핑몰</a:t>
            </a:r>
            <a:endParaRPr lang="en-US" altLang="ko-KR" sz="1800" dirty="0"/>
          </a:p>
          <a:p>
            <a:pPr algn="ctr">
              <a:lnSpc>
                <a:spcPct val="170000"/>
              </a:lnSpc>
            </a:pPr>
            <a:r>
              <a:rPr lang="ko-KR" altLang="en-US" sz="1800" dirty="0"/>
              <a:t>목적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상품을 쉽게 탐색하고 장바구니에 담아 주문까지 할 수 있는 간단한 모바일 쇼핑 앱을 구현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400415" y="1957136"/>
            <a:ext cx="4342405" cy="33207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ko-KR" altLang="en-US" sz="1800" dirty="0"/>
              <a:t>주요 기능</a:t>
            </a:r>
            <a:r>
              <a:rPr lang="en-US" altLang="ko-KR" sz="1800" dirty="0"/>
              <a:t>:</a:t>
            </a:r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/>
              <a:t>상품 목록 및 상세 정보 보기</a:t>
            </a:r>
            <a:endParaRPr lang="en-US" altLang="ko-KR" sz="1800" dirty="0"/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/>
              <a:t>장바구니 담기 및 삭제</a:t>
            </a:r>
            <a:endParaRPr lang="en-US" altLang="ko-KR" sz="1800" dirty="0"/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/>
              <a:t>주문 기능 </a:t>
            </a:r>
            <a:r>
              <a:rPr lang="en-US" altLang="ko-KR" sz="1800" dirty="0"/>
              <a:t>(</a:t>
            </a:r>
            <a:r>
              <a:rPr lang="ko-KR" altLang="en-US" sz="1800" dirty="0"/>
              <a:t>모의 결제</a:t>
            </a:r>
            <a:r>
              <a:rPr lang="en-US" altLang="ko-KR" sz="1800" dirty="0"/>
              <a:t>)</a:t>
            </a:r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/>
              <a:t>사용자 리뷰 및 평점</a:t>
            </a:r>
            <a:endParaRPr lang="en-US" altLang="ko-KR" sz="1800" dirty="0"/>
          </a:p>
          <a:p>
            <a:pPr marL="342900" indent="-342900" algn="ctr">
              <a:lnSpc>
                <a:spcPct val="170000"/>
              </a:lnSpc>
              <a:buFontTx/>
              <a:buChar char="-"/>
            </a:pPr>
            <a:r>
              <a:rPr lang="ko-KR" altLang="en-US" sz="1800" dirty="0"/>
              <a:t>검색</a:t>
            </a:r>
            <a:r>
              <a:rPr lang="en-US" altLang="ko-KR" sz="1800" dirty="0"/>
              <a:t>/</a:t>
            </a:r>
            <a:r>
              <a:rPr lang="ko-KR" altLang="en-US" sz="1800" dirty="0"/>
              <a:t>필터 기능</a:t>
            </a:r>
            <a:endParaRPr lang="en-US" altLang="ko-KR" sz="1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6674" y="1668379"/>
            <a:ext cx="6336631" cy="3898232"/>
          </a:xfrm>
          <a:prstGeom prst="roundRect">
            <a:avLst>
              <a:gd name="adj" fmla="val 121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00413" y="1668379"/>
            <a:ext cx="4342407" cy="3898232"/>
          </a:xfrm>
          <a:prstGeom prst="roundRect">
            <a:avLst>
              <a:gd name="adj" fmla="val 125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4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425452"/>
              </p:ext>
            </p:extLst>
          </p:nvPr>
        </p:nvGraphicFramePr>
        <p:xfrm>
          <a:off x="2189660" y="1133793"/>
          <a:ext cx="8277726" cy="516163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138863">
                  <a:extLst>
                    <a:ext uri="{9D8B030D-6E8A-4147-A177-3AD203B41FA5}">
                      <a16:colId xmlns:a16="http://schemas.microsoft.com/office/drawing/2014/main" val="3865505572"/>
                    </a:ext>
                  </a:extLst>
                </a:gridCol>
                <a:gridCol w="4138863">
                  <a:extLst>
                    <a:ext uri="{9D8B030D-6E8A-4147-A177-3AD203B41FA5}">
                      <a16:colId xmlns:a16="http://schemas.microsoft.com/office/drawing/2014/main" val="1631798090"/>
                    </a:ext>
                  </a:extLst>
                </a:gridCol>
              </a:tblGrid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주차</a:t>
                      </a:r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계획 내용</a:t>
                      </a:r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8929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프로젝트 계획서 준비</a:t>
                      </a:r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918601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개발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 및 설계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환경 설정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15737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기본 </a:t>
                      </a:r>
                      <a:r>
                        <a:rPr lang="en-US" altLang="ko-KR" sz="1800" dirty="0"/>
                        <a:t>UI </a:t>
                      </a:r>
                      <a:r>
                        <a:rPr lang="ko-KR" altLang="en-US" sz="1800" dirty="0"/>
                        <a:t>개발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레이아웃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상품 리스트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상세 화면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409242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주요 기능 구현 </a:t>
                      </a:r>
                      <a:r>
                        <a:rPr lang="en-US" altLang="ko-KR" sz="1800" dirty="0"/>
                        <a:t>1</a:t>
                      </a:r>
                      <a:br>
                        <a:rPr lang="en-US" altLang="ko-KR" sz="1800" dirty="0"/>
                      </a:b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상품 장바구니 기능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수량 변경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삭제 기능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42083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주요 기능 구현 </a:t>
                      </a:r>
                      <a:r>
                        <a:rPr lang="en-US" altLang="ko-KR" sz="16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결제 화면 </a:t>
                      </a: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구성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가상 결제 흐름 구현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46725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전체 기능 점검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버그 수정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테스트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27448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marL="82005" marR="82005" marT="41002" marB="4100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 자료 및 최종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보고서 제출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테스트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2005" marR="82005" marT="41002" marB="410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68978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2189660" y="395855"/>
            <a:ext cx="1491915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200" dirty="0"/>
              <a:t>일정 계획</a:t>
            </a:r>
          </a:p>
        </p:txBody>
      </p:sp>
    </p:spTree>
    <p:extLst>
      <p:ext uri="{BB962C8B-B14F-4D97-AF65-F5344CB8AC3E}">
        <p14:creationId xmlns:p14="http://schemas.microsoft.com/office/powerpoint/2010/main" val="36706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058261" y="839429"/>
            <a:ext cx="3786455" cy="495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/>
              <a:t>리소스 계획 </a:t>
            </a:r>
            <a:r>
              <a:rPr lang="en-US" altLang="ko-KR" sz="2400" dirty="0"/>
              <a:t>(</a:t>
            </a:r>
            <a:r>
              <a:rPr lang="ko-KR" altLang="en-US" sz="2400" dirty="0"/>
              <a:t>대략</a:t>
            </a:r>
            <a:r>
              <a:rPr lang="en-US" altLang="ko-KR" sz="2400" dirty="0"/>
              <a:t>)</a:t>
            </a:r>
          </a:p>
          <a:p>
            <a:pPr algn="ctr"/>
            <a:endParaRPr lang="en-US" altLang="ko-KR" sz="2200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개발 도구 및 리소스 </a:t>
            </a:r>
            <a:r>
              <a:rPr lang="en-US" altLang="ko-KR" sz="2000" dirty="0"/>
              <a:t>: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Flutter &amp; Dart SDK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Android Studio or VS code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Firebase (</a:t>
            </a:r>
            <a:r>
              <a:rPr lang="ko-KR" altLang="en-US" sz="2000" dirty="0"/>
              <a:t>또는 </a:t>
            </a:r>
            <a:r>
              <a:rPr lang="en-US" altLang="ko-KR" sz="2000" dirty="0"/>
              <a:t>SQLite)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GItHub</a:t>
            </a:r>
            <a:r>
              <a:rPr lang="en-US" altLang="ko-KR" sz="2000" dirty="0"/>
              <a:t> (</a:t>
            </a:r>
            <a:r>
              <a:rPr lang="ko-KR" altLang="en-US" sz="2000" dirty="0"/>
              <a:t>버전 관리</a:t>
            </a:r>
            <a:r>
              <a:rPr lang="en-US" altLang="ko-KR" sz="2000" dirty="0"/>
              <a:t>)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Figma</a:t>
            </a:r>
            <a:r>
              <a:rPr lang="en-US" altLang="ko-KR" sz="2000" dirty="0"/>
              <a:t> (</a:t>
            </a:r>
            <a:r>
              <a:rPr lang="ko-KR" altLang="en-US" sz="2000" dirty="0"/>
              <a:t>디자인</a:t>
            </a:r>
            <a:r>
              <a:rPr lang="en-US" altLang="ko-KR" sz="2000" dirty="0"/>
              <a:t>)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60229" y="839429"/>
            <a:ext cx="4537414" cy="4957010"/>
          </a:xfrm>
          <a:prstGeom prst="roundRect">
            <a:avLst>
              <a:gd name="adj" fmla="val 110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595676" y="839429"/>
            <a:ext cx="6131104" cy="4957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dirty="0"/>
              <a:t>리스트 관리 </a:t>
            </a:r>
            <a:r>
              <a:rPr lang="en-US" altLang="ko-KR" sz="2400" dirty="0"/>
              <a:t>(</a:t>
            </a:r>
            <a:r>
              <a:rPr lang="ko-KR" altLang="en-US" sz="2400" dirty="0"/>
              <a:t>대략</a:t>
            </a:r>
            <a:r>
              <a:rPr lang="en-US" altLang="ko-KR" sz="2400" dirty="0"/>
              <a:t>)</a:t>
            </a:r>
            <a:endParaRPr lang="en-US" altLang="ko-KR" sz="2200" dirty="0"/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Flutter </a:t>
            </a:r>
            <a:r>
              <a:rPr lang="ko-KR" altLang="en-US" sz="2000" dirty="0"/>
              <a:t>학습 곡선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1800" dirty="0"/>
              <a:t>(</a:t>
            </a:r>
            <a:r>
              <a:rPr lang="ko-KR" altLang="en-US" sz="1800" dirty="0"/>
              <a:t>초반에 </a:t>
            </a:r>
            <a:r>
              <a:rPr lang="ko-KR" altLang="en-US" sz="1800" dirty="0" err="1"/>
              <a:t>튜토리얼</a:t>
            </a:r>
            <a:r>
              <a:rPr lang="ko-KR" altLang="en-US" sz="1800" dirty="0"/>
              <a:t> 학습 및 샘플 프로젝트 참고</a:t>
            </a:r>
            <a:r>
              <a:rPr lang="en-US" altLang="ko-KR" sz="1800" dirty="0"/>
              <a:t>)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상태 관리 이슈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1800" dirty="0"/>
              <a:t>(Provider </a:t>
            </a:r>
            <a:r>
              <a:rPr lang="ko-KR" altLang="en-US" sz="1800" dirty="0"/>
              <a:t>등 간단한 </a:t>
            </a:r>
            <a:r>
              <a:rPr lang="ko-KR" altLang="en-US" sz="1800" dirty="0" err="1"/>
              <a:t>상태관리로</a:t>
            </a:r>
            <a:r>
              <a:rPr lang="ko-KR" altLang="en-US" sz="1800" dirty="0"/>
              <a:t> 시작 후 확장</a:t>
            </a:r>
            <a:r>
              <a:rPr lang="en-US" altLang="ko-KR" sz="1800" dirty="0"/>
              <a:t>)</a:t>
            </a:r>
          </a:p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빌드</a:t>
            </a:r>
            <a:r>
              <a:rPr lang="en-US" altLang="ko-KR" sz="2000" dirty="0"/>
              <a:t>/</a:t>
            </a:r>
            <a:r>
              <a:rPr lang="ko-KR" altLang="en-US" sz="2000" dirty="0"/>
              <a:t>배포 오류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1800" dirty="0"/>
              <a:t>(</a:t>
            </a:r>
            <a:r>
              <a:rPr lang="ko-KR" altLang="en-US" sz="1800" dirty="0"/>
              <a:t>초기부터 안드로이드 중심 개발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ios</a:t>
            </a:r>
            <a:r>
              <a:rPr lang="ko-KR" altLang="en-US" sz="1800" dirty="0"/>
              <a:t>는 나중 대응</a:t>
            </a:r>
            <a:r>
              <a:rPr lang="en-US" altLang="ko-KR" sz="1800" dirty="0"/>
              <a:t>)</a:t>
            </a:r>
          </a:p>
          <a:p>
            <a:pPr marL="342900" indent="-342900" algn="ctr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기능 미완성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1800" dirty="0"/>
              <a:t>(</a:t>
            </a:r>
            <a:r>
              <a:rPr lang="ko-KR" altLang="en-US" sz="1800" dirty="0"/>
              <a:t>필수 기능 우선 개발</a:t>
            </a:r>
            <a:r>
              <a:rPr lang="en-US" altLang="ko-KR" sz="1800" dirty="0"/>
              <a:t>, </a:t>
            </a:r>
            <a:r>
              <a:rPr lang="ko-KR" altLang="en-US" sz="1800" dirty="0"/>
              <a:t>부가 기능은 유동적으로 진행</a:t>
            </a:r>
            <a:r>
              <a:rPr lang="en-US" altLang="ko-KR" sz="1800" dirty="0"/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95675" y="839429"/>
            <a:ext cx="6195271" cy="4957010"/>
          </a:xfrm>
          <a:prstGeom prst="roundRect">
            <a:avLst>
              <a:gd name="adj" fmla="val 98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1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4243" y="1106903"/>
            <a:ext cx="10391274" cy="51013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/>
              <a:t>개발 계획 관리 </a:t>
            </a:r>
            <a:r>
              <a:rPr lang="en-US" altLang="ko-KR" sz="1800" dirty="0"/>
              <a:t>-&gt; Notion </a:t>
            </a:r>
            <a:r>
              <a:rPr lang="ko-KR" altLang="en-US" sz="1800" dirty="0"/>
              <a:t>또는 </a:t>
            </a:r>
            <a:r>
              <a:rPr lang="en-US" altLang="ko-KR" sz="1800" dirty="0"/>
              <a:t>Docs</a:t>
            </a:r>
            <a:r>
              <a:rPr lang="ko-KR" altLang="en-US" sz="1800" dirty="0"/>
              <a:t>를 활용해 일정</a:t>
            </a:r>
            <a:r>
              <a:rPr lang="en-US" altLang="ko-KR" sz="1800" dirty="0"/>
              <a:t>, </a:t>
            </a:r>
            <a:r>
              <a:rPr lang="ko-KR" altLang="en-US" sz="1800" dirty="0"/>
              <a:t>진행 상황</a:t>
            </a:r>
            <a:r>
              <a:rPr lang="en-US" altLang="ko-KR" sz="1800" dirty="0"/>
              <a:t>, </a:t>
            </a:r>
            <a:r>
              <a:rPr lang="ko-KR" altLang="en-US" sz="1800" dirty="0"/>
              <a:t>회고 등을 기록</a:t>
            </a:r>
            <a:br>
              <a:rPr lang="en-US" altLang="ko-KR" sz="1800" dirty="0"/>
            </a:br>
            <a:r>
              <a:rPr lang="ko-KR" altLang="en-US" sz="1800" dirty="0"/>
              <a:t>버전 관리 </a:t>
            </a:r>
            <a:r>
              <a:rPr lang="en-US" altLang="ko-KR" sz="1800" dirty="0"/>
              <a:t>-&gt; GitHub</a:t>
            </a:r>
            <a:r>
              <a:rPr lang="ko-KR" altLang="en-US" sz="1800" dirty="0"/>
              <a:t>를 활용하여 소스코드 관리 및 변경 이력 추적</a:t>
            </a:r>
            <a:br>
              <a:rPr lang="en-US" altLang="ko-KR" sz="1800" dirty="0"/>
            </a:br>
            <a:r>
              <a:rPr lang="ko-KR" altLang="en-US" sz="1800" dirty="0"/>
              <a:t>기록 방식 </a:t>
            </a:r>
            <a:r>
              <a:rPr lang="en-US" altLang="ko-KR" sz="1800" dirty="0"/>
              <a:t>-&gt; </a:t>
            </a:r>
            <a:r>
              <a:rPr lang="ko-KR" altLang="en-US" sz="1800" dirty="0"/>
              <a:t>주요 구현 내용</a:t>
            </a:r>
            <a:r>
              <a:rPr lang="en-US" altLang="ko-KR" sz="1800" dirty="0"/>
              <a:t>, </a:t>
            </a:r>
            <a:r>
              <a:rPr lang="ko-KR" altLang="en-US" sz="1800" dirty="0"/>
              <a:t>버그 해결 과정</a:t>
            </a:r>
            <a:r>
              <a:rPr lang="en-US" altLang="ko-KR" sz="1800" dirty="0"/>
              <a:t>, </a:t>
            </a:r>
            <a:r>
              <a:rPr lang="ko-KR" altLang="en-US" sz="1800" dirty="0"/>
              <a:t>회고 등을 개발일지 형태로 문서와</a:t>
            </a:r>
            <a:br>
              <a:rPr lang="en-US" altLang="ko-KR" sz="1800" dirty="0"/>
            </a:br>
            <a:r>
              <a:rPr lang="ko-KR" altLang="en-US" sz="1800" dirty="0"/>
              <a:t>외부 피드백 </a:t>
            </a:r>
            <a:r>
              <a:rPr lang="en-US" altLang="ko-KR" sz="1800" dirty="0"/>
              <a:t>-&gt; </a:t>
            </a:r>
            <a:r>
              <a:rPr lang="ko-KR" altLang="en-US" sz="1800" dirty="0"/>
              <a:t>교수님</a:t>
            </a:r>
            <a:r>
              <a:rPr lang="en-US" altLang="ko-KR" sz="1800" dirty="0"/>
              <a:t>, </a:t>
            </a:r>
            <a:r>
              <a:rPr lang="ko-KR" altLang="en-US" sz="1800" dirty="0"/>
              <a:t>동료 학생 또는 커뮤니티 </a:t>
            </a:r>
            <a:r>
              <a:rPr lang="en-US" altLang="ko-KR" sz="1800" dirty="0"/>
              <a:t>(Firebase, Flutter </a:t>
            </a:r>
            <a:r>
              <a:rPr lang="ko-KR" altLang="en-US" sz="1800" dirty="0"/>
              <a:t>커뮤니티 등</a:t>
            </a:r>
            <a:r>
              <a:rPr lang="en-US" altLang="ko-KR" sz="1800" dirty="0"/>
              <a:t>)</a:t>
            </a:r>
            <a:r>
              <a:rPr lang="ko-KR" altLang="en-US" sz="1800" dirty="0"/>
              <a:t>에 주기적으로 질문 및 피드백 요청</a:t>
            </a:r>
            <a:br>
              <a:rPr lang="en-US" altLang="ko-KR" sz="1800" dirty="0"/>
            </a:br>
            <a:r>
              <a:rPr lang="ko-KR" altLang="en-US" sz="1800" dirty="0"/>
              <a:t>일정 체크 방법 </a:t>
            </a:r>
            <a:r>
              <a:rPr lang="en-US" altLang="ko-KR" sz="1800" dirty="0"/>
              <a:t>-&gt; </a:t>
            </a:r>
            <a:r>
              <a:rPr lang="ko-KR" altLang="en-US" sz="1800" dirty="0"/>
              <a:t>주간 목표를 정해 </a:t>
            </a:r>
            <a:r>
              <a:rPr lang="en-US" altLang="ko-KR" sz="1800" dirty="0"/>
              <a:t>To-Do </a:t>
            </a:r>
            <a:r>
              <a:rPr lang="ko-KR" altLang="en-US" sz="1800" dirty="0"/>
              <a:t>리스트 형태로 관리하고 완료 시 체크</a:t>
            </a:r>
            <a:br>
              <a:rPr lang="en-US" altLang="ko-KR" sz="1800" dirty="0"/>
            </a:br>
            <a:r>
              <a:rPr lang="ko-KR" altLang="en-US" sz="1800" dirty="0"/>
              <a:t>최종 자료 공유 </a:t>
            </a:r>
            <a:r>
              <a:rPr lang="en-US" altLang="ko-KR" sz="1800" dirty="0"/>
              <a:t>-&gt; </a:t>
            </a:r>
            <a:r>
              <a:rPr lang="ko-KR" altLang="en-US" sz="1800" dirty="0"/>
              <a:t>발표 자로 및 산출물은 </a:t>
            </a:r>
            <a:r>
              <a:rPr lang="en-US" altLang="ko-KR" sz="1800" dirty="0"/>
              <a:t>Google Drive </a:t>
            </a:r>
            <a:r>
              <a:rPr lang="ko-KR" altLang="en-US" sz="1800" dirty="0"/>
              <a:t>또는 </a:t>
            </a:r>
            <a:r>
              <a:rPr lang="en-US" altLang="ko-KR" sz="1800" dirty="0"/>
              <a:t>GitHub</a:t>
            </a:r>
            <a:r>
              <a:rPr lang="ko-KR" altLang="en-US" sz="1800" dirty="0"/>
              <a:t>에 정리하여 제출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571501" y="1411703"/>
            <a:ext cx="10674016" cy="4491790"/>
          </a:xfrm>
          <a:prstGeom prst="roundRect">
            <a:avLst>
              <a:gd name="adj" fmla="val 70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71501" y="653993"/>
            <a:ext cx="2946744" cy="605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300" dirty="0"/>
              <a:t>커뮤니케이션 계획</a:t>
            </a:r>
          </a:p>
        </p:txBody>
      </p:sp>
    </p:spTree>
    <p:extLst>
      <p:ext uri="{BB962C8B-B14F-4D97-AF65-F5344CB8AC3E}">
        <p14:creationId xmlns:p14="http://schemas.microsoft.com/office/powerpoint/2010/main" val="33225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78015"/>
              </p:ext>
            </p:extLst>
          </p:nvPr>
        </p:nvGraphicFramePr>
        <p:xfrm>
          <a:off x="705852" y="1011034"/>
          <a:ext cx="10780295" cy="47444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56059">
                  <a:extLst>
                    <a:ext uri="{9D8B030D-6E8A-4147-A177-3AD203B41FA5}">
                      <a16:colId xmlns:a16="http://schemas.microsoft.com/office/drawing/2014/main" val="4253551067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2755089431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1837482499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875391238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1064198725"/>
                    </a:ext>
                  </a:extLst>
                </a:gridCol>
              </a:tblGrid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작업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시작일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종료일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진행 상황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013923"/>
                  </a:ext>
                </a:extLst>
              </a:tr>
              <a:tr h="580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프로젝트 계획서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2025-05-12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2025-05-18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진행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541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요구사항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 및 설계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환경 설정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2025-05-19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2025-05-25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955629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기본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개발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레이아웃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상품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 화면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2025-05-26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2025-06-01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556086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주요 기능 구현 </a:t>
                      </a:r>
                      <a:r>
                        <a:rPr lang="en-US" altLang="ko-KR" sz="1400" dirty="0"/>
                        <a:t>1</a:t>
                      </a:r>
                      <a:br>
                        <a:rPr lang="en-US" altLang="ko-KR" sz="14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상품 장바구니 기능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200" dirty="0"/>
                        <a:t>수량 변경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기능 등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2025-06-02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2025-06-08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903838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주요 기능 구현 </a:t>
                      </a:r>
                      <a:r>
                        <a:rPr lang="en-US" altLang="ko-KR" sz="1400" dirty="0"/>
                        <a:t>2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결제 화면 </a:t>
                      </a:r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/>
                        <a:t>구성</a:t>
                      </a:r>
                      <a:r>
                        <a:rPr lang="en-US" altLang="ko-KR" sz="13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가상 결제 흐름 구현 등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2025-06-09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2025-06-15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646036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전체 기능 점검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버그 수정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테스트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2025-06-16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2025-06-22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4867"/>
                  </a:ext>
                </a:extLst>
              </a:tr>
              <a:tr h="558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 자료 및 최종</a:t>
                      </a:r>
                      <a:endParaRPr lang="en-US" altLang="ko-KR" sz="135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보고서 제출</a:t>
                      </a:r>
                      <a:r>
                        <a:rPr lang="en-US" altLang="ko-KR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 테스트</a:t>
                      </a:r>
                      <a:endParaRPr lang="ko-KR" altLang="en-US" sz="13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2025-06-23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2025-06-23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2254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88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464</Words>
  <Application>Microsoft Office PowerPoint</Application>
  <PresentationFormat>와이드스크린</PresentationFormat>
  <Paragraphs>98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앱프로그래밍응용 프로젝트</vt:lpstr>
      <vt:lpstr>PowerPoint 프레젠테이션</vt:lpstr>
      <vt:lpstr>PowerPoint 프레젠테이션</vt:lpstr>
      <vt:lpstr>PowerPoint 프레젠테이션</vt:lpstr>
      <vt:lpstr>개발 계획 관리 -&gt; Notion 또는 Docs를 활용해 일정, 진행 상황, 회고 등을 기록 버전 관리 -&gt; GitHub를 활용하여 소스코드 관리 및 변경 이력 추적 기록 방식 -&gt; 주요 구현 내용, 버그 해결 과정, 회고 등을 개발일지 형태로 문서와 외부 피드백 -&gt; 교수님, 동료 학생 또는 커뮤니티 (Firebase, Flutter 커뮤니티 등)에 주기적으로 질문 및 피드백 요청 일정 체크 방법 -&gt; 주간 목표를 정해 To-Do 리스트 형태로 관리하고 완료 시 체크 최종 자료 공유 -&gt; 발표 자로 및 산출물은 Google Drive 또는 GitHub에 정리하여 제출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앱프로그래밍응용 프로젝트</dc:title>
  <dc:creator>ITSW</dc:creator>
  <cp:lastModifiedBy>은성 조</cp:lastModifiedBy>
  <cp:revision>11</cp:revision>
  <dcterms:created xsi:type="dcterms:W3CDTF">2025-05-12T05:35:02Z</dcterms:created>
  <dcterms:modified xsi:type="dcterms:W3CDTF">2025-05-13T13:28:07Z</dcterms:modified>
</cp:coreProperties>
</file>