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78" r:id="rId5"/>
    <p:sldId id="281" r:id="rId6"/>
    <p:sldId id="280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FB103-BCB4-4EF0-BE5D-E62988FFB540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DDE13-6046-4053-BCDB-5512DA381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7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16AA-C25A-40BF-B2D7-057E48278BD6}" type="datetime1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1E0-F9FA-4CB0-A156-B6A4C6AC5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1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FA40-8DD1-490D-9240-5F31366787DB}" type="datetime1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1E0-F9FA-4CB0-A156-B6A4C6AC5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43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5705-064C-4BC7-B523-BEBA65928734}" type="datetime1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1E0-F9FA-4CB0-A156-B6A4C6AC5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2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2C39-E5D0-426E-B085-3E11D4066976}" type="datetime1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1E0-F9FA-4CB0-A156-B6A4C6AC5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71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0243-9938-4BB2-9A3D-653DC6925A86}" type="datetime1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1E0-F9FA-4CB0-A156-B6A4C6AC5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1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32F4-1D6F-4E32-8E7E-D6E9D2D6CC16}" type="datetime1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1E0-F9FA-4CB0-A156-B6A4C6AC5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9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135B-6C18-4243-9D11-4300EC23C850}" type="datetime1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1E0-F9FA-4CB0-A156-B6A4C6AC5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5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8A82-C774-426E-82EF-DFF64B308F8C}" type="datetime1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1E0-F9FA-4CB0-A156-B6A4C6AC5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04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37D1-4C2D-4AC2-AB73-9113FE6D8334}" type="datetime1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1E0-F9FA-4CB0-A156-B6A4C6AC5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4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9D55-7F1E-49F6-8004-D7A51B3663FB}" type="datetime1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1E0-F9FA-4CB0-A156-B6A4C6AC5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2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2270-2942-4C35-B7CB-1EF73439EB23}" type="datetime1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1E0-F9FA-4CB0-A156-B6A4C6AC5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08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D7C5F-C509-49A4-A4CC-596DCE544A1D}" type="datetime1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7D1E0-F9FA-4CB0-A156-B6A4C6AC5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6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1E0-F9FA-4CB0-A156-B6A4C6AC523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01994" y="2867891"/>
            <a:ext cx="5798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페이지별</a:t>
            </a:r>
            <a:r>
              <a:rPr lang="ko-KR" altLang="en-US" sz="3200" b="1" dirty="0"/>
              <a:t> </a:t>
            </a:r>
            <a:r>
              <a:rPr lang="ko-KR" altLang="en-US" sz="3200" b="1" dirty="0" smtClean="0"/>
              <a:t>퍼블리싱 시안 피드백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0175" y="3707476"/>
            <a:ext cx="13516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2020.07.15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 smtClean="0"/>
              <a:t>v.1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424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6130" y="127715"/>
            <a:ext cx="225254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제휴 및 이용문의</a:t>
            </a:r>
            <a:endParaRPr lang="en-US" altLang="ko-KR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1E0-F9FA-4CB0-A156-B6A4C6AC523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97860" y="1461532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+mn-ea"/>
              </a:rPr>
              <a:t>오타수정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라애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-&gt; </a:t>
            </a:r>
            <a:r>
              <a:rPr lang="ko-KR" altLang="en-US" sz="1200" dirty="0" smtClean="0">
                <a:latin typeface="+mn-ea"/>
              </a:rPr>
              <a:t>아래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" y="635546"/>
            <a:ext cx="6594540" cy="614116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V="1">
            <a:off x="1753985" y="1623304"/>
            <a:ext cx="6824750" cy="279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2468670" y="941635"/>
            <a:ext cx="6029190" cy="895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97860" y="786085"/>
            <a:ext cx="2507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+mn-ea"/>
              </a:rPr>
              <a:t>오타수정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불루월넛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-&gt; </a:t>
            </a:r>
            <a:r>
              <a:rPr lang="ko-KR" altLang="en-US" sz="1200" dirty="0" err="1" smtClean="0">
                <a:latin typeface="+mn-ea"/>
              </a:rPr>
              <a:t>블루월넛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5765" y="0"/>
            <a:ext cx="12186235" cy="68580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9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1E0-F9FA-4CB0-A156-B6A4C6AC523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6130" y="127715"/>
            <a:ext cx="299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거래내역조회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신용카드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02"/>
            <a:ext cx="6059978" cy="63342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051" y="1515426"/>
            <a:ext cx="4196277" cy="9035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직선 연결선 30"/>
          <p:cNvCxnSpPr/>
          <p:nvPr/>
        </p:nvCxnSpPr>
        <p:spPr>
          <a:xfrm flipV="1">
            <a:off x="2984269" y="1127555"/>
            <a:ext cx="3988031" cy="137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1548" y="954181"/>
            <a:ext cx="3116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아이콘 변경 및 색 적용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아래 이미지 참고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936182" y="1189615"/>
            <a:ext cx="6053" cy="32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458709" y="3822911"/>
            <a:ext cx="5449167" cy="749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24749" y="4417225"/>
            <a:ext cx="4411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+mn-ea"/>
              </a:rPr>
              <a:t>문구수정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결제방식 </a:t>
            </a:r>
            <a:r>
              <a:rPr lang="en-US" altLang="ko-KR" sz="1200" dirty="0" smtClean="0">
                <a:latin typeface="+mn-ea"/>
              </a:rPr>
              <a:t>-&gt; </a:t>
            </a:r>
            <a:r>
              <a:rPr lang="ko-KR" altLang="en-US" sz="1200" dirty="0" smtClean="0">
                <a:latin typeface="+mn-ea"/>
              </a:rPr>
              <a:t>추가정보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err="1">
                <a:latin typeface="+mn-ea"/>
              </a:rPr>
              <a:t>추가정보는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결제방식중</a:t>
            </a:r>
            <a:r>
              <a:rPr lang="ko-KR" altLang="en-US" sz="1200" dirty="0">
                <a:latin typeface="+mn-ea"/>
              </a:rPr>
              <a:t> “인터넷 안전결제</a:t>
            </a:r>
            <a:r>
              <a:rPr lang="en-US" altLang="ko-KR" sz="1200" dirty="0">
                <a:latin typeface="+mn-ea"/>
              </a:rPr>
              <a:t>(ISP)” </a:t>
            </a:r>
            <a:r>
              <a:rPr lang="ko-KR" altLang="en-US" sz="1200" dirty="0">
                <a:latin typeface="+mn-ea"/>
              </a:rPr>
              <a:t>인 경우 </a:t>
            </a:r>
            <a:r>
              <a:rPr lang="ko-KR" altLang="en-US" sz="1200" dirty="0" smtClean="0">
                <a:latin typeface="+mn-ea"/>
              </a:rPr>
              <a:t>노출</a:t>
            </a:r>
            <a:r>
              <a:rPr lang="en-US" altLang="ko-KR" sz="1200" dirty="0" smtClean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  <a:p>
            <a:endParaRPr lang="ko-KR" altLang="en-US" sz="1200" dirty="0">
              <a:latin typeface="+mn-ea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3029989" y="3013318"/>
            <a:ext cx="3794760" cy="677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7876" y="2837173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달력 퍼블리싱 필요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5765" y="0"/>
            <a:ext cx="12186235" cy="68580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4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1E0-F9FA-4CB0-A156-B6A4C6AC523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6130" y="127715"/>
            <a:ext cx="299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거래내역조회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계좌이체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051" y="1515426"/>
            <a:ext cx="4196277" cy="90357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111548" y="954181"/>
            <a:ext cx="3116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아이콘 변경 및 색 적용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아래 이미지 참고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936182" y="1189615"/>
            <a:ext cx="6053" cy="32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66311" y="2837173"/>
            <a:ext cx="5429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달력 퍼블리싱 필요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신용카드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계좌이체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가상계좌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휴대폰소액결제 </a:t>
            </a:r>
            <a:r>
              <a:rPr lang="ko-KR" altLang="en-US" sz="1200" dirty="0" err="1" smtClean="0">
                <a:latin typeface="+mn-ea"/>
              </a:rPr>
              <a:t>동일적용</a:t>
            </a:r>
            <a:r>
              <a:rPr lang="en-US" altLang="ko-KR" sz="1200" dirty="0" smtClean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4" y="595634"/>
            <a:ext cx="5649383" cy="6262366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 flipV="1">
            <a:off x="2984269" y="1127555"/>
            <a:ext cx="3988031" cy="137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2892829" y="3013318"/>
            <a:ext cx="3931920" cy="710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5765" y="0"/>
            <a:ext cx="12186235" cy="68580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04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1E0-F9FA-4CB0-A156-B6A4C6AC523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6130" y="127715"/>
            <a:ext cx="31726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거래내역조회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영수증보기</a:t>
            </a:r>
            <a:endParaRPr lang="en-US" altLang="ko-KR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111548" y="954181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아래 화면과 같이 확인버튼 삽입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252058" y="1201929"/>
            <a:ext cx="6053" cy="32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181"/>
            <a:ext cx="1862051" cy="22645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656" y="959517"/>
            <a:ext cx="1857663" cy="22591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925" y="954181"/>
            <a:ext cx="1852752" cy="22532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7343"/>
            <a:ext cx="1862051" cy="22645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656" y="3531370"/>
            <a:ext cx="1857663" cy="2259190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>
            <a:off x="931025" y="1741592"/>
            <a:ext cx="6292735" cy="1188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851425" y="1693503"/>
            <a:ext cx="4372335" cy="12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820105" y="1644577"/>
            <a:ext cx="2403655" cy="1301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938780" y="2930503"/>
            <a:ext cx="6284980" cy="128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2917487" y="2924118"/>
            <a:ext cx="4306273" cy="138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1588" y="1535968"/>
            <a:ext cx="2153046" cy="4265901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 flipH="1">
            <a:off x="5765" y="0"/>
            <a:ext cx="12186235" cy="68580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01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1E0-F9FA-4CB0-A156-B6A4C6AC523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6130" y="127715"/>
            <a:ext cx="8060220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err="1" smtClean="0">
                <a:solidFill>
                  <a:srgbClr val="FF0000"/>
                </a:solidFill>
              </a:rPr>
              <a:t>결제테스트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화면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이미 개발된 화면 이며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참고 하 실 수 있게 보내드립니다</a:t>
            </a:r>
            <a:r>
              <a:rPr lang="en-US" altLang="ko-KR" dirty="0" smtClean="0">
                <a:solidFill>
                  <a:srgbClr val="FF0000"/>
                </a:solidFill>
              </a:rPr>
              <a:t>.)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50182" y="2837173"/>
            <a:ext cx="4984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해당 </a:t>
            </a:r>
            <a:r>
              <a:rPr lang="ko-KR" altLang="en-US" sz="1200" dirty="0" err="1" smtClean="0">
                <a:latin typeface="+mn-ea"/>
              </a:rPr>
              <a:t>바로가기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를</a:t>
            </a:r>
            <a:r>
              <a:rPr lang="ko-KR" altLang="en-US" sz="1200" dirty="0" smtClean="0">
                <a:latin typeface="+mn-ea"/>
              </a:rPr>
              <a:t> 눌렀을 때 당사가 요청 드린 </a:t>
            </a:r>
            <a:r>
              <a:rPr lang="ko-KR" altLang="en-US" sz="1200" dirty="0" err="1" smtClean="0">
                <a:latin typeface="+mn-ea"/>
              </a:rPr>
              <a:t>결제테스트</a:t>
            </a:r>
            <a:r>
              <a:rPr lang="ko-KR" altLang="en-US" sz="1200" dirty="0" smtClean="0">
                <a:latin typeface="+mn-ea"/>
              </a:rPr>
              <a:t> 페이지들이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뜰 예정입니다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9" y="843119"/>
            <a:ext cx="5981193" cy="5870043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 flipV="1">
            <a:off x="2878280" y="2994140"/>
            <a:ext cx="3805153" cy="300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1812174" y="2994140"/>
            <a:ext cx="4871259" cy="300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944386" y="2994140"/>
            <a:ext cx="2739047" cy="2989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58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1E0-F9FA-4CB0-A156-B6A4C6AC523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6130" y="127715"/>
            <a:ext cx="31726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결제테스트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결제내역정보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" y="698814"/>
            <a:ext cx="6389139" cy="6050576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 flipV="1">
            <a:off x="3196032" y="1092681"/>
            <a:ext cx="3915516" cy="52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08389" y="954181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아래 화면과 같이 </a:t>
            </a:r>
            <a:r>
              <a:rPr lang="ko-KR" altLang="en-US" sz="1200" dirty="0" err="1">
                <a:latin typeface="+mn-ea"/>
              </a:rPr>
              <a:t>새창으로</a:t>
            </a:r>
            <a:r>
              <a:rPr lang="ko-KR" altLang="en-US" sz="1200" dirty="0">
                <a:latin typeface="+mn-ea"/>
              </a:rPr>
              <a:t> 수정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401467" y="1231180"/>
            <a:ext cx="6053" cy="32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48" y="1625047"/>
            <a:ext cx="2866668" cy="348628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H="1">
            <a:off x="5765" y="0"/>
            <a:ext cx="12186235" cy="68580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71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2480</TotalTime>
  <Words>139</Words>
  <Application>Microsoft Office PowerPoint</Application>
  <PresentationFormat>사용자 지정</PresentationFormat>
  <Paragraphs>29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Hyundai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sejsun2@naver.com</cp:lastModifiedBy>
  <cp:revision>42</cp:revision>
  <dcterms:created xsi:type="dcterms:W3CDTF">2020-03-09T04:36:36Z</dcterms:created>
  <dcterms:modified xsi:type="dcterms:W3CDTF">2020-07-25T04:22:19Z</dcterms:modified>
</cp:coreProperties>
</file>