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11" autoAdjust="0"/>
    <p:restoredTop sz="65843" autoAdjust="0"/>
  </p:normalViewPr>
  <p:slideViewPr>
    <p:cSldViewPr snapToGrid="0">
      <p:cViewPr varScale="1">
        <p:scale>
          <a:sx n="101" d="100"/>
          <a:sy n="101" d="100"/>
        </p:scale>
        <p:origin x="15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0A3E8D-1F02-4F29-97C0-FBD5EAC66FA2}"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39A02349-1950-4CD1-A4BE-0FD4C87493FA}">
      <dgm:prSet/>
      <dgm:spPr/>
      <dgm:t>
        <a:bodyPr/>
        <a:lstStyle/>
        <a:p>
          <a:r>
            <a:rPr lang="en-US"/>
            <a:t>Secure Logins: To access their account, each user must generate a unique username and password. This helps to safeguard personal information and reservation information from unwanted access.</a:t>
          </a:r>
        </a:p>
      </dgm:t>
    </dgm:pt>
    <dgm:pt modelId="{157ECCC4-81D7-463E-9D99-BC0D7E273F8E}" type="parTrans" cxnId="{0D5638D5-0623-45D4-848E-100E1C8079C9}">
      <dgm:prSet/>
      <dgm:spPr/>
      <dgm:t>
        <a:bodyPr/>
        <a:lstStyle/>
        <a:p>
          <a:endParaRPr lang="en-US"/>
        </a:p>
      </dgm:t>
    </dgm:pt>
    <dgm:pt modelId="{7F6605F5-2B1D-438A-9489-F70DA59D7AF0}" type="sibTrans" cxnId="{0D5638D5-0623-45D4-848E-100E1C8079C9}">
      <dgm:prSet/>
      <dgm:spPr/>
      <dgm:t>
        <a:bodyPr/>
        <a:lstStyle/>
        <a:p>
          <a:endParaRPr lang="en-US"/>
        </a:p>
      </dgm:t>
    </dgm:pt>
    <dgm:pt modelId="{7EC90AB8-CEB7-4293-AFA2-D1D351AB6F52}">
      <dgm:prSet/>
      <dgm:spPr/>
      <dgm:t>
        <a:bodyPr/>
        <a:lstStyle/>
        <a:p>
          <a:r>
            <a:rPr lang="en-US"/>
            <a:t>Data Encryption: Information provided by users, such as payment information, is not kept in a readable manner. It is turned into a code that only the system can read. Even if someone gained illegal access to the system, they would be unable to comprehend the data.</a:t>
          </a:r>
        </a:p>
      </dgm:t>
    </dgm:pt>
    <dgm:pt modelId="{E9F164D5-DCD1-4889-BCA3-9B02824646F5}" type="parTrans" cxnId="{0622E9C1-C02F-4A5E-954C-43FD7FACA9F9}">
      <dgm:prSet/>
      <dgm:spPr/>
      <dgm:t>
        <a:bodyPr/>
        <a:lstStyle/>
        <a:p>
          <a:endParaRPr lang="en-US"/>
        </a:p>
      </dgm:t>
    </dgm:pt>
    <dgm:pt modelId="{77196A00-EF57-407D-9E36-D60C8B247811}" type="sibTrans" cxnId="{0622E9C1-C02F-4A5E-954C-43FD7FACA9F9}">
      <dgm:prSet/>
      <dgm:spPr/>
      <dgm:t>
        <a:bodyPr/>
        <a:lstStyle/>
        <a:p>
          <a:endParaRPr lang="en-US"/>
        </a:p>
      </dgm:t>
    </dgm:pt>
    <dgm:pt modelId="{26E1D675-7AA0-48A5-AFE6-81E80C4B06EA}">
      <dgm:prSet/>
      <dgm:spPr/>
      <dgm:t>
        <a:bodyPr/>
        <a:lstStyle/>
        <a:p>
          <a:r>
            <a:rPr lang="en-US"/>
            <a:t>Secure Payments: We assure the security of all payments made through the DriverPass system. We collaborate with reliable payment processors who employ cutting-edge technologies to prevent fraudulent transactions.</a:t>
          </a:r>
        </a:p>
      </dgm:t>
    </dgm:pt>
    <dgm:pt modelId="{7F56DC95-D85E-4FBE-A467-B8D94F453FC5}" type="parTrans" cxnId="{1A42F687-8BA8-493E-B6FF-338124349753}">
      <dgm:prSet/>
      <dgm:spPr/>
      <dgm:t>
        <a:bodyPr/>
        <a:lstStyle/>
        <a:p>
          <a:endParaRPr lang="en-US"/>
        </a:p>
      </dgm:t>
    </dgm:pt>
    <dgm:pt modelId="{CF860B17-6E33-4608-9A12-B15B1F98C0BF}" type="sibTrans" cxnId="{1A42F687-8BA8-493E-B6FF-338124349753}">
      <dgm:prSet/>
      <dgm:spPr/>
      <dgm:t>
        <a:bodyPr/>
        <a:lstStyle/>
        <a:p>
          <a:endParaRPr lang="en-US"/>
        </a:p>
      </dgm:t>
    </dgm:pt>
    <dgm:pt modelId="{3E01FC37-44E4-41B3-9286-D880AC5A8914}">
      <dgm:prSet/>
      <dgm:spPr/>
      <dgm:t>
        <a:bodyPr/>
        <a:lstStyle/>
        <a:p>
          <a:r>
            <a:rPr lang="en-US"/>
            <a:t>DriverPass is updated on a regular basis to handle any new possible security issues. These updates serve to keep the system safe and running smoothly.</a:t>
          </a:r>
        </a:p>
      </dgm:t>
    </dgm:pt>
    <dgm:pt modelId="{7826D966-067B-4028-A066-460479B76DA9}" type="parTrans" cxnId="{F229A647-A208-4726-ACD3-65DD5A71B0E7}">
      <dgm:prSet/>
      <dgm:spPr/>
      <dgm:t>
        <a:bodyPr/>
        <a:lstStyle/>
        <a:p>
          <a:endParaRPr lang="en-US"/>
        </a:p>
      </dgm:t>
    </dgm:pt>
    <dgm:pt modelId="{EF960A3C-AA4F-4664-82EE-4F9DCC9AEF10}" type="sibTrans" cxnId="{F229A647-A208-4726-ACD3-65DD5A71B0E7}">
      <dgm:prSet/>
      <dgm:spPr/>
      <dgm:t>
        <a:bodyPr/>
        <a:lstStyle/>
        <a:p>
          <a:endParaRPr lang="en-US"/>
        </a:p>
      </dgm:t>
    </dgm:pt>
    <dgm:pt modelId="{C062B314-9904-4B2E-BDAA-234A8E05AE47}">
      <dgm:prSet/>
      <dgm:spPr/>
      <dgm:t>
        <a:bodyPr/>
        <a:lstStyle/>
        <a:p>
          <a:r>
            <a:rPr lang="en-US"/>
            <a:t>We have a clear privacy policy that defines how we collect, handle, and safeguard user data. This is critical for ensuring that users understand their rights and how their data is managed.</a:t>
          </a:r>
        </a:p>
      </dgm:t>
    </dgm:pt>
    <dgm:pt modelId="{9F395314-9EE1-4DEC-ADF8-4CBE4A33CEF1}" type="parTrans" cxnId="{02260016-B23C-4A4C-B5DE-05FFB6F9FF6C}">
      <dgm:prSet/>
      <dgm:spPr/>
      <dgm:t>
        <a:bodyPr/>
        <a:lstStyle/>
        <a:p>
          <a:endParaRPr lang="en-US"/>
        </a:p>
      </dgm:t>
    </dgm:pt>
    <dgm:pt modelId="{59E39BC4-BA17-4403-8E10-F311565D1D77}" type="sibTrans" cxnId="{02260016-B23C-4A4C-B5DE-05FFB6F9FF6C}">
      <dgm:prSet/>
      <dgm:spPr/>
      <dgm:t>
        <a:bodyPr/>
        <a:lstStyle/>
        <a:p>
          <a:endParaRPr lang="en-US"/>
        </a:p>
      </dgm:t>
    </dgm:pt>
    <dgm:pt modelId="{256CB6B2-7710-49FA-9413-22C2818A37C7}">
      <dgm:prSet/>
      <dgm:spPr/>
      <dgm:t>
        <a:bodyPr/>
        <a:lstStyle/>
        <a:p>
          <a:r>
            <a:rPr lang="en-US" dirty="0"/>
            <a:t>Monitoring and Alerts: Our system is continually on the lookout for unusual behavior. If the system detects something strange, such as several failed login attempts, it sends a warning and can temporarily lock the account to safeguard it from potential threats.</a:t>
          </a:r>
        </a:p>
      </dgm:t>
    </dgm:pt>
    <dgm:pt modelId="{0F21011C-23B6-4CD0-9368-9A7C7BF1E22F}" type="parTrans" cxnId="{EBDE4D51-E736-4A91-A5E7-753A048A37A6}">
      <dgm:prSet/>
      <dgm:spPr/>
      <dgm:t>
        <a:bodyPr/>
        <a:lstStyle/>
        <a:p>
          <a:endParaRPr lang="en-US"/>
        </a:p>
      </dgm:t>
    </dgm:pt>
    <dgm:pt modelId="{5475F2D7-8700-4385-97E0-2F319B70C256}" type="sibTrans" cxnId="{EBDE4D51-E736-4A91-A5E7-753A048A37A6}">
      <dgm:prSet/>
      <dgm:spPr/>
      <dgm:t>
        <a:bodyPr/>
        <a:lstStyle/>
        <a:p>
          <a:endParaRPr lang="en-US"/>
        </a:p>
      </dgm:t>
    </dgm:pt>
    <dgm:pt modelId="{2160AA34-1E84-FE41-93FE-C930A86B6A70}" type="pres">
      <dgm:prSet presAssocID="{780A3E8D-1F02-4F29-97C0-FBD5EAC66FA2}" presName="diagram" presStyleCnt="0">
        <dgm:presLayoutVars>
          <dgm:dir/>
          <dgm:resizeHandles val="exact"/>
        </dgm:presLayoutVars>
      </dgm:prSet>
      <dgm:spPr/>
    </dgm:pt>
    <dgm:pt modelId="{353A9940-A071-8144-9B29-E94BBE4EA8AB}" type="pres">
      <dgm:prSet presAssocID="{39A02349-1950-4CD1-A4BE-0FD4C87493FA}" presName="node" presStyleLbl="node1" presStyleIdx="0" presStyleCnt="6">
        <dgm:presLayoutVars>
          <dgm:bulletEnabled val="1"/>
        </dgm:presLayoutVars>
      </dgm:prSet>
      <dgm:spPr/>
    </dgm:pt>
    <dgm:pt modelId="{4A47D141-9587-E044-98A1-7F97F00D70F5}" type="pres">
      <dgm:prSet presAssocID="{7F6605F5-2B1D-438A-9489-F70DA59D7AF0}" presName="sibTrans" presStyleCnt="0"/>
      <dgm:spPr/>
    </dgm:pt>
    <dgm:pt modelId="{E0B77C09-BDA5-C74C-A749-5CF119CD75A6}" type="pres">
      <dgm:prSet presAssocID="{7EC90AB8-CEB7-4293-AFA2-D1D351AB6F52}" presName="node" presStyleLbl="node1" presStyleIdx="1" presStyleCnt="6">
        <dgm:presLayoutVars>
          <dgm:bulletEnabled val="1"/>
        </dgm:presLayoutVars>
      </dgm:prSet>
      <dgm:spPr/>
    </dgm:pt>
    <dgm:pt modelId="{06E9383A-5C91-2B4D-A351-643C0C8BB220}" type="pres">
      <dgm:prSet presAssocID="{77196A00-EF57-407D-9E36-D60C8B247811}" presName="sibTrans" presStyleCnt="0"/>
      <dgm:spPr/>
    </dgm:pt>
    <dgm:pt modelId="{9D078514-6FDD-6B49-A6AA-8881EC576B68}" type="pres">
      <dgm:prSet presAssocID="{26E1D675-7AA0-48A5-AFE6-81E80C4B06EA}" presName="node" presStyleLbl="node1" presStyleIdx="2" presStyleCnt="6">
        <dgm:presLayoutVars>
          <dgm:bulletEnabled val="1"/>
        </dgm:presLayoutVars>
      </dgm:prSet>
      <dgm:spPr/>
    </dgm:pt>
    <dgm:pt modelId="{9B10F53E-3684-904E-87B6-F60C94C8EA02}" type="pres">
      <dgm:prSet presAssocID="{CF860B17-6E33-4608-9A12-B15B1F98C0BF}" presName="sibTrans" presStyleCnt="0"/>
      <dgm:spPr/>
    </dgm:pt>
    <dgm:pt modelId="{A564009A-C455-5848-AC36-F2B15324AD73}" type="pres">
      <dgm:prSet presAssocID="{3E01FC37-44E4-41B3-9286-D880AC5A8914}" presName="node" presStyleLbl="node1" presStyleIdx="3" presStyleCnt="6">
        <dgm:presLayoutVars>
          <dgm:bulletEnabled val="1"/>
        </dgm:presLayoutVars>
      </dgm:prSet>
      <dgm:spPr/>
    </dgm:pt>
    <dgm:pt modelId="{9C761A01-7C2F-7F47-8822-41835EE264D8}" type="pres">
      <dgm:prSet presAssocID="{EF960A3C-AA4F-4664-82EE-4F9DCC9AEF10}" presName="sibTrans" presStyleCnt="0"/>
      <dgm:spPr/>
    </dgm:pt>
    <dgm:pt modelId="{7239EB8D-E745-BF49-9A89-E962EE074419}" type="pres">
      <dgm:prSet presAssocID="{C062B314-9904-4B2E-BDAA-234A8E05AE47}" presName="node" presStyleLbl="node1" presStyleIdx="4" presStyleCnt="6">
        <dgm:presLayoutVars>
          <dgm:bulletEnabled val="1"/>
        </dgm:presLayoutVars>
      </dgm:prSet>
      <dgm:spPr/>
    </dgm:pt>
    <dgm:pt modelId="{59E5BF9B-FDAB-594B-8FCB-2ACDBBD42345}" type="pres">
      <dgm:prSet presAssocID="{59E39BC4-BA17-4403-8E10-F311565D1D77}" presName="sibTrans" presStyleCnt="0"/>
      <dgm:spPr/>
    </dgm:pt>
    <dgm:pt modelId="{7E3270D9-4037-CB42-8F6F-DBA777B9B038}" type="pres">
      <dgm:prSet presAssocID="{256CB6B2-7710-49FA-9413-22C2818A37C7}" presName="node" presStyleLbl="node1" presStyleIdx="5" presStyleCnt="6">
        <dgm:presLayoutVars>
          <dgm:bulletEnabled val="1"/>
        </dgm:presLayoutVars>
      </dgm:prSet>
      <dgm:spPr/>
    </dgm:pt>
  </dgm:ptLst>
  <dgm:cxnLst>
    <dgm:cxn modelId="{02260016-B23C-4A4C-B5DE-05FFB6F9FF6C}" srcId="{780A3E8D-1F02-4F29-97C0-FBD5EAC66FA2}" destId="{C062B314-9904-4B2E-BDAA-234A8E05AE47}" srcOrd="4" destOrd="0" parTransId="{9F395314-9EE1-4DEC-ADF8-4CBE4A33CEF1}" sibTransId="{59E39BC4-BA17-4403-8E10-F311565D1D77}"/>
    <dgm:cxn modelId="{9C7A4939-9E96-7D4F-8088-17385FE636A0}" type="presOf" srcId="{3E01FC37-44E4-41B3-9286-D880AC5A8914}" destId="{A564009A-C455-5848-AC36-F2B15324AD73}" srcOrd="0" destOrd="0" presId="urn:microsoft.com/office/officeart/2005/8/layout/default"/>
    <dgm:cxn modelId="{F229A647-A208-4726-ACD3-65DD5A71B0E7}" srcId="{780A3E8D-1F02-4F29-97C0-FBD5EAC66FA2}" destId="{3E01FC37-44E4-41B3-9286-D880AC5A8914}" srcOrd="3" destOrd="0" parTransId="{7826D966-067B-4028-A066-460479B76DA9}" sibTransId="{EF960A3C-AA4F-4664-82EE-4F9DCC9AEF10}"/>
    <dgm:cxn modelId="{EBDE4D51-E736-4A91-A5E7-753A048A37A6}" srcId="{780A3E8D-1F02-4F29-97C0-FBD5EAC66FA2}" destId="{256CB6B2-7710-49FA-9413-22C2818A37C7}" srcOrd="5" destOrd="0" parTransId="{0F21011C-23B6-4CD0-9368-9A7C7BF1E22F}" sibTransId="{5475F2D7-8700-4385-97E0-2F319B70C256}"/>
    <dgm:cxn modelId="{189B2065-38DB-2E48-BAEE-F97B4407DE9D}" type="presOf" srcId="{C062B314-9904-4B2E-BDAA-234A8E05AE47}" destId="{7239EB8D-E745-BF49-9A89-E962EE074419}" srcOrd="0" destOrd="0" presId="urn:microsoft.com/office/officeart/2005/8/layout/default"/>
    <dgm:cxn modelId="{1A42F687-8BA8-493E-B6FF-338124349753}" srcId="{780A3E8D-1F02-4F29-97C0-FBD5EAC66FA2}" destId="{26E1D675-7AA0-48A5-AFE6-81E80C4B06EA}" srcOrd="2" destOrd="0" parTransId="{7F56DC95-D85E-4FBE-A467-B8D94F453FC5}" sibTransId="{CF860B17-6E33-4608-9A12-B15B1F98C0BF}"/>
    <dgm:cxn modelId="{34DEA298-6F6D-4B49-9DC6-A22955520064}" type="presOf" srcId="{7EC90AB8-CEB7-4293-AFA2-D1D351AB6F52}" destId="{E0B77C09-BDA5-C74C-A749-5CF119CD75A6}" srcOrd="0" destOrd="0" presId="urn:microsoft.com/office/officeart/2005/8/layout/default"/>
    <dgm:cxn modelId="{66931799-CE24-814D-8E75-0AE83C8B46CB}" type="presOf" srcId="{39A02349-1950-4CD1-A4BE-0FD4C87493FA}" destId="{353A9940-A071-8144-9B29-E94BBE4EA8AB}" srcOrd="0" destOrd="0" presId="urn:microsoft.com/office/officeart/2005/8/layout/default"/>
    <dgm:cxn modelId="{19135DB7-BA3F-3549-8094-B90A6B4A6AE9}" type="presOf" srcId="{780A3E8D-1F02-4F29-97C0-FBD5EAC66FA2}" destId="{2160AA34-1E84-FE41-93FE-C930A86B6A70}" srcOrd="0" destOrd="0" presId="urn:microsoft.com/office/officeart/2005/8/layout/default"/>
    <dgm:cxn modelId="{0622E9C1-C02F-4A5E-954C-43FD7FACA9F9}" srcId="{780A3E8D-1F02-4F29-97C0-FBD5EAC66FA2}" destId="{7EC90AB8-CEB7-4293-AFA2-D1D351AB6F52}" srcOrd="1" destOrd="0" parTransId="{E9F164D5-DCD1-4889-BCA3-9B02824646F5}" sibTransId="{77196A00-EF57-407D-9E36-D60C8B247811}"/>
    <dgm:cxn modelId="{EEE733C8-C4FD-C545-A1CE-496574AD959C}" type="presOf" srcId="{26E1D675-7AA0-48A5-AFE6-81E80C4B06EA}" destId="{9D078514-6FDD-6B49-A6AA-8881EC576B68}" srcOrd="0" destOrd="0" presId="urn:microsoft.com/office/officeart/2005/8/layout/default"/>
    <dgm:cxn modelId="{E875BDC8-9FF6-2C45-B42F-68105D8C6A57}" type="presOf" srcId="{256CB6B2-7710-49FA-9413-22C2818A37C7}" destId="{7E3270D9-4037-CB42-8F6F-DBA777B9B038}" srcOrd="0" destOrd="0" presId="urn:microsoft.com/office/officeart/2005/8/layout/default"/>
    <dgm:cxn modelId="{0D5638D5-0623-45D4-848E-100E1C8079C9}" srcId="{780A3E8D-1F02-4F29-97C0-FBD5EAC66FA2}" destId="{39A02349-1950-4CD1-A4BE-0FD4C87493FA}" srcOrd="0" destOrd="0" parTransId="{157ECCC4-81D7-463E-9D99-BC0D7E273F8E}" sibTransId="{7F6605F5-2B1D-438A-9489-F70DA59D7AF0}"/>
    <dgm:cxn modelId="{0388C48C-CF33-BA4A-99E8-69D4A8970208}" type="presParOf" srcId="{2160AA34-1E84-FE41-93FE-C930A86B6A70}" destId="{353A9940-A071-8144-9B29-E94BBE4EA8AB}" srcOrd="0" destOrd="0" presId="urn:microsoft.com/office/officeart/2005/8/layout/default"/>
    <dgm:cxn modelId="{03937D31-3AE6-9F4F-870E-12CDF36A2244}" type="presParOf" srcId="{2160AA34-1E84-FE41-93FE-C930A86B6A70}" destId="{4A47D141-9587-E044-98A1-7F97F00D70F5}" srcOrd="1" destOrd="0" presId="urn:microsoft.com/office/officeart/2005/8/layout/default"/>
    <dgm:cxn modelId="{43610CCD-B4A3-9F48-A454-BE79D62D0891}" type="presParOf" srcId="{2160AA34-1E84-FE41-93FE-C930A86B6A70}" destId="{E0B77C09-BDA5-C74C-A749-5CF119CD75A6}" srcOrd="2" destOrd="0" presId="urn:microsoft.com/office/officeart/2005/8/layout/default"/>
    <dgm:cxn modelId="{C96C6521-4F00-5041-99EA-675F26145E9B}" type="presParOf" srcId="{2160AA34-1E84-FE41-93FE-C930A86B6A70}" destId="{06E9383A-5C91-2B4D-A351-643C0C8BB220}" srcOrd="3" destOrd="0" presId="urn:microsoft.com/office/officeart/2005/8/layout/default"/>
    <dgm:cxn modelId="{CE56021A-1BE5-044B-B891-529CE886A79E}" type="presParOf" srcId="{2160AA34-1E84-FE41-93FE-C930A86B6A70}" destId="{9D078514-6FDD-6B49-A6AA-8881EC576B68}" srcOrd="4" destOrd="0" presId="urn:microsoft.com/office/officeart/2005/8/layout/default"/>
    <dgm:cxn modelId="{D8B6DF8D-9D75-8547-BC60-EA2EC152098A}" type="presParOf" srcId="{2160AA34-1E84-FE41-93FE-C930A86B6A70}" destId="{9B10F53E-3684-904E-87B6-F60C94C8EA02}" srcOrd="5" destOrd="0" presId="urn:microsoft.com/office/officeart/2005/8/layout/default"/>
    <dgm:cxn modelId="{405D4770-94DB-284A-A1BF-8A1765EAA756}" type="presParOf" srcId="{2160AA34-1E84-FE41-93FE-C930A86B6A70}" destId="{A564009A-C455-5848-AC36-F2B15324AD73}" srcOrd="6" destOrd="0" presId="urn:microsoft.com/office/officeart/2005/8/layout/default"/>
    <dgm:cxn modelId="{2474B37F-09F5-0F49-B0A7-150ABE5C32DF}" type="presParOf" srcId="{2160AA34-1E84-FE41-93FE-C930A86B6A70}" destId="{9C761A01-7C2F-7F47-8822-41835EE264D8}" srcOrd="7" destOrd="0" presId="urn:microsoft.com/office/officeart/2005/8/layout/default"/>
    <dgm:cxn modelId="{22377292-846D-2A44-B361-843E10F10124}" type="presParOf" srcId="{2160AA34-1E84-FE41-93FE-C930A86B6A70}" destId="{7239EB8D-E745-BF49-9A89-E962EE074419}" srcOrd="8" destOrd="0" presId="urn:microsoft.com/office/officeart/2005/8/layout/default"/>
    <dgm:cxn modelId="{92AEB714-978D-B14D-A4D9-CDB75171A5E4}" type="presParOf" srcId="{2160AA34-1E84-FE41-93FE-C930A86B6A70}" destId="{59E5BF9B-FDAB-594B-8FCB-2ACDBBD42345}" srcOrd="9" destOrd="0" presId="urn:microsoft.com/office/officeart/2005/8/layout/default"/>
    <dgm:cxn modelId="{FCE83167-164D-A040-965A-FC16964C5BD5}" type="presParOf" srcId="{2160AA34-1E84-FE41-93FE-C930A86B6A70}" destId="{7E3270D9-4037-CB42-8F6F-DBA777B9B038}"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77EEF8-D657-49A0-B732-7C0B6136AA2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89EAC85-7474-499F-A03D-30C0AD5B7DB2}">
      <dgm:prSet/>
      <dgm:spPr/>
      <dgm:t>
        <a:bodyPr/>
        <a:lstStyle/>
        <a:p>
          <a:r>
            <a:rPr lang="en-US"/>
            <a:t>DriverPass is an online system that requires a consistent internet connection to function. Users who live in places with low or no internet connectivity may have difficulty using the service.</a:t>
          </a:r>
        </a:p>
      </dgm:t>
    </dgm:pt>
    <dgm:pt modelId="{66CC37A6-BCAF-4C67-A3A8-7F302278198D}" type="parTrans" cxnId="{C3CF0B04-E18F-4A8E-8360-8064754579EE}">
      <dgm:prSet/>
      <dgm:spPr/>
      <dgm:t>
        <a:bodyPr/>
        <a:lstStyle/>
        <a:p>
          <a:endParaRPr lang="en-US"/>
        </a:p>
      </dgm:t>
    </dgm:pt>
    <dgm:pt modelId="{AF97D4F2-CB27-4591-BEA5-F53754CCF1F1}" type="sibTrans" cxnId="{C3CF0B04-E18F-4A8E-8360-8064754579EE}">
      <dgm:prSet/>
      <dgm:spPr/>
      <dgm:t>
        <a:bodyPr/>
        <a:lstStyle/>
        <a:p>
          <a:endParaRPr lang="en-US"/>
        </a:p>
      </dgm:t>
    </dgm:pt>
    <dgm:pt modelId="{BC256C03-62F9-4C2A-8CEA-D55E2E7D35F9}">
      <dgm:prSet/>
      <dgm:spPr/>
      <dgm:t>
        <a:bodyPr/>
        <a:lstStyle/>
        <a:p>
          <a:r>
            <a:rPr lang="en-US"/>
            <a:t>Hardware Dependence: Our system's performance may be affected by the user's device and its capabilities. Older or lower-specified devices may encounter slower load times or issues operating more resource-intensive aspects of the system.</a:t>
          </a:r>
        </a:p>
      </dgm:t>
    </dgm:pt>
    <dgm:pt modelId="{0D75263F-D6E0-421C-AAD4-91D851181FC4}" type="parTrans" cxnId="{9490CE1E-E0CA-4C9B-9144-EAC6363D7EFB}">
      <dgm:prSet/>
      <dgm:spPr/>
      <dgm:t>
        <a:bodyPr/>
        <a:lstStyle/>
        <a:p>
          <a:endParaRPr lang="en-US"/>
        </a:p>
      </dgm:t>
    </dgm:pt>
    <dgm:pt modelId="{AFE675D1-E90A-41AE-8BA5-95092B2537DD}" type="sibTrans" cxnId="{9490CE1E-E0CA-4C9B-9144-EAC6363D7EFB}">
      <dgm:prSet/>
      <dgm:spPr/>
      <dgm:t>
        <a:bodyPr/>
        <a:lstStyle/>
        <a:p>
          <a:endParaRPr lang="en-US"/>
        </a:p>
      </dgm:t>
    </dgm:pt>
    <dgm:pt modelId="{49DC96B2-260D-4C00-9201-AF86465FF3E6}">
      <dgm:prSet/>
      <dgm:spPr/>
      <dgm:t>
        <a:bodyPr/>
        <a:lstStyle/>
        <a:p>
          <a:r>
            <a:rPr lang="en-US"/>
            <a:t>While we strive for intuitive design, some users may find the system difficult to operate at first. We alleviate this by offering user assistance and help materials, although there may still be a learning curve at first.</a:t>
          </a:r>
        </a:p>
      </dgm:t>
    </dgm:pt>
    <dgm:pt modelId="{18369852-D736-4F28-A1E4-55A8E5EDE5AC}" type="parTrans" cxnId="{B5AE9E46-EDED-4D05-A6ED-A6FC5424FB5A}">
      <dgm:prSet/>
      <dgm:spPr/>
      <dgm:t>
        <a:bodyPr/>
        <a:lstStyle/>
        <a:p>
          <a:endParaRPr lang="en-US"/>
        </a:p>
      </dgm:t>
    </dgm:pt>
    <dgm:pt modelId="{302831FB-B199-45F3-A40D-10B0D7F2886E}" type="sibTrans" cxnId="{B5AE9E46-EDED-4D05-A6ED-A6FC5424FB5A}">
      <dgm:prSet/>
      <dgm:spPr/>
      <dgm:t>
        <a:bodyPr/>
        <a:lstStyle/>
        <a:p>
          <a:endParaRPr lang="en-US"/>
        </a:p>
      </dgm:t>
    </dgm:pt>
    <dgm:pt modelId="{B201B547-C8A5-4F00-B05D-D811832752D0}">
      <dgm:prSet/>
      <dgm:spPr/>
      <dgm:t>
        <a:bodyPr/>
        <a:lstStyle/>
        <a:p>
          <a:r>
            <a:rPr lang="en-US"/>
            <a:t>Maintenance &amp; Downtime: As with any online system, maintenance or updates to the system may cause brief downtime. While we attempt to schedule these during off-peak hours and offer sufficient notice, some users may be inconvenienced.</a:t>
          </a:r>
        </a:p>
      </dgm:t>
    </dgm:pt>
    <dgm:pt modelId="{71521BDB-0FA7-47A6-A339-641283BA7D5C}" type="parTrans" cxnId="{FB4651DE-38A5-49E1-A77C-CF3F195B9639}">
      <dgm:prSet/>
      <dgm:spPr/>
      <dgm:t>
        <a:bodyPr/>
        <a:lstStyle/>
        <a:p>
          <a:endParaRPr lang="en-US"/>
        </a:p>
      </dgm:t>
    </dgm:pt>
    <dgm:pt modelId="{DA0E3672-AAA0-4845-B8B5-1DCE9254C12B}" type="sibTrans" cxnId="{FB4651DE-38A5-49E1-A77C-CF3F195B9639}">
      <dgm:prSet/>
      <dgm:spPr/>
      <dgm:t>
        <a:bodyPr/>
        <a:lstStyle/>
        <a:p>
          <a:endParaRPr lang="en-US"/>
        </a:p>
      </dgm:t>
    </dgm:pt>
    <dgm:pt modelId="{25182757-B7D2-4995-8A77-AB361C165CD4}">
      <dgm:prSet/>
      <dgm:spPr/>
      <dgm:t>
        <a:bodyPr/>
        <a:lstStyle/>
        <a:p>
          <a:r>
            <a:rPr lang="en-US"/>
            <a:t>Limited Customization: While we attempted to meet the majority of user requirements, the solution may not cover all conceivable use cases. This version may have less customization possibilities for particular user preferences.</a:t>
          </a:r>
        </a:p>
      </dgm:t>
    </dgm:pt>
    <dgm:pt modelId="{9F63CD2C-709B-4620-9942-3680165C6F55}" type="parTrans" cxnId="{C86EA680-8B16-49F8-A665-FD4C5613DB02}">
      <dgm:prSet/>
      <dgm:spPr/>
      <dgm:t>
        <a:bodyPr/>
        <a:lstStyle/>
        <a:p>
          <a:endParaRPr lang="en-US"/>
        </a:p>
      </dgm:t>
    </dgm:pt>
    <dgm:pt modelId="{2E1FEBC0-4F0B-4328-887B-C018F311FAEE}" type="sibTrans" cxnId="{C86EA680-8B16-49F8-A665-FD4C5613DB02}">
      <dgm:prSet/>
      <dgm:spPr/>
      <dgm:t>
        <a:bodyPr/>
        <a:lstStyle/>
        <a:p>
          <a:endParaRPr lang="en-US"/>
        </a:p>
      </dgm:t>
    </dgm:pt>
    <dgm:pt modelId="{22D620CD-13DC-2846-9B9C-4E6FA046E494}" type="pres">
      <dgm:prSet presAssocID="{3577EEF8-D657-49A0-B732-7C0B6136AA23}" presName="linear" presStyleCnt="0">
        <dgm:presLayoutVars>
          <dgm:animLvl val="lvl"/>
          <dgm:resizeHandles val="exact"/>
        </dgm:presLayoutVars>
      </dgm:prSet>
      <dgm:spPr/>
    </dgm:pt>
    <dgm:pt modelId="{C98B4C06-FD7E-A840-8141-0BF9E978B6F4}" type="pres">
      <dgm:prSet presAssocID="{389EAC85-7474-499F-A03D-30C0AD5B7DB2}" presName="parentText" presStyleLbl="node1" presStyleIdx="0" presStyleCnt="5">
        <dgm:presLayoutVars>
          <dgm:chMax val="0"/>
          <dgm:bulletEnabled val="1"/>
        </dgm:presLayoutVars>
      </dgm:prSet>
      <dgm:spPr/>
    </dgm:pt>
    <dgm:pt modelId="{9C261B3C-01FD-9143-B3A7-69D2B2BAFA18}" type="pres">
      <dgm:prSet presAssocID="{AF97D4F2-CB27-4591-BEA5-F53754CCF1F1}" presName="spacer" presStyleCnt="0"/>
      <dgm:spPr/>
    </dgm:pt>
    <dgm:pt modelId="{57B70383-8566-CF4B-882C-9E60492CFE9E}" type="pres">
      <dgm:prSet presAssocID="{BC256C03-62F9-4C2A-8CEA-D55E2E7D35F9}" presName="parentText" presStyleLbl="node1" presStyleIdx="1" presStyleCnt="5">
        <dgm:presLayoutVars>
          <dgm:chMax val="0"/>
          <dgm:bulletEnabled val="1"/>
        </dgm:presLayoutVars>
      </dgm:prSet>
      <dgm:spPr/>
    </dgm:pt>
    <dgm:pt modelId="{2FBE016D-347C-E340-BBCF-1C859B090F49}" type="pres">
      <dgm:prSet presAssocID="{AFE675D1-E90A-41AE-8BA5-95092B2537DD}" presName="spacer" presStyleCnt="0"/>
      <dgm:spPr/>
    </dgm:pt>
    <dgm:pt modelId="{AA471CA4-F056-254B-A5D6-75D847D17CDD}" type="pres">
      <dgm:prSet presAssocID="{49DC96B2-260D-4C00-9201-AF86465FF3E6}" presName="parentText" presStyleLbl="node1" presStyleIdx="2" presStyleCnt="5">
        <dgm:presLayoutVars>
          <dgm:chMax val="0"/>
          <dgm:bulletEnabled val="1"/>
        </dgm:presLayoutVars>
      </dgm:prSet>
      <dgm:spPr/>
    </dgm:pt>
    <dgm:pt modelId="{A4A098A6-1624-A642-88EF-8149B78FF236}" type="pres">
      <dgm:prSet presAssocID="{302831FB-B199-45F3-A40D-10B0D7F2886E}" presName="spacer" presStyleCnt="0"/>
      <dgm:spPr/>
    </dgm:pt>
    <dgm:pt modelId="{679F930B-3F05-1047-9DAB-6A4A5DC110F5}" type="pres">
      <dgm:prSet presAssocID="{B201B547-C8A5-4F00-B05D-D811832752D0}" presName="parentText" presStyleLbl="node1" presStyleIdx="3" presStyleCnt="5">
        <dgm:presLayoutVars>
          <dgm:chMax val="0"/>
          <dgm:bulletEnabled val="1"/>
        </dgm:presLayoutVars>
      </dgm:prSet>
      <dgm:spPr/>
    </dgm:pt>
    <dgm:pt modelId="{F197BEA9-00BD-CE4B-AC8A-2F31E6D6823B}" type="pres">
      <dgm:prSet presAssocID="{DA0E3672-AAA0-4845-B8B5-1DCE9254C12B}" presName="spacer" presStyleCnt="0"/>
      <dgm:spPr/>
    </dgm:pt>
    <dgm:pt modelId="{153AC1FF-033E-7545-8A1C-2E0EB58E6942}" type="pres">
      <dgm:prSet presAssocID="{25182757-B7D2-4995-8A77-AB361C165CD4}" presName="parentText" presStyleLbl="node1" presStyleIdx="4" presStyleCnt="5">
        <dgm:presLayoutVars>
          <dgm:chMax val="0"/>
          <dgm:bulletEnabled val="1"/>
        </dgm:presLayoutVars>
      </dgm:prSet>
      <dgm:spPr/>
    </dgm:pt>
  </dgm:ptLst>
  <dgm:cxnLst>
    <dgm:cxn modelId="{C3CF0B04-E18F-4A8E-8360-8064754579EE}" srcId="{3577EEF8-D657-49A0-B732-7C0B6136AA23}" destId="{389EAC85-7474-499F-A03D-30C0AD5B7DB2}" srcOrd="0" destOrd="0" parTransId="{66CC37A6-BCAF-4C67-A3A8-7F302278198D}" sibTransId="{AF97D4F2-CB27-4591-BEA5-F53754CCF1F1}"/>
    <dgm:cxn modelId="{9BB5AB11-FE03-B04F-94DD-1892A15F7A00}" type="presOf" srcId="{25182757-B7D2-4995-8A77-AB361C165CD4}" destId="{153AC1FF-033E-7545-8A1C-2E0EB58E6942}" srcOrd="0" destOrd="0" presId="urn:microsoft.com/office/officeart/2005/8/layout/vList2"/>
    <dgm:cxn modelId="{9490CE1E-E0CA-4C9B-9144-EAC6363D7EFB}" srcId="{3577EEF8-D657-49A0-B732-7C0B6136AA23}" destId="{BC256C03-62F9-4C2A-8CEA-D55E2E7D35F9}" srcOrd="1" destOrd="0" parTransId="{0D75263F-D6E0-421C-AAD4-91D851181FC4}" sibTransId="{AFE675D1-E90A-41AE-8BA5-95092B2537DD}"/>
    <dgm:cxn modelId="{6AFCEC27-FD6C-014D-A6AD-DE2054C38F05}" type="presOf" srcId="{389EAC85-7474-499F-A03D-30C0AD5B7DB2}" destId="{C98B4C06-FD7E-A840-8141-0BF9E978B6F4}" srcOrd="0" destOrd="0" presId="urn:microsoft.com/office/officeart/2005/8/layout/vList2"/>
    <dgm:cxn modelId="{B5AE9E46-EDED-4D05-A6ED-A6FC5424FB5A}" srcId="{3577EEF8-D657-49A0-B732-7C0B6136AA23}" destId="{49DC96B2-260D-4C00-9201-AF86465FF3E6}" srcOrd="2" destOrd="0" parTransId="{18369852-D736-4F28-A1E4-55A8E5EDE5AC}" sibTransId="{302831FB-B199-45F3-A40D-10B0D7F2886E}"/>
    <dgm:cxn modelId="{A654DD54-87CE-C249-BE9D-C3FBF395C7D8}" type="presOf" srcId="{B201B547-C8A5-4F00-B05D-D811832752D0}" destId="{679F930B-3F05-1047-9DAB-6A4A5DC110F5}" srcOrd="0" destOrd="0" presId="urn:microsoft.com/office/officeart/2005/8/layout/vList2"/>
    <dgm:cxn modelId="{495E8C65-21FF-0542-94BA-38F6859CC751}" type="presOf" srcId="{49DC96B2-260D-4C00-9201-AF86465FF3E6}" destId="{AA471CA4-F056-254B-A5D6-75D847D17CDD}" srcOrd="0" destOrd="0" presId="urn:microsoft.com/office/officeart/2005/8/layout/vList2"/>
    <dgm:cxn modelId="{C86EA680-8B16-49F8-A665-FD4C5613DB02}" srcId="{3577EEF8-D657-49A0-B732-7C0B6136AA23}" destId="{25182757-B7D2-4995-8A77-AB361C165CD4}" srcOrd="4" destOrd="0" parTransId="{9F63CD2C-709B-4620-9942-3680165C6F55}" sibTransId="{2E1FEBC0-4F0B-4328-887B-C018F311FAEE}"/>
    <dgm:cxn modelId="{8D16438F-CF8F-1F46-AEAB-7F7C49B5AFC8}" type="presOf" srcId="{3577EEF8-D657-49A0-B732-7C0B6136AA23}" destId="{22D620CD-13DC-2846-9B9C-4E6FA046E494}" srcOrd="0" destOrd="0" presId="urn:microsoft.com/office/officeart/2005/8/layout/vList2"/>
    <dgm:cxn modelId="{023A4FD3-2E63-204B-8318-6AB5E9AEE4E6}" type="presOf" srcId="{BC256C03-62F9-4C2A-8CEA-D55E2E7D35F9}" destId="{57B70383-8566-CF4B-882C-9E60492CFE9E}" srcOrd="0" destOrd="0" presId="urn:microsoft.com/office/officeart/2005/8/layout/vList2"/>
    <dgm:cxn modelId="{FB4651DE-38A5-49E1-A77C-CF3F195B9639}" srcId="{3577EEF8-D657-49A0-B732-7C0B6136AA23}" destId="{B201B547-C8A5-4F00-B05D-D811832752D0}" srcOrd="3" destOrd="0" parTransId="{71521BDB-0FA7-47A6-A339-641283BA7D5C}" sibTransId="{DA0E3672-AAA0-4845-B8B5-1DCE9254C12B}"/>
    <dgm:cxn modelId="{E00D35CD-0240-5540-BCD1-A9AB0094C795}" type="presParOf" srcId="{22D620CD-13DC-2846-9B9C-4E6FA046E494}" destId="{C98B4C06-FD7E-A840-8141-0BF9E978B6F4}" srcOrd="0" destOrd="0" presId="urn:microsoft.com/office/officeart/2005/8/layout/vList2"/>
    <dgm:cxn modelId="{63F3F460-088E-6C41-9902-819D0C4CF053}" type="presParOf" srcId="{22D620CD-13DC-2846-9B9C-4E6FA046E494}" destId="{9C261B3C-01FD-9143-B3A7-69D2B2BAFA18}" srcOrd="1" destOrd="0" presId="urn:microsoft.com/office/officeart/2005/8/layout/vList2"/>
    <dgm:cxn modelId="{E57D4116-AE39-4447-A92D-C95442B0C6B8}" type="presParOf" srcId="{22D620CD-13DC-2846-9B9C-4E6FA046E494}" destId="{57B70383-8566-CF4B-882C-9E60492CFE9E}" srcOrd="2" destOrd="0" presId="urn:microsoft.com/office/officeart/2005/8/layout/vList2"/>
    <dgm:cxn modelId="{765B86E1-50D9-334E-A99E-8CFA401A6126}" type="presParOf" srcId="{22D620CD-13DC-2846-9B9C-4E6FA046E494}" destId="{2FBE016D-347C-E340-BBCF-1C859B090F49}" srcOrd="3" destOrd="0" presId="urn:microsoft.com/office/officeart/2005/8/layout/vList2"/>
    <dgm:cxn modelId="{E6DE266E-8DC3-0B4F-8229-EC791B20D7C0}" type="presParOf" srcId="{22D620CD-13DC-2846-9B9C-4E6FA046E494}" destId="{AA471CA4-F056-254B-A5D6-75D847D17CDD}" srcOrd="4" destOrd="0" presId="urn:microsoft.com/office/officeart/2005/8/layout/vList2"/>
    <dgm:cxn modelId="{C99E746F-DF63-7640-978D-B9F2441A9713}" type="presParOf" srcId="{22D620CD-13DC-2846-9B9C-4E6FA046E494}" destId="{A4A098A6-1624-A642-88EF-8149B78FF236}" srcOrd="5" destOrd="0" presId="urn:microsoft.com/office/officeart/2005/8/layout/vList2"/>
    <dgm:cxn modelId="{A5FA0452-990E-7E4F-8003-D304914A91DC}" type="presParOf" srcId="{22D620CD-13DC-2846-9B9C-4E6FA046E494}" destId="{679F930B-3F05-1047-9DAB-6A4A5DC110F5}" srcOrd="6" destOrd="0" presId="urn:microsoft.com/office/officeart/2005/8/layout/vList2"/>
    <dgm:cxn modelId="{60C1C887-549D-AD45-9A58-D9E11BFEF4EF}" type="presParOf" srcId="{22D620CD-13DC-2846-9B9C-4E6FA046E494}" destId="{F197BEA9-00BD-CE4B-AC8A-2F31E6D6823B}" srcOrd="7" destOrd="0" presId="urn:microsoft.com/office/officeart/2005/8/layout/vList2"/>
    <dgm:cxn modelId="{B4ABA4BE-BC3D-F04C-849E-73ADDF74CA29}" type="presParOf" srcId="{22D620CD-13DC-2846-9B9C-4E6FA046E494}" destId="{153AC1FF-033E-7545-8A1C-2E0EB58E6942}"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A9940-A071-8144-9B29-E94BBE4EA8AB}">
      <dsp:nvSpPr>
        <dsp:cNvPr id="0" name=""/>
        <dsp:cNvSpPr/>
      </dsp:nvSpPr>
      <dsp:spPr>
        <a:xfrm>
          <a:off x="472505" y="2282"/>
          <a:ext cx="2724677" cy="1634806"/>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Secure Logins: To access their account, each user must generate a unique username and password. This helps to safeguard personal information and reservation information from unwanted access.</a:t>
          </a:r>
        </a:p>
      </dsp:txBody>
      <dsp:txXfrm>
        <a:off x="472505" y="2282"/>
        <a:ext cx="2724677" cy="1634806"/>
      </dsp:txXfrm>
    </dsp:sp>
    <dsp:sp modelId="{E0B77C09-BDA5-C74C-A749-5CF119CD75A6}">
      <dsp:nvSpPr>
        <dsp:cNvPr id="0" name=""/>
        <dsp:cNvSpPr/>
      </dsp:nvSpPr>
      <dsp:spPr>
        <a:xfrm>
          <a:off x="3469650" y="2282"/>
          <a:ext cx="2724677" cy="1634806"/>
        </a:xfrm>
        <a:prstGeom prst="rect">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Data Encryption: Information provided by users, such as payment information, is not kept in a readable manner. It is turned into a code that only the system can read. Even if someone gained illegal access to the system, they would be unable to comprehend the data.</a:t>
          </a:r>
        </a:p>
      </dsp:txBody>
      <dsp:txXfrm>
        <a:off x="3469650" y="2282"/>
        <a:ext cx="2724677" cy="1634806"/>
      </dsp:txXfrm>
    </dsp:sp>
    <dsp:sp modelId="{9D078514-6FDD-6B49-A6AA-8881EC576B68}">
      <dsp:nvSpPr>
        <dsp:cNvPr id="0" name=""/>
        <dsp:cNvSpPr/>
      </dsp:nvSpPr>
      <dsp:spPr>
        <a:xfrm>
          <a:off x="472505" y="1909556"/>
          <a:ext cx="2724677" cy="1634806"/>
        </a:xfrm>
        <a:prstGeom prst="rect">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Secure Payments: We assure the security of all payments made through the DriverPass system. We collaborate with reliable payment processors who employ cutting-edge technologies to prevent fraudulent transactions.</a:t>
          </a:r>
        </a:p>
      </dsp:txBody>
      <dsp:txXfrm>
        <a:off x="472505" y="1909556"/>
        <a:ext cx="2724677" cy="1634806"/>
      </dsp:txXfrm>
    </dsp:sp>
    <dsp:sp modelId="{A564009A-C455-5848-AC36-F2B15324AD73}">
      <dsp:nvSpPr>
        <dsp:cNvPr id="0" name=""/>
        <dsp:cNvSpPr/>
      </dsp:nvSpPr>
      <dsp:spPr>
        <a:xfrm>
          <a:off x="3469650" y="1909556"/>
          <a:ext cx="2724677" cy="1634806"/>
        </a:xfrm>
        <a:prstGeom prst="rect">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DriverPass is updated on a regular basis to handle any new possible security issues. These updates serve to keep the system safe and running smoothly.</a:t>
          </a:r>
        </a:p>
      </dsp:txBody>
      <dsp:txXfrm>
        <a:off x="3469650" y="1909556"/>
        <a:ext cx="2724677" cy="1634806"/>
      </dsp:txXfrm>
    </dsp:sp>
    <dsp:sp modelId="{7239EB8D-E745-BF49-9A89-E962EE074419}">
      <dsp:nvSpPr>
        <dsp:cNvPr id="0" name=""/>
        <dsp:cNvSpPr/>
      </dsp:nvSpPr>
      <dsp:spPr>
        <a:xfrm>
          <a:off x="472505" y="3816830"/>
          <a:ext cx="2724677" cy="1634806"/>
        </a:xfrm>
        <a:prstGeom prst="rect">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have a clear privacy policy that defines how we collect, handle, and safeguard user data. This is critical for ensuring that users understand their rights and how their data is managed.</a:t>
          </a:r>
        </a:p>
      </dsp:txBody>
      <dsp:txXfrm>
        <a:off x="472505" y="3816830"/>
        <a:ext cx="2724677" cy="1634806"/>
      </dsp:txXfrm>
    </dsp:sp>
    <dsp:sp modelId="{7E3270D9-4037-CB42-8F6F-DBA777B9B038}">
      <dsp:nvSpPr>
        <dsp:cNvPr id="0" name=""/>
        <dsp:cNvSpPr/>
      </dsp:nvSpPr>
      <dsp:spPr>
        <a:xfrm>
          <a:off x="3469650" y="3816830"/>
          <a:ext cx="2724677" cy="1634806"/>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Monitoring and Alerts: Our system is continually on the lookout for unusual behavior. If the system detects something strange, such as several failed login attempts, it sends a warning and can temporarily lock the account to safeguard it from potential threats.</a:t>
          </a:r>
        </a:p>
      </dsp:txBody>
      <dsp:txXfrm>
        <a:off x="3469650" y="3816830"/>
        <a:ext cx="2724677" cy="16348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B4C06-FD7E-A840-8141-0BF9E978B6F4}">
      <dsp:nvSpPr>
        <dsp:cNvPr id="0" name=""/>
        <dsp:cNvSpPr/>
      </dsp:nvSpPr>
      <dsp:spPr>
        <a:xfrm>
          <a:off x="0" y="66175"/>
          <a:ext cx="6245265" cy="10568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DriverPass is an online system that requires a consistent internet connection to function. Users who live in places with low or no internet connectivity may have difficulty using the service.</a:t>
          </a:r>
        </a:p>
      </dsp:txBody>
      <dsp:txXfrm>
        <a:off x="51591" y="117766"/>
        <a:ext cx="6142083" cy="953657"/>
      </dsp:txXfrm>
    </dsp:sp>
    <dsp:sp modelId="{57B70383-8566-CF4B-882C-9E60492CFE9E}">
      <dsp:nvSpPr>
        <dsp:cNvPr id="0" name=""/>
        <dsp:cNvSpPr/>
      </dsp:nvSpPr>
      <dsp:spPr>
        <a:xfrm>
          <a:off x="0" y="1166214"/>
          <a:ext cx="6245265" cy="1056839"/>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Hardware Dependence: Our system's performance may be affected by the user's device and its capabilities. Older or lower-specified devices may encounter slower load times or issues operating more resource-intensive aspects of the system.</a:t>
          </a:r>
        </a:p>
      </dsp:txBody>
      <dsp:txXfrm>
        <a:off x="51591" y="1217805"/>
        <a:ext cx="6142083" cy="953657"/>
      </dsp:txXfrm>
    </dsp:sp>
    <dsp:sp modelId="{AA471CA4-F056-254B-A5D6-75D847D17CDD}">
      <dsp:nvSpPr>
        <dsp:cNvPr id="0" name=""/>
        <dsp:cNvSpPr/>
      </dsp:nvSpPr>
      <dsp:spPr>
        <a:xfrm>
          <a:off x="0" y="2266253"/>
          <a:ext cx="6245265" cy="105683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While we strive for intuitive design, some users may find the system difficult to operate at first. We alleviate this by offering user assistance and help materials, although there may still be a learning curve at first.</a:t>
          </a:r>
        </a:p>
      </dsp:txBody>
      <dsp:txXfrm>
        <a:off x="51591" y="2317844"/>
        <a:ext cx="6142083" cy="953657"/>
      </dsp:txXfrm>
    </dsp:sp>
    <dsp:sp modelId="{679F930B-3F05-1047-9DAB-6A4A5DC110F5}">
      <dsp:nvSpPr>
        <dsp:cNvPr id="0" name=""/>
        <dsp:cNvSpPr/>
      </dsp:nvSpPr>
      <dsp:spPr>
        <a:xfrm>
          <a:off x="0" y="3366293"/>
          <a:ext cx="6245265" cy="1056839"/>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Maintenance &amp; Downtime: As with any online system, maintenance or updates to the system may cause brief downtime. While we attempt to schedule these during off-peak hours and offer sufficient notice, some users may be inconvenienced.</a:t>
          </a:r>
        </a:p>
      </dsp:txBody>
      <dsp:txXfrm>
        <a:off x="51591" y="3417884"/>
        <a:ext cx="6142083" cy="953657"/>
      </dsp:txXfrm>
    </dsp:sp>
    <dsp:sp modelId="{153AC1FF-033E-7545-8A1C-2E0EB58E6942}">
      <dsp:nvSpPr>
        <dsp:cNvPr id="0" name=""/>
        <dsp:cNvSpPr/>
      </dsp:nvSpPr>
      <dsp:spPr>
        <a:xfrm>
          <a:off x="0" y="4466332"/>
          <a:ext cx="6245265" cy="105683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Limited Customization: While we attempted to meet the majority of user requirements, the solution may not cover all conceivable use cases. This version may have less customization possibilities for particular user preferences.</a:t>
          </a:r>
        </a:p>
      </dsp:txBody>
      <dsp:txXfrm>
        <a:off x="51591" y="4517923"/>
        <a:ext cx="6142083" cy="95365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requirements for </a:t>
            </a:r>
            <a:r>
              <a:rPr lang="en-US" dirty="0" err="1"/>
              <a:t>DriverPass</a:t>
            </a:r>
            <a:r>
              <a:rPr lang="en-US" dirty="0"/>
              <a:t> allow users to efficiently engage with the system for its intended application, which is checking driver availability and making car bookings. These are the basic system functions that every user would anticipate.</a:t>
            </a:r>
          </a:p>
          <a:p>
            <a:endParaRPr lang="en-US" dirty="0"/>
          </a:p>
          <a:p>
            <a:r>
              <a:rPr lang="en-US" dirty="0"/>
              <a:t>Nonfunctional requirements, on the other hand, assure the system's robustness, speed, and security. Given that </a:t>
            </a:r>
            <a:r>
              <a:rPr lang="en-US" dirty="0" err="1"/>
              <a:t>DriverPass</a:t>
            </a:r>
            <a:r>
              <a:rPr lang="en-US" dirty="0"/>
              <a:t> will have several users accessing the system at the same time, maintaining good performance is critical to ensure customer satisfaction. Furthermore, because users will be exchanging sensitive personal and financial information with the system, security must be prioritized in order to secure user data and develop user confidence.</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you are a new client looking to reserve a car in Use Case 1. The interaction will look like this:</a:t>
            </a:r>
          </a:p>
          <a:p>
            <a:r>
              <a:rPr lang="en-US" dirty="0"/>
              <a:t>You would first create an account on the system as a new customer.</a:t>
            </a:r>
          </a:p>
          <a:p>
            <a:r>
              <a:rPr lang="en-US" dirty="0"/>
              <a:t>You then check for vehicles and drivers who are available on a given date and time.</a:t>
            </a:r>
          </a:p>
          <a:p>
            <a:r>
              <a:rPr lang="en-US" dirty="0"/>
              <a:t>You make a reservation once you've found a suitable vehicle.</a:t>
            </a:r>
          </a:p>
          <a:p>
            <a:r>
              <a:rPr lang="en-US" dirty="0"/>
              <a:t>The system verifies the availability of the selected automobile and driver.</a:t>
            </a:r>
          </a:p>
          <a:p>
            <a:r>
              <a:rPr lang="en-US" dirty="0"/>
              <a:t>Your reservation is confirmed if both are available.</a:t>
            </a:r>
          </a:p>
          <a:p>
            <a:endParaRPr lang="en-US" dirty="0"/>
          </a:p>
          <a:p>
            <a:endParaRPr lang="en-US" dirty="0"/>
          </a:p>
          <a:p>
            <a:r>
              <a:rPr lang="en-US" dirty="0"/>
              <a:t>The </a:t>
            </a:r>
            <a:r>
              <a:rPr lang="en-US" dirty="0" err="1"/>
              <a:t>DriverPass</a:t>
            </a:r>
            <a:r>
              <a:rPr lang="en-US" dirty="0"/>
              <a:t> technology is present throughout this procedure to make the entire operation smooth and user-friendly. We created the system to meet all of </a:t>
            </a:r>
            <a:r>
              <a:rPr lang="en-US" dirty="0" err="1"/>
              <a:t>DriverPass's</a:t>
            </a:r>
            <a:r>
              <a:rPr lang="en-US" dirty="0"/>
              <a:t> requirements, delivering an efficient car reservation service while also taking into consideration elements such as driver availability and varied consumer preferences.</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at a scenario in which a customer wishes to reserve a car. This procedure is essential to the </a:t>
            </a:r>
            <a:r>
              <a:rPr lang="en-US" dirty="0" err="1"/>
              <a:t>DriverPass</a:t>
            </a:r>
            <a:r>
              <a:rPr lang="en-US" dirty="0"/>
              <a:t> system and demonstrates how the system caters to the demands of </a:t>
            </a:r>
            <a:r>
              <a:rPr lang="en-US" dirty="0" err="1"/>
              <a:t>DriverPass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Identifying the requirement: After logging into their </a:t>
            </a:r>
            <a:r>
              <a:rPr lang="en-US" dirty="0" err="1"/>
              <a:t>DriverPass</a:t>
            </a:r>
            <a:r>
              <a:rPr lang="en-US" dirty="0"/>
              <a:t> account, the consumer finds they need to hire a car.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Exploring the possibilities: Following that, the user may browse available automobiles and examine data such as the car's kind, condition, and more. They may also look at the various packages that are offered, which may include perks like as savings for longer rental periods, insurance choices, or unique automobiles.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browsing, the consumer chooses on the vehicle they wish to hire. They also choose the rental length and any other booking parameters.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Making a Reservation: The consumer then reserves the vehicle. This includes defining the start time and date of the rental term, as well as where they want to pick up the automobile.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Confirmation: After a reservation is made, the system checks to see if the selected automobile is available for the time and place indicated. If this is the case, the reservation is confirmed and the customer is contacted. If it isn't, the buyer will be invited to choose another choice.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evaluated </a:t>
            </a:r>
            <a:r>
              <a:rPr lang="en-US" dirty="0" err="1"/>
              <a:t>DriverPass's</a:t>
            </a:r>
            <a:r>
              <a:rPr lang="en-US" dirty="0"/>
              <a:t> desire to create a smooth, user-friendly experience for their consumers when building this use case. Every step, from a simple login through browsing and reservation to confirmation, is designed to be simple and intuitive, while providing the consumer with a wide range of alternatives to fulfill their individual needs. We omitted technical jargon to make this explanation accessible and simple for everyone.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taking these security issues into account, we hope to create a system that not only delivers an amazing user experience but also gives every user piece of mind in knowing their information is secure.</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Recognizing these constraints allows us to improve on them in future updates and innovations, aiming for a system that meets as many user demands as feasible.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6/25/23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6/25/23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6/25/23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6/25/23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6/25/23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6/25/23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6/25/23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6/25/23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6/25/23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6/25/23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6/25/23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6/25/23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6.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Euntak Jang</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Rectangle 2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System Requirements</a:t>
            </a:r>
          </a:p>
        </p:txBody>
      </p:sp>
      <p:sp>
        <p:nvSpPr>
          <p:cNvPr id="3" name="Content Placeholder 2"/>
          <p:cNvSpPr>
            <a:spLocks noGrp="1"/>
          </p:cNvSpPr>
          <p:nvPr>
            <p:ph idx="1"/>
          </p:nvPr>
        </p:nvSpPr>
        <p:spPr>
          <a:xfrm>
            <a:off x="4810259" y="649480"/>
            <a:ext cx="6555347" cy="5546047"/>
          </a:xfrm>
        </p:spPr>
        <p:txBody>
          <a:bodyPr anchor="ctr">
            <a:normAutofit/>
          </a:bodyPr>
          <a:lstStyle/>
          <a:p>
            <a:r>
              <a:rPr lang="en-US" sz="1900"/>
              <a:t>Functional Requirements:</a:t>
            </a:r>
          </a:p>
          <a:p>
            <a:pPr lvl="1"/>
            <a:r>
              <a:rPr lang="en-US" sz="1900"/>
              <a:t>Driver Availability verify: The system should allow the user to verify the driver's availability status for a certain day and time. This need is critical since it allows the user to successfully organize their vacation.</a:t>
            </a:r>
          </a:p>
          <a:p>
            <a:pPr lvl="1"/>
            <a:r>
              <a:rPr lang="en-US" sz="1900"/>
              <a:t>Car Reservation: The system should enable the user to reserve a car for a certain day and time. This criteria is crucial since it is the foundation of a car rental business.</a:t>
            </a:r>
          </a:p>
          <a:p>
            <a:r>
              <a:rPr lang="en-US" sz="1900"/>
              <a:t>Non-Functional Requirements:</a:t>
            </a:r>
          </a:p>
          <a:p>
            <a:pPr lvl="1"/>
            <a:r>
              <a:rPr lang="en-US" sz="1900"/>
              <a:t>Speed: The system should be able to accommodate a large number of concurrent users without sacrificing speed. This is critical for ensuring a positive user experience at busy times.</a:t>
            </a:r>
          </a:p>
          <a:p>
            <a:pPr lvl="1"/>
            <a:r>
              <a:rPr lang="en-US" sz="1900"/>
              <a:t>Security: To protect the security of the user's data, the system should utilize robust data encryption and user authentication procedures. This criterion is critical because it safeguards users' personal and financial information from unwanted access or breaches.</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Use Case Diagram</a:t>
            </a:r>
          </a:p>
        </p:txBody>
      </p:sp>
      <p:pic>
        <p:nvPicPr>
          <p:cNvPr id="6" name="Picture 5" descr="A picture containing text, screenshot, diagram, design&#10;&#10;Description automatically generated">
            <a:extLst>
              <a:ext uri="{FF2B5EF4-FFF2-40B4-BE49-F238E27FC236}">
                <a16:creationId xmlns:a16="http://schemas.microsoft.com/office/drawing/2014/main" id="{06611F06-64F6-21B7-B950-00F4C63FF2E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6984" t="4595" r="23077" b="5357"/>
          <a:stretch/>
        </p:blipFill>
        <p:spPr bwMode="auto">
          <a:xfrm>
            <a:off x="6168753" y="643466"/>
            <a:ext cx="3997826" cy="5568739"/>
          </a:xfrm>
          <a:prstGeom prst="rect">
            <a:avLst/>
          </a:prstGeom>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Activity</a:t>
            </a:r>
            <a:br>
              <a:rPr lang="en-US" sz="3600" kern="1200">
                <a:solidFill>
                  <a:srgbClr val="FFFFFF"/>
                </a:solidFill>
                <a:latin typeface="+mj-lt"/>
                <a:ea typeface="+mj-ea"/>
                <a:cs typeface="+mj-cs"/>
              </a:rPr>
            </a:br>
            <a:r>
              <a:rPr lang="en-US" sz="3600" kern="1200">
                <a:solidFill>
                  <a:srgbClr val="FFFFFF"/>
                </a:solidFill>
                <a:latin typeface="+mj-lt"/>
                <a:ea typeface="+mj-ea"/>
                <a:cs typeface="+mj-cs"/>
              </a:rPr>
              <a:t>Diagram</a:t>
            </a:r>
          </a:p>
        </p:txBody>
      </p:sp>
      <p:pic>
        <p:nvPicPr>
          <p:cNvPr id="4" name="Picture 3" descr="A diagram of a customer service&#10;&#10;Description automatically generated with low confidence">
            <a:extLst>
              <a:ext uri="{FF2B5EF4-FFF2-40B4-BE49-F238E27FC236}">
                <a16:creationId xmlns:a16="http://schemas.microsoft.com/office/drawing/2014/main" id="{E0707D6F-881F-C348-D7F0-38F9C16751ED}"/>
              </a:ext>
            </a:extLst>
          </p:cNvPr>
          <p:cNvPicPr>
            <a:picLocks noChangeAspect="1"/>
          </p:cNvPicPr>
          <p:nvPr/>
        </p:nvPicPr>
        <p:blipFill>
          <a:blip r:embed="rId4"/>
          <a:stretch>
            <a:fillRect/>
          </a:stretch>
        </p:blipFill>
        <p:spPr>
          <a:xfrm>
            <a:off x="4777316" y="698604"/>
            <a:ext cx="6780700" cy="5458462"/>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Security</a:t>
            </a:r>
          </a:p>
        </p:txBody>
      </p:sp>
      <p:graphicFrame>
        <p:nvGraphicFramePr>
          <p:cNvPr id="15" name="Content Placeholder 2">
            <a:extLst>
              <a:ext uri="{FF2B5EF4-FFF2-40B4-BE49-F238E27FC236}">
                <a16:creationId xmlns:a16="http://schemas.microsoft.com/office/drawing/2014/main" id="{5C2C7063-30A2-F174-535B-9BAE19DB3BD5}"/>
              </a:ext>
            </a:extLst>
          </p:cNvPr>
          <p:cNvGraphicFramePr>
            <a:graphicFrameLocks noGrp="1"/>
          </p:cNvGraphicFramePr>
          <p:nvPr>
            <p:ph idx="1"/>
            <p:extLst>
              <p:ext uri="{D42A27DB-BD31-4B8C-83A1-F6EECF244321}">
                <p14:modId xmlns:p14="http://schemas.microsoft.com/office/powerpoint/2010/main" val="254535597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479394" y="1070800"/>
            <a:ext cx="3939688" cy="5583126"/>
          </a:xfrm>
        </p:spPr>
        <p:txBody>
          <a:bodyPr>
            <a:normAutofit/>
          </a:bodyPr>
          <a:lstStyle/>
          <a:p>
            <a:pPr algn="r"/>
            <a:r>
              <a:rPr lang="en-US" sz="6200"/>
              <a:t>System Limitations</a:t>
            </a:r>
          </a:p>
        </p:txBody>
      </p:sp>
      <p:cxnSp>
        <p:nvCxnSpPr>
          <p:cNvPr id="21" name="Straight Connector 2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18D9130F-8988-5FBE-7DD6-1063CF7BDAB3}"/>
              </a:ext>
            </a:extLst>
          </p:cNvPr>
          <p:cNvGraphicFramePr/>
          <p:nvPr>
            <p:extLst>
              <p:ext uri="{D42A27DB-BD31-4B8C-83A1-F6EECF244321}">
                <p14:modId xmlns:p14="http://schemas.microsoft.com/office/powerpoint/2010/main" val="3234184069"/>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1360</TotalTime>
  <Words>1213</Words>
  <Application>Microsoft Macintosh PowerPoint</Application>
  <PresentationFormat>Widescreen</PresentationFormat>
  <Paragraphs>77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Jang, Euntak</cp:lastModifiedBy>
  <cp:revision>21</cp:revision>
  <dcterms:created xsi:type="dcterms:W3CDTF">2019-10-14T02:36:52Z</dcterms:created>
  <dcterms:modified xsi:type="dcterms:W3CDTF">2023-06-26T06:31:40Z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