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AFF"/>
    <a:srgbClr val="E2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613"/>
  </p:normalViewPr>
  <p:slideViewPr>
    <p:cSldViewPr snapToGrid="0" snapToObjects="1">
      <p:cViewPr>
        <p:scale>
          <a:sx n="120" d="100"/>
          <a:sy n="120" d="100"/>
        </p:scale>
        <p:origin x="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6E117-0D9B-BD40-8DE1-7673D2E49D3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9204D-1135-F346-AC2A-71F442CB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9204D-1135-F346-AC2A-71F442CB4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79F0-BDB5-F346-B5B8-211FF162E02A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1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92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260" y="718098"/>
            <a:ext cx="2479929" cy="1885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3596" y="718098"/>
            <a:ext cx="2479929" cy="1885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7932" y="718098"/>
            <a:ext cx="2479929" cy="1885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8778" y="35463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Article 1 (15-20 mins)</a:t>
            </a:r>
            <a:endParaRPr lang="en-US"/>
          </a:p>
        </p:txBody>
      </p:sp>
      <p:sp>
        <p:nvSpPr>
          <p:cNvPr id="13" name="Triangle 12"/>
          <p:cNvSpPr/>
          <p:nvPr/>
        </p:nvSpPr>
        <p:spPr>
          <a:xfrm rot="5400000">
            <a:off x="2249503" y="1602166"/>
            <a:ext cx="1333914" cy="19138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/>
          <p:cNvSpPr/>
          <p:nvPr/>
        </p:nvSpPr>
        <p:spPr>
          <a:xfrm rot="5400000">
            <a:off x="5127456" y="1576056"/>
            <a:ext cx="1333914" cy="19138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 rot="5400000">
            <a:off x="7983887" y="1602166"/>
            <a:ext cx="1333914" cy="19138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803" y="1057012"/>
            <a:ext cx="948502" cy="13078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find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information article </a:t>
            </a:r>
            <a:r>
              <a:rPr lang="en-US" sz="1200" dirty="0">
                <a:solidFill>
                  <a:sysClr val="windowText" lastClr="000000"/>
                </a:solidFill>
              </a:rPr>
              <a:t>does not contains.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49408" y="1057012"/>
            <a:ext cx="966900" cy="13078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find information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article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contains</a:t>
            </a:r>
            <a:r>
              <a:rPr lang="en-US" sz="1200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20" name="Triangle 19"/>
          <p:cNvSpPr/>
          <p:nvPr/>
        </p:nvSpPr>
        <p:spPr>
          <a:xfrm rot="5400000">
            <a:off x="1243337" y="1603886"/>
            <a:ext cx="394619" cy="1143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5400000">
            <a:off x="4165717" y="1603886"/>
            <a:ext cx="394619" cy="1143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5400000">
            <a:off x="7017678" y="1603886"/>
            <a:ext cx="394619" cy="1143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852267" y="1030902"/>
            <a:ext cx="841517" cy="1307804"/>
          </a:xfrm>
          <a:prstGeom prst="roundRect">
            <a:avLst/>
          </a:prstGeom>
          <a:solidFill>
            <a:srgbClr val="D8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Survey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693784" y="1958361"/>
            <a:ext cx="4646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58411" y="1496696"/>
            <a:ext cx="141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Get completion code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69226" y="37979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Article 2 (15-20 mins)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53962" y="38565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Article 3 (15-20 mins)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00780" y="3608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(5 </a:t>
            </a:r>
            <a:r>
              <a:rPr lang="en-US" dirty="0" smtClean="0"/>
              <a:t>mins)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301442" y="1057012"/>
            <a:ext cx="948502" cy="13078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find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information article </a:t>
            </a:r>
            <a:r>
              <a:rPr lang="en-US" sz="1200" dirty="0">
                <a:solidFill>
                  <a:sysClr val="windowText" lastClr="000000"/>
                </a:solidFill>
              </a:rPr>
              <a:t>does not contains.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80047" y="1057012"/>
            <a:ext cx="966900" cy="13078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find information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article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contains</a:t>
            </a:r>
            <a:r>
              <a:rPr lang="en-US" sz="1200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41253" y="1057012"/>
            <a:ext cx="948502" cy="13078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find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information article </a:t>
            </a:r>
            <a:r>
              <a:rPr lang="en-US" sz="1200" dirty="0">
                <a:solidFill>
                  <a:sysClr val="windowText" lastClr="000000"/>
                </a:solidFill>
              </a:rPr>
              <a:t>does not contains.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19858" y="1057012"/>
            <a:ext cx="966900" cy="13078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find information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article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contains</a:t>
            </a:r>
            <a:r>
              <a:rPr lang="en-US" sz="1200" dirty="0">
                <a:solidFill>
                  <a:sysClr val="windowText" lastClr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215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0803" y="1057012"/>
            <a:ext cx="948502" cy="10482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Question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5913" y="1057012"/>
            <a:ext cx="7558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Read an article carefully and generate some questions (5+) that cannot be answered by the article.  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Please try to generate question on ‘valuable’ information provided in each article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After generating 5+ questions, click NEXT button on the right side.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85913" y="2695022"/>
            <a:ext cx="7558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Review article and generate some questions (5+) that can be answered by the article.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Please try to generate question on ‘valuable’ information provided in each article.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After generating 5+ questions, click NEXT button on the right side. Then evaluate the article.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70803" y="1057012"/>
            <a:ext cx="948502" cy="13078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find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information article </a:t>
            </a:r>
            <a:r>
              <a:rPr lang="en-US" sz="1200" dirty="0">
                <a:solidFill>
                  <a:sysClr val="windowText" lastClr="000000"/>
                </a:solidFill>
              </a:rPr>
              <a:t>does not contains.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0803" y="2710043"/>
            <a:ext cx="966900" cy="13078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find information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article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contains</a:t>
            </a:r>
            <a:r>
              <a:rPr lang="en-US" sz="1200" dirty="0">
                <a:solidFill>
                  <a:sysClr val="windowText" lastClr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0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193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2018-06-27T16:55:21Z</dcterms:created>
  <dcterms:modified xsi:type="dcterms:W3CDTF">2018-06-29T04:55:21Z</dcterms:modified>
</cp:coreProperties>
</file>