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FF"/>
    <a:srgbClr val="E2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8"/>
    <p:restoredTop sz="93682"/>
  </p:normalViewPr>
  <p:slideViewPr>
    <p:cSldViewPr snapToGrid="0" snapToObjects="1">
      <p:cViewPr>
        <p:scale>
          <a:sx n="120" d="100"/>
          <a:sy n="120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E117-0D9B-BD40-8DE1-7673D2E49D38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9204D-1135-F346-AC2A-71F442CB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9204D-1135-F346-AC2A-71F442CB4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79F0-BDB5-F346-B5B8-211FF162E0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485A-E71E-EC4C-BB4A-7D845147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9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260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3596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932" y="718098"/>
            <a:ext cx="2479929" cy="1885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8778" y="35463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Article 1 (15-20 mins)</a:t>
            </a:r>
            <a:endParaRPr lang="en-US"/>
          </a:p>
        </p:txBody>
      </p:sp>
      <p:sp>
        <p:nvSpPr>
          <p:cNvPr id="13" name="Triangle 12"/>
          <p:cNvSpPr/>
          <p:nvPr/>
        </p:nvSpPr>
        <p:spPr>
          <a:xfrm rot="5400000">
            <a:off x="2249503" y="160216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 rot="5400000">
            <a:off x="5127456" y="157605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rot="5400000">
            <a:off x="7983887" y="1602166"/>
            <a:ext cx="1333914" cy="19138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803" y="1057012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Question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49408" y="1007134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Highlight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riangle 19"/>
          <p:cNvSpPr/>
          <p:nvPr/>
        </p:nvSpPr>
        <p:spPr>
          <a:xfrm rot="5400000">
            <a:off x="1243337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93183" y="1007134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Question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71788" y="1007134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Highlight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5400000">
            <a:off x="4165717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145144" y="1007134"/>
            <a:ext cx="948502" cy="1307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Question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323749" y="1007134"/>
            <a:ext cx="966900" cy="1307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Highlight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Triangle 25"/>
          <p:cNvSpPr/>
          <p:nvPr/>
        </p:nvSpPr>
        <p:spPr>
          <a:xfrm rot="5400000">
            <a:off x="7017678" y="1603886"/>
            <a:ext cx="394619" cy="1143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852267" y="1030902"/>
            <a:ext cx="841517" cy="1307804"/>
          </a:xfrm>
          <a:prstGeom prst="roundRect">
            <a:avLst/>
          </a:prstGeom>
          <a:solidFill>
            <a:srgbClr val="D8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Survey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693784" y="1958361"/>
            <a:ext cx="4646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58411" y="1496696"/>
            <a:ext cx="141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Get completion code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69226" y="37979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 2 (15-20 mins)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53962" y="38565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 3 (15-20 mins)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00780" y="3608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(5 </a:t>
            </a:r>
            <a:r>
              <a:rPr lang="en-US" dirty="0" smtClean="0"/>
              <a:t>mins)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0803" y="1057012"/>
            <a:ext cx="948502" cy="10482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Question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913" y="1057012"/>
            <a:ext cx="7558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Read an article carefully and generate some questions (5+) that cannot be answered by the article. 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After generating 5+ questions, click NEXT button on the right side.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85913" y="2695022"/>
            <a:ext cx="7558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Review article and generate some questions (5+) that can be answered by the article.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Please try to generate question on ‘valuable’ information provided in each article.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After generating 5+ questions, click NEXT button on the right side. Then evaluate the article.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70803" y="2718171"/>
            <a:ext cx="966900" cy="10989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Highlight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135</Words>
  <Application>Microsoft Macintosh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2018-06-27T16:55:21Z</dcterms:created>
  <dcterms:modified xsi:type="dcterms:W3CDTF">2018-06-28T03:34:31Z</dcterms:modified>
</cp:coreProperties>
</file>