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  <p:sldMasterId id="2147483749" r:id="rId2"/>
    <p:sldMasterId id="2147483983" r:id="rId3"/>
    <p:sldMasterId id="2147483761" r:id="rId4"/>
  </p:sldMasterIdLst>
  <p:notesMasterIdLst>
    <p:notesMasterId r:id="rId13"/>
  </p:notesMasterIdLst>
  <p:handoutMasterIdLst>
    <p:handoutMasterId r:id="rId14"/>
  </p:handoutMasterIdLst>
  <p:sldIdLst>
    <p:sldId id="322" r:id="rId5"/>
    <p:sldId id="386" r:id="rId6"/>
    <p:sldId id="414" r:id="rId7"/>
    <p:sldId id="388" r:id="rId8"/>
    <p:sldId id="387" r:id="rId9"/>
    <p:sldId id="389" r:id="rId10"/>
    <p:sldId id="390" r:id="rId11"/>
    <p:sldId id="383" r:id="rId12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페이지 개요" id="{56640D77-CB7C-41DA-8340-AFCFE6D9B5B8}">
          <p14:sldIdLst>
            <p14:sldId id="322"/>
          </p14:sldIdLst>
        </p14:section>
        <p14:section name="페이지" id="{272F8462-308C-4728-A686-566FCA79AE06}">
          <p14:sldIdLst>
            <p14:sldId id="386"/>
            <p14:sldId id="414"/>
            <p14:sldId id="388"/>
            <p14:sldId id="387"/>
            <p14:sldId id="389"/>
            <p14:sldId id="390"/>
          </p14:sldIdLst>
        </p14:section>
        <p14:section name="배너" id="{E6AF9FCF-6719-44A3-A024-8366DA856E48}">
          <p14:sldIdLst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932">
          <p15:clr>
            <a:srgbClr val="A4A3A4"/>
          </p15:clr>
        </p15:guide>
        <p15:guide id="3" pos="3120">
          <p15:clr>
            <a:srgbClr val="A4A3A4"/>
          </p15:clr>
        </p15:guide>
        <p15:guide id="4" pos="3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0000"/>
    <a:srgbClr val="CCECFF"/>
    <a:srgbClr val="4063BF"/>
    <a:srgbClr val="3D4255"/>
    <a:srgbClr val="FFFFFF"/>
    <a:srgbClr val="DA8026"/>
    <a:srgbClr val="B9FA00"/>
    <a:srgbClr val="C0C0C0"/>
    <a:srgbClr val="C2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6296" autoAdjust="0"/>
  </p:normalViewPr>
  <p:slideViewPr>
    <p:cSldViewPr>
      <p:cViewPr varScale="1">
        <p:scale>
          <a:sx n="115" d="100"/>
          <a:sy n="115" d="100"/>
        </p:scale>
        <p:origin x="750" y="102"/>
      </p:cViewPr>
      <p:guideLst>
        <p:guide orient="horz" pos="4292"/>
        <p:guide pos="5932"/>
        <p:guide pos="3120"/>
        <p:guide pos="30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6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245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EF9CEEE2-68E1-4D29-87CA-90F8D1A5F0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7016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495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77875"/>
            <a:ext cx="538321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6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38688"/>
            <a:ext cx="4994275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56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5788"/>
            <a:ext cx="29495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6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75788"/>
            <a:ext cx="29495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A62FE797-F603-4791-8413-8D13E865CC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4865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6125" indent="-287338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9350" indent="-228600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9725" indent="-228600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68513" indent="-228600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25713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82913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40113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97313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8F67E6C-1B8A-4119-A4D9-A676B374B98B}" type="slidenum">
              <a:rPr lang="en-US" altLang="ko-KR">
                <a:solidFill>
                  <a:srgbClr val="000000"/>
                </a:solidFill>
                <a:sym typeface="Wingdings" panose="05000000000000000000" pitchFamily="2" charset="2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747713"/>
            <a:ext cx="5381625" cy="3725862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9638"/>
            <a:ext cx="4991100" cy="4471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860800" y="9474200"/>
            <a:ext cx="29495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89" tIns="46194" rIns="92389" bIns="46194" anchor="b"/>
          <a:lstStyle>
            <a:lvl1pPr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916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5F57C62-0340-4DBE-8923-EC060660869A}" type="slidenum">
              <a:rPr lang="ko-KR" altLang="en-US">
                <a:solidFill>
                  <a:srgbClr val="000000"/>
                </a:solidFill>
                <a:sym typeface="Wingdings" panose="05000000000000000000" pitchFamily="2" charset="2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ko-KR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747713"/>
            <a:ext cx="5381625" cy="3725862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9638"/>
            <a:ext cx="4991100" cy="4471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640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0"/>
            <a:ext cx="9906000" cy="684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173788"/>
            <a:ext cx="9906000" cy="68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55575"/>
            <a:ext cx="1030287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11350" y="2347913"/>
            <a:ext cx="6630988" cy="793750"/>
          </a:xfrm>
        </p:spPr>
        <p:txBody>
          <a:bodyPr wrap="none"/>
          <a:lstStyle>
            <a:lvl1pPr algn="r">
              <a:defRPr sz="3200"/>
            </a:lvl1pPr>
          </a:lstStyle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3275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1345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0552" y="-12700"/>
            <a:ext cx="6816725" cy="2270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8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4288"/>
            <a:ext cx="2228850" cy="61118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4288"/>
            <a:ext cx="6534150" cy="6111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7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87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4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43901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8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16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08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8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46428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4514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0552" y="-12700"/>
            <a:ext cx="6816725" cy="2270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44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4288"/>
            <a:ext cx="2228850" cy="61118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4288"/>
            <a:ext cx="6534150" cy="6111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28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0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9302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2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6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43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019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38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1459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3388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0552" y="-12700"/>
            <a:ext cx="6816725" cy="2270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12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4288"/>
            <a:ext cx="2228850" cy="61118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4288"/>
            <a:ext cx="6534150" cy="6111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77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99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3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718438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8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9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9674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056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626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788092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239295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67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76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14290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7402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1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4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54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280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5133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732713" y="452438"/>
            <a:ext cx="2173287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Description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7732713" y="611188"/>
            <a:ext cx="0" cy="6237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20750" y="14288"/>
            <a:ext cx="6816725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smtClean="0"/>
          </a:p>
        </p:txBody>
      </p:sp>
      <p:graphicFrame>
        <p:nvGraphicFramePr>
          <p:cNvPr id="6277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30977"/>
              </p:ext>
            </p:extLst>
          </p:nvPr>
        </p:nvGraphicFramePr>
        <p:xfrm>
          <a:off x="0" y="0"/>
          <a:ext cx="7732713" cy="455613"/>
        </p:xfrm>
        <a:graphic>
          <a:graphicData uri="http://schemas.openxmlformats.org/drawingml/2006/table">
            <a:tbl>
              <a:tblPr/>
              <a:tblGrid>
                <a:gridCol w="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Name</a:t>
                      </a:r>
                    </a:p>
                  </a:txBody>
                  <a:tcPr marL="90000" marR="90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Address</a:t>
                      </a:r>
                    </a:p>
                  </a:txBody>
                  <a:tcPr marL="90000" marR="90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0" y="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7732713" y="0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작성자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7732713" y="147638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연락처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7732713" y="300038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버전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8224838" y="0"/>
            <a:ext cx="595312" cy="147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3600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정은경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8224838" y="147638"/>
            <a:ext cx="595312" cy="15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내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)3949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8818563" y="0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페이지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8818563" y="147638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작성일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8818563" y="300038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갱신일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9310688" y="0"/>
            <a:ext cx="595312" cy="147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fld id="{3D29A939-8ABF-4908-98FF-F98530C3116A}" type="slidenum">
              <a:rPr lang="ko-KR" altLang="en-US" sz="9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9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endParaRPr lang="en-US" altLang="ko-KR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122" name="Rectangle 28"/>
          <p:cNvSpPr>
            <a:spLocks noChangeArrowheads="1"/>
          </p:cNvSpPr>
          <p:nvPr/>
        </p:nvSpPr>
        <p:spPr bwMode="auto">
          <a:xfrm>
            <a:off x="9310688" y="300038"/>
            <a:ext cx="595312" cy="15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9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ko-KR" altLang="en-US" sz="9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099" name="Line 29"/>
          <p:cNvSpPr>
            <a:spLocks noChangeShapeType="1"/>
          </p:cNvSpPr>
          <p:nvPr/>
        </p:nvSpPr>
        <p:spPr bwMode="auto">
          <a:xfrm flipH="1">
            <a:off x="0" y="6858000"/>
            <a:ext cx="9937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00" name="Line 30"/>
          <p:cNvSpPr>
            <a:spLocks noChangeShapeType="1"/>
          </p:cNvSpPr>
          <p:nvPr/>
        </p:nvSpPr>
        <p:spPr bwMode="auto">
          <a:xfrm>
            <a:off x="0" y="461963"/>
            <a:ext cx="0" cy="6386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01" name="Line 31"/>
          <p:cNvSpPr>
            <a:spLocks noChangeShapeType="1"/>
          </p:cNvSpPr>
          <p:nvPr/>
        </p:nvSpPr>
        <p:spPr bwMode="auto">
          <a:xfrm>
            <a:off x="9902825" y="611188"/>
            <a:ext cx="0" cy="6237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26" name="Rectangle 28"/>
          <p:cNvSpPr>
            <a:spLocks noChangeArrowheads="1"/>
          </p:cNvSpPr>
          <p:nvPr/>
        </p:nvSpPr>
        <p:spPr bwMode="auto">
          <a:xfrm>
            <a:off x="9310688" y="147638"/>
            <a:ext cx="595312" cy="15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9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ko-KR" altLang="en-US" sz="9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879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732713" y="452438"/>
            <a:ext cx="2173287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Description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7732713" y="611188"/>
            <a:ext cx="0" cy="6237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20750" y="14288"/>
            <a:ext cx="6816725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smtClean="0"/>
          </a:p>
        </p:txBody>
      </p:sp>
      <p:graphicFrame>
        <p:nvGraphicFramePr>
          <p:cNvPr id="6277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37630"/>
              </p:ext>
            </p:extLst>
          </p:nvPr>
        </p:nvGraphicFramePr>
        <p:xfrm>
          <a:off x="0" y="0"/>
          <a:ext cx="7732713" cy="455613"/>
        </p:xfrm>
        <a:graphic>
          <a:graphicData uri="http://schemas.openxmlformats.org/drawingml/2006/table">
            <a:tbl>
              <a:tblPr/>
              <a:tblGrid>
                <a:gridCol w="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Name</a:t>
                      </a:r>
                    </a:p>
                  </a:txBody>
                  <a:tcPr marL="90000" marR="90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Address</a:t>
                      </a:r>
                    </a:p>
                  </a:txBody>
                  <a:tcPr marL="90000" marR="90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0" y="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7732713" y="0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작성자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7732713" y="147638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연락처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7732713" y="300038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버전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8224838" y="0"/>
            <a:ext cx="595312" cy="147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3600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정은경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8224838" y="147638"/>
            <a:ext cx="595312" cy="15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내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)3949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8818563" y="0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페이지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8818563" y="147638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작성일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8818563" y="300038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갱신일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9310688" y="0"/>
            <a:ext cx="595312" cy="147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fld id="{3D29A939-8ABF-4908-98FF-F98530C3116A}" type="slidenum">
              <a:rPr lang="ko-KR" altLang="en-US" sz="9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9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endParaRPr lang="en-US" altLang="ko-KR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122" name="Rectangle 28"/>
          <p:cNvSpPr>
            <a:spLocks noChangeArrowheads="1"/>
          </p:cNvSpPr>
          <p:nvPr/>
        </p:nvSpPr>
        <p:spPr bwMode="auto">
          <a:xfrm>
            <a:off x="9310688" y="300038"/>
            <a:ext cx="595312" cy="15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9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ko-KR" altLang="en-US" sz="9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099" name="Line 29"/>
          <p:cNvSpPr>
            <a:spLocks noChangeShapeType="1"/>
          </p:cNvSpPr>
          <p:nvPr/>
        </p:nvSpPr>
        <p:spPr bwMode="auto">
          <a:xfrm flipH="1">
            <a:off x="0" y="6858000"/>
            <a:ext cx="9937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00" name="Line 30"/>
          <p:cNvSpPr>
            <a:spLocks noChangeShapeType="1"/>
          </p:cNvSpPr>
          <p:nvPr/>
        </p:nvSpPr>
        <p:spPr bwMode="auto">
          <a:xfrm>
            <a:off x="0" y="461963"/>
            <a:ext cx="0" cy="6386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01" name="Line 31"/>
          <p:cNvSpPr>
            <a:spLocks noChangeShapeType="1"/>
          </p:cNvSpPr>
          <p:nvPr/>
        </p:nvSpPr>
        <p:spPr bwMode="auto">
          <a:xfrm>
            <a:off x="9902825" y="611188"/>
            <a:ext cx="0" cy="6237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26" name="Rectangle 28"/>
          <p:cNvSpPr>
            <a:spLocks noChangeArrowheads="1"/>
          </p:cNvSpPr>
          <p:nvPr/>
        </p:nvSpPr>
        <p:spPr bwMode="auto">
          <a:xfrm>
            <a:off x="9310688" y="147638"/>
            <a:ext cx="595312" cy="15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9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ko-KR" altLang="en-US" sz="9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732713" y="452438"/>
            <a:ext cx="2173287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Description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7732713" y="611188"/>
            <a:ext cx="0" cy="6237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20750" y="14288"/>
            <a:ext cx="6816725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smtClean="0"/>
          </a:p>
        </p:txBody>
      </p:sp>
      <p:graphicFrame>
        <p:nvGraphicFramePr>
          <p:cNvPr id="6277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52008"/>
              </p:ext>
            </p:extLst>
          </p:nvPr>
        </p:nvGraphicFramePr>
        <p:xfrm>
          <a:off x="0" y="0"/>
          <a:ext cx="7732713" cy="455613"/>
        </p:xfrm>
        <a:graphic>
          <a:graphicData uri="http://schemas.openxmlformats.org/drawingml/2006/table">
            <a:tbl>
              <a:tblPr/>
              <a:tblGrid>
                <a:gridCol w="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Name</a:t>
                      </a:r>
                    </a:p>
                  </a:txBody>
                  <a:tcPr marL="90000" marR="90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Address</a:t>
                      </a:r>
                    </a:p>
                  </a:txBody>
                  <a:tcPr marL="90000" marR="90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0" y="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7732713" y="0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작성자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7732713" y="147638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연락처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7732713" y="300038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버전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8224838" y="0"/>
            <a:ext cx="595312" cy="147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3600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정은경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8224838" y="147638"/>
            <a:ext cx="595312" cy="15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내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)3949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8818563" y="0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페이지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8818563" y="147638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작성일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8818563" y="300038"/>
            <a:ext cx="49212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7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갱신일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9310688" y="0"/>
            <a:ext cx="595312" cy="147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fld id="{3D29A939-8ABF-4908-98FF-F98530C3116A}" type="slidenum">
              <a:rPr lang="ko-KR" altLang="en-US" sz="9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9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endParaRPr lang="en-US" altLang="ko-KR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122" name="Rectangle 28"/>
          <p:cNvSpPr>
            <a:spLocks noChangeArrowheads="1"/>
          </p:cNvSpPr>
          <p:nvPr/>
        </p:nvSpPr>
        <p:spPr bwMode="auto">
          <a:xfrm>
            <a:off x="9310688" y="300038"/>
            <a:ext cx="595312" cy="15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9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ko-KR" altLang="en-US" sz="9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099" name="Line 29"/>
          <p:cNvSpPr>
            <a:spLocks noChangeShapeType="1"/>
          </p:cNvSpPr>
          <p:nvPr/>
        </p:nvSpPr>
        <p:spPr bwMode="auto">
          <a:xfrm flipH="1">
            <a:off x="0" y="6858000"/>
            <a:ext cx="9937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00" name="Line 30"/>
          <p:cNvSpPr>
            <a:spLocks noChangeShapeType="1"/>
          </p:cNvSpPr>
          <p:nvPr/>
        </p:nvSpPr>
        <p:spPr bwMode="auto">
          <a:xfrm>
            <a:off x="0" y="461963"/>
            <a:ext cx="0" cy="6386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01" name="Line 31"/>
          <p:cNvSpPr>
            <a:spLocks noChangeShapeType="1"/>
          </p:cNvSpPr>
          <p:nvPr/>
        </p:nvSpPr>
        <p:spPr bwMode="auto">
          <a:xfrm>
            <a:off x="9902825" y="611188"/>
            <a:ext cx="0" cy="6237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26" name="Rectangle 28"/>
          <p:cNvSpPr>
            <a:spLocks noChangeArrowheads="1"/>
          </p:cNvSpPr>
          <p:nvPr/>
        </p:nvSpPr>
        <p:spPr bwMode="auto">
          <a:xfrm>
            <a:off x="9310688" y="147638"/>
            <a:ext cx="595312" cy="15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9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endParaRPr lang="ko-KR" altLang="en-US" sz="90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207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 txBox="1">
            <a:spLocks noGrp="1"/>
          </p:cNvSpPr>
          <p:nvPr/>
        </p:nvSpPr>
        <p:spPr bwMode="auto">
          <a:xfrm>
            <a:off x="8913813" y="6165850"/>
            <a:ext cx="9350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07441AC7-B515-44CE-9A0E-70A0FDA19DB0}" type="slidenum">
              <a:rPr lang="en-US" altLang="ko-KR" sz="3600" b="1" i="1" smtClean="0">
                <a:solidFill>
                  <a:srgbClr val="B2B2B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pPr algn="r" eaLnBrk="1" latinLnBrk="1" hangingPunct="1">
                <a:defRPr/>
              </a:pPr>
              <a:t>‹#›</a:t>
            </a:fld>
            <a:endParaRPr lang="en-US" altLang="ko-KR" sz="3600" b="1" i="1" smtClean="0">
              <a:solidFill>
                <a:srgbClr val="B2B2B2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099" name="Line 14"/>
          <p:cNvSpPr>
            <a:spLocks noChangeShapeType="1"/>
          </p:cNvSpPr>
          <p:nvPr/>
        </p:nvSpPr>
        <p:spPr bwMode="auto">
          <a:xfrm>
            <a:off x="9525" y="6524625"/>
            <a:ext cx="9134475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125" name="Rectangle 2"/>
          <p:cNvSpPr>
            <a:spLocks noChangeArrowheads="1"/>
          </p:cNvSpPr>
          <p:nvPr userDrawn="1"/>
        </p:nvSpPr>
        <p:spPr bwMode="auto">
          <a:xfrm>
            <a:off x="906463" y="481013"/>
            <a:ext cx="8999537" cy="4270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1" hangingPunct="1">
              <a:defRPr/>
            </a:pPr>
            <a:endParaRPr lang="en-US" altLang="ko-KR" b="1" i="1" smtClean="0">
              <a:solidFill>
                <a:srgbClr val="222268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481013"/>
            <a:ext cx="906463" cy="427037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smtClean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5438775" y="6557963"/>
            <a:ext cx="36814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모바일서비스팀  고경준 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|  wskim1@eduwill.net  |  02-2560-3966 (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내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)3896</a:t>
            </a:r>
          </a:p>
        </p:txBody>
      </p:sp>
      <p:pic>
        <p:nvPicPr>
          <p:cNvPr id="4103" name="Picture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547688"/>
            <a:ext cx="81280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5"/>
          <p:cNvSpPr txBox="1">
            <a:spLocks noChangeArrowheads="1"/>
          </p:cNvSpPr>
          <p:nvPr/>
        </p:nvSpPr>
        <p:spPr bwMode="auto">
          <a:xfrm>
            <a:off x="7142161" y="4829408"/>
            <a:ext cx="226536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서비스기획팀 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정은경</a:t>
            </a:r>
            <a:endParaRPr lang="en-US" altLang="ko-KR" sz="16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r" eaLnBrk="1" hangingPunct="1">
              <a:lnSpc>
                <a:spcPct val="130000"/>
              </a:lnSpc>
            </a:pP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작성일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4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2019.02.21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9219" name="직사각형 11"/>
          <p:cNvSpPr>
            <a:spLocks noChangeArrowheads="1"/>
          </p:cNvSpPr>
          <p:nvPr/>
        </p:nvSpPr>
        <p:spPr bwMode="auto">
          <a:xfrm>
            <a:off x="1743075" y="206375"/>
            <a:ext cx="25860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ko-KR" sz="9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 </a:t>
            </a:r>
            <a:r>
              <a:rPr lang="ko-KR" altLang="en-US" sz="9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문서의 무단 복제</a:t>
            </a:r>
            <a:r>
              <a:rPr lang="en-US" altLang="ko-KR" sz="9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9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배포</a:t>
            </a:r>
            <a:r>
              <a:rPr lang="en-US" altLang="ko-KR" sz="9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9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도용을 금지합니다</a:t>
            </a:r>
            <a:r>
              <a:rPr lang="en-US" altLang="ko-KR" sz="9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9220" name="McK Confidential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2575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/>
            <a:r>
              <a:rPr kumimoji="0" lang="en-US" altLang="zh-CN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CONFIDENTIAL</a:t>
            </a:r>
          </a:p>
        </p:txBody>
      </p:sp>
      <p:sp>
        <p:nvSpPr>
          <p:cNvPr id="19" name="Rectangle 12"/>
          <p:cNvSpPr txBox="1">
            <a:spLocks noChangeArrowheads="1"/>
          </p:cNvSpPr>
          <p:nvPr/>
        </p:nvSpPr>
        <p:spPr bwMode="auto">
          <a:xfrm>
            <a:off x="2485685" y="1345396"/>
            <a:ext cx="68964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1" kern="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StoryBoard</a:t>
            </a:r>
            <a:br>
              <a:rPr lang="en-US" altLang="ko-KR" sz="1600" b="1" kern="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b="1" kern="0" dirty="0" err="1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도서몰</a:t>
            </a:r>
            <a:r>
              <a:rPr lang="en-US" altLang="ko-KR" sz="1600" b="1" kern="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</a:t>
            </a:r>
          </a:p>
          <a:p>
            <a:r>
              <a:rPr lang="en-US" altLang="ko-KR" sz="2400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2400" b="1" kern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도서몰</a:t>
            </a:r>
            <a:r>
              <a:rPr lang="en-US" altLang="ko-KR" sz="2400" b="1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sz="2400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2019 </a:t>
            </a:r>
            <a:r>
              <a:rPr lang="ko-KR" altLang="en-US" sz="2400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한국전력공사 </a:t>
            </a:r>
            <a:r>
              <a:rPr lang="en-US" altLang="ko-KR" sz="2400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NCS </a:t>
            </a:r>
            <a:r>
              <a:rPr lang="ko-KR" altLang="en-US" sz="2400" b="1" kern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기출분석</a:t>
            </a:r>
            <a:r>
              <a:rPr lang="ko-KR" altLang="en-US" sz="2400" b="1" kern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특강</a:t>
            </a:r>
            <a:endParaRPr lang="ko-KR" altLang="en-US" sz="2400" b="1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90440"/>
              </p:ext>
            </p:extLst>
          </p:nvPr>
        </p:nvGraphicFramePr>
        <p:xfrm>
          <a:off x="460375" y="3025775"/>
          <a:ext cx="4492625" cy="3140076"/>
        </p:xfrm>
        <a:graphic>
          <a:graphicData uri="http://schemas.openxmlformats.org/drawingml/2006/table">
            <a:tbl>
              <a:tblPr firstRow="1" bandRow="1"/>
              <a:tblGrid>
                <a:gridCol w="60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578">
                <a:tc>
                  <a:txBody>
                    <a:bodyPr/>
                    <a:lstStyle>
                      <a:lvl1pPr marL="0" algn="l" defTabSz="1032723" rtl="0" eaLnBrk="1" latinLnBrk="1" hangingPunct="1">
                        <a:defRPr sz="20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45">
                <a:tc rowSpan="5"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오픈예정일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190305</a:t>
                      </a:r>
                    </a:p>
                  </a:txBody>
                  <a:tcPr marL="90004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마감예정일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4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4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4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4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822">
                <a:tc rowSpan="3"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유의사항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4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24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4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9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209">
                <a:tc vMerge="1">
                  <a:txBody>
                    <a:bodyPr/>
                    <a:lstStyle>
                      <a:lvl1pPr marL="0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516362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1032723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549085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2065447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581808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3098170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614532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4130893" algn="l" defTabSz="1032723" rtl="0" eaLnBrk="1" latinLnBrk="1" hangingPunct="1">
                        <a:defRPr sz="20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1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4" marR="18001" marT="45737" marB="4573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9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63582" y="5205397"/>
            <a:ext cx="2332968" cy="494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30973" y="-750"/>
            <a:ext cx="35702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도서몰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동영상강의실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2019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한국전력공사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NCS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기출분석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특강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863" y="1915150"/>
            <a:ext cx="54976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kern="0" dirty="0" smtClean="0">
                <a:latin typeface="맑은 고딕" pitchFamily="50" charset="-127"/>
                <a:ea typeface="맑은 고딕" pitchFamily="50" charset="-127"/>
              </a:rPr>
              <a:t>2019</a:t>
            </a:r>
          </a:p>
          <a:p>
            <a:pPr algn="ctr"/>
            <a:r>
              <a:rPr lang="ko-KR" altLang="en-US" sz="2800" kern="0" dirty="0" smtClean="0">
                <a:latin typeface="맑은 고딕" pitchFamily="50" charset="-127"/>
                <a:ea typeface="맑은 고딕" pitchFamily="50" charset="-127"/>
              </a:rPr>
              <a:t>한국전력공사 </a:t>
            </a:r>
            <a:endParaRPr lang="en-US" altLang="ko-KR" sz="28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3200" kern="0" dirty="0" smtClean="0">
                <a:latin typeface="맑은 고딕" pitchFamily="50" charset="-127"/>
                <a:ea typeface="맑은 고딕" pitchFamily="50" charset="-127"/>
              </a:rPr>
              <a:t>NCS </a:t>
            </a:r>
            <a:r>
              <a:rPr lang="ko-KR" altLang="en-US" sz="3200" kern="0" dirty="0" err="1" smtClean="0">
                <a:latin typeface="맑은 고딕" pitchFamily="50" charset="-127"/>
                <a:ea typeface="맑은 고딕" pitchFamily="50" charset="-127"/>
              </a:rPr>
              <a:t>기출분석</a:t>
            </a:r>
            <a:r>
              <a:rPr lang="ko-KR" altLang="en-US" sz="3200" kern="0" dirty="0" smtClean="0">
                <a:latin typeface="맑은 고딕" pitchFamily="50" charset="-127"/>
                <a:ea typeface="맑은 고딕" pitchFamily="50" charset="-127"/>
              </a:rPr>
              <a:t> 특강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82446" y="5200685"/>
            <a:ext cx="1723222" cy="49476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무료 회원가입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58710" y="5198754"/>
            <a:ext cx="2304256" cy="494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수강하기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Oval 180"/>
          <p:cNvSpPr>
            <a:spLocks noChangeArrowheads="1"/>
          </p:cNvSpPr>
          <p:nvPr/>
        </p:nvSpPr>
        <p:spPr bwMode="auto">
          <a:xfrm>
            <a:off x="1436367" y="5058825"/>
            <a:ext cx="179181" cy="1791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36367" y="5202748"/>
            <a:ext cx="2360183" cy="5000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val 180"/>
          <p:cNvSpPr>
            <a:spLocks noChangeArrowheads="1"/>
          </p:cNvSpPr>
          <p:nvPr/>
        </p:nvSpPr>
        <p:spPr bwMode="auto">
          <a:xfrm>
            <a:off x="4100664" y="5058825"/>
            <a:ext cx="179180" cy="1791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063820" y="5191636"/>
            <a:ext cx="2299146" cy="4984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78964"/>
              </p:ext>
            </p:extLst>
          </p:nvPr>
        </p:nvGraphicFramePr>
        <p:xfrm>
          <a:off x="7761312" y="629713"/>
          <a:ext cx="2143101" cy="2397124"/>
        </p:xfrm>
        <a:graphic>
          <a:graphicData uri="http://schemas.openxmlformats.org/drawingml/2006/table">
            <a:tbl>
              <a:tblPr/>
              <a:tblGrid>
                <a:gridCol w="160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773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산돌돌 L" pitchFamily="50" charset="-127"/>
                        </a:rPr>
                        <a:t>*</a:t>
                      </a:r>
                    </a:p>
                  </a:txBody>
                  <a:tcPr marL="0" marR="0" marT="53992" marB="539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 소개 페이지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baseline="0" dirty="0" smtClean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1" baseline="0" dirty="0" smtClean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r>
                        <a:rPr lang="en-US" altLang="ko-KR" sz="800" b="1" baseline="0" dirty="0" smtClean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750 *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53992" marB="539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64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산돌돌 L" pitchFamily="50" charset="-127"/>
                        </a:rPr>
                        <a:t>1</a:t>
                      </a:r>
                    </a:p>
                  </a:txBody>
                  <a:tcPr marL="0" marR="0" marT="53992" marB="539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53992" marB="539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73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산돌돌 L" pitchFamily="50" charset="-127"/>
                        </a:rPr>
                        <a:t>2</a:t>
                      </a:r>
                    </a:p>
                  </a:txBody>
                  <a:tcPr marL="0" marR="0" marT="53992" marB="539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 수강하기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강의 상세보기 페이지로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53992" marB="539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TextBox 11"/>
          <p:cNvSpPr txBox="1">
            <a:spLocks noChangeArrowheads="1"/>
          </p:cNvSpPr>
          <p:nvPr/>
        </p:nvSpPr>
        <p:spPr bwMode="auto">
          <a:xfrm>
            <a:off x="454026" y="6669484"/>
            <a:ext cx="6875238" cy="215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800" dirty="0"/>
              <a:t>▼    페이지 연결     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5133" y="4725144"/>
            <a:ext cx="4709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회원가입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무료로 수강이 가능한 강의입니다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4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54026" y="6669484"/>
            <a:ext cx="6875238" cy="215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800" dirty="0"/>
              <a:t>▼    페이지 연결     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00312" y="92085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강의 커리큘럼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0973" y="-750"/>
            <a:ext cx="35702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도서몰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동영상강의실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2019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한국전력공사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NCS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기출분석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8589" y="1916832"/>
            <a:ext cx="4148833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 의사소통능력 최신 기출 분석 및 대표 예제 풀이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 수리능력 최신 기출 분석 및 대표 예제 풀이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 문제해결능력 최신 기출 분석 및 대표 예제 풀이</a:t>
            </a:r>
          </a:p>
        </p:txBody>
      </p:sp>
    </p:spTree>
    <p:extLst>
      <p:ext uri="{BB962C8B-B14F-4D97-AF65-F5344CB8AC3E}">
        <p14:creationId xmlns:p14="http://schemas.microsoft.com/office/powerpoint/2010/main" val="6780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4222" y="109111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강의특징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54026" y="6669484"/>
            <a:ext cx="6875238" cy="215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800" dirty="0"/>
              <a:t>▼    페이지 연결     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30973" y="-750"/>
            <a:ext cx="35702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도서몰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동영상강의실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2019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한국전력공사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NCS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기출분석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84648" y="1965816"/>
            <a:ext cx="4953000" cy="51103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최신 기출을 완벽 반영한 영역별 특강 제공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영역별 기출유형 세분화 분석</a:t>
            </a:r>
          </a:p>
        </p:txBody>
      </p:sp>
    </p:spTree>
    <p:extLst>
      <p:ext uri="{BB962C8B-B14F-4D97-AF65-F5344CB8AC3E}">
        <p14:creationId xmlns:p14="http://schemas.microsoft.com/office/powerpoint/2010/main" val="8108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7761312" y="629713"/>
          <a:ext cx="2143101" cy="1359128"/>
        </p:xfrm>
        <a:graphic>
          <a:graphicData uri="http://schemas.openxmlformats.org/drawingml/2006/table">
            <a:tbl>
              <a:tblPr/>
              <a:tblGrid>
                <a:gridCol w="160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912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산돌돌 L" pitchFamily="50" charset="-127"/>
                        </a:rPr>
                        <a:t>1</a:t>
                      </a:r>
                    </a:p>
                  </a:txBody>
                  <a:tcPr marL="0" marR="0" marT="53992" marB="539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53992" marB="539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44688" y="105273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강의대상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454026" y="6669484"/>
            <a:ext cx="6875238" cy="215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800" dirty="0"/>
              <a:t>▼    페이지 연결     ▼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30973" y="-750"/>
            <a:ext cx="35702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도서몰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동영상강의실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2019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한국전력공사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NCS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기출분석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64900" y="3075563"/>
            <a:ext cx="2304256" cy="2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spc="-15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처음 한국전력공사를 준비하는 수험생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11773" y="3068960"/>
            <a:ext cx="2005677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spc="-15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한국전력공사 입사를 희망하는 </a:t>
            </a:r>
            <a:r>
              <a:rPr lang="ko-KR" altLang="en-US" kern="100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취준생</a:t>
            </a:r>
            <a:endParaRPr lang="ko-KR" altLang="en-US" kern="100" spc="-15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050774" y="1807170"/>
            <a:ext cx="1092499" cy="1081716"/>
            <a:chOff x="2873823" y="2348880"/>
            <a:chExt cx="2160240" cy="2160240"/>
          </a:xfrm>
        </p:grpSpPr>
        <p:cxnSp>
          <p:nvCxnSpPr>
            <p:cNvPr id="9" name="직선 연결선 8"/>
            <p:cNvCxnSpPr>
              <a:stCxn id="12" idx="1"/>
              <a:endCxn id="12" idx="5"/>
            </p:cNvCxnSpPr>
            <p:nvPr/>
          </p:nvCxnSpPr>
          <p:spPr>
            <a:xfrm>
              <a:off x="3190183" y="2665240"/>
              <a:ext cx="1527520" cy="1527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12" idx="3"/>
              <a:endCxn id="12" idx="7"/>
            </p:cNvCxnSpPr>
            <p:nvPr/>
          </p:nvCxnSpPr>
          <p:spPr>
            <a:xfrm flipV="1">
              <a:off x="3190183" y="2665240"/>
              <a:ext cx="1527520" cy="1527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2873823" y="2348880"/>
              <a:ext cx="2160240" cy="2160240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학생</a:t>
              </a:r>
              <a:endPara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img</a:t>
              </a:r>
              <a:endPara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307193" y="1827209"/>
            <a:ext cx="1092499" cy="1081716"/>
            <a:chOff x="2873823" y="2348880"/>
            <a:chExt cx="2160240" cy="2160240"/>
          </a:xfrm>
        </p:grpSpPr>
        <p:cxnSp>
          <p:nvCxnSpPr>
            <p:cNvPr id="15" name="직선 연결선 14"/>
            <p:cNvCxnSpPr>
              <a:stCxn id="19" idx="1"/>
              <a:endCxn id="19" idx="5"/>
            </p:cNvCxnSpPr>
            <p:nvPr/>
          </p:nvCxnSpPr>
          <p:spPr>
            <a:xfrm>
              <a:off x="3190183" y="2665240"/>
              <a:ext cx="1527520" cy="1527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9" idx="3"/>
              <a:endCxn id="19" idx="7"/>
            </p:cNvCxnSpPr>
            <p:nvPr/>
          </p:nvCxnSpPr>
          <p:spPr>
            <a:xfrm flipV="1">
              <a:off x="3190183" y="2665240"/>
              <a:ext cx="1527520" cy="1527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2873823" y="2348880"/>
              <a:ext cx="2160240" cy="2160240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학생</a:t>
              </a:r>
              <a:endPara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img</a:t>
              </a:r>
              <a:endPara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4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48543" y="2120240"/>
            <a:ext cx="1728192" cy="18002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06045" y="2341648"/>
            <a:ext cx="1059949" cy="1297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20753" y="2156982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에듀윌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한국전력공사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NCS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기출분석집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81198" y="2588905"/>
            <a:ext cx="4953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1. 2018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 최신 출제경향 완벽 반영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최신 기출유형 심층 분석을 통한 다양한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반복훈련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예제 구성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실전과 동일한 키워드와 난도로 구성된 모의고사 제공</a:t>
            </a:r>
          </a:p>
          <a:p>
            <a:pPr algn="just" latinLnBrk="1"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NCS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기반 인성검사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면접 팁 수록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20750" y="4091855"/>
            <a:ext cx="171611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교재 자세히 보기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4688" y="127521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강의 동반 교재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val 180"/>
          <p:cNvSpPr>
            <a:spLocks noChangeArrowheads="1"/>
          </p:cNvSpPr>
          <p:nvPr/>
        </p:nvSpPr>
        <p:spPr bwMode="auto">
          <a:xfrm>
            <a:off x="920750" y="3922307"/>
            <a:ext cx="179181" cy="1791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endParaRPr lang="en-US" altLang="ko-KR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20751" y="4066230"/>
            <a:ext cx="1716112" cy="385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48189"/>
              </p:ext>
            </p:extLst>
          </p:nvPr>
        </p:nvGraphicFramePr>
        <p:xfrm>
          <a:off x="7761312" y="629713"/>
          <a:ext cx="2143101" cy="1679386"/>
        </p:xfrm>
        <a:graphic>
          <a:graphicData uri="http://schemas.openxmlformats.org/drawingml/2006/table">
            <a:tbl>
              <a:tblPr/>
              <a:tblGrid>
                <a:gridCol w="160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164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산돌돌 L" pitchFamily="50" charset="-127"/>
                        </a:rPr>
                        <a:t>1</a:t>
                      </a:r>
                    </a:p>
                  </a:txBody>
                  <a:tcPr marL="0" marR="0" marT="53992" marB="539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이미지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-2019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에듀윌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한국전력공사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NCS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기출분석집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53992" marB="539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73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산돌돌 L" pitchFamily="50" charset="-127"/>
                        </a:rPr>
                        <a:t>2</a:t>
                      </a:r>
                    </a:p>
                  </a:txBody>
                  <a:tcPr marL="0" marR="0" marT="53992" marB="539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도서구매페이지로 링크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53992" marB="539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TextBox 11"/>
          <p:cNvSpPr txBox="1">
            <a:spLocks noChangeArrowheads="1"/>
          </p:cNvSpPr>
          <p:nvPr/>
        </p:nvSpPr>
        <p:spPr bwMode="auto">
          <a:xfrm>
            <a:off x="454026" y="6669484"/>
            <a:ext cx="6875238" cy="215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800" dirty="0"/>
              <a:t>▼    페이지 연결     ▼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30973" y="-750"/>
            <a:ext cx="35702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도서몰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동영상강의실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한국전력공사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NCS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기출분석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특강</a:t>
            </a:r>
          </a:p>
        </p:txBody>
      </p:sp>
      <p:sp>
        <p:nvSpPr>
          <p:cNvPr id="28" name="Oval 180"/>
          <p:cNvSpPr>
            <a:spLocks noChangeArrowheads="1"/>
          </p:cNvSpPr>
          <p:nvPr/>
        </p:nvSpPr>
        <p:spPr bwMode="auto">
          <a:xfrm>
            <a:off x="1324676" y="2122370"/>
            <a:ext cx="179181" cy="1791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92561" y="2266293"/>
            <a:ext cx="1440160" cy="15280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1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8565" y="93120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합격을 이끄는 </a:t>
            </a:r>
            <a:r>
              <a:rPr lang="ko-KR" altLang="en-US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에듀윌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교수진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0973" y="-750"/>
            <a:ext cx="35702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도서몰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동영상강의실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2019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한국전력공사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NCS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기출분석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특강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282981" y="2276872"/>
            <a:ext cx="1454516" cy="1440160"/>
            <a:chOff x="2873823" y="2348880"/>
            <a:chExt cx="2160240" cy="2160240"/>
          </a:xfrm>
        </p:grpSpPr>
        <p:cxnSp>
          <p:nvCxnSpPr>
            <p:cNvPr id="13" name="직선 연결선 12"/>
            <p:cNvCxnSpPr>
              <a:stCxn id="15" idx="1"/>
              <a:endCxn id="15" idx="5"/>
            </p:cNvCxnSpPr>
            <p:nvPr/>
          </p:nvCxnSpPr>
          <p:spPr>
            <a:xfrm>
              <a:off x="3190183" y="2665240"/>
              <a:ext cx="1527520" cy="1527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15" idx="3"/>
              <a:endCxn id="15" idx="7"/>
            </p:cNvCxnSpPr>
            <p:nvPr/>
          </p:nvCxnSpPr>
          <p:spPr>
            <a:xfrm flipV="1">
              <a:off x="3190183" y="2665240"/>
              <a:ext cx="1527520" cy="1527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2873823" y="2348880"/>
              <a:ext cx="2160240" cy="2160240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길자은</a:t>
              </a:r>
              <a:endPara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img</a:t>
              </a:r>
              <a:endPara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74246" y="3956713"/>
            <a:ext cx="1419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 smtClean="0"/>
              <a:t>길자은</a:t>
            </a:r>
            <a:r>
              <a:rPr lang="ko-KR" altLang="en-US" sz="1050" dirty="0" smtClean="0"/>
              <a:t> 교수님</a:t>
            </a:r>
            <a:endParaRPr lang="ko-KR" altLang="en-US" sz="105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155189" y="2276872"/>
            <a:ext cx="1454516" cy="1440160"/>
            <a:chOff x="2873823" y="2348880"/>
            <a:chExt cx="2160240" cy="2160240"/>
          </a:xfrm>
        </p:grpSpPr>
        <p:cxnSp>
          <p:nvCxnSpPr>
            <p:cNvPr id="17" name="직선 연결선 16"/>
            <p:cNvCxnSpPr>
              <a:stCxn id="19" idx="1"/>
              <a:endCxn id="19" idx="5"/>
            </p:cNvCxnSpPr>
            <p:nvPr/>
          </p:nvCxnSpPr>
          <p:spPr>
            <a:xfrm>
              <a:off x="3190183" y="2665240"/>
              <a:ext cx="1527520" cy="1527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9" idx="3"/>
              <a:endCxn id="19" idx="7"/>
            </p:cNvCxnSpPr>
            <p:nvPr/>
          </p:nvCxnSpPr>
          <p:spPr>
            <a:xfrm flipV="1">
              <a:off x="3190183" y="2665240"/>
              <a:ext cx="1527520" cy="1527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2873823" y="2348880"/>
              <a:ext cx="2160240" cy="2160240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전응구</a:t>
              </a:r>
              <a:endPara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img</a:t>
              </a:r>
              <a:endPara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146454" y="3956713"/>
            <a:ext cx="1419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 smtClean="0"/>
              <a:t>전응구</a:t>
            </a:r>
            <a:r>
              <a:rPr lang="ko-KR" altLang="en-US" sz="1050" dirty="0" smtClean="0"/>
              <a:t> 교수님</a:t>
            </a:r>
            <a:endParaRPr lang="ko-KR" altLang="en-US" sz="1050" dirty="0"/>
          </a:p>
        </p:txBody>
      </p:sp>
      <p:sp>
        <p:nvSpPr>
          <p:cNvPr id="4" name="직사각형 3"/>
          <p:cNvSpPr/>
          <p:nvPr/>
        </p:nvSpPr>
        <p:spPr>
          <a:xfrm>
            <a:off x="2533185" y="4210629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의사소통능력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01254" y="4210629"/>
            <a:ext cx="15536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수리능력</a:t>
            </a:r>
            <a:r>
              <a:rPr lang="en-US" altLang="ko-KR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문제해결능력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6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4488" y="3789040"/>
            <a:ext cx="6696744" cy="2016224"/>
          </a:xfrm>
          <a:prstGeom prst="rect">
            <a:avLst/>
          </a:prstGeom>
          <a:solidFill>
            <a:schemeClr val="bg1"/>
          </a:solidFill>
          <a:ln w="3175"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err="1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동영상강의실 배너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476672"/>
            <a:ext cx="6120680" cy="23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88504" y="3933056"/>
            <a:ext cx="1728192" cy="1728192"/>
          </a:xfrm>
          <a:prstGeom prst="rect">
            <a:avLst/>
          </a:prstGeom>
          <a:noFill/>
          <a:ln w="9525"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03648" y="2492896"/>
            <a:ext cx="20960" cy="1372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1520" y="764704"/>
            <a:ext cx="1800200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2086" y="53387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▼제작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2980" y="4041840"/>
            <a:ext cx="3365024" cy="1119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한국전력공사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NCS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기출분석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특강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최신 기출을 완벽 반영한 영역별 특강</a:t>
            </a:r>
            <a:endParaRPr lang="en-US" altLang="ko-KR" sz="1050" dirty="0" smtClean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교재명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2019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에듀윌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한국전력공사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NCS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기출분석집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강의 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02559" y="230451"/>
            <a:ext cx="2840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http://book.eduwill.net/pds/movieList.action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33982" y="3865240"/>
            <a:ext cx="1888998" cy="1868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7025" y="4293096"/>
            <a:ext cx="806623" cy="985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368746" y="4877354"/>
            <a:ext cx="752540" cy="504056"/>
            <a:chOff x="1228468" y="4870359"/>
            <a:chExt cx="927720" cy="646873"/>
          </a:xfrm>
        </p:grpSpPr>
        <p:sp>
          <p:nvSpPr>
            <p:cNvPr id="19" name="직사각형 18"/>
            <p:cNvSpPr/>
            <p:nvPr/>
          </p:nvSpPr>
          <p:spPr>
            <a:xfrm>
              <a:off x="1228468" y="4873633"/>
              <a:ext cx="927720" cy="6435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노트북</a:t>
              </a: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1239695" y="4870359"/>
              <a:ext cx="905265" cy="64687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1228468" y="4873633"/>
              <a:ext cx="927720" cy="6435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0220"/>
              </p:ext>
            </p:extLst>
          </p:nvPr>
        </p:nvGraphicFramePr>
        <p:xfrm>
          <a:off x="7761312" y="629713"/>
          <a:ext cx="2143101" cy="3613184"/>
        </p:xfrm>
        <a:graphic>
          <a:graphicData uri="http://schemas.openxmlformats.org/drawingml/2006/table">
            <a:tbl>
              <a:tblPr/>
              <a:tblGrid>
                <a:gridCol w="160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2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산돌돌 L" pitchFamily="50" charset="-127"/>
                        </a:rPr>
                        <a:t>1</a:t>
                      </a:r>
                    </a:p>
                  </a:txBody>
                  <a:tcPr marL="0" marR="0" marT="53992" marB="539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동영상강의실 배너 이미지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표지 레이아웃이 통일되면서 노트북 이미지에 가려서 교재 제목이 잘 보이지 않는 현상이 있어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이미지처럼 교재 제목이 잘 보이도록 위치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 조정 부탁드립니다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53992" marB="5399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069" y="2114697"/>
            <a:ext cx="1805841" cy="18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6_기본 디자인">
  <a:themeElements>
    <a:clrScheme name="3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err="1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3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err="1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기본 디자인">
  <a:themeElements>
    <a:clrScheme name="3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err="1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디자인 사용자 지정">
  <a:themeElements>
    <a:clrScheme name="7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mtClean="0">
            <a:ea typeface="맑은 고딕" pitchFamily="50" charset="-127"/>
          </a:defRPr>
        </a:defPPr>
      </a:lstStyle>
    </a:txDef>
  </a:objectDefaults>
  <a:extraClrSchemeLst>
    <a:extraClrScheme>
      <a:clrScheme name="7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88478</TotalTime>
  <Words>358</Words>
  <Application>Microsoft Office PowerPoint</Application>
  <PresentationFormat>A4 용지(210x297mm)</PresentationFormat>
  <Paragraphs>126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굴림</vt:lpstr>
      <vt:lpstr>나눔고딕</vt:lpstr>
      <vt:lpstr>맑은 고딕</vt:lpstr>
      <vt:lpstr>산돌돌 L</vt:lpstr>
      <vt:lpstr>Arial</vt:lpstr>
      <vt:lpstr>Times New Roman</vt:lpstr>
      <vt:lpstr>Wingdings</vt:lpstr>
      <vt:lpstr>6_기본 디자인</vt:lpstr>
      <vt:lpstr>4_기본 디자인</vt:lpstr>
      <vt:lpstr>5_기본 디자인</vt:lpstr>
      <vt:lpstr>8_디자인 사용자 지정</vt:lpstr>
      <vt:lpstr>PowerPoint 프레젠테이션</vt:lpstr>
      <vt:lpstr>PowerPoint 프레젠테이션</vt:lpstr>
      <vt:lpstr> </vt:lpstr>
      <vt:lpstr> </vt:lpstr>
      <vt:lpstr>PowerPoint 프레젠테이션</vt:lpstr>
      <vt:lpstr> </vt:lpstr>
      <vt:lpstr> </vt:lpstr>
      <vt:lpstr>동영상강의실 배너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문서명 및 버젼 체계 설명</dc:title>
  <dc:creator>정은경</dc:creator>
  <cp:lastModifiedBy>정은경</cp:lastModifiedBy>
  <cp:revision>2228</cp:revision>
  <cp:lastPrinted>2018-01-19T04:36:48Z</cp:lastPrinted>
  <dcterms:created xsi:type="dcterms:W3CDTF">2002-07-02T07:59:44Z</dcterms:created>
  <dcterms:modified xsi:type="dcterms:W3CDTF">2019-02-21T00:49:54Z</dcterms:modified>
</cp:coreProperties>
</file>