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7" r:id="rId2"/>
  </p:sldIdLst>
  <p:sldSz cx="6858000" cy="9906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64" autoAdjust="0"/>
    <p:restoredTop sz="94660"/>
  </p:normalViewPr>
  <p:slideViewPr>
    <p:cSldViewPr snapToGrid="0">
      <p:cViewPr varScale="1">
        <p:scale>
          <a:sx n="81" d="100"/>
          <a:sy n="81" d="100"/>
        </p:scale>
        <p:origin x="3252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58FA9B-B5D6-4D6A-B483-21AE51CCB847}" type="datetimeFigureOut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85BE67-2D7F-4BFA-8781-3EB34B8383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9638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154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662"/>
            </a:lvl1pPr>
            <a:lvl2pPr marL="316520" indent="0" algn="ctr">
              <a:buNone/>
              <a:defRPr sz="1385"/>
            </a:lvl2pPr>
            <a:lvl3pPr marL="633039" indent="0" algn="ctr">
              <a:buNone/>
              <a:defRPr sz="1246"/>
            </a:lvl3pPr>
            <a:lvl4pPr marL="949559" indent="0" algn="ctr">
              <a:buNone/>
              <a:defRPr sz="1108"/>
            </a:lvl4pPr>
            <a:lvl5pPr marL="1266078" indent="0" algn="ctr">
              <a:buNone/>
              <a:defRPr sz="1108"/>
            </a:lvl5pPr>
            <a:lvl6pPr marL="1582598" indent="0" algn="ctr">
              <a:buNone/>
              <a:defRPr sz="1108"/>
            </a:lvl6pPr>
            <a:lvl7pPr marL="1899117" indent="0" algn="ctr">
              <a:buNone/>
              <a:defRPr sz="1108"/>
            </a:lvl7pPr>
            <a:lvl8pPr marL="2215637" indent="0" algn="ctr">
              <a:buNone/>
              <a:defRPr sz="1108"/>
            </a:lvl8pPr>
            <a:lvl9pPr marL="2532156" indent="0" algn="ctr">
              <a:buNone/>
              <a:defRPr sz="1108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48419-1A39-4DAF-8802-79AE323BEF38}" type="datetime1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5F6E0-E4C1-4D32-8605-C37E4FBD9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30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AFEB3-34D0-4C2A-9C45-97A4A114D29E}" type="datetime1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5F6E0-E4C1-4D32-8605-C37E4FBD9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412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6CAF7-0247-4160-A1C2-C7278FBF38E1}" type="datetime1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5F6E0-E4C1-4D32-8605-C37E4FBD9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692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4C505-B7C3-477E-857D-3D3C5DB756EB}" type="datetime1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5F6E0-E4C1-4D32-8605-C37E4FBD9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917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7" y="2469625"/>
            <a:ext cx="5915025" cy="4120620"/>
          </a:xfrm>
        </p:spPr>
        <p:txBody>
          <a:bodyPr anchor="b"/>
          <a:lstStyle>
            <a:lvl1pPr>
              <a:defRPr sz="4154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7" y="6629228"/>
            <a:ext cx="5915025" cy="2166937"/>
          </a:xfrm>
        </p:spPr>
        <p:txBody>
          <a:bodyPr/>
          <a:lstStyle>
            <a:lvl1pPr marL="0" indent="0">
              <a:buNone/>
              <a:defRPr sz="1662">
                <a:solidFill>
                  <a:schemeClr val="tx1"/>
                </a:solidFill>
              </a:defRPr>
            </a:lvl1pPr>
            <a:lvl2pPr marL="316520" indent="0">
              <a:buNone/>
              <a:defRPr sz="1385">
                <a:solidFill>
                  <a:schemeClr val="tx1">
                    <a:tint val="75000"/>
                  </a:schemeClr>
                </a:solidFill>
              </a:defRPr>
            </a:lvl2pPr>
            <a:lvl3pPr marL="633039" indent="0">
              <a:buNone/>
              <a:defRPr sz="1246">
                <a:solidFill>
                  <a:schemeClr val="tx1">
                    <a:tint val="75000"/>
                  </a:schemeClr>
                </a:solidFill>
              </a:defRPr>
            </a:lvl3pPr>
            <a:lvl4pPr marL="949559" indent="0">
              <a:buNone/>
              <a:defRPr sz="1108">
                <a:solidFill>
                  <a:schemeClr val="tx1">
                    <a:tint val="75000"/>
                  </a:schemeClr>
                </a:solidFill>
              </a:defRPr>
            </a:lvl4pPr>
            <a:lvl5pPr marL="1266078" indent="0">
              <a:buNone/>
              <a:defRPr sz="1108">
                <a:solidFill>
                  <a:schemeClr val="tx1">
                    <a:tint val="75000"/>
                  </a:schemeClr>
                </a:solidFill>
              </a:defRPr>
            </a:lvl5pPr>
            <a:lvl6pPr marL="1582598" indent="0">
              <a:buNone/>
              <a:defRPr sz="1108">
                <a:solidFill>
                  <a:schemeClr val="tx1">
                    <a:tint val="75000"/>
                  </a:schemeClr>
                </a:solidFill>
              </a:defRPr>
            </a:lvl6pPr>
            <a:lvl7pPr marL="1899117" indent="0">
              <a:buNone/>
              <a:defRPr sz="1108">
                <a:solidFill>
                  <a:schemeClr val="tx1">
                    <a:tint val="75000"/>
                  </a:schemeClr>
                </a:solidFill>
              </a:defRPr>
            </a:lvl7pPr>
            <a:lvl8pPr marL="2215637" indent="0">
              <a:buNone/>
              <a:defRPr sz="1108">
                <a:solidFill>
                  <a:schemeClr val="tx1">
                    <a:tint val="75000"/>
                  </a:schemeClr>
                </a:solidFill>
              </a:defRPr>
            </a:lvl8pPr>
            <a:lvl9pPr marL="2532156" indent="0">
              <a:buNone/>
              <a:defRPr sz="110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05DA4-A790-422A-9644-FA7406646E4C}" type="datetime1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5F6E0-E4C1-4D32-8605-C37E4FBD9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11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B51D1-9992-460D-A858-1589B3A7385F}" type="datetime1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5F6E0-E4C1-4D32-8605-C37E4FBD9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233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6"/>
            <a:ext cx="5915025" cy="191470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2" y="2428347"/>
            <a:ext cx="2901255" cy="1190095"/>
          </a:xfrm>
        </p:spPr>
        <p:txBody>
          <a:bodyPr anchor="b"/>
          <a:lstStyle>
            <a:lvl1pPr marL="0" indent="0">
              <a:buNone/>
              <a:defRPr sz="1662" b="1"/>
            </a:lvl1pPr>
            <a:lvl2pPr marL="316520" indent="0">
              <a:buNone/>
              <a:defRPr sz="1385" b="1"/>
            </a:lvl2pPr>
            <a:lvl3pPr marL="633039" indent="0">
              <a:buNone/>
              <a:defRPr sz="1246" b="1"/>
            </a:lvl3pPr>
            <a:lvl4pPr marL="949559" indent="0">
              <a:buNone/>
              <a:defRPr sz="1108" b="1"/>
            </a:lvl4pPr>
            <a:lvl5pPr marL="1266078" indent="0">
              <a:buNone/>
              <a:defRPr sz="1108" b="1"/>
            </a:lvl5pPr>
            <a:lvl6pPr marL="1582598" indent="0">
              <a:buNone/>
              <a:defRPr sz="1108" b="1"/>
            </a:lvl6pPr>
            <a:lvl7pPr marL="1899117" indent="0">
              <a:buNone/>
              <a:defRPr sz="1108" b="1"/>
            </a:lvl7pPr>
            <a:lvl8pPr marL="2215637" indent="0">
              <a:buNone/>
              <a:defRPr sz="1108" b="1"/>
            </a:lvl8pPr>
            <a:lvl9pPr marL="2532156" indent="0">
              <a:buNone/>
              <a:defRPr sz="1108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2" y="3618442"/>
            <a:ext cx="2901255" cy="532218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662" b="1"/>
            </a:lvl1pPr>
            <a:lvl2pPr marL="316520" indent="0">
              <a:buNone/>
              <a:defRPr sz="1385" b="1"/>
            </a:lvl2pPr>
            <a:lvl3pPr marL="633039" indent="0">
              <a:buNone/>
              <a:defRPr sz="1246" b="1"/>
            </a:lvl3pPr>
            <a:lvl4pPr marL="949559" indent="0">
              <a:buNone/>
              <a:defRPr sz="1108" b="1"/>
            </a:lvl4pPr>
            <a:lvl5pPr marL="1266078" indent="0">
              <a:buNone/>
              <a:defRPr sz="1108" b="1"/>
            </a:lvl5pPr>
            <a:lvl6pPr marL="1582598" indent="0">
              <a:buNone/>
              <a:defRPr sz="1108" b="1"/>
            </a:lvl6pPr>
            <a:lvl7pPr marL="1899117" indent="0">
              <a:buNone/>
              <a:defRPr sz="1108" b="1"/>
            </a:lvl7pPr>
            <a:lvl8pPr marL="2215637" indent="0">
              <a:buNone/>
              <a:defRPr sz="1108" b="1"/>
            </a:lvl8pPr>
            <a:lvl9pPr marL="2532156" indent="0">
              <a:buNone/>
              <a:defRPr sz="1108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DB49B-A13E-47AC-B494-5ED82C4532BE}" type="datetime1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5F6E0-E4C1-4D32-8605-C37E4FBD9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000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99860-1D2A-49CF-B365-A90E5B1D7959}" type="datetime1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5F6E0-E4C1-4D32-8605-C37E4FBD9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661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24B40-DB00-4C35-8387-A7726CD47B51}" type="datetime1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5F6E0-E4C1-4D32-8605-C37E4FBD9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961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215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4"/>
            <a:ext cx="3471863" cy="7039681"/>
          </a:xfrm>
        </p:spPr>
        <p:txBody>
          <a:bodyPr/>
          <a:lstStyle>
            <a:lvl1pPr>
              <a:defRPr sz="2215"/>
            </a:lvl1pPr>
            <a:lvl2pPr>
              <a:defRPr sz="1938"/>
            </a:lvl2pPr>
            <a:lvl3pPr>
              <a:defRPr sz="1662"/>
            </a:lvl3pPr>
            <a:lvl4pPr>
              <a:defRPr sz="1385"/>
            </a:lvl4pPr>
            <a:lvl5pPr>
              <a:defRPr sz="1385"/>
            </a:lvl5pPr>
            <a:lvl6pPr>
              <a:defRPr sz="1385"/>
            </a:lvl6pPr>
            <a:lvl7pPr>
              <a:defRPr sz="1385"/>
            </a:lvl7pPr>
            <a:lvl8pPr>
              <a:defRPr sz="1385"/>
            </a:lvl8pPr>
            <a:lvl9pPr>
              <a:defRPr sz="1385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108"/>
            </a:lvl1pPr>
            <a:lvl2pPr marL="316520" indent="0">
              <a:buNone/>
              <a:defRPr sz="969"/>
            </a:lvl2pPr>
            <a:lvl3pPr marL="633039" indent="0">
              <a:buNone/>
              <a:defRPr sz="831"/>
            </a:lvl3pPr>
            <a:lvl4pPr marL="949559" indent="0">
              <a:buNone/>
              <a:defRPr sz="692"/>
            </a:lvl4pPr>
            <a:lvl5pPr marL="1266078" indent="0">
              <a:buNone/>
              <a:defRPr sz="692"/>
            </a:lvl5pPr>
            <a:lvl6pPr marL="1582598" indent="0">
              <a:buNone/>
              <a:defRPr sz="692"/>
            </a:lvl6pPr>
            <a:lvl7pPr marL="1899117" indent="0">
              <a:buNone/>
              <a:defRPr sz="692"/>
            </a:lvl7pPr>
            <a:lvl8pPr marL="2215637" indent="0">
              <a:buNone/>
              <a:defRPr sz="692"/>
            </a:lvl8pPr>
            <a:lvl9pPr marL="2532156" indent="0">
              <a:buNone/>
              <a:defRPr sz="692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1E506-BDB7-4B21-B10A-1308FE0DBE29}" type="datetime1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5F6E0-E4C1-4D32-8605-C37E4FBD9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730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215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4"/>
            <a:ext cx="3471863" cy="7039681"/>
          </a:xfrm>
        </p:spPr>
        <p:txBody>
          <a:bodyPr anchor="t"/>
          <a:lstStyle>
            <a:lvl1pPr marL="0" indent="0">
              <a:buNone/>
              <a:defRPr sz="2215"/>
            </a:lvl1pPr>
            <a:lvl2pPr marL="316520" indent="0">
              <a:buNone/>
              <a:defRPr sz="1938"/>
            </a:lvl2pPr>
            <a:lvl3pPr marL="633039" indent="0">
              <a:buNone/>
              <a:defRPr sz="1662"/>
            </a:lvl3pPr>
            <a:lvl4pPr marL="949559" indent="0">
              <a:buNone/>
              <a:defRPr sz="1385"/>
            </a:lvl4pPr>
            <a:lvl5pPr marL="1266078" indent="0">
              <a:buNone/>
              <a:defRPr sz="1385"/>
            </a:lvl5pPr>
            <a:lvl6pPr marL="1582598" indent="0">
              <a:buNone/>
              <a:defRPr sz="1385"/>
            </a:lvl6pPr>
            <a:lvl7pPr marL="1899117" indent="0">
              <a:buNone/>
              <a:defRPr sz="1385"/>
            </a:lvl7pPr>
            <a:lvl8pPr marL="2215637" indent="0">
              <a:buNone/>
              <a:defRPr sz="1385"/>
            </a:lvl8pPr>
            <a:lvl9pPr marL="2532156" indent="0">
              <a:buNone/>
              <a:defRPr sz="1385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108"/>
            </a:lvl1pPr>
            <a:lvl2pPr marL="316520" indent="0">
              <a:buNone/>
              <a:defRPr sz="969"/>
            </a:lvl2pPr>
            <a:lvl3pPr marL="633039" indent="0">
              <a:buNone/>
              <a:defRPr sz="831"/>
            </a:lvl3pPr>
            <a:lvl4pPr marL="949559" indent="0">
              <a:buNone/>
              <a:defRPr sz="692"/>
            </a:lvl4pPr>
            <a:lvl5pPr marL="1266078" indent="0">
              <a:buNone/>
              <a:defRPr sz="692"/>
            </a:lvl5pPr>
            <a:lvl6pPr marL="1582598" indent="0">
              <a:buNone/>
              <a:defRPr sz="692"/>
            </a:lvl6pPr>
            <a:lvl7pPr marL="1899117" indent="0">
              <a:buNone/>
              <a:defRPr sz="692"/>
            </a:lvl7pPr>
            <a:lvl8pPr marL="2215637" indent="0">
              <a:buNone/>
              <a:defRPr sz="692"/>
            </a:lvl8pPr>
            <a:lvl9pPr marL="2532156" indent="0">
              <a:buNone/>
              <a:defRPr sz="692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55533-905B-483D-9A4D-EDD320059102}" type="datetime1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5F6E0-E4C1-4D32-8605-C37E4FBD9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78125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6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8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E2EC3-8552-4B84-9587-5E5E22CDFE23}" type="datetime1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8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8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5F6E0-E4C1-4D32-8605-C37E4FBD9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930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633039" rtl="0" eaLnBrk="1" latinLnBrk="1" hangingPunct="1">
        <a:lnSpc>
          <a:spcPct val="90000"/>
        </a:lnSpc>
        <a:spcBef>
          <a:spcPct val="0"/>
        </a:spcBef>
        <a:buNone/>
        <a:defRPr sz="304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8260" indent="-158260" algn="l" defTabSz="633039" rtl="0" eaLnBrk="1" latinLnBrk="1" hangingPunct="1">
        <a:lnSpc>
          <a:spcPct val="90000"/>
        </a:lnSpc>
        <a:spcBef>
          <a:spcPts val="692"/>
        </a:spcBef>
        <a:buFont typeface="Arial" panose="020B0604020202020204" pitchFamily="34" charset="0"/>
        <a:buChar char="•"/>
        <a:defRPr sz="1938" kern="1200">
          <a:solidFill>
            <a:schemeClr val="tx1"/>
          </a:solidFill>
          <a:latin typeface="+mn-lt"/>
          <a:ea typeface="+mn-ea"/>
          <a:cs typeface="+mn-cs"/>
        </a:defRPr>
      </a:lvl1pPr>
      <a:lvl2pPr marL="474779" indent="-158260" algn="l" defTabSz="633039" rtl="0" eaLnBrk="1" latinLnBrk="1" hangingPunct="1">
        <a:lnSpc>
          <a:spcPct val="90000"/>
        </a:lnSpc>
        <a:spcBef>
          <a:spcPts val="346"/>
        </a:spcBef>
        <a:buFont typeface="Arial" panose="020B0604020202020204" pitchFamily="34" charset="0"/>
        <a:buChar char="•"/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791299" indent="-158260" algn="l" defTabSz="633039" rtl="0" eaLnBrk="1" latinLnBrk="1" hangingPunct="1">
        <a:lnSpc>
          <a:spcPct val="90000"/>
        </a:lnSpc>
        <a:spcBef>
          <a:spcPts val="346"/>
        </a:spcBef>
        <a:buFont typeface="Arial" panose="020B0604020202020204" pitchFamily="34" charset="0"/>
        <a:buChar char="•"/>
        <a:defRPr sz="1385" kern="1200">
          <a:solidFill>
            <a:schemeClr val="tx1"/>
          </a:solidFill>
          <a:latin typeface="+mn-lt"/>
          <a:ea typeface="+mn-ea"/>
          <a:cs typeface="+mn-cs"/>
        </a:defRPr>
      </a:lvl3pPr>
      <a:lvl4pPr marL="1107818" indent="-158260" algn="l" defTabSz="633039" rtl="0" eaLnBrk="1" latinLnBrk="1" hangingPunct="1">
        <a:lnSpc>
          <a:spcPct val="90000"/>
        </a:lnSpc>
        <a:spcBef>
          <a:spcPts val="346"/>
        </a:spcBef>
        <a:buFont typeface="Arial" panose="020B0604020202020204" pitchFamily="34" charset="0"/>
        <a:buChar char="•"/>
        <a:defRPr sz="1246" kern="1200">
          <a:solidFill>
            <a:schemeClr val="tx1"/>
          </a:solidFill>
          <a:latin typeface="+mn-lt"/>
          <a:ea typeface="+mn-ea"/>
          <a:cs typeface="+mn-cs"/>
        </a:defRPr>
      </a:lvl4pPr>
      <a:lvl5pPr marL="1424338" indent="-158260" algn="l" defTabSz="633039" rtl="0" eaLnBrk="1" latinLnBrk="1" hangingPunct="1">
        <a:lnSpc>
          <a:spcPct val="90000"/>
        </a:lnSpc>
        <a:spcBef>
          <a:spcPts val="346"/>
        </a:spcBef>
        <a:buFont typeface="Arial" panose="020B0604020202020204" pitchFamily="34" charset="0"/>
        <a:buChar char="•"/>
        <a:defRPr sz="1246" kern="1200">
          <a:solidFill>
            <a:schemeClr val="tx1"/>
          </a:solidFill>
          <a:latin typeface="+mn-lt"/>
          <a:ea typeface="+mn-ea"/>
          <a:cs typeface="+mn-cs"/>
        </a:defRPr>
      </a:lvl5pPr>
      <a:lvl6pPr marL="1740858" indent="-158260" algn="l" defTabSz="633039" rtl="0" eaLnBrk="1" latinLnBrk="1" hangingPunct="1">
        <a:lnSpc>
          <a:spcPct val="90000"/>
        </a:lnSpc>
        <a:spcBef>
          <a:spcPts val="346"/>
        </a:spcBef>
        <a:buFont typeface="Arial" panose="020B0604020202020204" pitchFamily="34" charset="0"/>
        <a:buChar char="•"/>
        <a:defRPr sz="1246" kern="1200">
          <a:solidFill>
            <a:schemeClr val="tx1"/>
          </a:solidFill>
          <a:latin typeface="+mn-lt"/>
          <a:ea typeface="+mn-ea"/>
          <a:cs typeface="+mn-cs"/>
        </a:defRPr>
      </a:lvl6pPr>
      <a:lvl7pPr marL="2057377" indent="-158260" algn="l" defTabSz="633039" rtl="0" eaLnBrk="1" latinLnBrk="1" hangingPunct="1">
        <a:lnSpc>
          <a:spcPct val="90000"/>
        </a:lnSpc>
        <a:spcBef>
          <a:spcPts val="346"/>
        </a:spcBef>
        <a:buFont typeface="Arial" panose="020B0604020202020204" pitchFamily="34" charset="0"/>
        <a:buChar char="•"/>
        <a:defRPr sz="1246" kern="1200">
          <a:solidFill>
            <a:schemeClr val="tx1"/>
          </a:solidFill>
          <a:latin typeface="+mn-lt"/>
          <a:ea typeface="+mn-ea"/>
          <a:cs typeface="+mn-cs"/>
        </a:defRPr>
      </a:lvl7pPr>
      <a:lvl8pPr marL="2373897" indent="-158260" algn="l" defTabSz="633039" rtl="0" eaLnBrk="1" latinLnBrk="1" hangingPunct="1">
        <a:lnSpc>
          <a:spcPct val="90000"/>
        </a:lnSpc>
        <a:spcBef>
          <a:spcPts val="346"/>
        </a:spcBef>
        <a:buFont typeface="Arial" panose="020B0604020202020204" pitchFamily="34" charset="0"/>
        <a:buChar char="•"/>
        <a:defRPr sz="1246" kern="1200">
          <a:solidFill>
            <a:schemeClr val="tx1"/>
          </a:solidFill>
          <a:latin typeface="+mn-lt"/>
          <a:ea typeface="+mn-ea"/>
          <a:cs typeface="+mn-cs"/>
        </a:defRPr>
      </a:lvl8pPr>
      <a:lvl9pPr marL="2690416" indent="-158260" algn="l" defTabSz="633039" rtl="0" eaLnBrk="1" latinLnBrk="1" hangingPunct="1">
        <a:lnSpc>
          <a:spcPct val="90000"/>
        </a:lnSpc>
        <a:spcBef>
          <a:spcPts val="346"/>
        </a:spcBef>
        <a:buFont typeface="Arial" panose="020B0604020202020204" pitchFamily="34" charset="0"/>
        <a:buChar char="•"/>
        <a:defRPr sz="12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33039" rtl="0" eaLnBrk="1" latinLnBrk="1" hangingPunct="1">
        <a:defRPr sz="1246" kern="1200">
          <a:solidFill>
            <a:schemeClr val="tx1"/>
          </a:solidFill>
          <a:latin typeface="+mn-lt"/>
          <a:ea typeface="+mn-ea"/>
          <a:cs typeface="+mn-cs"/>
        </a:defRPr>
      </a:lvl1pPr>
      <a:lvl2pPr marL="316520" algn="l" defTabSz="633039" rtl="0" eaLnBrk="1" latinLnBrk="1" hangingPunct="1">
        <a:defRPr sz="1246" kern="1200">
          <a:solidFill>
            <a:schemeClr val="tx1"/>
          </a:solidFill>
          <a:latin typeface="+mn-lt"/>
          <a:ea typeface="+mn-ea"/>
          <a:cs typeface="+mn-cs"/>
        </a:defRPr>
      </a:lvl2pPr>
      <a:lvl3pPr marL="633039" algn="l" defTabSz="633039" rtl="0" eaLnBrk="1" latinLnBrk="1" hangingPunct="1">
        <a:defRPr sz="1246" kern="1200">
          <a:solidFill>
            <a:schemeClr val="tx1"/>
          </a:solidFill>
          <a:latin typeface="+mn-lt"/>
          <a:ea typeface="+mn-ea"/>
          <a:cs typeface="+mn-cs"/>
        </a:defRPr>
      </a:lvl3pPr>
      <a:lvl4pPr marL="949559" algn="l" defTabSz="633039" rtl="0" eaLnBrk="1" latinLnBrk="1" hangingPunct="1">
        <a:defRPr sz="1246" kern="1200">
          <a:solidFill>
            <a:schemeClr val="tx1"/>
          </a:solidFill>
          <a:latin typeface="+mn-lt"/>
          <a:ea typeface="+mn-ea"/>
          <a:cs typeface="+mn-cs"/>
        </a:defRPr>
      </a:lvl4pPr>
      <a:lvl5pPr marL="1266078" algn="l" defTabSz="633039" rtl="0" eaLnBrk="1" latinLnBrk="1" hangingPunct="1">
        <a:defRPr sz="1246" kern="1200">
          <a:solidFill>
            <a:schemeClr val="tx1"/>
          </a:solidFill>
          <a:latin typeface="+mn-lt"/>
          <a:ea typeface="+mn-ea"/>
          <a:cs typeface="+mn-cs"/>
        </a:defRPr>
      </a:lvl5pPr>
      <a:lvl6pPr marL="1582598" algn="l" defTabSz="633039" rtl="0" eaLnBrk="1" latinLnBrk="1" hangingPunct="1">
        <a:defRPr sz="1246" kern="1200">
          <a:solidFill>
            <a:schemeClr val="tx1"/>
          </a:solidFill>
          <a:latin typeface="+mn-lt"/>
          <a:ea typeface="+mn-ea"/>
          <a:cs typeface="+mn-cs"/>
        </a:defRPr>
      </a:lvl6pPr>
      <a:lvl7pPr marL="1899117" algn="l" defTabSz="633039" rtl="0" eaLnBrk="1" latinLnBrk="1" hangingPunct="1">
        <a:defRPr sz="1246" kern="1200">
          <a:solidFill>
            <a:schemeClr val="tx1"/>
          </a:solidFill>
          <a:latin typeface="+mn-lt"/>
          <a:ea typeface="+mn-ea"/>
          <a:cs typeface="+mn-cs"/>
        </a:defRPr>
      </a:lvl7pPr>
      <a:lvl8pPr marL="2215637" algn="l" defTabSz="633039" rtl="0" eaLnBrk="1" latinLnBrk="1" hangingPunct="1">
        <a:defRPr sz="1246" kern="1200">
          <a:solidFill>
            <a:schemeClr val="tx1"/>
          </a:solidFill>
          <a:latin typeface="+mn-lt"/>
          <a:ea typeface="+mn-ea"/>
          <a:cs typeface="+mn-cs"/>
        </a:defRPr>
      </a:lvl8pPr>
      <a:lvl9pPr marL="2532156" algn="l" defTabSz="633039" rtl="0" eaLnBrk="1" latinLnBrk="1" hangingPunct="1">
        <a:defRPr sz="12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0"/>
            <a:ext cx="6857999" cy="631381"/>
          </a:xfrm>
          <a:prstGeom prst="rect">
            <a:avLst/>
          </a:prstGeom>
          <a:solidFill>
            <a:schemeClr val="tx2"/>
          </a:solidFill>
        </p:spPr>
        <p:txBody>
          <a:bodyPr wrap="square" anchor="ctr">
            <a:noAutofit/>
          </a:bodyPr>
          <a:lstStyle/>
          <a:p>
            <a:r>
              <a:t>어린이집 모집 안내</a:t>
            </a: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28" t="44539" r="7728" b="37821"/>
          <a:stretch/>
        </p:blipFill>
        <p:spPr>
          <a:xfrm>
            <a:off x="0" y="828138"/>
            <a:ext cx="6857999" cy="103390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917987" y="1064043"/>
            <a:ext cx="4764446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b="1" spc="-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직장 어린이집 원아모집 관련 내용을 안내드리오니</a:t>
            </a:r>
            <a:endParaRPr lang="en-US" altLang="ko-KR" sz="1400" b="1" spc="-10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spc="-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자녀분의 입소를 희망하시는 직원분께서는 신청해주시기 바랍니다</a:t>
            </a:r>
            <a:r>
              <a:rPr lang="en-US" altLang="ko-KR" sz="1400" b="1" spc="-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400" b="1" spc="-1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1881" y="2069494"/>
            <a:ext cx="625913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solidFill>
                  <a:srgbClr val="2222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1. </a:t>
            </a:r>
            <a:r>
              <a:rPr lang="ko-KR" altLang="en-US" sz="1200" b="1" dirty="0" smtClean="0">
                <a:solidFill>
                  <a:srgbClr val="2222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모집 대상 </a:t>
            </a:r>
            <a:r>
              <a:rPr lang="en-US" altLang="ko-KR" sz="1200" b="1" dirty="0" smtClean="0">
                <a:solidFill>
                  <a:srgbClr val="2222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r>
              <a:rPr lang="ko-KR" altLang="en-US" sz="12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b="1" dirty="0" smtClean="0">
                <a:solidFill>
                  <a:srgbClr val="2222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만 </a:t>
            </a:r>
            <a:r>
              <a:rPr lang="en-US" altLang="ko-KR" sz="1200" b="1" dirty="0">
                <a:solidFill>
                  <a:srgbClr val="2222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200" b="1" dirty="0">
                <a:solidFill>
                  <a:srgbClr val="2222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 </a:t>
            </a:r>
            <a:r>
              <a:rPr lang="en-US" altLang="ko-KR" sz="1200" b="1" dirty="0">
                <a:solidFill>
                  <a:srgbClr val="2222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~ </a:t>
            </a:r>
            <a:r>
              <a:rPr lang="ko-KR" altLang="en-US" sz="1200" b="1" dirty="0">
                <a:solidFill>
                  <a:srgbClr val="2222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만 </a:t>
            </a:r>
            <a:r>
              <a:rPr lang="en-US" altLang="ko-KR" sz="1200" b="1" dirty="0">
                <a:solidFill>
                  <a:srgbClr val="2222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r>
              <a:rPr lang="ko-KR" altLang="en-US" sz="1200" b="1" dirty="0">
                <a:solidFill>
                  <a:srgbClr val="2222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세의 영유아가 있는 </a:t>
            </a:r>
            <a:r>
              <a:rPr lang="ko-KR" altLang="en-US" sz="1200" b="1" dirty="0" smtClean="0">
                <a:solidFill>
                  <a:srgbClr val="2222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직원</a:t>
            </a:r>
            <a:endParaRPr lang="ko-KR" altLang="en-US" sz="1200" b="1" dirty="0">
              <a:solidFill>
                <a:srgbClr val="22222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226249"/>
              </p:ext>
            </p:extLst>
          </p:nvPr>
        </p:nvGraphicFramePr>
        <p:xfrm>
          <a:off x="195840" y="2820822"/>
          <a:ext cx="6414511" cy="2161840"/>
        </p:xfrm>
        <a:graphic>
          <a:graphicData uri="http://schemas.openxmlformats.org/drawingml/2006/table">
            <a:tbl>
              <a:tblPr/>
              <a:tblGrid>
                <a:gridCol w="932259">
                  <a:extLst>
                    <a:ext uri="{9D8B030D-6E8A-4147-A177-3AD203B41FA5}">
                      <a16:colId xmlns:a16="http://schemas.microsoft.com/office/drawing/2014/main" xmlns="" val="1958810068"/>
                    </a:ext>
                  </a:extLst>
                </a:gridCol>
                <a:gridCol w="1433707">
                  <a:extLst>
                    <a:ext uri="{9D8B030D-6E8A-4147-A177-3AD203B41FA5}">
                      <a16:colId xmlns:a16="http://schemas.microsoft.com/office/drawing/2014/main" xmlns="" val="1068098388"/>
                    </a:ext>
                  </a:extLst>
                </a:gridCol>
                <a:gridCol w="1349515">
                  <a:extLst>
                    <a:ext uri="{9D8B030D-6E8A-4147-A177-3AD203B41FA5}">
                      <a16:colId xmlns:a16="http://schemas.microsoft.com/office/drawing/2014/main" xmlns="" val="3352876452"/>
                    </a:ext>
                  </a:extLst>
                </a:gridCol>
                <a:gridCol w="1349515">
                  <a:extLst>
                    <a:ext uri="{9D8B030D-6E8A-4147-A177-3AD203B41FA5}">
                      <a16:colId xmlns:a16="http://schemas.microsoft.com/office/drawing/2014/main" xmlns="" val="1080615580"/>
                    </a:ext>
                  </a:extLst>
                </a:gridCol>
                <a:gridCol w="1349515">
                  <a:extLst>
                    <a:ext uri="{9D8B030D-6E8A-4147-A177-3AD203B41FA5}">
                      <a16:colId xmlns:a16="http://schemas.microsoft.com/office/drawing/2014/main" xmlns="" val="183171719"/>
                    </a:ext>
                  </a:extLst>
                </a:gridCol>
              </a:tblGrid>
              <a:tr h="3706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모집구분</a:t>
                      </a:r>
                      <a:endParaRPr lang="ko-KR" altLang="en-US" sz="110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799" marR="54799" marT="15150" marB="151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생년월일</a:t>
                      </a:r>
                      <a:endParaRPr lang="ko-KR" altLang="en-US" sz="110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799" marR="54799" marT="15150" marB="151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바른어린이집</a:t>
                      </a:r>
                      <a:endParaRPr lang="ko-KR" altLang="en-US" sz="1100" b="1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799" marR="54799" marT="15150" marB="151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곧은어린이집</a:t>
                      </a:r>
                      <a:endParaRPr lang="ko-KR" altLang="en-US" sz="110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799" marR="54799" marT="15150" marB="151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희망어린이집</a:t>
                      </a:r>
                      <a:endParaRPr lang="ko-KR" altLang="en-US" sz="1100" b="1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799" marR="54799" marT="15150" marB="151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02902233"/>
                  </a:ext>
                </a:extLst>
              </a:tr>
              <a:tr h="27399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만 </a:t>
                      </a:r>
                      <a:r>
                        <a:rPr lang="en-US" altLang="ko-KR" sz="1100" b="1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100" b="1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세반</a:t>
                      </a:r>
                      <a:endParaRPr lang="ko-KR" altLang="en-US" sz="110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799" marR="54799" marT="15150" marB="151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‘</a:t>
                      </a:r>
                      <a:r>
                        <a:rPr lang="en-US" altLang="ko-KR" sz="110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19.1.1 ~ ‘19.12.31</a:t>
                      </a:r>
                      <a:endParaRPr lang="ko-KR" altLang="en-US" sz="110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799" marR="54799" marT="15150" marB="151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16</a:t>
                      </a:r>
                      <a:endParaRPr lang="ko-KR" sz="110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</a:t>
                      </a:r>
                      <a:endParaRPr lang="ko-KR" altLang="en-US" sz="110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799" marR="54799" marT="15150" marB="151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  <a:endParaRPr lang="ko-KR" altLang="en-US" sz="110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799" marR="54799" marT="15150" marB="151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21927118"/>
                  </a:ext>
                </a:extLst>
              </a:tr>
              <a:tr h="27399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만 </a:t>
                      </a:r>
                      <a:r>
                        <a:rPr lang="en-US" altLang="ko-KR" sz="1100" b="1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100" b="1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세반</a:t>
                      </a:r>
                      <a:endParaRPr lang="ko-KR" altLang="en-US" sz="110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799" marR="54799" marT="15150" marB="151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‘</a:t>
                      </a:r>
                      <a:r>
                        <a:rPr lang="en-US" altLang="ko-KR" sz="110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18.1.1 ~ ‘18.12.31</a:t>
                      </a:r>
                      <a:endParaRPr lang="ko-KR" altLang="en-US" sz="110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799" marR="54799" marT="15150" marB="151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18</a:t>
                      </a:r>
                      <a:endParaRPr lang="ko-KR" sz="110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</a:t>
                      </a:r>
                      <a:endParaRPr lang="ko-KR" altLang="en-US" sz="110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799" marR="54799" marT="15150" marB="151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15</a:t>
                      </a:r>
                      <a:endParaRPr lang="ko-KR" altLang="en-US" sz="110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799" marR="54799" marT="15150" marB="151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9397457"/>
                  </a:ext>
                </a:extLst>
              </a:tr>
              <a:tr h="27399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만 </a:t>
                      </a:r>
                      <a:r>
                        <a:rPr lang="en-US" altLang="ko-KR" sz="1100" b="1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100" b="1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세반</a:t>
                      </a:r>
                      <a:endParaRPr lang="ko-KR" altLang="en-US" sz="110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799" marR="54799" marT="15150" marB="151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‘</a:t>
                      </a:r>
                      <a:r>
                        <a:rPr lang="en-US" altLang="ko-KR" sz="110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17.1.1 ~ ‘17.12.31</a:t>
                      </a:r>
                      <a:endParaRPr lang="ko-KR" altLang="en-US" sz="110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799" marR="54799" marT="15150" marB="151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15</a:t>
                      </a:r>
                      <a:endParaRPr lang="ko-KR" sz="110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22</a:t>
                      </a:r>
                      <a:endParaRPr lang="ko-KR" altLang="en-US" sz="110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799" marR="54799" marT="15150" marB="151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19</a:t>
                      </a:r>
                      <a:endParaRPr lang="ko-KR" altLang="en-US" sz="110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799" marR="54799" marT="15150" marB="151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83007311"/>
                  </a:ext>
                </a:extLst>
              </a:tr>
              <a:tr h="27399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만 </a:t>
                      </a:r>
                      <a:r>
                        <a:rPr lang="en-US" altLang="ko-KR" sz="1100" b="1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1100" b="1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세반</a:t>
                      </a:r>
                      <a:endParaRPr lang="ko-KR" altLang="en-US" sz="110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799" marR="54799" marT="15150" marB="151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‘</a:t>
                      </a:r>
                      <a:r>
                        <a:rPr lang="en-US" altLang="ko-KR" sz="110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16.1.1 ~ ‘16.12.31</a:t>
                      </a:r>
                      <a:endParaRPr lang="ko-KR" altLang="en-US" sz="110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799" marR="54799" marT="15150" marB="151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15</a:t>
                      </a:r>
                      <a:endParaRPr lang="ko-KR" sz="110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  <a:endParaRPr lang="ko-KR" altLang="en-US" sz="110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799" marR="54799" marT="15150" marB="151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</a:t>
                      </a:r>
                      <a:endParaRPr lang="ko-KR" altLang="en-US" sz="110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799" marR="54799" marT="15150" marB="151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25282255"/>
                  </a:ext>
                </a:extLst>
              </a:tr>
              <a:tr h="273993">
                <a:tc>
                  <a:txBody>
                    <a:bodyPr/>
                    <a:lstStyle/>
                    <a:p>
                      <a:pPr marL="0" marR="0" lvl="0" indent="0" algn="ctr" defTabSz="633039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만 </a:t>
                      </a:r>
                      <a:r>
                        <a:rPr lang="en-US" altLang="ko-KR" sz="1100" b="1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ko-KR" altLang="en-US" sz="1100" b="1" kern="1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세반</a:t>
                      </a:r>
                      <a:endParaRPr lang="ko-KR" altLang="ko-KR" sz="1100" b="1" kern="100" dirty="0" smtClean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4799" marR="54799" marT="15150" marB="151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’</a:t>
                      </a:r>
                      <a:r>
                        <a:rPr lang="en-US" altLang="ko-KR" sz="1100" kern="120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15.1.1 ~ </a:t>
                      </a:r>
                      <a:r>
                        <a:rPr lang="en-US" altLang="ko-KR" sz="1100" kern="120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’15.12.31</a:t>
                      </a:r>
                      <a:endParaRPr lang="ko-KR" altLang="en-US" sz="1100" kern="120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799" marR="54799" marT="15150" marB="151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15</a:t>
                      </a:r>
                      <a:endParaRPr lang="ko-KR" sz="110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  <a:endParaRPr lang="ko-KR" altLang="en-US" sz="110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799" marR="54799" marT="15150" marB="151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  <a:endParaRPr lang="ko-KR" altLang="en-US" sz="110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799" marR="54799" marT="15150" marB="151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3929999"/>
                  </a:ext>
                </a:extLst>
              </a:tr>
              <a:tr h="273993">
                <a:tc gridSpan="2">
                  <a:txBody>
                    <a:bodyPr/>
                    <a:lstStyle/>
                    <a:p>
                      <a:pPr marL="0" marR="0" lvl="0" indent="0" algn="ctr" defTabSz="633039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kern="10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計</a:t>
                      </a:r>
                      <a:endParaRPr lang="ko-KR" altLang="ko-KR" sz="1100" b="1" kern="10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4799" marR="54799" marT="15150" marB="151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spc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799" marR="54799" marT="15150" marB="151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79</a:t>
                      </a:r>
                      <a:endParaRPr lang="ko-KR" sz="110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82</a:t>
                      </a:r>
                      <a:endParaRPr lang="ko-KR" altLang="en-US" sz="110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799" marR="54799" marT="15150" marB="151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spc="-10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81</a:t>
                      </a:r>
                      <a:endParaRPr lang="ko-KR" altLang="en-US" sz="1100" spc="-100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799" marR="54799" marT="15150" marB="151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80460972"/>
                  </a:ext>
                </a:extLst>
              </a:tr>
            </a:tbl>
          </a:graphicData>
        </a:graphic>
      </p:graphicFrame>
      <p:sp>
        <p:nvSpPr>
          <p:cNvPr id="29" name="직사각형 28"/>
          <p:cNvSpPr/>
          <p:nvPr/>
        </p:nvSpPr>
        <p:spPr>
          <a:xfrm>
            <a:off x="130747" y="5077339"/>
            <a:ext cx="61785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- </a:t>
            </a:r>
            <a:r>
              <a:rPr lang="ko-KR" altLang="en-US" sz="1000" dirty="0" smtClean="0"/>
              <a:t>연령별 원아모집 결과에 따라 반별 인원은 조정 가능</a:t>
            </a:r>
            <a:r>
              <a:rPr lang="en-US" altLang="ko-KR" sz="1000" dirty="0" smtClean="0"/>
              <a:t>, </a:t>
            </a:r>
            <a:r>
              <a:rPr lang="ko-KR" altLang="en-US" sz="1000" dirty="0"/>
              <a:t>결원 시 수시모집</a:t>
            </a:r>
          </a:p>
          <a:p>
            <a:r>
              <a:rPr lang="ko-KR" altLang="en-US" sz="1000" dirty="0" smtClean="0"/>
              <a:t> </a:t>
            </a:r>
            <a:endParaRPr lang="ko-KR" altLang="en-US" sz="1000" dirty="0"/>
          </a:p>
        </p:txBody>
      </p:sp>
      <p:sp>
        <p:nvSpPr>
          <p:cNvPr id="33" name="직사각형 32"/>
          <p:cNvSpPr/>
          <p:nvPr/>
        </p:nvSpPr>
        <p:spPr>
          <a:xfrm>
            <a:off x="61881" y="2469037"/>
            <a:ext cx="625913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2222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en-US" altLang="ko-KR" sz="1200" b="1" dirty="0" smtClean="0">
                <a:solidFill>
                  <a:srgbClr val="2222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 </a:t>
            </a:r>
            <a:r>
              <a:rPr lang="ko-KR" altLang="en-US" sz="1200" b="1" dirty="0" smtClean="0">
                <a:solidFill>
                  <a:srgbClr val="2222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모집 인원 </a:t>
            </a:r>
            <a:r>
              <a:rPr lang="en-US" altLang="ko-KR" sz="1200" b="1" dirty="0" smtClean="0">
                <a:solidFill>
                  <a:srgbClr val="2222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200" b="1" dirty="0" smtClean="0">
                <a:solidFill>
                  <a:srgbClr val="2222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변동 가능</a:t>
            </a:r>
            <a:r>
              <a:rPr lang="en-US" altLang="ko-KR" sz="1200" b="1" dirty="0" smtClean="0">
                <a:solidFill>
                  <a:srgbClr val="2222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200" b="1" dirty="0">
              <a:solidFill>
                <a:srgbClr val="22222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1881" y="5441031"/>
            <a:ext cx="625913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smtClean="0">
                <a:solidFill>
                  <a:srgbClr val="2222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3. </a:t>
            </a:r>
            <a:r>
              <a:rPr lang="ko-KR" altLang="en-US" sz="1200" b="1" smtClean="0">
                <a:solidFill>
                  <a:srgbClr val="2222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신청방법 </a:t>
            </a:r>
            <a:endParaRPr lang="ko-KR" altLang="en-US" sz="1200" b="1">
              <a:solidFill>
                <a:srgbClr val="22222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09634" y="5814593"/>
            <a:ext cx="807128" cy="94667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 algn="ctr">
            <a:noFill/>
            <a:miter lim="800000"/>
            <a:headEnd/>
            <a:tailEnd/>
          </a:ln>
          <a:effectLst>
            <a:outerShdw blurRad="44450" dist="27940" dir="5400000" algn="ctr">
              <a:schemeClr val="bg1">
                <a:lumMod val="95000"/>
                <a:alpha val="32000"/>
              </a:schemeClr>
            </a:outerShdw>
          </a:effectLst>
        </p:spPr>
        <p:txBody>
          <a:bodyPr wrap="none" lIns="0" tIns="36000" rIns="0" bIns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300" b="1" i="0" u="none" strike="noStrike" kern="0" cap="none" spc="0" normalizeH="0" baseline="0" noProof="0" dirty="0" smtClean="0">
              <a:ln w="1143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HY견고딕" pitchFamily="18" charset="-127"/>
              <a:ea typeface="HY견고딕" pitchFamily="18" charset="-127"/>
              <a:cs typeface="+mn-cs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09933" y="6037860"/>
            <a:ext cx="968430" cy="500137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lvl="0" algn="ctr">
              <a:spcAft>
                <a:spcPts val="300"/>
              </a:spcAft>
              <a:defRPr/>
            </a:pPr>
            <a:r>
              <a:rPr lang="ko-KR" altLang="en-US" sz="1200" b="1" kern="0" smtClean="0">
                <a:ln w="1143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바른</a:t>
            </a:r>
            <a:endParaRPr lang="en-US" altLang="ko-KR" sz="1200" b="1" kern="0" smtClean="0">
              <a:ln w="1143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 lvl="0" algn="ctr">
              <a:spcAft>
                <a:spcPts val="300"/>
              </a:spcAft>
              <a:defRPr/>
            </a:pPr>
            <a:r>
              <a:rPr lang="ko-KR" altLang="en-US" sz="1200" b="1" kern="0" smtClean="0">
                <a:ln w="1143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어린이집</a:t>
            </a:r>
            <a:endParaRPr lang="en-US" altLang="ko-KR" sz="1200" b="1" kern="0" smtClean="0">
              <a:ln w="1143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109933" y="6850992"/>
            <a:ext cx="968430" cy="1123617"/>
            <a:chOff x="109933" y="7642648"/>
            <a:chExt cx="968430" cy="946670"/>
          </a:xfrm>
        </p:grpSpPr>
        <p:sp>
          <p:nvSpPr>
            <p:cNvPr id="38" name="직사각형 37"/>
            <p:cNvSpPr/>
            <p:nvPr/>
          </p:nvSpPr>
          <p:spPr>
            <a:xfrm>
              <a:off x="209634" y="7642648"/>
              <a:ext cx="807128" cy="94667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 algn="ctr">
              <a:noFill/>
              <a:miter lim="800000"/>
              <a:headEnd/>
              <a:tailEnd/>
            </a:ln>
            <a:effectLst>
              <a:outerShdw blurRad="44450" dist="27940" dir="5400000" algn="ctr">
                <a:schemeClr val="bg1">
                  <a:lumMod val="95000"/>
                  <a:alpha val="32000"/>
                </a:schemeClr>
              </a:outerShdw>
            </a:effectLst>
          </p:spPr>
          <p:txBody>
            <a:bodyPr wrap="none" lIns="0" tIns="36000" rIns="0" bIns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300" b="1" i="0" u="none" strike="noStrike" kern="0" cap="none" spc="0" normalizeH="0" baseline="0" noProof="0" dirty="0" smtClean="0">
                <a:ln w="1143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HY견고딕" pitchFamily="18" charset="-127"/>
                <a:ea typeface="HY견고딕" pitchFamily="18" charset="-127"/>
                <a:cs typeface="+mn-cs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109933" y="7880435"/>
              <a:ext cx="968430" cy="421376"/>
            </a:xfrm>
            <a:prstGeom prst="rect">
              <a:avLst/>
            </a:prstGeom>
          </p:spPr>
          <p:txBody>
            <a:bodyPr wrap="square" anchor="ctr" anchorCtr="0">
              <a:spAutoFit/>
            </a:bodyPr>
            <a:lstStyle/>
            <a:p>
              <a:pPr lvl="0" algn="ctr">
                <a:spcAft>
                  <a:spcPts val="300"/>
                </a:spcAft>
                <a:defRPr/>
              </a:pPr>
              <a:r>
                <a:rPr lang="ko-KR" altLang="en-US" sz="1200" b="1" kern="0" smtClean="0">
                  <a:ln w="11430"/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곧은</a:t>
              </a:r>
              <a:endParaRPr lang="en-US" altLang="ko-KR" sz="1200" b="1" kern="0" smtClean="0">
                <a:ln w="1143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  <a:p>
              <a:pPr lvl="0" algn="ctr">
                <a:spcAft>
                  <a:spcPts val="300"/>
                </a:spcAft>
                <a:defRPr/>
              </a:pPr>
              <a:r>
                <a:rPr lang="ko-KR" altLang="en-US" sz="1200" b="1" kern="0" smtClean="0">
                  <a:ln w="11430"/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어린이집</a:t>
              </a:r>
              <a:endParaRPr lang="en-US" altLang="ko-KR" sz="1200" b="1" kern="0" smtClean="0">
                <a:ln w="1143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109933" y="8098599"/>
            <a:ext cx="968430" cy="1179001"/>
            <a:chOff x="109933" y="8371399"/>
            <a:chExt cx="968430" cy="946670"/>
          </a:xfrm>
        </p:grpSpPr>
        <p:sp>
          <p:nvSpPr>
            <p:cNvPr id="42" name="직사각형 41"/>
            <p:cNvSpPr/>
            <p:nvPr/>
          </p:nvSpPr>
          <p:spPr>
            <a:xfrm>
              <a:off x="209634" y="8371399"/>
              <a:ext cx="807128" cy="94667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 algn="ctr">
              <a:noFill/>
              <a:miter lim="800000"/>
              <a:headEnd/>
              <a:tailEnd/>
            </a:ln>
            <a:effectLst>
              <a:outerShdw blurRad="44450" dist="27940" dir="5400000" algn="ctr">
                <a:schemeClr val="bg1">
                  <a:lumMod val="95000"/>
                  <a:alpha val="32000"/>
                </a:schemeClr>
              </a:outerShdw>
            </a:effectLst>
          </p:spPr>
          <p:txBody>
            <a:bodyPr wrap="none" lIns="0" tIns="36000" rIns="0" bIns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300" b="1" i="0" u="none" strike="noStrike" kern="0" cap="none" spc="0" normalizeH="0" baseline="0" noProof="0" dirty="0" smtClean="0">
                <a:ln w="1143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HY견고딕" pitchFamily="18" charset="-127"/>
                <a:ea typeface="HY견고딕" pitchFamily="18" charset="-127"/>
                <a:cs typeface="+mn-cs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109933" y="8634957"/>
              <a:ext cx="968430" cy="401581"/>
            </a:xfrm>
            <a:prstGeom prst="rect">
              <a:avLst/>
            </a:prstGeom>
          </p:spPr>
          <p:txBody>
            <a:bodyPr wrap="square" anchor="ctr" anchorCtr="0">
              <a:spAutoFit/>
            </a:bodyPr>
            <a:lstStyle/>
            <a:p>
              <a:pPr lvl="0" algn="ctr">
                <a:spcAft>
                  <a:spcPts val="300"/>
                </a:spcAft>
                <a:defRPr/>
              </a:pPr>
              <a:r>
                <a:rPr lang="ko-KR" altLang="en-US" sz="1200" b="1" kern="0" smtClean="0">
                  <a:ln w="11430"/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희망</a:t>
              </a:r>
              <a:endParaRPr lang="en-US" altLang="ko-KR" sz="1200" b="1" kern="0" smtClean="0">
                <a:ln w="1143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  <a:p>
              <a:pPr lvl="0" algn="ctr">
                <a:spcAft>
                  <a:spcPts val="300"/>
                </a:spcAft>
                <a:defRPr/>
              </a:pPr>
              <a:r>
                <a:rPr lang="ko-KR" altLang="en-US" sz="1200" b="1" kern="0" smtClean="0">
                  <a:ln w="11430"/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어린이집</a:t>
              </a:r>
              <a:endParaRPr lang="en-US" altLang="ko-KR" sz="1200" b="1" kern="0" smtClean="0">
                <a:ln w="1143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</p:txBody>
        </p:sp>
      </p:grpSp>
      <p:sp>
        <p:nvSpPr>
          <p:cNvPr id="46" name="직사각형 45"/>
          <p:cNvSpPr/>
          <p:nvPr/>
        </p:nvSpPr>
        <p:spPr>
          <a:xfrm>
            <a:off x="1014863" y="5909363"/>
            <a:ext cx="5843136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 smtClean="0"/>
              <a:t>신청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</a:t>
            </a:r>
            <a:r>
              <a:rPr lang="ko-KR" altLang="en-US" sz="1200" dirty="0" err="1" smtClean="0"/>
              <a:t>어린이집</a:t>
            </a:r>
            <a:r>
              <a:rPr lang="ko-KR" altLang="en-US" sz="1200" dirty="0" smtClean="0"/>
              <a:t> 홈페이지 신청</a:t>
            </a:r>
            <a:endParaRPr lang="ko-KR" altLang="en-US" sz="1200" dirty="0"/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 smtClean="0"/>
              <a:t>서류 제출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직접 우편접수 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첨부</a:t>
            </a:r>
            <a:r>
              <a:rPr lang="en-US" altLang="ko-KR" sz="1200" dirty="0" smtClean="0"/>
              <a:t>1 </a:t>
            </a:r>
            <a:r>
              <a:rPr lang="ko-KR" altLang="en-US" sz="1200" dirty="0" smtClean="0"/>
              <a:t>서류목록 및 </a:t>
            </a:r>
            <a:r>
              <a:rPr lang="ko-KR" altLang="en-US" sz="1200" dirty="0" err="1" smtClean="0"/>
              <a:t>제출처</a:t>
            </a:r>
            <a:r>
              <a:rPr lang="ko-KR" altLang="en-US" sz="1200" dirty="0" smtClean="0"/>
              <a:t> 주소지 참조</a:t>
            </a:r>
            <a:r>
              <a:rPr lang="en-US" altLang="ko-KR" sz="1200" dirty="0" smtClean="0"/>
              <a:t>)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 smtClean="0"/>
              <a:t>접수 일정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~11.6(</a:t>
            </a:r>
            <a:r>
              <a:rPr lang="ko-KR" altLang="en-US" sz="1200" dirty="0" smtClean="0"/>
              <a:t>금</a:t>
            </a:r>
            <a:r>
              <a:rPr lang="en-US" altLang="ko-KR" sz="1200" dirty="0" smtClean="0"/>
              <a:t>) 18</a:t>
            </a:r>
            <a:r>
              <a:rPr lang="ko-KR" altLang="en-US" sz="1200" dirty="0" smtClean="0"/>
              <a:t>시까지 </a:t>
            </a:r>
            <a:r>
              <a:rPr lang="ko-KR" altLang="en-US" sz="1200" dirty="0" smtClean="0"/>
              <a:t>온라인 접수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*</a:t>
            </a:r>
            <a:r>
              <a:rPr lang="en-US" altLang="ko-KR" sz="1200" dirty="0" smtClean="0"/>
              <a:t>20.11.13(</a:t>
            </a:r>
            <a:r>
              <a:rPr lang="ko-KR" altLang="en-US" sz="1200" dirty="0"/>
              <a:t>금</a:t>
            </a:r>
            <a:r>
              <a:rPr lang="en-US" altLang="ko-KR" sz="1200" dirty="0"/>
              <a:t>) </a:t>
            </a:r>
            <a:r>
              <a:rPr lang="ko-KR" altLang="en-US" sz="1200" dirty="0"/>
              <a:t>오후 </a:t>
            </a:r>
            <a:r>
              <a:rPr lang="en-US" altLang="ko-KR" sz="1200" dirty="0"/>
              <a:t>2</a:t>
            </a:r>
            <a:r>
              <a:rPr lang="ko-KR" altLang="en-US" sz="1200" dirty="0"/>
              <a:t>시 </a:t>
            </a:r>
            <a:r>
              <a:rPr lang="ko-KR" altLang="en-US" sz="1200" dirty="0" smtClean="0"/>
              <a:t>발표 예정</a:t>
            </a:r>
            <a:endParaRPr lang="en-US" altLang="ko-KR" sz="1200" dirty="0"/>
          </a:p>
        </p:txBody>
      </p:sp>
      <p:sp>
        <p:nvSpPr>
          <p:cNvPr id="47" name="직사각형 46"/>
          <p:cNvSpPr/>
          <p:nvPr/>
        </p:nvSpPr>
        <p:spPr>
          <a:xfrm>
            <a:off x="1014863" y="6923436"/>
            <a:ext cx="5843136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 smtClean="0">
                <a:latin typeface="+mn-ea"/>
              </a:rPr>
              <a:t>신청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: </a:t>
            </a:r>
            <a:r>
              <a:rPr lang="ko-KR" altLang="en-US" sz="1200" dirty="0" err="1" smtClean="0">
                <a:latin typeface="+mn-ea"/>
              </a:rPr>
              <a:t>어린이집</a:t>
            </a:r>
            <a:r>
              <a:rPr lang="ko-KR" altLang="en-US" sz="1200" dirty="0" smtClean="0">
                <a:latin typeface="+mn-ea"/>
              </a:rPr>
              <a:t> 홈페이지 신청</a:t>
            </a:r>
            <a:endParaRPr lang="ko-KR" altLang="en-US" sz="1200" dirty="0">
              <a:latin typeface="+mn-ea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 smtClean="0">
                <a:latin typeface="+mn-ea"/>
              </a:rPr>
              <a:t>서류 제출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: </a:t>
            </a:r>
            <a:r>
              <a:rPr lang="ko-KR" altLang="en-US" sz="1200" dirty="0" err="1" smtClean="0">
                <a:latin typeface="+mn-ea"/>
              </a:rPr>
              <a:t>이메일</a:t>
            </a:r>
            <a:r>
              <a:rPr lang="ko-KR" altLang="en-US" sz="1200" dirty="0" smtClean="0">
                <a:latin typeface="+mn-ea"/>
              </a:rPr>
              <a:t> 제출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>* </a:t>
            </a:r>
            <a:r>
              <a:rPr lang="ko-KR" altLang="en-US" sz="1200" dirty="0" smtClean="0">
                <a:latin typeface="+mn-ea"/>
              </a:rPr>
              <a:t>메일 </a:t>
            </a:r>
            <a:r>
              <a:rPr lang="ko-KR" altLang="en-US" sz="1200" dirty="0">
                <a:latin typeface="+mn-ea"/>
              </a:rPr>
              <a:t>제목 </a:t>
            </a:r>
            <a:r>
              <a:rPr lang="en-US" altLang="ko-KR" sz="1200" dirty="0">
                <a:latin typeface="+mn-ea"/>
              </a:rPr>
              <a:t>: </a:t>
            </a:r>
            <a:r>
              <a:rPr lang="ko-KR" altLang="en-US" sz="1200" dirty="0" smtClean="0">
                <a:latin typeface="+mn-ea"/>
              </a:rPr>
              <a:t>신청자 이름</a:t>
            </a:r>
            <a:r>
              <a:rPr lang="en-US" altLang="ko-KR" sz="1200" dirty="0">
                <a:latin typeface="+mn-ea"/>
              </a:rPr>
              <a:t>/</a:t>
            </a:r>
            <a:r>
              <a:rPr lang="ko-KR" altLang="en-US" sz="1200" dirty="0" smtClean="0">
                <a:latin typeface="+mn-ea"/>
              </a:rPr>
              <a:t>아동 이름</a:t>
            </a:r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생년월일</a:t>
            </a:r>
            <a:r>
              <a:rPr lang="en-US" altLang="ko-KR" sz="1200" dirty="0">
                <a:latin typeface="+mn-ea"/>
              </a:rPr>
              <a:t>)/</a:t>
            </a:r>
            <a:r>
              <a:rPr lang="ko-KR" altLang="en-US" sz="1200" dirty="0" err="1" smtClean="0">
                <a:latin typeface="+mn-ea"/>
              </a:rPr>
              <a:t>서류제출명</a:t>
            </a:r>
            <a:endParaRPr lang="en-US" altLang="ko-KR" sz="1200" dirty="0"/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 smtClean="0">
                <a:latin typeface="+mn-ea"/>
              </a:rPr>
              <a:t>접수 일정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: ~11.6(</a:t>
            </a:r>
            <a:r>
              <a:rPr lang="ko-KR" altLang="en-US" sz="1200" dirty="0" smtClean="0">
                <a:latin typeface="+mn-ea"/>
              </a:rPr>
              <a:t>금</a:t>
            </a:r>
            <a:r>
              <a:rPr lang="en-US" altLang="ko-KR" sz="1200" dirty="0" smtClean="0">
                <a:latin typeface="+mn-ea"/>
              </a:rPr>
              <a:t>) 18</a:t>
            </a:r>
            <a:r>
              <a:rPr lang="ko-KR" altLang="en-US" sz="1200" dirty="0" smtClean="0">
                <a:latin typeface="+mn-ea"/>
              </a:rPr>
              <a:t>시까지 </a:t>
            </a:r>
            <a:r>
              <a:rPr lang="ko-KR" altLang="en-US" sz="1200" dirty="0" smtClean="0">
                <a:latin typeface="+mn-ea"/>
              </a:rPr>
              <a:t>온라인 접수</a:t>
            </a:r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*</a:t>
            </a:r>
            <a:r>
              <a:rPr lang="en-US" altLang="ko-KR" sz="1200" dirty="0" smtClean="0">
                <a:latin typeface="+mn-ea"/>
              </a:rPr>
              <a:t>20.11.13(</a:t>
            </a:r>
            <a:r>
              <a:rPr lang="ko-KR" altLang="en-US" sz="1200" dirty="0">
                <a:latin typeface="+mn-ea"/>
              </a:rPr>
              <a:t>금</a:t>
            </a:r>
            <a:r>
              <a:rPr lang="en-US" altLang="ko-KR" sz="1200" dirty="0">
                <a:latin typeface="+mn-ea"/>
              </a:rPr>
              <a:t>) </a:t>
            </a:r>
            <a:r>
              <a:rPr lang="ko-KR" altLang="en-US" sz="1200" dirty="0">
                <a:latin typeface="+mn-ea"/>
              </a:rPr>
              <a:t>오후 </a:t>
            </a:r>
            <a:r>
              <a:rPr lang="en-US" altLang="ko-KR" sz="1200" dirty="0">
                <a:latin typeface="+mn-ea"/>
              </a:rPr>
              <a:t>2</a:t>
            </a:r>
            <a:r>
              <a:rPr lang="ko-KR" altLang="en-US" sz="1200" dirty="0">
                <a:latin typeface="+mn-ea"/>
              </a:rPr>
              <a:t>시 </a:t>
            </a:r>
            <a:r>
              <a:rPr lang="ko-KR" altLang="en-US" sz="1200" dirty="0" smtClean="0">
                <a:latin typeface="+mn-ea"/>
              </a:rPr>
              <a:t>발표 예정</a:t>
            </a:r>
            <a:endParaRPr lang="en-US" altLang="ko-KR" sz="1200" dirty="0">
              <a:latin typeface="+mn-ea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014863" y="8309534"/>
            <a:ext cx="5843137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 smtClean="0"/>
              <a:t>신청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담당자 </a:t>
            </a:r>
            <a:r>
              <a:rPr lang="ko-KR" altLang="en-US" sz="1200" dirty="0" err="1" smtClean="0"/>
              <a:t>이메일</a:t>
            </a:r>
            <a:r>
              <a:rPr lang="ko-KR" altLang="en-US" sz="1200" dirty="0" smtClean="0"/>
              <a:t> 신청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* </a:t>
            </a:r>
            <a:r>
              <a:rPr lang="ko-KR" altLang="en-US" sz="1200" dirty="0" smtClean="0"/>
              <a:t>자녀 성명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생년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모집구분 기재 必 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가족관계증명서 必</a:t>
            </a:r>
            <a:r>
              <a:rPr lang="en-US" altLang="ko-KR" sz="1200" dirty="0" smtClean="0"/>
              <a:t>)</a:t>
            </a:r>
            <a:endParaRPr lang="ko-KR" altLang="en-US" sz="1200" dirty="0"/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 smtClean="0"/>
              <a:t>접수 일정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~11.6(</a:t>
            </a:r>
            <a:r>
              <a:rPr lang="ko-KR" altLang="en-US" sz="1200" dirty="0" smtClean="0"/>
              <a:t>금</a:t>
            </a:r>
            <a:r>
              <a:rPr lang="en-US" altLang="ko-KR" sz="1200" dirty="0" smtClean="0"/>
              <a:t>) 18</a:t>
            </a:r>
            <a:r>
              <a:rPr lang="ko-KR" altLang="en-US" sz="1200" dirty="0" smtClean="0"/>
              <a:t>시까지 </a:t>
            </a:r>
            <a:r>
              <a:rPr lang="ko-KR" altLang="en-US" sz="1200" dirty="0" smtClean="0"/>
              <a:t>메일 접수</a:t>
            </a:r>
            <a:r>
              <a:rPr lang="en-US" altLang="ko-KR" sz="1200" dirty="0"/>
              <a:t> </a:t>
            </a:r>
            <a:r>
              <a:rPr lang="ko-KR" altLang="en-US" sz="1200" dirty="0"/>
              <a:t>*</a:t>
            </a:r>
            <a:r>
              <a:rPr lang="en-US" altLang="ko-KR" sz="1200" dirty="0"/>
              <a:t>20.11.13(</a:t>
            </a:r>
            <a:r>
              <a:rPr lang="ko-KR" altLang="en-US" sz="1200" dirty="0"/>
              <a:t>금</a:t>
            </a:r>
            <a:r>
              <a:rPr lang="en-US" altLang="ko-KR" sz="1200" dirty="0"/>
              <a:t>) </a:t>
            </a:r>
            <a:r>
              <a:rPr lang="ko-KR" altLang="en-US" sz="1200" dirty="0"/>
              <a:t>오후 </a:t>
            </a:r>
            <a:r>
              <a:rPr lang="en-US" altLang="ko-KR" sz="1200" dirty="0"/>
              <a:t>2</a:t>
            </a:r>
            <a:r>
              <a:rPr lang="ko-KR" altLang="en-US" sz="1200" dirty="0"/>
              <a:t>시 발표 </a:t>
            </a:r>
            <a:r>
              <a:rPr lang="ko-KR" altLang="en-US" sz="1200" dirty="0" smtClean="0"/>
              <a:t>예정</a:t>
            </a:r>
            <a:endParaRPr lang="en-US" altLang="ko-KR" sz="1200" dirty="0"/>
          </a:p>
        </p:txBody>
      </p:sp>
      <p:sp>
        <p:nvSpPr>
          <p:cNvPr id="52" name="직사각형 51"/>
          <p:cNvSpPr/>
          <p:nvPr/>
        </p:nvSpPr>
        <p:spPr>
          <a:xfrm>
            <a:off x="130747" y="9397999"/>
            <a:ext cx="61785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smtClean="0"/>
              <a:t>※ </a:t>
            </a:r>
            <a:r>
              <a:rPr lang="ko-KR" altLang="en-US" sz="1000" smtClean="0"/>
              <a:t>첨부 </a:t>
            </a:r>
            <a:r>
              <a:rPr lang="en-US" altLang="ko-KR" sz="1000" smtClean="0"/>
              <a:t>: </a:t>
            </a:r>
            <a:r>
              <a:rPr lang="ko-KR" altLang="en-US" sz="1000" smtClean="0"/>
              <a:t>어린이집 제출서류 상세 </a:t>
            </a:r>
            <a:r>
              <a:rPr lang="en-US" altLang="ko-KR" sz="1000"/>
              <a:t>(</a:t>
            </a:r>
            <a:r>
              <a:rPr lang="ko-KR" altLang="en-US" sz="1000" smtClean="0"/>
              <a:t>안내</a:t>
            </a:r>
            <a:r>
              <a:rPr lang="en-US" altLang="ko-KR" sz="1000" smtClean="0"/>
              <a:t>)</a:t>
            </a:r>
            <a:endParaRPr lang="ko-KR" altLang="en-US" sz="1000"/>
          </a:p>
        </p:txBody>
      </p:sp>
      <p:sp>
        <p:nvSpPr>
          <p:cNvPr id="53" name="직사각형 52"/>
          <p:cNvSpPr/>
          <p:nvPr/>
        </p:nvSpPr>
        <p:spPr>
          <a:xfrm>
            <a:off x="5258856" y="9369701"/>
            <a:ext cx="84715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smtClean="0"/>
              <a:t>【</a:t>
            </a:r>
            <a:r>
              <a:rPr lang="ko-KR" altLang="en-US" sz="1000" smtClean="0"/>
              <a:t>마침</a:t>
            </a:r>
            <a:r>
              <a:rPr lang="en-US" altLang="ko-KR" sz="1000" smtClean="0"/>
              <a:t>】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282433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 Theme" id="{1C406C30-685F-4132-9A26-55964B5B5B01}" vid="{E518DA7B-1320-4EFF-98A5-E9BC59A8066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377</TotalTime>
  <Words>176</Words>
  <Application>Microsoft Office PowerPoint</Application>
  <PresentationFormat>A4 용지(210x297mm)</PresentationFormat>
  <Paragraphs>58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10" baseType="lpstr">
      <vt:lpstr>HY견고딕</vt:lpstr>
      <vt:lpstr>나눔고딕</vt:lpstr>
      <vt:lpstr>맑은 고딕</vt:lpstr>
      <vt:lpstr>Arial</vt:lpstr>
      <vt:lpstr>Calibri</vt:lpstr>
      <vt:lpstr>Calibri Light</vt:lpstr>
      <vt:lpstr>Times New Roman</vt:lpstr>
      <vt:lpstr>Wingdings</vt:lpstr>
      <vt:lpstr>Default Theme</vt:lpstr>
      <vt:lpstr>PowerPoint 프레젠테이션</vt:lpstr>
    </vt:vector>
  </TitlesOfParts>
  <Company>POSCO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POSCOUSER</dc:creator>
  <cp:lastModifiedBy>Microsoft 계정</cp:lastModifiedBy>
  <cp:revision>26</cp:revision>
  <dcterms:created xsi:type="dcterms:W3CDTF">2020-11-04T00:35:42Z</dcterms:created>
  <dcterms:modified xsi:type="dcterms:W3CDTF">2022-03-25T04:24:04Z</dcterms:modified>
</cp:coreProperties>
</file>