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1" r:id="rId1"/>
  </p:sldMasterIdLst>
  <p:notesMasterIdLst>
    <p:notesMasterId r:id="rId73"/>
  </p:notesMasterIdLst>
  <p:handoutMasterIdLst>
    <p:handoutMasterId r:id="rId74"/>
  </p:handoutMasterIdLst>
  <p:sldIdLst>
    <p:sldId id="256" r:id="rId2"/>
    <p:sldId id="529" r:id="rId3"/>
    <p:sldId id="419" r:id="rId4"/>
    <p:sldId id="420" r:id="rId5"/>
    <p:sldId id="421" r:id="rId6"/>
    <p:sldId id="423" r:id="rId7"/>
    <p:sldId id="424" r:id="rId8"/>
    <p:sldId id="426"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504" r:id="rId49"/>
    <p:sldId id="505" r:id="rId50"/>
    <p:sldId id="506"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525" r:id="rId70"/>
    <p:sldId id="526" r:id="rId71"/>
    <p:sldId id="527" r:id="rId72"/>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397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0000"/>
    <a:srgbClr val="FF8C3C"/>
    <a:srgbClr val="C66B5A"/>
    <a:srgbClr val="315263"/>
    <a:srgbClr val="7B84C6"/>
    <a:srgbClr val="001E4A"/>
    <a:srgbClr val="CC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20"/>
    <p:restoredTop sz="82308" autoAdjust="0"/>
  </p:normalViewPr>
  <p:slideViewPr>
    <p:cSldViewPr snapToGrid="0">
      <p:cViewPr varScale="1">
        <p:scale>
          <a:sx n="81" d="100"/>
          <a:sy n="81" d="100"/>
        </p:scale>
        <p:origin x="2608" y="184"/>
      </p:cViewPr>
      <p:guideLst>
        <p:guide orient="horz" pos="1536"/>
        <p:guide pos="39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3030"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5" Type="http://schemas.openxmlformats.org/officeDocument/2006/relationships/image" Target="../media/image20.wmf"/><Relationship Id="rId6" Type="http://schemas.openxmlformats.org/officeDocument/2006/relationships/image" Target="../media/image21.wmf"/><Relationship Id="rId1" Type="http://schemas.openxmlformats.org/officeDocument/2006/relationships/image" Target="../media/image16.wmf"/><Relationship Id="rId2"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 Id="rId3"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1" Type="http://schemas.openxmlformats.org/officeDocument/2006/relationships/image" Target="../media/image42.wmf"/><Relationship Id="rId2"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3.wmf"/><Relationship Id="rId2" Type="http://schemas.openxmlformats.org/officeDocument/2006/relationships/image" Target="../media/image6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5.wmf"/><Relationship Id="rId2" Type="http://schemas.openxmlformats.org/officeDocument/2006/relationships/image" Target="../media/image66.wmf"/><Relationship Id="rId3" Type="http://schemas.openxmlformats.org/officeDocument/2006/relationships/image" Target="../media/image6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0.wmf"/><Relationship Id="rId2" Type="http://schemas.openxmlformats.org/officeDocument/2006/relationships/image" Target="../media/image7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3.wmf"/><Relationship Id="rId2" Type="http://schemas.openxmlformats.org/officeDocument/2006/relationships/image" Target="../media/image74.wmf"/><Relationship Id="rId3" Type="http://schemas.openxmlformats.org/officeDocument/2006/relationships/image" Target="../media/image7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9" name="Rectangle 3"/>
          <p:cNvSpPr>
            <a:spLocks noGrp="1" noChangeArrowheads="1"/>
          </p:cNvSpPr>
          <p:nvPr>
            <p:ph type="dt" sz="quarter" idx="1"/>
          </p:nvPr>
        </p:nvSpPr>
        <p:spPr bwMode="auto">
          <a:xfrm>
            <a:off x="4051300" y="0"/>
            <a:ext cx="303371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algn="r" defTabSz="979488">
              <a:defRPr sz="1400">
                <a:latin typeface="Times New Roman" pitchFamily="18" charset="0"/>
              </a:defRPr>
            </a:lvl1pPr>
          </a:lstStyle>
          <a:p>
            <a:pPr>
              <a:defRPr/>
            </a:pPr>
            <a:endParaRPr lang="en-US" altLang="zh-CN"/>
          </a:p>
        </p:txBody>
      </p:sp>
      <p:sp>
        <p:nvSpPr>
          <p:cNvPr id="45060" name="Rectangle 4"/>
          <p:cNvSpPr>
            <a:spLocks noGrp="1" noChangeArrowheads="1"/>
          </p:cNvSpPr>
          <p:nvPr>
            <p:ph type="ftr" sz="quarter" idx="2"/>
          </p:nvPr>
        </p:nvSpPr>
        <p:spPr bwMode="auto">
          <a:xfrm>
            <a:off x="0" y="9713913"/>
            <a:ext cx="311308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defTabSz="979488">
              <a:defRPr sz="1400">
                <a:latin typeface="Times New Roman" pitchFamily="18" charset="0"/>
              </a:defRPr>
            </a:lvl1pPr>
          </a:lstStyle>
          <a:p>
            <a:pPr>
              <a:defRPr/>
            </a:pPr>
            <a:r>
              <a:rPr lang="zh-CN" altLang="en-US"/>
              <a:t>先进计算体系结构和集成电路系统</a:t>
            </a:r>
            <a:endParaRPr lang="en-US" altLang="zh-CN"/>
          </a:p>
        </p:txBody>
      </p:sp>
      <p:sp>
        <p:nvSpPr>
          <p:cNvPr id="45061" name="Rectangle 5"/>
          <p:cNvSpPr>
            <a:spLocks noGrp="1" noChangeArrowheads="1"/>
          </p:cNvSpPr>
          <p:nvPr>
            <p:ph type="sldNum" sz="quarter" idx="3"/>
          </p:nvPr>
        </p:nvSpPr>
        <p:spPr bwMode="auto">
          <a:xfrm>
            <a:off x="4051300" y="9713913"/>
            <a:ext cx="3033713"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algn="r" defTabSz="979488">
              <a:defRPr sz="1400">
                <a:latin typeface="Times New Roman" pitchFamily="18" charset="0"/>
              </a:defRPr>
            </a:lvl1pPr>
          </a:lstStyle>
          <a:p>
            <a:pPr>
              <a:defRPr/>
            </a:pPr>
            <a:fld id="{AAB75F48-0B8D-4BC4-AAAA-D200FB1E63B0}" type="slidenum">
              <a:rPr lang="zh-CN" altLang="en-US"/>
              <a:pPr>
                <a:defRPr/>
              </a:pPr>
              <a:t>‹#›</a:t>
            </a:fld>
            <a:endParaRPr lang="en-US" altLang="zh-CN"/>
          </a:p>
        </p:txBody>
      </p:sp>
    </p:spTree>
    <p:extLst>
      <p:ext uri="{BB962C8B-B14F-4D97-AF65-F5344CB8AC3E}">
        <p14:creationId xmlns:p14="http://schemas.microsoft.com/office/powerpoint/2010/main" val="35178864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130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defTabSz="979488">
              <a:defRPr sz="1400">
                <a:latin typeface="Times New Roman" pitchFamily="18" charset="0"/>
              </a:defRPr>
            </a:lvl1pPr>
          </a:lstStyle>
          <a:p>
            <a:pPr>
              <a:defRPr/>
            </a:pPr>
            <a:r>
              <a:rPr lang="zh-CN" altLang="en-US"/>
              <a:t>数字系统设计</a:t>
            </a:r>
          </a:p>
        </p:txBody>
      </p:sp>
      <p:sp>
        <p:nvSpPr>
          <p:cNvPr id="44035" name="Rectangle 3"/>
          <p:cNvSpPr>
            <a:spLocks noGrp="1" noChangeArrowheads="1"/>
          </p:cNvSpPr>
          <p:nvPr>
            <p:ph type="dt" idx="1"/>
          </p:nvPr>
        </p:nvSpPr>
        <p:spPr bwMode="auto">
          <a:xfrm>
            <a:off x="4051300" y="0"/>
            <a:ext cx="303371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algn="r" defTabSz="979488">
              <a:defRPr sz="1400">
                <a:latin typeface="Times New Roman" pitchFamily="18" charset="0"/>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954088" y="760413"/>
            <a:ext cx="5181600" cy="3886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36625" y="4899025"/>
            <a:ext cx="5214938"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4038" name="Rectangle 6"/>
          <p:cNvSpPr>
            <a:spLocks noGrp="1" noChangeArrowheads="1"/>
          </p:cNvSpPr>
          <p:nvPr>
            <p:ph type="ftr" sz="quarter" idx="4"/>
          </p:nvPr>
        </p:nvSpPr>
        <p:spPr bwMode="auto">
          <a:xfrm>
            <a:off x="0" y="9713913"/>
            <a:ext cx="311308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defTabSz="979488">
              <a:defRPr sz="1400">
                <a:latin typeface="Times New Roman" pitchFamily="18" charset="0"/>
              </a:defRPr>
            </a:lvl1pPr>
          </a:lstStyle>
          <a:p>
            <a:pPr>
              <a:defRPr/>
            </a:pPr>
            <a:r>
              <a:rPr lang="zh-CN" altLang="en-US"/>
              <a:t>先进计算体系结构和集成电路系统</a:t>
            </a:r>
            <a:endParaRPr lang="en-US" altLang="zh-CN"/>
          </a:p>
        </p:txBody>
      </p:sp>
      <p:sp>
        <p:nvSpPr>
          <p:cNvPr id="44039" name="Rectangle 7"/>
          <p:cNvSpPr>
            <a:spLocks noGrp="1" noChangeArrowheads="1"/>
          </p:cNvSpPr>
          <p:nvPr>
            <p:ph type="sldNum" sz="quarter" idx="5"/>
          </p:nvPr>
        </p:nvSpPr>
        <p:spPr bwMode="auto">
          <a:xfrm>
            <a:off x="4051300" y="9713913"/>
            <a:ext cx="3033713"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algn="r" defTabSz="979488">
              <a:defRPr sz="1400">
                <a:latin typeface="Times New Roman" pitchFamily="18" charset="0"/>
              </a:defRPr>
            </a:lvl1pPr>
          </a:lstStyle>
          <a:p>
            <a:pPr>
              <a:defRPr/>
            </a:pPr>
            <a:fld id="{6D3F4E40-A9A4-4D4E-945C-E01C4F596C52}" type="slidenum">
              <a:rPr lang="zh-CN" altLang="en-US"/>
              <a:pPr>
                <a:defRPr/>
              </a:pPr>
              <a:t>‹#›</a:t>
            </a:fld>
            <a:endParaRPr lang="en-US" altLang="zh-CN"/>
          </a:p>
        </p:txBody>
      </p:sp>
    </p:spTree>
    <p:extLst>
      <p:ext uri="{BB962C8B-B14F-4D97-AF65-F5344CB8AC3E}">
        <p14:creationId xmlns:p14="http://schemas.microsoft.com/office/powerpoint/2010/main" val="358891353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7987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0273A3F9-7CAC-4E31-9217-DFF28DCFF836}" type="slidenum">
              <a:rPr lang="zh-CN" altLang="en-US" smtClean="0">
                <a:latin typeface="Times New Roman" pitchFamily="18" charset="0"/>
              </a:rPr>
              <a:pPr/>
              <a:t>1</a:t>
            </a:fld>
            <a:endParaRPr lang="en-US" altLang="zh-CN" smtClean="0">
              <a:latin typeface="Times New Roman" pitchFamily="18"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p:spPr>
        <p:txBody>
          <a:bodyPr/>
          <a:lstStyle/>
          <a:p>
            <a:pPr eaLnBrk="1" hangingPunct="1"/>
            <a:endParaRPr lang="zh-CN" altLang="en-US" smtClean="0"/>
          </a:p>
        </p:txBody>
      </p:sp>
      <p:sp>
        <p:nvSpPr>
          <p:cNvPr id="7987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909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188F04B-6FA4-43E7-BAE6-EC3A5892BF1A}" type="slidenum">
              <a:rPr lang="zh-CN" altLang="en-US" smtClean="0">
                <a:latin typeface="Times New Roman" pitchFamily="18" charset="0"/>
              </a:rPr>
              <a:pPr/>
              <a:t>11</a:t>
            </a:fld>
            <a:endParaRPr lang="en-US" altLang="zh-CN" smtClean="0">
              <a:latin typeface="Times New Roman" pitchFamily="18" charset="0"/>
            </a:endParaRPr>
          </a:p>
        </p:txBody>
      </p:sp>
      <p:sp>
        <p:nvSpPr>
          <p:cNvPr id="89092" name="Rectangle 2"/>
          <p:cNvSpPr>
            <a:spLocks noGrp="1" noRot="1" noChangeAspect="1" noChangeArrowheads="1" noTextEdit="1"/>
          </p:cNvSpPr>
          <p:nvPr>
            <p:ph type="sldImg"/>
          </p:nvPr>
        </p:nvSpPr>
        <p:spPr>
          <a:xfrm>
            <a:off x="992188" y="768350"/>
            <a:ext cx="5114925" cy="3836988"/>
          </a:xfrm>
          <a:ln/>
        </p:spPr>
      </p:sp>
      <p:sp>
        <p:nvSpPr>
          <p:cNvPr id="8909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909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011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302EE82-C3A7-4F5E-A2AB-EBD6033019CC}" type="slidenum">
              <a:rPr lang="zh-CN" altLang="en-US" smtClean="0">
                <a:latin typeface="Times New Roman" pitchFamily="18" charset="0"/>
              </a:rPr>
              <a:pPr/>
              <a:t>12</a:t>
            </a:fld>
            <a:endParaRPr lang="en-US" altLang="zh-CN" smtClean="0">
              <a:latin typeface="Times New Roman" pitchFamily="18" charset="0"/>
            </a:endParaRPr>
          </a:p>
        </p:txBody>
      </p:sp>
      <p:sp>
        <p:nvSpPr>
          <p:cNvPr id="90116" name="Rectangle 2"/>
          <p:cNvSpPr>
            <a:spLocks noGrp="1" noRot="1" noChangeAspect="1" noChangeArrowheads="1" noTextEdit="1"/>
          </p:cNvSpPr>
          <p:nvPr>
            <p:ph type="sldImg"/>
          </p:nvPr>
        </p:nvSpPr>
        <p:spPr>
          <a:xfrm>
            <a:off x="992188" y="768350"/>
            <a:ext cx="5114925" cy="3836988"/>
          </a:xfrm>
          <a:ln/>
        </p:spPr>
      </p:sp>
      <p:sp>
        <p:nvSpPr>
          <p:cNvPr id="9011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011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113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50FF78D8-9E78-46FF-8FF3-DDFA390BA2E9}" type="slidenum">
              <a:rPr lang="zh-CN" altLang="en-US" smtClean="0">
                <a:latin typeface="Times New Roman" pitchFamily="18" charset="0"/>
              </a:rPr>
              <a:pPr/>
              <a:t>13</a:t>
            </a:fld>
            <a:endParaRPr lang="en-US" altLang="zh-CN" smtClean="0">
              <a:latin typeface="Times New Roman" pitchFamily="18" charset="0"/>
            </a:endParaRPr>
          </a:p>
        </p:txBody>
      </p:sp>
      <p:sp>
        <p:nvSpPr>
          <p:cNvPr id="91140" name="Rectangle 2"/>
          <p:cNvSpPr>
            <a:spLocks noGrp="1" noRot="1" noChangeAspect="1" noChangeArrowheads="1" noTextEdit="1"/>
          </p:cNvSpPr>
          <p:nvPr>
            <p:ph type="sldImg"/>
          </p:nvPr>
        </p:nvSpPr>
        <p:spPr>
          <a:xfrm>
            <a:off x="992188" y="768350"/>
            <a:ext cx="5114925" cy="3836988"/>
          </a:xfrm>
          <a:ln/>
        </p:spPr>
      </p:sp>
      <p:sp>
        <p:nvSpPr>
          <p:cNvPr id="9114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114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216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A8E276A9-6EF3-4D4F-9177-E426F3D9477A}" type="slidenum">
              <a:rPr lang="zh-CN" altLang="en-US" smtClean="0">
                <a:latin typeface="Times New Roman" pitchFamily="18" charset="0"/>
              </a:rPr>
              <a:pPr/>
              <a:t>14</a:t>
            </a:fld>
            <a:endParaRPr lang="en-US" altLang="zh-CN" smtClean="0">
              <a:latin typeface="Times New Roman" pitchFamily="18" charset="0"/>
            </a:endParaRPr>
          </a:p>
        </p:txBody>
      </p:sp>
      <p:sp>
        <p:nvSpPr>
          <p:cNvPr id="92164" name="Rectangle 2"/>
          <p:cNvSpPr>
            <a:spLocks noGrp="1" noRot="1" noChangeAspect="1" noChangeArrowheads="1" noTextEdit="1"/>
          </p:cNvSpPr>
          <p:nvPr>
            <p:ph type="sldImg"/>
          </p:nvPr>
        </p:nvSpPr>
        <p:spPr>
          <a:xfrm>
            <a:off x="992188" y="768350"/>
            <a:ext cx="5114925" cy="3836988"/>
          </a:xfrm>
          <a:ln/>
        </p:spPr>
      </p:sp>
      <p:sp>
        <p:nvSpPr>
          <p:cNvPr id="9216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216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318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B7254A2E-DACB-4908-B425-893F9A4551F9}" type="slidenum">
              <a:rPr lang="zh-CN" altLang="en-US" smtClean="0">
                <a:latin typeface="Times New Roman" pitchFamily="18" charset="0"/>
              </a:rPr>
              <a:pPr/>
              <a:t>15</a:t>
            </a:fld>
            <a:endParaRPr lang="en-US" altLang="zh-CN" smtClean="0">
              <a:latin typeface="Times New Roman" pitchFamily="18" charset="0"/>
            </a:endParaRPr>
          </a:p>
        </p:txBody>
      </p:sp>
      <p:sp>
        <p:nvSpPr>
          <p:cNvPr id="93188" name="Rectangle 2"/>
          <p:cNvSpPr>
            <a:spLocks noGrp="1" noRot="1" noChangeAspect="1" noChangeArrowheads="1" noTextEdit="1"/>
          </p:cNvSpPr>
          <p:nvPr>
            <p:ph type="sldImg"/>
          </p:nvPr>
        </p:nvSpPr>
        <p:spPr>
          <a:xfrm>
            <a:off x="992188" y="768350"/>
            <a:ext cx="5114925" cy="3836988"/>
          </a:xfrm>
          <a:ln/>
        </p:spPr>
      </p:sp>
      <p:sp>
        <p:nvSpPr>
          <p:cNvPr id="9318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319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421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32A6DB68-FAB6-44A1-B677-CB18EB19B565}" type="slidenum">
              <a:rPr lang="zh-CN" altLang="en-US" smtClean="0">
                <a:latin typeface="Times New Roman" pitchFamily="18" charset="0"/>
              </a:rPr>
              <a:pPr/>
              <a:t>16</a:t>
            </a:fld>
            <a:endParaRPr lang="en-US" altLang="zh-CN" smtClean="0">
              <a:latin typeface="Times New Roman" pitchFamily="18" charset="0"/>
            </a:endParaRPr>
          </a:p>
        </p:txBody>
      </p:sp>
      <p:sp>
        <p:nvSpPr>
          <p:cNvPr id="94212" name="Rectangle 2"/>
          <p:cNvSpPr>
            <a:spLocks noGrp="1" noRot="1" noChangeAspect="1" noChangeArrowheads="1" noTextEdit="1"/>
          </p:cNvSpPr>
          <p:nvPr>
            <p:ph type="sldImg"/>
          </p:nvPr>
        </p:nvSpPr>
        <p:spPr>
          <a:xfrm>
            <a:off x="992188" y="768350"/>
            <a:ext cx="5114925" cy="3836988"/>
          </a:xfrm>
          <a:ln/>
        </p:spPr>
      </p:sp>
      <p:sp>
        <p:nvSpPr>
          <p:cNvPr id="9421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421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523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074B7C5B-13DB-4354-A987-BF67DDD0B26E}" type="slidenum">
              <a:rPr lang="zh-CN" altLang="en-US" smtClean="0">
                <a:latin typeface="Times New Roman" pitchFamily="18" charset="0"/>
              </a:rPr>
              <a:pPr/>
              <a:t>17</a:t>
            </a:fld>
            <a:endParaRPr lang="en-US" altLang="zh-CN" smtClean="0">
              <a:latin typeface="Times New Roman" pitchFamily="18" charset="0"/>
            </a:endParaRPr>
          </a:p>
        </p:txBody>
      </p:sp>
      <p:sp>
        <p:nvSpPr>
          <p:cNvPr id="95236" name="Rectangle 2"/>
          <p:cNvSpPr>
            <a:spLocks noGrp="1" noRot="1" noChangeAspect="1" noChangeArrowheads="1" noTextEdit="1"/>
          </p:cNvSpPr>
          <p:nvPr>
            <p:ph type="sldImg"/>
          </p:nvPr>
        </p:nvSpPr>
        <p:spPr>
          <a:xfrm>
            <a:off x="992188" y="768350"/>
            <a:ext cx="5114925" cy="3836988"/>
          </a:xfrm>
          <a:ln/>
        </p:spPr>
      </p:sp>
      <p:sp>
        <p:nvSpPr>
          <p:cNvPr id="9523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523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625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84D3801A-AA20-44AA-BF94-4065182CD763}" type="slidenum">
              <a:rPr lang="zh-CN" altLang="en-US" smtClean="0">
                <a:latin typeface="Times New Roman" pitchFamily="18" charset="0"/>
              </a:rPr>
              <a:pPr/>
              <a:t>18</a:t>
            </a:fld>
            <a:endParaRPr lang="en-US" altLang="zh-CN" smtClean="0">
              <a:latin typeface="Times New Roman" pitchFamily="18" charset="0"/>
            </a:endParaRPr>
          </a:p>
        </p:txBody>
      </p:sp>
      <p:sp>
        <p:nvSpPr>
          <p:cNvPr id="96260" name="Rectangle 2"/>
          <p:cNvSpPr>
            <a:spLocks noGrp="1" noRot="1" noChangeAspect="1" noChangeArrowheads="1" noTextEdit="1"/>
          </p:cNvSpPr>
          <p:nvPr>
            <p:ph type="sldImg"/>
          </p:nvPr>
        </p:nvSpPr>
        <p:spPr>
          <a:xfrm>
            <a:off x="992188" y="768350"/>
            <a:ext cx="5114925" cy="3836988"/>
          </a:xfrm>
          <a:ln/>
        </p:spPr>
      </p:sp>
      <p:sp>
        <p:nvSpPr>
          <p:cNvPr id="9626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626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728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DEEE2E96-8E41-4CFC-9033-BBBF64F2BABB}" type="slidenum">
              <a:rPr lang="zh-CN" altLang="en-US" smtClean="0">
                <a:latin typeface="Times New Roman" pitchFamily="18" charset="0"/>
              </a:rPr>
              <a:pPr/>
              <a:t>19</a:t>
            </a:fld>
            <a:endParaRPr lang="en-US" altLang="zh-CN" smtClean="0">
              <a:latin typeface="Times New Roman" pitchFamily="18" charset="0"/>
            </a:endParaRPr>
          </a:p>
        </p:txBody>
      </p:sp>
      <p:sp>
        <p:nvSpPr>
          <p:cNvPr id="97284" name="Rectangle 2"/>
          <p:cNvSpPr>
            <a:spLocks noGrp="1" noRot="1" noChangeAspect="1" noChangeArrowheads="1" noTextEdit="1"/>
          </p:cNvSpPr>
          <p:nvPr>
            <p:ph type="sldImg"/>
          </p:nvPr>
        </p:nvSpPr>
        <p:spPr>
          <a:xfrm>
            <a:off x="992188" y="768350"/>
            <a:ext cx="5114925" cy="3836988"/>
          </a:xfrm>
          <a:ln/>
        </p:spPr>
      </p:sp>
      <p:sp>
        <p:nvSpPr>
          <p:cNvPr id="9728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728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830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D084B4B3-267E-4C13-81E5-DF2F60732411}" type="slidenum">
              <a:rPr lang="zh-CN" altLang="en-US" smtClean="0">
                <a:latin typeface="Times New Roman" pitchFamily="18" charset="0"/>
              </a:rPr>
              <a:pPr/>
              <a:t>20</a:t>
            </a:fld>
            <a:endParaRPr lang="en-US" altLang="zh-CN" smtClean="0">
              <a:latin typeface="Times New Roman" pitchFamily="18" charset="0"/>
            </a:endParaRPr>
          </a:p>
        </p:txBody>
      </p:sp>
      <p:sp>
        <p:nvSpPr>
          <p:cNvPr id="98308" name="Rectangle 2"/>
          <p:cNvSpPr>
            <a:spLocks noGrp="1" noRot="1" noChangeAspect="1" noChangeArrowheads="1" noTextEdit="1"/>
          </p:cNvSpPr>
          <p:nvPr>
            <p:ph type="sldImg"/>
          </p:nvPr>
        </p:nvSpPr>
        <p:spPr>
          <a:xfrm>
            <a:off x="992188" y="768350"/>
            <a:ext cx="5114925" cy="3836988"/>
          </a:xfrm>
          <a:ln/>
        </p:spPr>
      </p:sp>
      <p:sp>
        <p:nvSpPr>
          <p:cNvPr id="9830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831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089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DE0A6450-0762-43B1-9394-9606EA784B02}" type="slidenum">
              <a:rPr lang="zh-CN" altLang="en-US" smtClean="0">
                <a:latin typeface="Times New Roman" pitchFamily="18" charset="0"/>
              </a:rPr>
              <a:pPr/>
              <a:t>3</a:t>
            </a:fld>
            <a:endParaRPr lang="en-US" altLang="zh-CN" smtClean="0">
              <a:latin typeface="Times New Roman" pitchFamily="18" charset="0"/>
            </a:endParaRPr>
          </a:p>
        </p:txBody>
      </p:sp>
      <p:sp>
        <p:nvSpPr>
          <p:cNvPr id="80900" name="Rectangle 2"/>
          <p:cNvSpPr>
            <a:spLocks noGrp="1" noRot="1" noChangeAspect="1" noChangeArrowheads="1" noTextEdit="1"/>
          </p:cNvSpPr>
          <p:nvPr>
            <p:ph type="sldImg"/>
          </p:nvPr>
        </p:nvSpPr>
        <p:spPr>
          <a:xfrm>
            <a:off x="992188" y="768350"/>
            <a:ext cx="5114925" cy="3836988"/>
          </a:xfrm>
          <a:ln/>
        </p:spPr>
      </p:sp>
      <p:sp>
        <p:nvSpPr>
          <p:cNvPr id="8090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090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9933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F5E47990-E2DA-49F4-A8B9-309456A8E74F}" type="slidenum">
              <a:rPr lang="zh-CN" altLang="en-US" smtClean="0">
                <a:latin typeface="Times New Roman" pitchFamily="18" charset="0"/>
              </a:rPr>
              <a:pPr/>
              <a:t>21</a:t>
            </a:fld>
            <a:endParaRPr lang="en-US" altLang="zh-CN" smtClean="0">
              <a:latin typeface="Times New Roman" pitchFamily="18" charset="0"/>
            </a:endParaRPr>
          </a:p>
        </p:txBody>
      </p:sp>
      <p:sp>
        <p:nvSpPr>
          <p:cNvPr id="99332" name="Rectangle 2"/>
          <p:cNvSpPr>
            <a:spLocks noGrp="1" noRot="1" noChangeAspect="1" noChangeArrowheads="1" noTextEdit="1"/>
          </p:cNvSpPr>
          <p:nvPr>
            <p:ph type="sldImg"/>
          </p:nvPr>
        </p:nvSpPr>
        <p:spPr>
          <a:xfrm>
            <a:off x="992188" y="768350"/>
            <a:ext cx="5114925" cy="3836988"/>
          </a:xfrm>
          <a:ln/>
        </p:spPr>
      </p:sp>
      <p:sp>
        <p:nvSpPr>
          <p:cNvPr id="9933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9933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035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6AEE6882-738C-4934-A67F-84616BEE3A67}" type="slidenum">
              <a:rPr lang="zh-CN" altLang="en-US" smtClean="0">
                <a:latin typeface="Times New Roman" pitchFamily="18" charset="0"/>
              </a:rPr>
              <a:pPr/>
              <a:t>22</a:t>
            </a:fld>
            <a:endParaRPr lang="en-US" altLang="zh-CN" smtClean="0">
              <a:latin typeface="Times New Roman" pitchFamily="18" charset="0"/>
            </a:endParaRPr>
          </a:p>
        </p:txBody>
      </p:sp>
      <p:sp>
        <p:nvSpPr>
          <p:cNvPr id="100356" name="Rectangle 2"/>
          <p:cNvSpPr>
            <a:spLocks noGrp="1" noRot="1" noChangeAspect="1" noChangeArrowheads="1" noTextEdit="1"/>
          </p:cNvSpPr>
          <p:nvPr>
            <p:ph type="sldImg"/>
          </p:nvPr>
        </p:nvSpPr>
        <p:spPr>
          <a:xfrm>
            <a:off x="992188" y="768350"/>
            <a:ext cx="5114925" cy="3836988"/>
          </a:xfrm>
          <a:ln/>
        </p:spPr>
      </p:sp>
      <p:sp>
        <p:nvSpPr>
          <p:cNvPr id="10035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035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137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3D3E77DD-A48F-4CBF-BCFB-F5B57B9091FF}" type="slidenum">
              <a:rPr lang="zh-CN" altLang="en-US" smtClean="0">
                <a:latin typeface="Times New Roman" pitchFamily="18" charset="0"/>
              </a:rPr>
              <a:pPr/>
              <a:t>23</a:t>
            </a:fld>
            <a:endParaRPr lang="en-US" altLang="zh-CN" smtClean="0">
              <a:latin typeface="Times New Roman" pitchFamily="18" charset="0"/>
            </a:endParaRPr>
          </a:p>
        </p:txBody>
      </p:sp>
      <p:sp>
        <p:nvSpPr>
          <p:cNvPr id="101380" name="Rectangle 2"/>
          <p:cNvSpPr>
            <a:spLocks noGrp="1" noRot="1" noChangeAspect="1" noChangeArrowheads="1" noTextEdit="1"/>
          </p:cNvSpPr>
          <p:nvPr>
            <p:ph type="sldImg"/>
          </p:nvPr>
        </p:nvSpPr>
        <p:spPr>
          <a:xfrm>
            <a:off x="992188" y="768350"/>
            <a:ext cx="5114925" cy="3836988"/>
          </a:xfrm>
          <a:ln/>
        </p:spPr>
      </p:sp>
      <p:sp>
        <p:nvSpPr>
          <p:cNvPr id="10138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138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240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C8867DD4-5436-4B92-8502-ABD7CFBC7624}" type="slidenum">
              <a:rPr lang="zh-CN" altLang="en-US" smtClean="0">
                <a:latin typeface="Times New Roman" pitchFamily="18" charset="0"/>
              </a:rPr>
              <a:pPr/>
              <a:t>24</a:t>
            </a:fld>
            <a:endParaRPr lang="en-US" altLang="zh-CN" smtClean="0">
              <a:latin typeface="Times New Roman" pitchFamily="18" charset="0"/>
            </a:endParaRPr>
          </a:p>
        </p:txBody>
      </p:sp>
      <p:sp>
        <p:nvSpPr>
          <p:cNvPr id="102404" name="Rectangle 2"/>
          <p:cNvSpPr>
            <a:spLocks noGrp="1" noRot="1" noChangeAspect="1" noChangeArrowheads="1" noTextEdit="1"/>
          </p:cNvSpPr>
          <p:nvPr>
            <p:ph type="sldImg"/>
          </p:nvPr>
        </p:nvSpPr>
        <p:spPr>
          <a:xfrm>
            <a:off x="992188" y="768350"/>
            <a:ext cx="5114925" cy="3836988"/>
          </a:xfrm>
          <a:ln/>
        </p:spPr>
      </p:sp>
      <p:sp>
        <p:nvSpPr>
          <p:cNvPr id="10240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240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342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95977C81-852F-4EC8-825A-CD42F3DEFC05}" type="slidenum">
              <a:rPr lang="zh-CN" altLang="en-US" smtClean="0">
                <a:latin typeface="Times New Roman" pitchFamily="18" charset="0"/>
              </a:rPr>
              <a:pPr/>
              <a:t>25</a:t>
            </a:fld>
            <a:endParaRPr lang="en-US" altLang="zh-CN" smtClean="0">
              <a:latin typeface="Times New Roman" pitchFamily="18" charset="0"/>
            </a:endParaRPr>
          </a:p>
        </p:txBody>
      </p:sp>
      <p:sp>
        <p:nvSpPr>
          <p:cNvPr id="103428" name="Rectangle 2"/>
          <p:cNvSpPr>
            <a:spLocks noGrp="1" noRot="1" noChangeAspect="1" noChangeArrowheads="1" noTextEdit="1"/>
          </p:cNvSpPr>
          <p:nvPr>
            <p:ph type="sldImg"/>
          </p:nvPr>
        </p:nvSpPr>
        <p:spPr>
          <a:xfrm>
            <a:off x="992188" y="768350"/>
            <a:ext cx="5114925" cy="3836988"/>
          </a:xfrm>
          <a:ln/>
        </p:spPr>
      </p:sp>
      <p:sp>
        <p:nvSpPr>
          <p:cNvPr id="10342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343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445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ADE1711B-5C2C-4704-8B7A-4A84AB086F27}" type="slidenum">
              <a:rPr lang="zh-CN" altLang="en-US" smtClean="0">
                <a:latin typeface="Times New Roman" pitchFamily="18" charset="0"/>
              </a:rPr>
              <a:pPr/>
              <a:t>26</a:t>
            </a:fld>
            <a:endParaRPr lang="en-US" altLang="zh-CN" smtClean="0">
              <a:latin typeface="Times New Roman" pitchFamily="18" charset="0"/>
            </a:endParaRPr>
          </a:p>
        </p:txBody>
      </p:sp>
      <p:sp>
        <p:nvSpPr>
          <p:cNvPr id="104452" name="Rectangle 2"/>
          <p:cNvSpPr>
            <a:spLocks noGrp="1" noRot="1" noChangeAspect="1" noChangeArrowheads="1" noTextEdit="1"/>
          </p:cNvSpPr>
          <p:nvPr>
            <p:ph type="sldImg"/>
          </p:nvPr>
        </p:nvSpPr>
        <p:spPr>
          <a:xfrm>
            <a:off x="992188" y="768350"/>
            <a:ext cx="5114925" cy="3836988"/>
          </a:xfrm>
          <a:ln/>
        </p:spPr>
      </p:sp>
      <p:sp>
        <p:nvSpPr>
          <p:cNvPr id="10445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445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547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39A99FE-41F0-4DBB-AD33-0D9F1BEFEC61}" type="slidenum">
              <a:rPr lang="zh-CN" altLang="en-US" smtClean="0">
                <a:latin typeface="Times New Roman" pitchFamily="18" charset="0"/>
              </a:rPr>
              <a:pPr/>
              <a:t>27</a:t>
            </a:fld>
            <a:endParaRPr lang="en-US" altLang="zh-CN" smtClean="0">
              <a:latin typeface="Times New Roman" pitchFamily="18" charset="0"/>
            </a:endParaRPr>
          </a:p>
        </p:txBody>
      </p:sp>
      <p:sp>
        <p:nvSpPr>
          <p:cNvPr id="105476" name="Rectangle 2"/>
          <p:cNvSpPr>
            <a:spLocks noGrp="1" noRot="1" noChangeAspect="1" noChangeArrowheads="1" noTextEdit="1"/>
          </p:cNvSpPr>
          <p:nvPr>
            <p:ph type="sldImg"/>
          </p:nvPr>
        </p:nvSpPr>
        <p:spPr>
          <a:xfrm>
            <a:off x="992188" y="768350"/>
            <a:ext cx="5114925" cy="3836988"/>
          </a:xfrm>
          <a:ln/>
        </p:spPr>
      </p:sp>
      <p:sp>
        <p:nvSpPr>
          <p:cNvPr id="10547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547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649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AC117F2A-A786-41FD-90DF-14CE3C7791BC}" type="slidenum">
              <a:rPr lang="zh-CN" altLang="en-US" smtClean="0">
                <a:latin typeface="Times New Roman" pitchFamily="18" charset="0"/>
              </a:rPr>
              <a:pPr/>
              <a:t>28</a:t>
            </a:fld>
            <a:endParaRPr lang="en-US" altLang="zh-CN" smtClean="0">
              <a:latin typeface="Times New Roman" pitchFamily="18" charset="0"/>
            </a:endParaRPr>
          </a:p>
        </p:txBody>
      </p:sp>
      <p:sp>
        <p:nvSpPr>
          <p:cNvPr id="106500" name="Rectangle 2"/>
          <p:cNvSpPr>
            <a:spLocks noGrp="1" noRot="1" noChangeAspect="1" noChangeArrowheads="1" noTextEdit="1"/>
          </p:cNvSpPr>
          <p:nvPr>
            <p:ph type="sldImg"/>
          </p:nvPr>
        </p:nvSpPr>
        <p:spPr>
          <a:xfrm>
            <a:off x="992188" y="768350"/>
            <a:ext cx="5114925" cy="3836988"/>
          </a:xfrm>
          <a:ln/>
        </p:spPr>
      </p:sp>
      <p:sp>
        <p:nvSpPr>
          <p:cNvPr id="10650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650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752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6B91CD0E-BA91-4A77-B159-DFAA48E82870}" type="slidenum">
              <a:rPr lang="zh-CN" altLang="en-US" smtClean="0">
                <a:latin typeface="Times New Roman" pitchFamily="18" charset="0"/>
              </a:rPr>
              <a:pPr/>
              <a:t>29</a:t>
            </a:fld>
            <a:endParaRPr lang="en-US" altLang="zh-CN" smtClean="0">
              <a:latin typeface="Times New Roman" pitchFamily="18" charset="0"/>
            </a:endParaRPr>
          </a:p>
        </p:txBody>
      </p:sp>
      <p:sp>
        <p:nvSpPr>
          <p:cNvPr id="107524" name="Rectangle 2"/>
          <p:cNvSpPr>
            <a:spLocks noGrp="1" noRot="1" noChangeAspect="1" noChangeArrowheads="1" noTextEdit="1"/>
          </p:cNvSpPr>
          <p:nvPr>
            <p:ph type="sldImg"/>
          </p:nvPr>
        </p:nvSpPr>
        <p:spPr>
          <a:xfrm>
            <a:off x="992188" y="768350"/>
            <a:ext cx="5114925" cy="3836988"/>
          </a:xfrm>
          <a:ln/>
        </p:spPr>
      </p:sp>
      <p:sp>
        <p:nvSpPr>
          <p:cNvPr id="10752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752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854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7D85D1EB-15D3-4EE6-8BF6-FB31C2E30304}" type="slidenum">
              <a:rPr lang="zh-CN" altLang="en-US" smtClean="0">
                <a:latin typeface="Times New Roman" pitchFamily="18" charset="0"/>
              </a:rPr>
              <a:pPr/>
              <a:t>30</a:t>
            </a:fld>
            <a:endParaRPr lang="en-US" altLang="zh-CN" smtClean="0">
              <a:latin typeface="Times New Roman" pitchFamily="18" charset="0"/>
            </a:endParaRPr>
          </a:p>
        </p:txBody>
      </p:sp>
      <p:sp>
        <p:nvSpPr>
          <p:cNvPr id="108548" name="Rectangle 2"/>
          <p:cNvSpPr>
            <a:spLocks noGrp="1" noRot="1" noChangeAspect="1" noChangeArrowheads="1" noTextEdit="1"/>
          </p:cNvSpPr>
          <p:nvPr>
            <p:ph type="sldImg"/>
          </p:nvPr>
        </p:nvSpPr>
        <p:spPr>
          <a:xfrm>
            <a:off x="992188" y="768350"/>
            <a:ext cx="5114925" cy="3836988"/>
          </a:xfrm>
          <a:ln/>
        </p:spPr>
      </p:sp>
      <p:sp>
        <p:nvSpPr>
          <p:cNvPr id="10854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855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192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AA34DE16-56A9-49F1-BBC1-0F0333885796}" type="slidenum">
              <a:rPr lang="zh-CN" altLang="en-US" smtClean="0">
                <a:latin typeface="Times New Roman" pitchFamily="18" charset="0"/>
              </a:rPr>
              <a:pPr/>
              <a:t>4</a:t>
            </a:fld>
            <a:endParaRPr lang="en-US" altLang="zh-CN" smtClean="0">
              <a:latin typeface="Times New Roman" pitchFamily="18" charset="0"/>
            </a:endParaRPr>
          </a:p>
        </p:txBody>
      </p:sp>
      <p:sp>
        <p:nvSpPr>
          <p:cNvPr id="81924" name="Rectangle 2"/>
          <p:cNvSpPr>
            <a:spLocks noGrp="1" noRot="1" noChangeAspect="1" noChangeArrowheads="1" noTextEdit="1"/>
          </p:cNvSpPr>
          <p:nvPr>
            <p:ph type="sldImg"/>
          </p:nvPr>
        </p:nvSpPr>
        <p:spPr>
          <a:xfrm>
            <a:off x="992188" y="768350"/>
            <a:ext cx="5114925" cy="3836988"/>
          </a:xfrm>
          <a:ln/>
        </p:spPr>
      </p:sp>
      <p:sp>
        <p:nvSpPr>
          <p:cNvPr id="8192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192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0957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DDC48802-443B-4765-932D-C60F58D628C5}" type="slidenum">
              <a:rPr lang="zh-CN" altLang="en-US" smtClean="0">
                <a:latin typeface="Times New Roman" pitchFamily="18" charset="0"/>
              </a:rPr>
              <a:pPr/>
              <a:t>31</a:t>
            </a:fld>
            <a:endParaRPr lang="en-US" altLang="zh-CN" smtClean="0">
              <a:latin typeface="Times New Roman" pitchFamily="18" charset="0"/>
            </a:endParaRPr>
          </a:p>
        </p:txBody>
      </p:sp>
      <p:sp>
        <p:nvSpPr>
          <p:cNvPr id="109572" name="Rectangle 2"/>
          <p:cNvSpPr>
            <a:spLocks noGrp="1" noRot="1" noChangeAspect="1" noChangeArrowheads="1" noTextEdit="1"/>
          </p:cNvSpPr>
          <p:nvPr>
            <p:ph type="sldImg"/>
          </p:nvPr>
        </p:nvSpPr>
        <p:spPr>
          <a:xfrm>
            <a:off x="992188" y="768350"/>
            <a:ext cx="5114925" cy="3836988"/>
          </a:xfrm>
          <a:ln/>
        </p:spPr>
      </p:sp>
      <p:sp>
        <p:nvSpPr>
          <p:cNvPr id="10957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0957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059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C26F315-B9A6-4F3C-B5AF-4F192D6AF4E8}" type="slidenum">
              <a:rPr lang="zh-CN" altLang="en-US" smtClean="0">
                <a:latin typeface="Times New Roman" pitchFamily="18" charset="0"/>
              </a:rPr>
              <a:pPr/>
              <a:t>32</a:t>
            </a:fld>
            <a:endParaRPr lang="en-US" altLang="zh-CN" smtClean="0">
              <a:latin typeface="Times New Roman" pitchFamily="18" charset="0"/>
            </a:endParaRPr>
          </a:p>
        </p:txBody>
      </p:sp>
      <p:sp>
        <p:nvSpPr>
          <p:cNvPr id="110596" name="Rectangle 2"/>
          <p:cNvSpPr>
            <a:spLocks noGrp="1" noRot="1" noChangeAspect="1" noChangeArrowheads="1" noTextEdit="1"/>
          </p:cNvSpPr>
          <p:nvPr>
            <p:ph type="sldImg"/>
          </p:nvPr>
        </p:nvSpPr>
        <p:spPr>
          <a:xfrm>
            <a:off x="992188" y="768350"/>
            <a:ext cx="5114925" cy="3836988"/>
          </a:xfrm>
          <a:ln/>
        </p:spPr>
      </p:sp>
      <p:sp>
        <p:nvSpPr>
          <p:cNvPr id="11059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059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161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CCA10BB2-0FFD-476B-A191-1B262CF19FA3}" type="slidenum">
              <a:rPr lang="zh-CN" altLang="en-US" smtClean="0">
                <a:latin typeface="Times New Roman" pitchFamily="18" charset="0"/>
              </a:rPr>
              <a:pPr/>
              <a:t>33</a:t>
            </a:fld>
            <a:endParaRPr lang="en-US" altLang="zh-CN" smtClean="0">
              <a:latin typeface="Times New Roman" pitchFamily="18" charset="0"/>
            </a:endParaRPr>
          </a:p>
        </p:txBody>
      </p:sp>
      <p:sp>
        <p:nvSpPr>
          <p:cNvPr id="111620" name="Rectangle 2"/>
          <p:cNvSpPr>
            <a:spLocks noGrp="1" noRot="1" noChangeAspect="1" noChangeArrowheads="1" noTextEdit="1"/>
          </p:cNvSpPr>
          <p:nvPr>
            <p:ph type="sldImg"/>
          </p:nvPr>
        </p:nvSpPr>
        <p:spPr>
          <a:xfrm>
            <a:off x="992188" y="768350"/>
            <a:ext cx="5114925" cy="3836988"/>
          </a:xfrm>
          <a:ln/>
        </p:spPr>
      </p:sp>
      <p:sp>
        <p:nvSpPr>
          <p:cNvPr id="11162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162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264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7DFF2B17-8554-4284-924C-EC9F3FCEA68E}" type="slidenum">
              <a:rPr lang="zh-CN" altLang="en-US" smtClean="0">
                <a:latin typeface="Times New Roman" pitchFamily="18" charset="0"/>
              </a:rPr>
              <a:pPr/>
              <a:t>34</a:t>
            </a:fld>
            <a:endParaRPr lang="en-US" altLang="zh-CN" smtClean="0">
              <a:latin typeface="Times New Roman" pitchFamily="18" charset="0"/>
            </a:endParaRPr>
          </a:p>
        </p:txBody>
      </p:sp>
      <p:sp>
        <p:nvSpPr>
          <p:cNvPr id="112644" name="Rectangle 2"/>
          <p:cNvSpPr>
            <a:spLocks noGrp="1" noRot="1" noChangeAspect="1" noChangeArrowheads="1" noTextEdit="1"/>
          </p:cNvSpPr>
          <p:nvPr>
            <p:ph type="sldImg"/>
          </p:nvPr>
        </p:nvSpPr>
        <p:spPr>
          <a:xfrm>
            <a:off x="992188" y="768350"/>
            <a:ext cx="5114925" cy="3836988"/>
          </a:xfrm>
          <a:ln/>
        </p:spPr>
      </p:sp>
      <p:sp>
        <p:nvSpPr>
          <p:cNvPr id="11264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264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366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E1F92CF-4AF6-493D-B93B-A48800FAB8FE}" type="slidenum">
              <a:rPr lang="zh-CN" altLang="en-US" smtClean="0">
                <a:latin typeface="Times New Roman" pitchFamily="18" charset="0"/>
              </a:rPr>
              <a:pPr/>
              <a:t>35</a:t>
            </a:fld>
            <a:endParaRPr lang="en-US" altLang="zh-CN" smtClean="0">
              <a:latin typeface="Times New Roman" pitchFamily="18" charset="0"/>
            </a:endParaRPr>
          </a:p>
        </p:txBody>
      </p:sp>
      <p:sp>
        <p:nvSpPr>
          <p:cNvPr id="113668" name="Rectangle 2"/>
          <p:cNvSpPr>
            <a:spLocks noGrp="1" noRot="1" noChangeAspect="1" noChangeArrowheads="1" noTextEdit="1"/>
          </p:cNvSpPr>
          <p:nvPr>
            <p:ph type="sldImg"/>
          </p:nvPr>
        </p:nvSpPr>
        <p:spPr>
          <a:xfrm>
            <a:off x="992188" y="768350"/>
            <a:ext cx="5114925" cy="3836988"/>
          </a:xfrm>
          <a:ln/>
        </p:spPr>
      </p:sp>
      <p:sp>
        <p:nvSpPr>
          <p:cNvPr id="11366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367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469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C39D0498-6827-4102-B80D-6EB93429C6D1}" type="slidenum">
              <a:rPr lang="zh-CN" altLang="en-US" smtClean="0">
                <a:latin typeface="Times New Roman" pitchFamily="18" charset="0"/>
              </a:rPr>
              <a:pPr/>
              <a:t>36</a:t>
            </a:fld>
            <a:endParaRPr lang="en-US" altLang="zh-CN" smtClean="0">
              <a:latin typeface="Times New Roman" pitchFamily="18" charset="0"/>
            </a:endParaRPr>
          </a:p>
        </p:txBody>
      </p:sp>
      <p:sp>
        <p:nvSpPr>
          <p:cNvPr id="114692" name="Rectangle 2"/>
          <p:cNvSpPr>
            <a:spLocks noGrp="1" noRot="1" noChangeAspect="1" noChangeArrowheads="1" noTextEdit="1"/>
          </p:cNvSpPr>
          <p:nvPr>
            <p:ph type="sldImg"/>
          </p:nvPr>
        </p:nvSpPr>
        <p:spPr>
          <a:xfrm>
            <a:off x="992188" y="768350"/>
            <a:ext cx="5114925" cy="3836988"/>
          </a:xfrm>
          <a:ln/>
        </p:spPr>
      </p:sp>
      <p:sp>
        <p:nvSpPr>
          <p:cNvPr id="11469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469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571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27DED702-1633-4C86-A28C-18645912489B}" type="slidenum">
              <a:rPr lang="zh-CN" altLang="en-US" smtClean="0">
                <a:latin typeface="Times New Roman" pitchFamily="18" charset="0"/>
              </a:rPr>
              <a:pPr/>
              <a:t>37</a:t>
            </a:fld>
            <a:endParaRPr lang="en-US" altLang="zh-CN" smtClean="0">
              <a:latin typeface="Times New Roman" pitchFamily="18" charset="0"/>
            </a:endParaRPr>
          </a:p>
        </p:txBody>
      </p:sp>
      <p:sp>
        <p:nvSpPr>
          <p:cNvPr id="115716" name="Rectangle 2"/>
          <p:cNvSpPr>
            <a:spLocks noGrp="1" noRot="1" noChangeAspect="1" noChangeArrowheads="1" noTextEdit="1"/>
          </p:cNvSpPr>
          <p:nvPr>
            <p:ph type="sldImg"/>
          </p:nvPr>
        </p:nvSpPr>
        <p:spPr>
          <a:xfrm>
            <a:off x="992188" y="768350"/>
            <a:ext cx="5114925" cy="3836988"/>
          </a:xfrm>
          <a:ln/>
        </p:spPr>
      </p:sp>
      <p:sp>
        <p:nvSpPr>
          <p:cNvPr id="11571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571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673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531D44DA-060E-4A77-9D43-45C224D587C3}" type="slidenum">
              <a:rPr lang="zh-CN" altLang="en-US" smtClean="0">
                <a:latin typeface="Times New Roman" pitchFamily="18" charset="0"/>
              </a:rPr>
              <a:pPr/>
              <a:t>38</a:t>
            </a:fld>
            <a:endParaRPr lang="en-US" altLang="zh-CN" smtClean="0">
              <a:latin typeface="Times New Roman" pitchFamily="18" charset="0"/>
            </a:endParaRPr>
          </a:p>
        </p:txBody>
      </p:sp>
      <p:sp>
        <p:nvSpPr>
          <p:cNvPr id="116740" name="Rectangle 2"/>
          <p:cNvSpPr>
            <a:spLocks noGrp="1" noRot="1" noChangeAspect="1" noChangeArrowheads="1" noTextEdit="1"/>
          </p:cNvSpPr>
          <p:nvPr>
            <p:ph type="sldImg"/>
          </p:nvPr>
        </p:nvSpPr>
        <p:spPr>
          <a:xfrm>
            <a:off x="992188" y="768350"/>
            <a:ext cx="5114925" cy="3836988"/>
          </a:xfrm>
          <a:ln/>
        </p:spPr>
      </p:sp>
      <p:sp>
        <p:nvSpPr>
          <p:cNvPr id="11674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674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776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91748DBE-2414-4B97-9229-1F80B0D46149}" type="slidenum">
              <a:rPr lang="zh-CN" altLang="en-US" smtClean="0">
                <a:latin typeface="Times New Roman" pitchFamily="18" charset="0"/>
              </a:rPr>
              <a:pPr/>
              <a:t>39</a:t>
            </a:fld>
            <a:endParaRPr lang="en-US" altLang="zh-CN" smtClean="0">
              <a:latin typeface="Times New Roman" pitchFamily="18" charset="0"/>
            </a:endParaRPr>
          </a:p>
        </p:txBody>
      </p:sp>
      <p:sp>
        <p:nvSpPr>
          <p:cNvPr id="117764" name="Rectangle 2"/>
          <p:cNvSpPr>
            <a:spLocks noGrp="1" noRot="1" noChangeAspect="1" noChangeArrowheads="1" noTextEdit="1"/>
          </p:cNvSpPr>
          <p:nvPr>
            <p:ph type="sldImg"/>
          </p:nvPr>
        </p:nvSpPr>
        <p:spPr>
          <a:xfrm>
            <a:off x="992188" y="768350"/>
            <a:ext cx="5114925" cy="3836988"/>
          </a:xfrm>
          <a:ln/>
        </p:spPr>
      </p:sp>
      <p:sp>
        <p:nvSpPr>
          <p:cNvPr id="11776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776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878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5A32A230-E119-4844-AEA5-7DB42FB3D36E}" type="slidenum">
              <a:rPr lang="zh-CN" altLang="en-US" smtClean="0">
                <a:latin typeface="Times New Roman" pitchFamily="18" charset="0"/>
              </a:rPr>
              <a:pPr/>
              <a:t>40</a:t>
            </a:fld>
            <a:endParaRPr lang="en-US" altLang="zh-CN" smtClean="0">
              <a:latin typeface="Times New Roman" pitchFamily="18" charset="0"/>
            </a:endParaRPr>
          </a:p>
        </p:txBody>
      </p:sp>
      <p:sp>
        <p:nvSpPr>
          <p:cNvPr id="118788" name="Rectangle 2"/>
          <p:cNvSpPr>
            <a:spLocks noGrp="1" noRot="1" noChangeAspect="1" noChangeArrowheads="1" noTextEdit="1"/>
          </p:cNvSpPr>
          <p:nvPr>
            <p:ph type="sldImg"/>
          </p:nvPr>
        </p:nvSpPr>
        <p:spPr>
          <a:xfrm>
            <a:off x="992188" y="768350"/>
            <a:ext cx="5114925" cy="3836988"/>
          </a:xfrm>
          <a:ln/>
        </p:spPr>
      </p:sp>
      <p:sp>
        <p:nvSpPr>
          <p:cNvPr id="11878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879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294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0D558091-273A-4F43-A136-2C85B1009EF6}" type="slidenum">
              <a:rPr lang="zh-CN" altLang="en-US" smtClean="0">
                <a:latin typeface="Times New Roman" pitchFamily="18" charset="0"/>
              </a:rPr>
              <a:pPr/>
              <a:t>5</a:t>
            </a:fld>
            <a:endParaRPr lang="en-US" altLang="zh-CN" smtClean="0">
              <a:latin typeface="Times New Roman" pitchFamily="18" charset="0"/>
            </a:endParaRPr>
          </a:p>
        </p:txBody>
      </p:sp>
      <p:sp>
        <p:nvSpPr>
          <p:cNvPr id="82948" name="Rectangle 2"/>
          <p:cNvSpPr>
            <a:spLocks noGrp="1" noRot="1" noChangeAspect="1" noChangeArrowheads="1" noTextEdit="1"/>
          </p:cNvSpPr>
          <p:nvPr>
            <p:ph type="sldImg"/>
          </p:nvPr>
        </p:nvSpPr>
        <p:spPr>
          <a:xfrm>
            <a:off x="992188" y="768350"/>
            <a:ext cx="5114925" cy="3836988"/>
          </a:xfrm>
          <a:ln/>
        </p:spPr>
      </p:sp>
      <p:sp>
        <p:nvSpPr>
          <p:cNvPr id="8294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295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1981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D20C259A-AA6B-4F68-B919-C2E2A3F3AC84}" type="slidenum">
              <a:rPr lang="zh-CN" altLang="en-US" smtClean="0">
                <a:latin typeface="Times New Roman" pitchFamily="18" charset="0"/>
              </a:rPr>
              <a:pPr/>
              <a:t>41</a:t>
            </a:fld>
            <a:endParaRPr lang="en-US" altLang="zh-CN" smtClean="0">
              <a:latin typeface="Times New Roman" pitchFamily="18" charset="0"/>
            </a:endParaRPr>
          </a:p>
        </p:txBody>
      </p:sp>
      <p:sp>
        <p:nvSpPr>
          <p:cNvPr id="119812" name="Rectangle 2"/>
          <p:cNvSpPr>
            <a:spLocks noGrp="1" noRot="1" noChangeAspect="1" noChangeArrowheads="1" noTextEdit="1"/>
          </p:cNvSpPr>
          <p:nvPr>
            <p:ph type="sldImg"/>
          </p:nvPr>
        </p:nvSpPr>
        <p:spPr>
          <a:xfrm>
            <a:off x="992188" y="768350"/>
            <a:ext cx="5114925" cy="3836988"/>
          </a:xfrm>
          <a:ln/>
        </p:spPr>
      </p:sp>
      <p:sp>
        <p:nvSpPr>
          <p:cNvPr id="11981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1981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083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2431C539-1220-48E5-8C27-4D3EF147384B}" type="slidenum">
              <a:rPr lang="zh-CN" altLang="en-US" smtClean="0">
                <a:latin typeface="Times New Roman" pitchFamily="18" charset="0"/>
              </a:rPr>
              <a:pPr/>
              <a:t>42</a:t>
            </a:fld>
            <a:endParaRPr lang="en-US" altLang="zh-CN" smtClean="0">
              <a:latin typeface="Times New Roman" pitchFamily="18" charset="0"/>
            </a:endParaRPr>
          </a:p>
        </p:txBody>
      </p:sp>
      <p:sp>
        <p:nvSpPr>
          <p:cNvPr id="120836" name="Rectangle 2"/>
          <p:cNvSpPr>
            <a:spLocks noGrp="1" noRot="1" noChangeAspect="1" noChangeArrowheads="1" noTextEdit="1"/>
          </p:cNvSpPr>
          <p:nvPr>
            <p:ph type="sldImg"/>
          </p:nvPr>
        </p:nvSpPr>
        <p:spPr>
          <a:xfrm>
            <a:off x="992188" y="768350"/>
            <a:ext cx="5114925" cy="3836988"/>
          </a:xfrm>
          <a:ln/>
        </p:spPr>
      </p:sp>
      <p:sp>
        <p:nvSpPr>
          <p:cNvPr id="12083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083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185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65E57FAF-8AB4-493A-8BF3-3BEF4695FAA8}" type="slidenum">
              <a:rPr lang="zh-CN" altLang="en-US" smtClean="0">
                <a:latin typeface="Times New Roman" pitchFamily="18" charset="0"/>
              </a:rPr>
              <a:pPr/>
              <a:t>43</a:t>
            </a:fld>
            <a:endParaRPr lang="en-US" altLang="zh-CN" smtClean="0">
              <a:latin typeface="Times New Roman" pitchFamily="18" charset="0"/>
            </a:endParaRPr>
          </a:p>
        </p:txBody>
      </p:sp>
      <p:sp>
        <p:nvSpPr>
          <p:cNvPr id="121860" name="Rectangle 2"/>
          <p:cNvSpPr>
            <a:spLocks noGrp="1" noRot="1" noChangeAspect="1" noChangeArrowheads="1" noTextEdit="1"/>
          </p:cNvSpPr>
          <p:nvPr>
            <p:ph type="sldImg"/>
          </p:nvPr>
        </p:nvSpPr>
        <p:spPr>
          <a:xfrm>
            <a:off x="992188" y="768350"/>
            <a:ext cx="5114925" cy="3836988"/>
          </a:xfrm>
          <a:ln/>
        </p:spPr>
      </p:sp>
      <p:sp>
        <p:nvSpPr>
          <p:cNvPr id="12186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186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288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6CC90E81-C62F-40FF-ACE4-9BAFB9E5E5FE}" type="slidenum">
              <a:rPr lang="zh-CN" altLang="en-US" smtClean="0">
                <a:latin typeface="Times New Roman" pitchFamily="18" charset="0"/>
              </a:rPr>
              <a:pPr/>
              <a:t>44</a:t>
            </a:fld>
            <a:endParaRPr lang="en-US" altLang="zh-CN" smtClean="0">
              <a:latin typeface="Times New Roman" pitchFamily="18" charset="0"/>
            </a:endParaRPr>
          </a:p>
        </p:txBody>
      </p:sp>
      <p:sp>
        <p:nvSpPr>
          <p:cNvPr id="122884" name="Rectangle 2"/>
          <p:cNvSpPr>
            <a:spLocks noGrp="1" noRot="1" noChangeAspect="1" noChangeArrowheads="1" noTextEdit="1"/>
          </p:cNvSpPr>
          <p:nvPr>
            <p:ph type="sldImg"/>
          </p:nvPr>
        </p:nvSpPr>
        <p:spPr>
          <a:xfrm>
            <a:off x="992188" y="768350"/>
            <a:ext cx="5114925" cy="3836988"/>
          </a:xfrm>
          <a:ln/>
        </p:spPr>
      </p:sp>
      <p:sp>
        <p:nvSpPr>
          <p:cNvPr id="12288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288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390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9E99126C-C612-4939-990D-1CBADC2ADF11}" type="slidenum">
              <a:rPr lang="zh-CN" altLang="en-US" smtClean="0">
                <a:latin typeface="Times New Roman" pitchFamily="18" charset="0"/>
              </a:rPr>
              <a:pPr/>
              <a:t>45</a:t>
            </a:fld>
            <a:endParaRPr lang="en-US" altLang="zh-CN" smtClean="0">
              <a:latin typeface="Times New Roman" pitchFamily="18" charset="0"/>
            </a:endParaRPr>
          </a:p>
        </p:txBody>
      </p:sp>
      <p:sp>
        <p:nvSpPr>
          <p:cNvPr id="123908" name="Rectangle 2"/>
          <p:cNvSpPr>
            <a:spLocks noGrp="1" noRot="1" noChangeAspect="1" noChangeArrowheads="1" noTextEdit="1"/>
          </p:cNvSpPr>
          <p:nvPr>
            <p:ph type="sldImg"/>
          </p:nvPr>
        </p:nvSpPr>
        <p:spPr>
          <a:xfrm>
            <a:off x="992188" y="768350"/>
            <a:ext cx="5114925" cy="3836988"/>
          </a:xfrm>
          <a:ln/>
        </p:spPr>
      </p:sp>
      <p:sp>
        <p:nvSpPr>
          <p:cNvPr id="12390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391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493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1E60C2E-853E-4D65-8A56-3108B38CEBAE}" type="slidenum">
              <a:rPr lang="zh-CN" altLang="en-US" smtClean="0">
                <a:latin typeface="Times New Roman" pitchFamily="18" charset="0"/>
              </a:rPr>
              <a:pPr/>
              <a:t>46</a:t>
            </a:fld>
            <a:endParaRPr lang="en-US" altLang="zh-CN" smtClean="0">
              <a:latin typeface="Times New Roman" pitchFamily="18" charset="0"/>
            </a:endParaRPr>
          </a:p>
        </p:txBody>
      </p:sp>
      <p:sp>
        <p:nvSpPr>
          <p:cNvPr id="124932" name="Rectangle 2"/>
          <p:cNvSpPr>
            <a:spLocks noGrp="1" noRot="1" noChangeAspect="1" noChangeArrowheads="1" noTextEdit="1"/>
          </p:cNvSpPr>
          <p:nvPr>
            <p:ph type="sldImg"/>
          </p:nvPr>
        </p:nvSpPr>
        <p:spPr>
          <a:xfrm>
            <a:off x="992188" y="768350"/>
            <a:ext cx="5114925" cy="3836988"/>
          </a:xfrm>
          <a:ln/>
        </p:spPr>
      </p:sp>
      <p:sp>
        <p:nvSpPr>
          <p:cNvPr id="124933" name="Rectangle 3"/>
          <p:cNvSpPr>
            <a:spLocks noGrp="1" noChangeArrowheads="1"/>
          </p:cNvSpPr>
          <p:nvPr>
            <p:ph type="body" idx="1"/>
          </p:nvPr>
        </p:nvSpPr>
        <p:spPr>
          <a:xfrm>
            <a:off x="709613" y="4860925"/>
            <a:ext cx="5680075" cy="4605338"/>
          </a:xfrm>
          <a:noFill/>
        </p:spPr>
        <p:txBody>
          <a:bodyPr/>
          <a:lstStyle/>
          <a:p>
            <a:pPr eaLnBrk="1" hangingPunct="1"/>
            <a:r>
              <a:rPr lang="en-US" altLang="zh-CN" smtClean="0"/>
              <a:t>AB+A’C+BC=AB+A’C (</a:t>
            </a:r>
            <a:r>
              <a:rPr lang="zh-CN" altLang="en-US" smtClean="0"/>
              <a:t>利用这个公式！</a:t>
            </a:r>
            <a:r>
              <a:rPr lang="en-US" altLang="zh-CN" smtClean="0"/>
              <a:t>)</a:t>
            </a:r>
            <a:endParaRPr lang="zh-CN" altLang="en-US" smtClean="0"/>
          </a:p>
        </p:txBody>
      </p:sp>
      <p:sp>
        <p:nvSpPr>
          <p:cNvPr id="12493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595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0AE4B4C-B3F4-4705-BCCF-C970286E7854}" type="slidenum">
              <a:rPr lang="zh-CN" altLang="en-US" smtClean="0">
                <a:latin typeface="Times New Roman" pitchFamily="18" charset="0"/>
              </a:rPr>
              <a:pPr/>
              <a:t>47</a:t>
            </a:fld>
            <a:endParaRPr lang="en-US" altLang="zh-CN" smtClean="0">
              <a:latin typeface="Times New Roman" pitchFamily="18" charset="0"/>
            </a:endParaRPr>
          </a:p>
        </p:txBody>
      </p:sp>
      <p:sp>
        <p:nvSpPr>
          <p:cNvPr id="125956" name="Rectangle 2"/>
          <p:cNvSpPr>
            <a:spLocks noGrp="1" noRot="1" noChangeAspect="1" noChangeArrowheads="1" noTextEdit="1"/>
          </p:cNvSpPr>
          <p:nvPr>
            <p:ph type="sldImg"/>
          </p:nvPr>
        </p:nvSpPr>
        <p:spPr>
          <a:xfrm>
            <a:off x="992188" y="768350"/>
            <a:ext cx="5114925" cy="3836988"/>
          </a:xfrm>
          <a:ln/>
        </p:spPr>
      </p:sp>
      <p:sp>
        <p:nvSpPr>
          <p:cNvPr id="125957" name="Rectangle 3"/>
          <p:cNvSpPr>
            <a:spLocks noGrp="1" noChangeArrowheads="1"/>
          </p:cNvSpPr>
          <p:nvPr>
            <p:ph type="body" idx="1"/>
          </p:nvPr>
        </p:nvSpPr>
        <p:spPr>
          <a:xfrm>
            <a:off x="709613" y="4860925"/>
            <a:ext cx="5680075" cy="4605338"/>
          </a:xfrm>
          <a:noFill/>
        </p:spPr>
        <p:txBody>
          <a:bodyPr/>
          <a:lstStyle/>
          <a:p>
            <a:pPr eaLnBrk="1" hangingPunct="1"/>
            <a:r>
              <a:rPr lang="en-US" altLang="zh-CN" smtClean="0"/>
              <a:t>-------</a:t>
            </a:r>
            <a:r>
              <a:rPr lang="zh-CN" altLang="en-US" smtClean="0"/>
              <a:t>将</a:t>
            </a:r>
            <a:r>
              <a:rPr lang="en-US" altLang="zh-CN" smtClean="0"/>
              <a:t>n</a:t>
            </a:r>
            <a:r>
              <a:rPr lang="zh-CN" altLang="en-US" smtClean="0"/>
              <a:t>变量的全部最小项各用一个小方块表示，使相邻的最小项在几何位置上也相邻地排列</a:t>
            </a:r>
            <a:r>
              <a:rPr lang="en-US" altLang="zh-CN" smtClean="0"/>
              <a:t>……</a:t>
            </a:r>
          </a:p>
          <a:p>
            <a:pPr eaLnBrk="1" hangingPunct="1"/>
            <a:endParaRPr lang="en-US" altLang="zh-CN" smtClean="0"/>
          </a:p>
          <a:p>
            <a:pPr eaLnBrk="1" hangingPunct="1"/>
            <a:endParaRPr lang="zh-CN" altLang="en-US" smtClean="0"/>
          </a:p>
        </p:txBody>
      </p:sp>
      <p:sp>
        <p:nvSpPr>
          <p:cNvPr id="12595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697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F220EC47-D67B-464C-BBFF-85B61FB453C5}" type="slidenum">
              <a:rPr lang="zh-CN" altLang="en-US" smtClean="0">
                <a:latin typeface="Times New Roman" pitchFamily="18" charset="0"/>
              </a:rPr>
              <a:pPr/>
              <a:t>48</a:t>
            </a:fld>
            <a:endParaRPr lang="en-US" altLang="zh-CN" smtClean="0">
              <a:latin typeface="Times New Roman" pitchFamily="18" charset="0"/>
            </a:endParaRPr>
          </a:p>
        </p:txBody>
      </p:sp>
      <p:sp>
        <p:nvSpPr>
          <p:cNvPr id="126980" name="Rectangle 2"/>
          <p:cNvSpPr>
            <a:spLocks noGrp="1" noRot="1" noChangeAspect="1" noChangeArrowheads="1" noTextEdit="1"/>
          </p:cNvSpPr>
          <p:nvPr>
            <p:ph type="sldImg"/>
          </p:nvPr>
        </p:nvSpPr>
        <p:spPr>
          <a:xfrm>
            <a:off x="992188" y="768350"/>
            <a:ext cx="5114925" cy="3836988"/>
          </a:xfrm>
          <a:ln/>
        </p:spPr>
      </p:sp>
      <p:sp>
        <p:nvSpPr>
          <p:cNvPr id="12698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698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800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C7B05A7-7F88-4E85-9229-5F93843B935C}" type="slidenum">
              <a:rPr lang="zh-CN" altLang="en-US" smtClean="0">
                <a:latin typeface="Times New Roman" pitchFamily="18" charset="0"/>
              </a:rPr>
              <a:pPr/>
              <a:t>49</a:t>
            </a:fld>
            <a:endParaRPr lang="en-US" altLang="zh-CN" smtClean="0">
              <a:latin typeface="Times New Roman" pitchFamily="18" charset="0"/>
            </a:endParaRPr>
          </a:p>
        </p:txBody>
      </p:sp>
      <p:sp>
        <p:nvSpPr>
          <p:cNvPr id="128004" name="Rectangle 2"/>
          <p:cNvSpPr>
            <a:spLocks noGrp="1" noRot="1" noChangeAspect="1" noChangeArrowheads="1" noTextEdit="1"/>
          </p:cNvSpPr>
          <p:nvPr>
            <p:ph type="sldImg"/>
          </p:nvPr>
        </p:nvSpPr>
        <p:spPr>
          <a:xfrm>
            <a:off x="992188" y="768350"/>
            <a:ext cx="5114925" cy="3836988"/>
          </a:xfrm>
          <a:ln/>
        </p:spPr>
      </p:sp>
      <p:sp>
        <p:nvSpPr>
          <p:cNvPr id="12800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800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2902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657E04F-E183-4BC7-8775-A8069DEF014B}" type="slidenum">
              <a:rPr lang="zh-CN" altLang="en-US" smtClean="0">
                <a:latin typeface="Times New Roman" pitchFamily="18" charset="0"/>
              </a:rPr>
              <a:pPr/>
              <a:t>50</a:t>
            </a:fld>
            <a:endParaRPr lang="en-US" altLang="zh-CN" smtClean="0">
              <a:latin typeface="Times New Roman" pitchFamily="18" charset="0"/>
            </a:endParaRPr>
          </a:p>
        </p:txBody>
      </p:sp>
      <p:sp>
        <p:nvSpPr>
          <p:cNvPr id="129028" name="Rectangle 2"/>
          <p:cNvSpPr>
            <a:spLocks noGrp="1" noRot="1" noChangeAspect="1" noChangeArrowheads="1" noTextEdit="1"/>
          </p:cNvSpPr>
          <p:nvPr>
            <p:ph type="sldImg"/>
          </p:nvPr>
        </p:nvSpPr>
        <p:spPr>
          <a:xfrm>
            <a:off x="992188" y="768350"/>
            <a:ext cx="5114925" cy="3836988"/>
          </a:xfrm>
          <a:ln/>
        </p:spPr>
      </p:sp>
      <p:sp>
        <p:nvSpPr>
          <p:cNvPr id="12902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2903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397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32EFCDB-CB1E-4896-8FAB-7ADC0998ABB9}" type="slidenum">
              <a:rPr lang="zh-CN" altLang="en-US" smtClean="0">
                <a:latin typeface="Times New Roman" pitchFamily="18" charset="0"/>
              </a:rPr>
              <a:pPr/>
              <a:t>6</a:t>
            </a:fld>
            <a:endParaRPr lang="en-US" altLang="zh-CN" smtClean="0">
              <a:latin typeface="Times New Roman" pitchFamily="18" charset="0"/>
            </a:endParaRPr>
          </a:p>
        </p:txBody>
      </p:sp>
      <p:sp>
        <p:nvSpPr>
          <p:cNvPr id="83972" name="Rectangle 2"/>
          <p:cNvSpPr>
            <a:spLocks noGrp="1" noRot="1" noChangeAspect="1" noChangeArrowheads="1" noTextEdit="1"/>
          </p:cNvSpPr>
          <p:nvPr>
            <p:ph type="sldImg"/>
          </p:nvPr>
        </p:nvSpPr>
        <p:spPr>
          <a:xfrm>
            <a:off x="992188" y="768350"/>
            <a:ext cx="5114925" cy="3836988"/>
          </a:xfrm>
          <a:ln/>
        </p:spPr>
      </p:sp>
      <p:sp>
        <p:nvSpPr>
          <p:cNvPr id="8397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397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005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BB8E054B-2E32-4F3D-8718-F1E7367F6069}" type="slidenum">
              <a:rPr lang="zh-CN" altLang="en-US" smtClean="0">
                <a:latin typeface="Times New Roman" pitchFamily="18" charset="0"/>
              </a:rPr>
              <a:pPr/>
              <a:t>51</a:t>
            </a:fld>
            <a:endParaRPr lang="en-US" altLang="zh-CN" smtClean="0">
              <a:latin typeface="Times New Roman" pitchFamily="18" charset="0"/>
            </a:endParaRPr>
          </a:p>
        </p:txBody>
      </p:sp>
      <p:sp>
        <p:nvSpPr>
          <p:cNvPr id="130052" name="Rectangle 2"/>
          <p:cNvSpPr>
            <a:spLocks noGrp="1" noRot="1" noChangeAspect="1" noChangeArrowheads="1" noTextEdit="1"/>
          </p:cNvSpPr>
          <p:nvPr>
            <p:ph type="sldImg"/>
          </p:nvPr>
        </p:nvSpPr>
        <p:spPr>
          <a:xfrm>
            <a:off x="992188" y="768350"/>
            <a:ext cx="5114925" cy="3836988"/>
          </a:xfrm>
          <a:ln/>
        </p:spPr>
      </p:sp>
      <p:sp>
        <p:nvSpPr>
          <p:cNvPr id="130053" name="Rectangle 3"/>
          <p:cNvSpPr>
            <a:spLocks noGrp="1" noChangeArrowheads="1"/>
          </p:cNvSpPr>
          <p:nvPr>
            <p:ph type="body" idx="1"/>
          </p:nvPr>
        </p:nvSpPr>
        <p:spPr>
          <a:xfrm>
            <a:off x="709613" y="4860925"/>
            <a:ext cx="5680075" cy="4605338"/>
          </a:xfrm>
          <a:noFill/>
        </p:spPr>
        <p:txBody>
          <a:bodyPr/>
          <a:lstStyle/>
          <a:p>
            <a:pPr eaLnBrk="1" hangingPunct="1"/>
            <a:r>
              <a:rPr lang="zh-CN" altLang="en-US" smtClean="0"/>
              <a:t>已经不能直观地用平面上的几何相邻表示逻辑相邻，以中轴左右对称的最小项也是相邻的</a:t>
            </a:r>
          </a:p>
          <a:p>
            <a:pPr eaLnBrk="1" hangingPunct="1"/>
            <a:r>
              <a:rPr lang="zh-CN" altLang="en-US" smtClean="0"/>
              <a:t>因此，超过</a:t>
            </a:r>
            <a:r>
              <a:rPr lang="en-US" altLang="zh-CN" smtClean="0"/>
              <a:t>4</a:t>
            </a:r>
            <a:r>
              <a:rPr lang="zh-CN" altLang="en-US" smtClean="0"/>
              <a:t>个变量后，卡诺图失去直观性的优点，一般不用这种方法表示，化简函数</a:t>
            </a:r>
          </a:p>
        </p:txBody>
      </p:sp>
      <p:sp>
        <p:nvSpPr>
          <p:cNvPr id="13005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107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E831C2D7-0CA2-4EDB-A368-451F92D999F0}" type="slidenum">
              <a:rPr lang="zh-CN" altLang="en-US" smtClean="0">
                <a:latin typeface="Times New Roman" pitchFamily="18" charset="0"/>
              </a:rPr>
              <a:pPr/>
              <a:t>52</a:t>
            </a:fld>
            <a:endParaRPr lang="en-US" altLang="zh-CN" smtClean="0">
              <a:latin typeface="Times New Roman" pitchFamily="18" charset="0"/>
            </a:endParaRPr>
          </a:p>
        </p:txBody>
      </p:sp>
      <p:sp>
        <p:nvSpPr>
          <p:cNvPr id="131076" name="Rectangle 2"/>
          <p:cNvSpPr>
            <a:spLocks noGrp="1" noRot="1" noChangeAspect="1" noChangeArrowheads="1" noTextEdit="1"/>
          </p:cNvSpPr>
          <p:nvPr>
            <p:ph type="sldImg"/>
          </p:nvPr>
        </p:nvSpPr>
        <p:spPr>
          <a:xfrm>
            <a:off x="992188" y="768350"/>
            <a:ext cx="5114925" cy="3836988"/>
          </a:xfrm>
          <a:ln/>
        </p:spPr>
      </p:sp>
      <p:sp>
        <p:nvSpPr>
          <p:cNvPr id="13107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107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209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94A88CB6-3A04-461D-B1E5-13451BD0D1E2}" type="slidenum">
              <a:rPr lang="zh-CN" altLang="en-US" smtClean="0">
                <a:latin typeface="Times New Roman" pitchFamily="18" charset="0"/>
              </a:rPr>
              <a:pPr/>
              <a:t>53</a:t>
            </a:fld>
            <a:endParaRPr lang="en-US" altLang="zh-CN" smtClean="0">
              <a:latin typeface="Times New Roman" pitchFamily="18" charset="0"/>
            </a:endParaRPr>
          </a:p>
        </p:txBody>
      </p:sp>
      <p:sp>
        <p:nvSpPr>
          <p:cNvPr id="132100" name="Rectangle 2"/>
          <p:cNvSpPr>
            <a:spLocks noGrp="1" noRot="1" noChangeAspect="1" noChangeArrowheads="1" noTextEdit="1"/>
          </p:cNvSpPr>
          <p:nvPr>
            <p:ph type="sldImg"/>
          </p:nvPr>
        </p:nvSpPr>
        <p:spPr>
          <a:xfrm>
            <a:off x="992188" y="768350"/>
            <a:ext cx="5114925" cy="3836988"/>
          </a:xfrm>
          <a:ln/>
        </p:spPr>
      </p:sp>
      <p:sp>
        <p:nvSpPr>
          <p:cNvPr id="13210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210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312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C13548C2-F052-4705-999A-94A568582C7F}" type="slidenum">
              <a:rPr lang="zh-CN" altLang="en-US" smtClean="0">
                <a:latin typeface="Times New Roman" pitchFamily="18" charset="0"/>
              </a:rPr>
              <a:pPr/>
              <a:t>54</a:t>
            </a:fld>
            <a:endParaRPr lang="en-US" altLang="zh-CN" smtClean="0">
              <a:latin typeface="Times New Roman" pitchFamily="18" charset="0"/>
            </a:endParaRPr>
          </a:p>
        </p:txBody>
      </p:sp>
      <p:sp>
        <p:nvSpPr>
          <p:cNvPr id="133124" name="Rectangle 2"/>
          <p:cNvSpPr>
            <a:spLocks noGrp="1" noRot="1" noChangeAspect="1" noChangeArrowheads="1" noTextEdit="1"/>
          </p:cNvSpPr>
          <p:nvPr>
            <p:ph type="sldImg"/>
          </p:nvPr>
        </p:nvSpPr>
        <p:spPr>
          <a:xfrm>
            <a:off x="992188" y="768350"/>
            <a:ext cx="5114925" cy="3836988"/>
          </a:xfrm>
          <a:ln/>
        </p:spPr>
      </p:sp>
      <p:sp>
        <p:nvSpPr>
          <p:cNvPr id="13312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312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414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CCEE65A4-24CC-4C4B-803E-64CAEADBC8C7}" type="slidenum">
              <a:rPr lang="zh-CN" altLang="en-US" smtClean="0">
                <a:latin typeface="Times New Roman" pitchFamily="18" charset="0"/>
              </a:rPr>
              <a:pPr/>
              <a:t>55</a:t>
            </a:fld>
            <a:endParaRPr lang="en-US" altLang="zh-CN" smtClean="0">
              <a:latin typeface="Times New Roman" pitchFamily="18" charset="0"/>
            </a:endParaRPr>
          </a:p>
        </p:txBody>
      </p:sp>
      <p:sp>
        <p:nvSpPr>
          <p:cNvPr id="134148" name="Rectangle 2"/>
          <p:cNvSpPr>
            <a:spLocks noGrp="1" noRot="1" noChangeAspect="1" noChangeArrowheads="1" noTextEdit="1"/>
          </p:cNvSpPr>
          <p:nvPr>
            <p:ph type="sldImg"/>
          </p:nvPr>
        </p:nvSpPr>
        <p:spPr>
          <a:xfrm>
            <a:off x="992188" y="768350"/>
            <a:ext cx="5114925" cy="3836988"/>
          </a:xfrm>
          <a:ln/>
        </p:spPr>
      </p:sp>
      <p:sp>
        <p:nvSpPr>
          <p:cNvPr id="13414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415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517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D7A8840-8A80-46BB-8FDA-816FFCA98A36}" type="slidenum">
              <a:rPr lang="zh-CN" altLang="en-US" smtClean="0">
                <a:latin typeface="Times New Roman" pitchFamily="18" charset="0"/>
              </a:rPr>
              <a:pPr/>
              <a:t>56</a:t>
            </a:fld>
            <a:endParaRPr lang="en-US" altLang="zh-CN" smtClean="0">
              <a:latin typeface="Times New Roman" pitchFamily="18" charset="0"/>
            </a:endParaRPr>
          </a:p>
        </p:txBody>
      </p:sp>
      <p:sp>
        <p:nvSpPr>
          <p:cNvPr id="135172" name="Rectangle 2"/>
          <p:cNvSpPr>
            <a:spLocks noGrp="1" noRot="1" noChangeAspect="1" noChangeArrowheads="1" noTextEdit="1"/>
          </p:cNvSpPr>
          <p:nvPr>
            <p:ph type="sldImg"/>
          </p:nvPr>
        </p:nvSpPr>
        <p:spPr>
          <a:xfrm>
            <a:off x="992188" y="768350"/>
            <a:ext cx="5114925" cy="3836988"/>
          </a:xfrm>
          <a:ln/>
        </p:spPr>
      </p:sp>
      <p:sp>
        <p:nvSpPr>
          <p:cNvPr id="13517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517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619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563B0EE-BA1F-423A-962D-EE79577C6BA6}" type="slidenum">
              <a:rPr lang="zh-CN" altLang="en-US" smtClean="0">
                <a:latin typeface="Times New Roman" pitchFamily="18" charset="0"/>
              </a:rPr>
              <a:pPr/>
              <a:t>57</a:t>
            </a:fld>
            <a:endParaRPr lang="en-US" altLang="zh-CN" smtClean="0">
              <a:latin typeface="Times New Roman" pitchFamily="18" charset="0"/>
            </a:endParaRPr>
          </a:p>
        </p:txBody>
      </p:sp>
      <p:sp>
        <p:nvSpPr>
          <p:cNvPr id="136196" name="Rectangle 2"/>
          <p:cNvSpPr>
            <a:spLocks noGrp="1" noRot="1" noChangeAspect="1" noChangeArrowheads="1" noTextEdit="1"/>
          </p:cNvSpPr>
          <p:nvPr>
            <p:ph type="sldImg"/>
          </p:nvPr>
        </p:nvSpPr>
        <p:spPr>
          <a:xfrm>
            <a:off x="992188" y="768350"/>
            <a:ext cx="5114925" cy="3836988"/>
          </a:xfrm>
          <a:ln/>
        </p:spPr>
      </p:sp>
      <p:sp>
        <p:nvSpPr>
          <p:cNvPr id="13619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619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721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ED74DB0-7BFB-424E-93CC-0411E17F6642}" type="slidenum">
              <a:rPr lang="zh-CN" altLang="en-US" smtClean="0">
                <a:latin typeface="Times New Roman" pitchFamily="18" charset="0"/>
              </a:rPr>
              <a:pPr/>
              <a:t>58</a:t>
            </a:fld>
            <a:endParaRPr lang="en-US" altLang="zh-CN" smtClean="0">
              <a:latin typeface="Times New Roman" pitchFamily="18" charset="0"/>
            </a:endParaRPr>
          </a:p>
        </p:txBody>
      </p:sp>
      <p:sp>
        <p:nvSpPr>
          <p:cNvPr id="137220" name="Rectangle 2"/>
          <p:cNvSpPr>
            <a:spLocks noGrp="1" noRot="1" noChangeAspect="1" noChangeArrowheads="1" noTextEdit="1"/>
          </p:cNvSpPr>
          <p:nvPr>
            <p:ph type="sldImg"/>
          </p:nvPr>
        </p:nvSpPr>
        <p:spPr>
          <a:xfrm>
            <a:off x="992188" y="768350"/>
            <a:ext cx="5114925" cy="3836988"/>
          </a:xfrm>
          <a:ln/>
        </p:spPr>
      </p:sp>
      <p:sp>
        <p:nvSpPr>
          <p:cNvPr id="13722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722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824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2552D203-673C-44DC-947E-D4E6A2E55AC1}" type="slidenum">
              <a:rPr lang="zh-CN" altLang="en-US" smtClean="0">
                <a:latin typeface="Times New Roman" pitchFamily="18" charset="0"/>
              </a:rPr>
              <a:pPr/>
              <a:t>59</a:t>
            </a:fld>
            <a:endParaRPr lang="en-US" altLang="zh-CN" smtClean="0">
              <a:latin typeface="Times New Roman" pitchFamily="18" charset="0"/>
            </a:endParaRPr>
          </a:p>
        </p:txBody>
      </p:sp>
      <p:sp>
        <p:nvSpPr>
          <p:cNvPr id="138244" name="Rectangle 2"/>
          <p:cNvSpPr>
            <a:spLocks noGrp="1" noRot="1" noChangeAspect="1" noChangeArrowheads="1" noTextEdit="1"/>
          </p:cNvSpPr>
          <p:nvPr>
            <p:ph type="sldImg"/>
          </p:nvPr>
        </p:nvSpPr>
        <p:spPr>
          <a:xfrm>
            <a:off x="992188" y="768350"/>
            <a:ext cx="5114925" cy="3836988"/>
          </a:xfrm>
          <a:ln/>
        </p:spPr>
      </p:sp>
      <p:sp>
        <p:nvSpPr>
          <p:cNvPr id="13824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824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3926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DA798137-BF4D-4BF8-BD9A-ADBBA7E10F60}" type="slidenum">
              <a:rPr lang="zh-CN" altLang="en-US" smtClean="0">
                <a:latin typeface="Times New Roman" pitchFamily="18" charset="0"/>
              </a:rPr>
              <a:pPr/>
              <a:t>60</a:t>
            </a:fld>
            <a:endParaRPr lang="en-US" altLang="zh-CN" smtClean="0">
              <a:latin typeface="Times New Roman" pitchFamily="18" charset="0"/>
            </a:endParaRPr>
          </a:p>
        </p:txBody>
      </p:sp>
      <p:sp>
        <p:nvSpPr>
          <p:cNvPr id="139268" name="Rectangle 2"/>
          <p:cNvSpPr>
            <a:spLocks noGrp="1" noRot="1" noChangeAspect="1" noChangeArrowheads="1" noTextEdit="1"/>
          </p:cNvSpPr>
          <p:nvPr>
            <p:ph type="sldImg"/>
          </p:nvPr>
        </p:nvSpPr>
        <p:spPr>
          <a:xfrm>
            <a:off x="992188" y="768350"/>
            <a:ext cx="5114925" cy="3836988"/>
          </a:xfrm>
          <a:ln/>
        </p:spPr>
      </p:sp>
      <p:sp>
        <p:nvSpPr>
          <p:cNvPr id="13926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3927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499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16D4DDB0-8AEF-47CC-986C-5B47EE4D4881}" type="slidenum">
              <a:rPr lang="zh-CN" altLang="en-US" smtClean="0">
                <a:latin typeface="Times New Roman" pitchFamily="18" charset="0"/>
              </a:rPr>
              <a:pPr/>
              <a:t>7</a:t>
            </a:fld>
            <a:endParaRPr lang="en-US" altLang="zh-CN" smtClean="0">
              <a:latin typeface="Times New Roman" pitchFamily="18" charset="0"/>
            </a:endParaRPr>
          </a:p>
        </p:txBody>
      </p:sp>
      <p:sp>
        <p:nvSpPr>
          <p:cNvPr id="84996" name="Rectangle 2"/>
          <p:cNvSpPr>
            <a:spLocks noGrp="1" noRot="1" noChangeAspect="1" noChangeArrowheads="1" noTextEdit="1"/>
          </p:cNvSpPr>
          <p:nvPr>
            <p:ph type="sldImg"/>
          </p:nvPr>
        </p:nvSpPr>
        <p:spPr>
          <a:xfrm>
            <a:off x="992188" y="768350"/>
            <a:ext cx="5114925" cy="3836988"/>
          </a:xfrm>
          <a:ln/>
        </p:spPr>
      </p:sp>
      <p:sp>
        <p:nvSpPr>
          <p:cNvPr id="8499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499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029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E99DFF07-B557-422C-B8C6-FFC452CAD4A9}" type="slidenum">
              <a:rPr lang="zh-CN" altLang="en-US" smtClean="0">
                <a:latin typeface="Times New Roman" pitchFamily="18" charset="0"/>
              </a:rPr>
              <a:pPr/>
              <a:t>61</a:t>
            </a:fld>
            <a:endParaRPr lang="en-US" altLang="zh-CN" smtClean="0">
              <a:latin typeface="Times New Roman" pitchFamily="18" charset="0"/>
            </a:endParaRPr>
          </a:p>
        </p:txBody>
      </p:sp>
      <p:sp>
        <p:nvSpPr>
          <p:cNvPr id="140292" name="Rectangle 2"/>
          <p:cNvSpPr>
            <a:spLocks noGrp="1" noRot="1" noChangeAspect="1" noChangeArrowheads="1" noTextEdit="1"/>
          </p:cNvSpPr>
          <p:nvPr>
            <p:ph type="sldImg"/>
          </p:nvPr>
        </p:nvSpPr>
        <p:spPr>
          <a:xfrm>
            <a:off x="992188" y="768350"/>
            <a:ext cx="5114925" cy="3836988"/>
          </a:xfrm>
          <a:ln/>
        </p:spPr>
      </p:sp>
      <p:sp>
        <p:nvSpPr>
          <p:cNvPr id="14029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029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131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80DC5A53-E679-4CB3-BAAC-A8C307EB5718}" type="slidenum">
              <a:rPr lang="zh-CN" altLang="en-US" smtClean="0">
                <a:latin typeface="Times New Roman" pitchFamily="18" charset="0"/>
              </a:rPr>
              <a:pPr/>
              <a:t>62</a:t>
            </a:fld>
            <a:endParaRPr lang="en-US" altLang="zh-CN" smtClean="0">
              <a:latin typeface="Times New Roman" pitchFamily="18" charset="0"/>
            </a:endParaRPr>
          </a:p>
        </p:txBody>
      </p:sp>
      <p:sp>
        <p:nvSpPr>
          <p:cNvPr id="141316" name="Rectangle 2"/>
          <p:cNvSpPr>
            <a:spLocks noGrp="1" noRot="1" noChangeAspect="1" noChangeArrowheads="1" noTextEdit="1"/>
          </p:cNvSpPr>
          <p:nvPr>
            <p:ph type="sldImg"/>
          </p:nvPr>
        </p:nvSpPr>
        <p:spPr>
          <a:xfrm>
            <a:off x="992188" y="768350"/>
            <a:ext cx="5114925" cy="3836988"/>
          </a:xfrm>
          <a:ln/>
        </p:spPr>
      </p:sp>
      <p:sp>
        <p:nvSpPr>
          <p:cNvPr id="14131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131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233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8817884D-03A1-4775-9510-C6A285028775}" type="slidenum">
              <a:rPr lang="zh-CN" altLang="en-US" smtClean="0">
                <a:latin typeface="Times New Roman" pitchFamily="18" charset="0"/>
              </a:rPr>
              <a:pPr/>
              <a:t>63</a:t>
            </a:fld>
            <a:endParaRPr lang="en-US" altLang="zh-CN" smtClean="0">
              <a:latin typeface="Times New Roman" pitchFamily="18" charset="0"/>
            </a:endParaRPr>
          </a:p>
        </p:txBody>
      </p:sp>
      <p:sp>
        <p:nvSpPr>
          <p:cNvPr id="142340" name="Rectangle 2"/>
          <p:cNvSpPr>
            <a:spLocks noGrp="1" noRot="1" noChangeAspect="1" noChangeArrowheads="1" noTextEdit="1"/>
          </p:cNvSpPr>
          <p:nvPr>
            <p:ph type="sldImg"/>
          </p:nvPr>
        </p:nvSpPr>
        <p:spPr>
          <a:xfrm>
            <a:off x="992188" y="768350"/>
            <a:ext cx="5114925" cy="3836988"/>
          </a:xfrm>
          <a:ln/>
        </p:spPr>
      </p:sp>
      <p:sp>
        <p:nvSpPr>
          <p:cNvPr id="14234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234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336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4C7D77F5-47F2-474D-B662-3CAC6BC3F530}" type="slidenum">
              <a:rPr lang="zh-CN" altLang="en-US" smtClean="0">
                <a:latin typeface="Times New Roman" pitchFamily="18" charset="0"/>
              </a:rPr>
              <a:pPr/>
              <a:t>64</a:t>
            </a:fld>
            <a:endParaRPr lang="en-US" altLang="zh-CN" smtClean="0">
              <a:latin typeface="Times New Roman" pitchFamily="18" charset="0"/>
            </a:endParaRPr>
          </a:p>
        </p:txBody>
      </p:sp>
      <p:sp>
        <p:nvSpPr>
          <p:cNvPr id="143364" name="Rectangle 2"/>
          <p:cNvSpPr>
            <a:spLocks noGrp="1" noRot="1" noChangeAspect="1" noChangeArrowheads="1" noTextEdit="1"/>
          </p:cNvSpPr>
          <p:nvPr>
            <p:ph type="sldImg"/>
          </p:nvPr>
        </p:nvSpPr>
        <p:spPr>
          <a:xfrm>
            <a:off x="992188" y="768350"/>
            <a:ext cx="5114925" cy="3836988"/>
          </a:xfrm>
          <a:ln/>
        </p:spPr>
      </p:sp>
      <p:sp>
        <p:nvSpPr>
          <p:cNvPr id="14336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336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438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5AA76F79-0B9E-4988-A405-ED57CF83A2E9}" type="slidenum">
              <a:rPr lang="zh-CN" altLang="en-US" smtClean="0">
                <a:latin typeface="Times New Roman" pitchFamily="18" charset="0"/>
              </a:rPr>
              <a:pPr/>
              <a:t>65</a:t>
            </a:fld>
            <a:endParaRPr lang="en-US" altLang="zh-CN" smtClean="0">
              <a:latin typeface="Times New Roman" pitchFamily="18" charset="0"/>
            </a:endParaRPr>
          </a:p>
        </p:txBody>
      </p:sp>
      <p:sp>
        <p:nvSpPr>
          <p:cNvPr id="144388" name="Rectangle 2"/>
          <p:cNvSpPr>
            <a:spLocks noGrp="1" noRot="1" noChangeAspect="1" noChangeArrowheads="1" noTextEdit="1"/>
          </p:cNvSpPr>
          <p:nvPr>
            <p:ph type="sldImg"/>
          </p:nvPr>
        </p:nvSpPr>
        <p:spPr>
          <a:xfrm>
            <a:off x="992188" y="768350"/>
            <a:ext cx="5114925" cy="3836988"/>
          </a:xfrm>
          <a:ln/>
        </p:spPr>
      </p:sp>
      <p:sp>
        <p:nvSpPr>
          <p:cNvPr id="14438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439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541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2E73C114-4656-431F-AE51-6406D983CB57}" type="slidenum">
              <a:rPr lang="zh-CN" altLang="en-US" smtClean="0">
                <a:latin typeface="Times New Roman" pitchFamily="18" charset="0"/>
              </a:rPr>
              <a:pPr/>
              <a:t>66</a:t>
            </a:fld>
            <a:endParaRPr lang="en-US" altLang="zh-CN" smtClean="0">
              <a:latin typeface="Times New Roman" pitchFamily="18" charset="0"/>
            </a:endParaRPr>
          </a:p>
        </p:txBody>
      </p:sp>
      <p:sp>
        <p:nvSpPr>
          <p:cNvPr id="145412" name="Rectangle 2"/>
          <p:cNvSpPr>
            <a:spLocks noGrp="1" noRot="1" noChangeAspect="1" noChangeArrowheads="1" noTextEdit="1"/>
          </p:cNvSpPr>
          <p:nvPr>
            <p:ph type="sldImg"/>
          </p:nvPr>
        </p:nvSpPr>
        <p:spPr>
          <a:xfrm>
            <a:off x="992188" y="768350"/>
            <a:ext cx="5114925" cy="3836988"/>
          </a:xfrm>
          <a:ln/>
        </p:spPr>
      </p:sp>
      <p:sp>
        <p:nvSpPr>
          <p:cNvPr id="14541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541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6435"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39F7F5CD-4C87-4853-A99D-971908DCBAE5}" type="slidenum">
              <a:rPr lang="zh-CN" altLang="en-US" smtClean="0">
                <a:latin typeface="Times New Roman" pitchFamily="18" charset="0"/>
              </a:rPr>
              <a:pPr/>
              <a:t>67</a:t>
            </a:fld>
            <a:endParaRPr lang="en-US" altLang="zh-CN" smtClean="0">
              <a:latin typeface="Times New Roman" pitchFamily="18" charset="0"/>
            </a:endParaRPr>
          </a:p>
        </p:txBody>
      </p:sp>
      <p:sp>
        <p:nvSpPr>
          <p:cNvPr id="146436" name="Rectangle 2"/>
          <p:cNvSpPr>
            <a:spLocks noGrp="1" noRot="1" noChangeAspect="1" noChangeArrowheads="1" noTextEdit="1"/>
          </p:cNvSpPr>
          <p:nvPr>
            <p:ph type="sldImg"/>
          </p:nvPr>
        </p:nvSpPr>
        <p:spPr>
          <a:xfrm>
            <a:off x="992188" y="768350"/>
            <a:ext cx="5114925" cy="3836988"/>
          </a:xfrm>
          <a:ln/>
        </p:spPr>
      </p:sp>
      <p:sp>
        <p:nvSpPr>
          <p:cNvPr id="146437"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6438"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745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E1228064-4301-447E-8964-89291458DC46}" type="slidenum">
              <a:rPr lang="zh-CN" altLang="en-US" smtClean="0">
                <a:latin typeface="Times New Roman" pitchFamily="18" charset="0"/>
              </a:rPr>
              <a:pPr/>
              <a:t>68</a:t>
            </a:fld>
            <a:endParaRPr lang="en-US" altLang="zh-CN" smtClean="0">
              <a:latin typeface="Times New Roman" pitchFamily="18" charset="0"/>
            </a:endParaRPr>
          </a:p>
        </p:txBody>
      </p:sp>
      <p:sp>
        <p:nvSpPr>
          <p:cNvPr id="147460" name="Rectangle 2"/>
          <p:cNvSpPr>
            <a:spLocks noGrp="1" noRot="1" noChangeAspect="1" noChangeArrowheads="1" noTextEdit="1"/>
          </p:cNvSpPr>
          <p:nvPr>
            <p:ph type="sldImg"/>
          </p:nvPr>
        </p:nvSpPr>
        <p:spPr>
          <a:xfrm>
            <a:off x="992188" y="768350"/>
            <a:ext cx="5114925" cy="3836988"/>
          </a:xfrm>
          <a:ln/>
        </p:spPr>
      </p:sp>
      <p:sp>
        <p:nvSpPr>
          <p:cNvPr id="14746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746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848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8B7EE42C-444E-48CB-9034-1F99A50D8471}" type="slidenum">
              <a:rPr lang="zh-CN" altLang="en-US" smtClean="0">
                <a:latin typeface="Times New Roman" pitchFamily="18" charset="0"/>
              </a:rPr>
              <a:pPr/>
              <a:t>69</a:t>
            </a:fld>
            <a:endParaRPr lang="en-US" altLang="zh-CN" smtClean="0">
              <a:latin typeface="Times New Roman" pitchFamily="18" charset="0"/>
            </a:endParaRPr>
          </a:p>
        </p:txBody>
      </p:sp>
      <p:sp>
        <p:nvSpPr>
          <p:cNvPr id="148484" name="Rectangle 2"/>
          <p:cNvSpPr>
            <a:spLocks noGrp="1" noRot="1" noChangeAspect="1" noChangeArrowheads="1" noTextEdit="1"/>
          </p:cNvSpPr>
          <p:nvPr>
            <p:ph type="sldImg"/>
          </p:nvPr>
        </p:nvSpPr>
        <p:spPr>
          <a:xfrm>
            <a:off x="992188" y="768350"/>
            <a:ext cx="5114925" cy="3836988"/>
          </a:xfrm>
          <a:ln/>
        </p:spPr>
      </p:sp>
      <p:sp>
        <p:nvSpPr>
          <p:cNvPr id="14848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848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4950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EDB065F2-5355-4011-8CCD-D26139E20124}" type="slidenum">
              <a:rPr lang="zh-CN" altLang="en-US" smtClean="0">
                <a:latin typeface="Times New Roman" pitchFamily="18" charset="0"/>
              </a:rPr>
              <a:pPr/>
              <a:t>70</a:t>
            </a:fld>
            <a:endParaRPr lang="en-US" altLang="zh-CN" smtClean="0">
              <a:latin typeface="Times New Roman" pitchFamily="18" charset="0"/>
            </a:endParaRPr>
          </a:p>
        </p:txBody>
      </p:sp>
      <p:sp>
        <p:nvSpPr>
          <p:cNvPr id="149508" name="Rectangle 2"/>
          <p:cNvSpPr>
            <a:spLocks noGrp="1" noRot="1" noChangeAspect="1" noChangeArrowheads="1" noTextEdit="1"/>
          </p:cNvSpPr>
          <p:nvPr>
            <p:ph type="sldImg"/>
          </p:nvPr>
        </p:nvSpPr>
        <p:spPr>
          <a:xfrm>
            <a:off x="992188" y="768350"/>
            <a:ext cx="5114925" cy="3836988"/>
          </a:xfrm>
          <a:ln/>
        </p:spPr>
      </p:sp>
      <p:sp>
        <p:nvSpPr>
          <p:cNvPr id="14950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4951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6019"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92EF0630-89A2-413E-828B-9635F20F711B}" type="slidenum">
              <a:rPr lang="zh-CN" altLang="en-US" smtClean="0">
                <a:latin typeface="Times New Roman" pitchFamily="18" charset="0"/>
              </a:rPr>
              <a:pPr/>
              <a:t>8</a:t>
            </a:fld>
            <a:endParaRPr lang="en-US" altLang="zh-CN" smtClean="0">
              <a:latin typeface="Times New Roman" pitchFamily="18" charset="0"/>
            </a:endParaRPr>
          </a:p>
        </p:txBody>
      </p:sp>
      <p:sp>
        <p:nvSpPr>
          <p:cNvPr id="86020" name="Rectangle 2"/>
          <p:cNvSpPr>
            <a:spLocks noGrp="1" noRot="1" noChangeAspect="1" noChangeArrowheads="1" noTextEdit="1"/>
          </p:cNvSpPr>
          <p:nvPr>
            <p:ph type="sldImg"/>
          </p:nvPr>
        </p:nvSpPr>
        <p:spPr>
          <a:xfrm>
            <a:off x="992188" y="768350"/>
            <a:ext cx="5114925" cy="3836988"/>
          </a:xfrm>
          <a:ln/>
        </p:spPr>
      </p:sp>
      <p:sp>
        <p:nvSpPr>
          <p:cNvPr id="86021"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6022"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150531"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769AF87C-6165-42D4-B5A6-73E6BDEEE9F0}" type="slidenum">
              <a:rPr lang="zh-CN" altLang="en-US" smtClean="0">
                <a:latin typeface="Times New Roman" pitchFamily="18" charset="0"/>
              </a:rPr>
              <a:pPr/>
              <a:t>71</a:t>
            </a:fld>
            <a:endParaRPr lang="en-US" altLang="zh-CN" smtClean="0">
              <a:latin typeface="Times New Roman" pitchFamily="18" charset="0"/>
            </a:endParaRPr>
          </a:p>
        </p:txBody>
      </p:sp>
      <p:sp>
        <p:nvSpPr>
          <p:cNvPr id="150532" name="Rectangle 2"/>
          <p:cNvSpPr>
            <a:spLocks noGrp="1" noRot="1" noChangeAspect="1" noChangeArrowheads="1" noTextEdit="1"/>
          </p:cNvSpPr>
          <p:nvPr>
            <p:ph type="sldImg"/>
          </p:nvPr>
        </p:nvSpPr>
        <p:spPr>
          <a:xfrm>
            <a:off x="992188" y="768350"/>
            <a:ext cx="5114925" cy="3836988"/>
          </a:xfrm>
          <a:ln/>
        </p:spPr>
      </p:sp>
      <p:sp>
        <p:nvSpPr>
          <p:cNvPr id="150533"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150534"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7043"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21D78C13-63DD-40D5-BB36-4520F84A4587}" type="slidenum">
              <a:rPr lang="zh-CN" altLang="en-US" smtClean="0">
                <a:latin typeface="Times New Roman" pitchFamily="18" charset="0"/>
              </a:rPr>
              <a:pPr/>
              <a:t>9</a:t>
            </a:fld>
            <a:endParaRPr lang="en-US" altLang="zh-CN" smtClean="0">
              <a:latin typeface="Times New Roman" pitchFamily="18" charset="0"/>
            </a:endParaRPr>
          </a:p>
        </p:txBody>
      </p:sp>
      <p:sp>
        <p:nvSpPr>
          <p:cNvPr id="87044" name="Rectangle 2"/>
          <p:cNvSpPr>
            <a:spLocks noGrp="1" noRot="1" noChangeAspect="1" noChangeArrowheads="1" noTextEdit="1"/>
          </p:cNvSpPr>
          <p:nvPr>
            <p:ph type="sldImg"/>
          </p:nvPr>
        </p:nvSpPr>
        <p:spPr>
          <a:xfrm>
            <a:off x="992188" y="768350"/>
            <a:ext cx="5114925" cy="3836988"/>
          </a:xfrm>
          <a:ln/>
        </p:spPr>
      </p:sp>
      <p:sp>
        <p:nvSpPr>
          <p:cNvPr id="87045"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7046"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数字系统设计</a:t>
            </a:r>
          </a:p>
        </p:txBody>
      </p:sp>
      <p:sp>
        <p:nvSpPr>
          <p:cNvPr id="88067" name="Rectangle 7"/>
          <p:cNvSpPr>
            <a:spLocks noGrp="1" noChangeArrowheads="1"/>
          </p:cNvSpPr>
          <p:nvPr>
            <p:ph type="sldNum" sz="quarter" idx="5"/>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fld id="{A479DA77-914F-438F-8C85-B0258872C36C}" type="slidenum">
              <a:rPr lang="zh-CN" altLang="en-US" smtClean="0">
                <a:latin typeface="Times New Roman" pitchFamily="18" charset="0"/>
              </a:rPr>
              <a:pPr/>
              <a:t>10</a:t>
            </a:fld>
            <a:endParaRPr lang="en-US" altLang="zh-CN" smtClean="0">
              <a:latin typeface="Times New Roman" pitchFamily="18" charset="0"/>
            </a:endParaRPr>
          </a:p>
        </p:txBody>
      </p:sp>
      <p:sp>
        <p:nvSpPr>
          <p:cNvPr id="88068" name="Rectangle 2"/>
          <p:cNvSpPr>
            <a:spLocks noGrp="1" noRot="1" noChangeAspect="1" noChangeArrowheads="1" noTextEdit="1"/>
          </p:cNvSpPr>
          <p:nvPr>
            <p:ph type="sldImg"/>
          </p:nvPr>
        </p:nvSpPr>
        <p:spPr>
          <a:xfrm>
            <a:off x="992188" y="768350"/>
            <a:ext cx="5114925" cy="3836988"/>
          </a:xfrm>
          <a:ln/>
        </p:spPr>
      </p:sp>
      <p:sp>
        <p:nvSpPr>
          <p:cNvPr id="88069" name="Rectangle 3"/>
          <p:cNvSpPr>
            <a:spLocks noGrp="1" noChangeArrowheads="1"/>
          </p:cNvSpPr>
          <p:nvPr>
            <p:ph type="body" idx="1"/>
          </p:nvPr>
        </p:nvSpPr>
        <p:spPr>
          <a:xfrm>
            <a:off x="709613" y="4860925"/>
            <a:ext cx="5680075" cy="4605338"/>
          </a:xfrm>
          <a:noFill/>
        </p:spPr>
        <p:txBody>
          <a:bodyPr/>
          <a:lstStyle/>
          <a:p>
            <a:pPr eaLnBrk="1" hangingPunct="1"/>
            <a:endParaRPr lang="zh-CN" altLang="en-US" smtClean="0"/>
          </a:p>
        </p:txBody>
      </p:sp>
      <p:sp>
        <p:nvSpPr>
          <p:cNvPr id="88070" name="页脚占位符 1"/>
          <p:cNvSpPr>
            <a:spLocks noGrp="1"/>
          </p:cNvSpPr>
          <p:nvPr>
            <p:ph type="ftr" sz="quarter" idx="4"/>
          </p:nvPr>
        </p:nvSpPr>
        <p:spPr>
          <a:noFill/>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r>
              <a:rPr lang="zh-CN" altLang="en-US" smtClean="0">
                <a:latin typeface="Times New Roman" pitchFamily="18" charset="0"/>
              </a:rPr>
              <a:t>先进计算体系结构和集成电路系统</a:t>
            </a:r>
            <a:endParaRPr lang="en-US"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5E8BFA11-1C10-4D4C-BDDF-8DB9F1C650C8}" type="slidenum">
              <a:rPr lang="zh-CN" altLang="en-US"/>
              <a:pPr>
                <a:defRPr/>
              </a:pPr>
              <a:t>‹#›</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247254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8F7C1D4A-7DAE-4DB1-8388-ED30BD210DE6}" type="slidenum">
              <a:rPr lang="zh-CN" altLang="en-US"/>
              <a:pPr>
                <a:defRPr/>
              </a:pPr>
              <a:t>‹#›</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20274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210F67E6-B67A-4629-9035-B207F2BB4553}" type="slidenum">
              <a:rPr lang="zh-CN" altLang="en-US"/>
              <a:pPr>
                <a:defRPr/>
              </a:pPr>
              <a:t>‹#›</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111012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7526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24775CB5-F607-4398-AC57-BF2A76310261}" type="slidenum">
              <a:rPr lang="zh-CN" altLang="en-US"/>
              <a:pPr>
                <a:defRPr/>
              </a:pPr>
              <a:t>‹#›</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291868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526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EC247C6C-F973-4819-8BC0-13371888D245}" type="slidenum">
              <a:rPr lang="zh-CN" altLang="en-US"/>
              <a:pPr>
                <a:defRPr/>
              </a:pPr>
              <a:t>‹#›</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69507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526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526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86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0"/>
          </p:nvPr>
        </p:nvSpPr>
        <p:spPr>
          <a:ln/>
        </p:spPr>
        <p:txBody>
          <a:bodyPr/>
          <a:lstStyle>
            <a:lvl1pPr>
              <a:defRPr/>
            </a:lvl1pPr>
          </a:lstStyle>
          <a:p>
            <a:pPr>
              <a:defRPr/>
            </a:pPr>
            <a:fld id="{48927D49-F071-432A-B0B6-C8B8DF9BF76E}" type="slidenum">
              <a:rPr lang="zh-CN" altLang="en-US"/>
              <a:pPr>
                <a:defRPr/>
              </a:pPr>
              <a:t>‹#›</a:t>
            </a:fld>
            <a:endParaRPr lang="en-US" altLang="zh-CN"/>
          </a:p>
        </p:txBody>
      </p:sp>
      <p:sp>
        <p:nvSpPr>
          <p:cNvPr id="7"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4126941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752600"/>
            <a:ext cx="7772400" cy="4114800"/>
          </a:xfrm>
        </p:spPr>
        <p:txBody>
          <a:bodyPr/>
          <a:lstStyle/>
          <a:p>
            <a:pPr lvl="0"/>
            <a:endParaRPr lang="zh-CN" alt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926C1CA4-623C-40E4-A734-654D96C27BEF}" type="slidenum">
              <a:rPr lang="zh-CN" altLang="en-US"/>
              <a:pPr>
                <a:defRPr/>
              </a:pPr>
              <a:t>‹#›</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1231376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526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86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0"/>
          </p:nvPr>
        </p:nvSpPr>
        <p:spPr>
          <a:ln/>
        </p:spPr>
        <p:txBody>
          <a:bodyPr/>
          <a:lstStyle>
            <a:lvl1pPr>
              <a:defRPr/>
            </a:lvl1pPr>
          </a:lstStyle>
          <a:p>
            <a:pPr>
              <a:defRPr/>
            </a:pPr>
            <a:fld id="{5BCECA1C-3866-432B-9AF7-7738D1C7F88B}" type="slidenum">
              <a:rPr lang="zh-CN" altLang="en-US"/>
              <a:pPr>
                <a:defRPr/>
              </a:pPr>
              <a:t>‹#›</a:t>
            </a:fld>
            <a:endParaRPr lang="en-US" altLang="zh-CN"/>
          </a:p>
        </p:txBody>
      </p:sp>
      <p:sp>
        <p:nvSpPr>
          <p:cNvPr id="7"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298112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228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7526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526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3886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886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6553200" y="6248400"/>
            <a:ext cx="1905000" cy="457200"/>
          </a:xfrm>
        </p:spPr>
        <p:txBody>
          <a:bodyPr/>
          <a:lstStyle>
            <a:lvl1pPr>
              <a:defRPr/>
            </a:lvl1pPr>
          </a:lstStyle>
          <a:p>
            <a:pPr>
              <a:defRPr/>
            </a:pPr>
            <a:fld id="{85CA939B-8C73-47E3-85AB-F831A7DF91A0}" type="slidenum">
              <a:rPr lang="zh-CN" altLang="en-US"/>
              <a:pPr>
                <a:defRPr/>
              </a:pPr>
              <a:t>‹#›</a:t>
            </a:fld>
            <a:endParaRPr lang="en-US" altLang="zh-CN"/>
          </a:p>
        </p:txBody>
      </p:sp>
      <p:sp>
        <p:nvSpPr>
          <p:cNvPr id="8" name="页脚占位符 7"/>
          <p:cNvSpPr>
            <a:spLocks noGrp="1"/>
          </p:cNvSpPr>
          <p:nvPr>
            <p:ph type="ftr" sz="quarter" idx="11"/>
          </p:nvPr>
        </p:nvSpPr>
        <p:spPr>
          <a:xfrm>
            <a:off x="2368550" y="6399213"/>
            <a:ext cx="4456113" cy="463550"/>
          </a:xfrm>
        </p:spPr>
        <p:txBody>
          <a:bodyPr/>
          <a:lstStyle>
            <a:lvl1pPr>
              <a:defRPr smtClean="0"/>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3909068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6553200" y="6248400"/>
            <a:ext cx="1905000" cy="457200"/>
          </a:xfrm>
        </p:spPr>
        <p:txBody>
          <a:bodyPr/>
          <a:lstStyle>
            <a:lvl1pPr>
              <a:defRPr/>
            </a:lvl1pPr>
          </a:lstStyle>
          <a:p>
            <a:pPr>
              <a:defRPr/>
            </a:pPr>
            <a:fld id="{B69D7037-DA88-4026-8A17-5A302D370FE4}" type="slidenum">
              <a:rPr lang="zh-CN" altLang="en-US"/>
              <a:pPr>
                <a:defRPr/>
              </a:pPr>
              <a:t>‹#›</a:t>
            </a:fld>
            <a:endParaRPr lang="en-US" altLang="zh-CN"/>
          </a:p>
        </p:txBody>
      </p:sp>
      <p:sp>
        <p:nvSpPr>
          <p:cNvPr id="4" name="页脚占位符 3"/>
          <p:cNvSpPr>
            <a:spLocks noGrp="1"/>
          </p:cNvSpPr>
          <p:nvPr>
            <p:ph type="ftr" sz="quarter" idx="11"/>
          </p:nvPr>
        </p:nvSpPr>
        <p:spPr>
          <a:xfrm>
            <a:off x="2368550" y="6399213"/>
            <a:ext cx="4456113" cy="463550"/>
          </a:xfrm>
        </p:spPr>
        <p:txBody>
          <a:bodyPr/>
          <a:lstStyle>
            <a:lvl1pPr>
              <a:defRPr smtClean="0"/>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29304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113689A1-D820-4875-AA82-72656B977BD4}" type="slidenum">
              <a:rPr lang="zh-CN" altLang="en-US"/>
              <a:pPr>
                <a:defRPr/>
              </a:pPr>
              <a:t>‹#›</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333018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8D622857-E2F5-4807-A1B4-3F7FBF8509BB}" type="slidenum">
              <a:rPr lang="zh-CN" altLang="en-US"/>
              <a:pPr>
                <a:defRPr/>
              </a:pPr>
              <a:t>‹#›</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426907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4C512B84-1E95-4794-AB8F-8DEFA222AF92}" type="slidenum">
              <a:rPr lang="zh-CN" altLang="en-US"/>
              <a:pPr>
                <a:defRPr/>
              </a:pPr>
              <a:t>‹#›</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344712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fld id="{E216FCC3-E092-4D2F-8806-5985BF86FD19}" type="slidenum">
              <a:rPr lang="zh-CN" altLang="en-US"/>
              <a:pPr>
                <a:defRPr/>
              </a:pPr>
              <a:t>‹#›</a:t>
            </a:fld>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326613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F04F4F6F-9938-432F-BCCB-A5269D527DDE}" type="slidenum">
              <a:rPr lang="zh-CN" altLang="en-US"/>
              <a:pPr>
                <a:defRPr/>
              </a:pPr>
              <a:t>‹#›</a:t>
            </a:fld>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354432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54D8288-A175-442C-9B2B-39A37BA4E5D4}" type="slidenum">
              <a:rPr lang="zh-CN" altLang="en-US"/>
              <a:pPr>
                <a:defRPr/>
              </a:pPr>
              <a:t>‹#›</a:t>
            </a:fld>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62388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45B85F45-2068-4559-9AAF-31FCDAB258D3}" type="slidenum">
              <a:rPr lang="zh-CN" altLang="en-US"/>
              <a:pPr>
                <a:defRPr/>
              </a:pPr>
              <a:t>‹#›</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160335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0C5DD7AC-F016-4939-99CA-2704CAB53900}" type="slidenum">
              <a:rPr lang="zh-CN" altLang="en-US"/>
              <a:pPr>
                <a:defRPr/>
              </a:pPr>
              <a:t>‹#›</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2019 ZDMC – Lec. #2</a:t>
            </a:r>
            <a:endParaRPr lang="en-US" altLang="zh-CN"/>
          </a:p>
        </p:txBody>
      </p:sp>
    </p:spTree>
    <p:extLst>
      <p:ext uri="{BB962C8B-B14F-4D97-AF65-F5344CB8AC3E}">
        <p14:creationId xmlns:p14="http://schemas.microsoft.com/office/powerpoint/2010/main" val="129720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57381" name="Rectangle 5"/>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B6"/>
                </a:solidFill>
                <a:latin typeface="Book Antiqua" pitchFamily="18" charset="0"/>
                <a:ea typeface="宋体" pitchFamily="2" charset="-122"/>
              </a:defRPr>
            </a:lvl1pPr>
          </a:lstStyle>
          <a:p>
            <a:pPr>
              <a:defRPr/>
            </a:pPr>
            <a:fld id="{82B38A04-0520-44F6-946E-B2A4991C7C28}" type="slidenum">
              <a:rPr lang="zh-CN" altLang="en-US"/>
              <a:pPr>
                <a:defRPr/>
              </a:pPr>
              <a:t>‹#›</a:t>
            </a:fld>
            <a:endParaRPr lang="en-US" altLang="zh-CN"/>
          </a:p>
        </p:txBody>
      </p:sp>
      <p:sp>
        <p:nvSpPr>
          <p:cNvPr id="357385" name="Rectangle 9"/>
          <p:cNvSpPr>
            <a:spLocks noGrp="1" noChangeArrowheads="1"/>
          </p:cNvSpPr>
          <p:nvPr>
            <p:ph type="ftr" sz="quarter" idx="3"/>
          </p:nvPr>
        </p:nvSpPr>
        <p:spPr bwMode="auto">
          <a:xfrm>
            <a:off x="2368550" y="6394450"/>
            <a:ext cx="4456113"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665" tIns="46333" rIns="92665" bIns="46333" numCol="1" anchor="b" anchorCtr="0" compatLnSpc="1">
            <a:prstTxWarp prst="textNoShape">
              <a:avLst/>
            </a:prstTxWarp>
          </a:bodyPr>
          <a:lstStyle>
            <a:lvl1pPr algn="ctr">
              <a:defRPr sz="1200" smtClean="0">
                <a:solidFill>
                  <a:schemeClr val="bg2"/>
                </a:solidFill>
                <a:ea typeface="宋体" pitchFamily="2" charset="-122"/>
              </a:defRPr>
            </a:lvl1pPr>
          </a:lstStyle>
          <a:p>
            <a:pPr>
              <a:defRPr/>
            </a:pPr>
            <a:r>
              <a:rPr lang="en-US" altLang="zh-CN" smtClean="0"/>
              <a:t>2019 ZDMC – Lec. #2</a:t>
            </a:r>
            <a:endParaRPr lang="en-US" altLang="zh-CN"/>
          </a:p>
        </p:txBody>
      </p:sp>
      <p:sp>
        <p:nvSpPr>
          <p:cNvPr id="1030" name="Text Box 11"/>
          <p:cNvSpPr txBox="1">
            <a:spLocks noChangeArrowheads="1"/>
          </p:cNvSpPr>
          <p:nvPr userDrawn="1"/>
        </p:nvSpPr>
        <p:spPr bwMode="auto">
          <a:xfrm>
            <a:off x="0" y="6491288"/>
            <a:ext cx="2209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smtClean="0">
                <a:latin typeface="Arial Narrow" pitchFamily="34" charset="0"/>
                <a:ea typeface="宋体" pitchFamily="2" charset="-122"/>
              </a:rPr>
              <a:t>© Digital System Design</a:t>
            </a:r>
            <a:endParaRPr lang="en-US" altLang="zh-CN" baseline="30000" smtClean="0">
              <a:latin typeface="Arial Narrow"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32" r:id="rId17"/>
    <p:sldLayoutId id="2147484033" r:id="rId18"/>
  </p:sldLayoutIdLst>
  <p:hf hdr="0" dt="0"/>
  <p:txStyles>
    <p:titleStyle>
      <a:lvl1pPr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4400" b="1" i="1">
          <a:solidFill>
            <a:srgbClr val="C66B5A"/>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rgbClr val="315263"/>
        </a:buClr>
        <a:buSzPct val="75000"/>
        <a:buFont typeface="Wingdings" pitchFamily="2" charset="2"/>
        <a:buChar char="q"/>
        <a:defRPr sz="3200">
          <a:solidFill>
            <a:srgbClr val="315263"/>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mn-lt"/>
        </a:defRPr>
      </a:lvl3pPr>
      <a:lvl4pPr marL="1600200" indent="-228600" algn="l" rtl="0" eaLnBrk="0" fontAlgn="base" hangingPunct="0">
        <a:spcBef>
          <a:spcPct val="20000"/>
        </a:spcBef>
        <a:spcAft>
          <a:spcPct val="0"/>
        </a:spcAft>
        <a:buClr>
          <a:srgbClr val="FC9D1E"/>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7.bin"/><Relationship Id="rId5" Type="http://schemas.openxmlformats.org/officeDocument/2006/relationships/image" Target="../media/image7.wmf"/><Relationship Id="rId1" Type="http://schemas.openxmlformats.org/officeDocument/2006/relationships/vmlDrawing" Target="../drawings/vmlDrawing6.v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8.bin"/><Relationship Id="rId5" Type="http://schemas.openxmlformats.org/officeDocument/2006/relationships/image" Target="../media/image8.wmf"/><Relationship Id="rId6" Type="http://schemas.openxmlformats.org/officeDocument/2006/relationships/oleObject" Target="../embeddings/oleObject9.bin"/><Relationship Id="rId7" Type="http://schemas.openxmlformats.org/officeDocument/2006/relationships/image" Target="../media/image9.wmf"/><Relationship Id="rId1" Type="http://schemas.openxmlformats.org/officeDocument/2006/relationships/vmlDrawing" Target="../drawings/vmlDrawing7.vml"/><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0.bin"/><Relationship Id="rId5"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3.png"/><Relationship Id="rId5" Type="http://schemas.openxmlformats.org/officeDocument/2006/relationships/oleObject" Target="../embeddings/oleObject11.bin"/><Relationship Id="rId6" Type="http://schemas.openxmlformats.org/officeDocument/2006/relationships/image" Target="../media/image12.wmf"/><Relationship Id="rId7" Type="http://schemas.openxmlformats.org/officeDocument/2006/relationships/image" Target="../media/image14.png"/><Relationship Id="rId1" Type="http://schemas.openxmlformats.org/officeDocument/2006/relationships/vmlDrawing" Target="../drawings/vmlDrawing9.vml"/><Relationship Id="rId2"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2.bin"/><Relationship Id="rId5" Type="http://schemas.openxmlformats.org/officeDocument/2006/relationships/image" Target="../media/image15.wmf"/><Relationship Id="rId6" Type="http://schemas.openxmlformats.org/officeDocument/2006/relationships/image" Target="../media/image14.png"/><Relationship Id="rId1" Type="http://schemas.openxmlformats.org/officeDocument/2006/relationships/vmlDrawing" Target="../drawings/vmlDrawing10.vml"/><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1" Type="http://schemas.openxmlformats.org/officeDocument/2006/relationships/oleObject" Target="../embeddings/oleObject16.bin"/><Relationship Id="rId12" Type="http://schemas.openxmlformats.org/officeDocument/2006/relationships/image" Target="../media/image19.wmf"/><Relationship Id="rId13" Type="http://schemas.openxmlformats.org/officeDocument/2006/relationships/oleObject" Target="../embeddings/oleObject17.bin"/><Relationship Id="rId14" Type="http://schemas.openxmlformats.org/officeDocument/2006/relationships/image" Target="../media/image20.wmf"/><Relationship Id="rId15" Type="http://schemas.openxmlformats.org/officeDocument/2006/relationships/oleObject" Target="../embeddings/oleObject18.bin"/><Relationship Id="rId16" Type="http://schemas.openxmlformats.org/officeDocument/2006/relationships/image" Target="../media/image21.wmf"/><Relationship Id="rId1" Type="http://schemas.openxmlformats.org/officeDocument/2006/relationships/vmlDrawing" Target="../drawings/vmlDrawing11.vml"/><Relationship Id="rId2" Type="http://schemas.openxmlformats.org/officeDocument/2006/relationships/slideLayout" Target="../slideLayouts/slideLayout13.xml"/><Relationship Id="rId3" Type="http://schemas.openxmlformats.org/officeDocument/2006/relationships/notesSlide" Target="../notesSlides/notesSlide24.xml"/><Relationship Id="rId4" Type="http://schemas.openxmlformats.org/officeDocument/2006/relationships/image" Target="../media/image22.png"/><Relationship Id="rId5" Type="http://schemas.openxmlformats.org/officeDocument/2006/relationships/oleObject" Target="../embeddings/oleObject13.bin"/><Relationship Id="rId6" Type="http://schemas.openxmlformats.org/officeDocument/2006/relationships/image" Target="../media/image16.wmf"/><Relationship Id="rId7" Type="http://schemas.openxmlformats.org/officeDocument/2006/relationships/oleObject" Target="../embeddings/oleObject14.bin"/><Relationship Id="rId8" Type="http://schemas.openxmlformats.org/officeDocument/2006/relationships/image" Target="../media/image17.wmf"/><Relationship Id="rId9" Type="http://schemas.openxmlformats.org/officeDocument/2006/relationships/oleObject" Target="../embeddings/oleObject15.bin"/><Relationship Id="rId10" Type="http://schemas.openxmlformats.org/officeDocument/2006/relationships/image" Target="../media/image1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9.bin"/><Relationship Id="rId5" Type="http://schemas.openxmlformats.org/officeDocument/2006/relationships/image" Target="../media/image23.wmf"/><Relationship Id="rId6" Type="http://schemas.openxmlformats.org/officeDocument/2006/relationships/oleObject" Target="../embeddings/oleObject20.bin"/><Relationship Id="rId7" Type="http://schemas.openxmlformats.org/officeDocument/2006/relationships/image" Target="../media/image24.wmf"/><Relationship Id="rId1" Type="http://schemas.openxmlformats.org/officeDocument/2006/relationships/vmlDrawing" Target="../drawings/vmlDrawing12.vml"/><Relationship Id="rId2"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1.bin"/><Relationship Id="rId5" Type="http://schemas.openxmlformats.org/officeDocument/2006/relationships/image" Target="../media/image25.wmf"/><Relationship Id="rId1" Type="http://schemas.openxmlformats.org/officeDocument/2006/relationships/vmlDrawing" Target="../drawings/vmlDrawing13.vm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2.bin"/><Relationship Id="rId5" Type="http://schemas.openxmlformats.org/officeDocument/2006/relationships/image" Target="../media/image26.wmf"/><Relationship Id="rId1" Type="http://schemas.openxmlformats.org/officeDocument/2006/relationships/vmlDrawing" Target="../drawings/vmlDrawing14.vml"/><Relationship Id="rId2"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3.bin"/><Relationship Id="rId5" Type="http://schemas.openxmlformats.org/officeDocument/2006/relationships/image" Target="../media/image27.wmf"/><Relationship Id="rId6" Type="http://schemas.openxmlformats.org/officeDocument/2006/relationships/oleObject" Target="../embeddings/oleObject24.bin"/><Relationship Id="rId7" Type="http://schemas.openxmlformats.org/officeDocument/2006/relationships/image" Target="../media/image28.wmf"/><Relationship Id="rId8" Type="http://schemas.openxmlformats.org/officeDocument/2006/relationships/oleObject" Target="../embeddings/oleObject25.bin"/><Relationship Id="rId9" Type="http://schemas.openxmlformats.org/officeDocument/2006/relationships/image" Target="../media/image29.wmf"/><Relationship Id="rId1" Type="http://schemas.openxmlformats.org/officeDocument/2006/relationships/vmlDrawing" Target="../drawings/vmlDrawing15.vml"/><Relationship Id="rId2"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6.bin"/><Relationship Id="rId5" Type="http://schemas.openxmlformats.org/officeDocument/2006/relationships/image" Target="../media/image30.wmf"/><Relationship Id="rId6" Type="http://schemas.openxmlformats.org/officeDocument/2006/relationships/oleObject" Target="../embeddings/oleObject27.bin"/><Relationship Id="rId7" Type="http://schemas.openxmlformats.org/officeDocument/2006/relationships/image" Target="../media/image31.wmf"/><Relationship Id="rId8" Type="http://schemas.openxmlformats.org/officeDocument/2006/relationships/oleObject" Target="../embeddings/oleObject28.bin"/><Relationship Id="rId9" Type="http://schemas.openxmlformats.org/officeDocument/2006/relationships/image" Target="../media/image32.wmf"/><Relationship Id="rId1" Type="http://schemas.openxmlformats.org/officeDocument/2006/relationships/vmlDrawing" Target="../drawings/vmlDrawing16.vml"/><Relationship Id="rId2"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9.bin"/><Relationship Id="rId5" Type="http://schemas.openxmlformats.org/officeDocument/2006/relationships/image" Target="../media/image33.wmf"/><Relationship Id="rId6" Type="http://schemas.openxmlformats.org/officeDocument/2006/relationships/oleObject" Target="../embeddings/oleObject30.bin"/><Relationship Id="rId7" Type="http://schemas.openxmlformats.org/officeDocument/2006/relationships/image" Target="../media/image34.wmf"/><Relationship Id="rId8" Type="http://schemas.openxmlformats.org/officeDocument/2006/relationships/oleObject" Target="../embeddings/oleObject31.bin"/><Relationship Id="rId9" Type="http://schemas.openxmlformats.org/officeDocument/2006/relationships/image" Target="../media/image35.wmf"/><Relationship Id="rId1" Type="http://schemas.openxmlformats.org/officeDocument/2006/relationships/vmlDrawing" Target="../drawings/vmlDrawing17.vml"/><Relationship Id="rId2"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2.bin"/><Relationship Id="rId5" Type="http://schemas.openxmlformats.org/officeDocument/2006/relationships/image" Target="../media/image36.wmf"/><Relationship Id="rId1" Type="http://schemas.openxmlformats.org/officeDocument/2006/relationships/vmlDrawing" Target="../drawings/vmlDrawing18.vml"/><Relationship Id="rId2"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3.bin"/><Relationship Id="rId5" Type="http://schemas.openxmlformats.org/officeDocument/2006/relationships/image" Target="../media/image37.wmf"/><Relationship Id="rId1" Type="http://schemas.openxmlformats.org/officeDocument/2006/relationships/vmlDrawing" Target="../drawings/vmlDrawing19.vml"/><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4.bin"/><Relationship Id="rId5" Type="http://schemas.openxmlformats.org/officeDocument/2006/relationships/image" Target="../media/image38.wmf"/><Relationship Id="rId1" Type="http://schemas.openxmlformats.org/officeDocument/2006/relationships/vmlDrawing" Target="../drawings/vmlDrawing20.vml"/><Relationship Id="rId2"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5.bin"/><Relationship Id="rId5" Type="http://schemas.openxmlformats.org/officeDocument/2006/relationships/image" Target="../media/image39.wmf"/><Relationship Id="rId1" Type="http://schemas.openxmlformats.org/officeDocument/2006/relationships/vmlDrawing" Target="../drawings/vmlDrawing21.vml"/><Relationship Id="rId2"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6.bin"/><Relationship Id="rId5" Type="http://schemas.openxmlformats.org/officeDocument/2006/relationships/image" Target="../media/image40.wmf"/><Relationship Id="rId1" Type="http://schemas.openxmlformats.org/officeDocument/2006/relationships/vmlDrawing" Target="../drawings/vmlDrawing22.v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7.bin"/><Relationship Id="rId5" Type="http://schemas.openxmlformats.org/officeDocument/2006/relationships/image" Target="../media/image41.wmf"/><Relationship Id="rId1" Type="http://schemas.openxmlformats.org/officeDocument/2006/relationships/vmlDrawing" Target="../drawings/vmlDrawing23.vml"/><Relationship Id="rId2"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8.bin"/><Relationship Id="rId5" Type="http://schemas.openxmlformats.org/officeDocument/2006/relationships/image" Target="../media/image42.wmf"/><Relationship Id="rId6" Type="http://schemas.openxmlformats.org/officeDocument/2006/relationships/oleObject" Target="../embeddings/oleObject39.bin"/><Relationship Id="rId7" Type="http://schemas.openxmlformats.org/officeDocument/2006/relationships/image" Target="../media/image43.wmf"/><Relationship Id="rId8" Type="http://schemas.openxmlformats.org/officeDocument/2006/relationships/oleObject" Target="../embeddings/oleObject40.bin"/><Relationship Id="rId9" Type="http://schemas.openxmlformats.org/officeDocument/2006/relationships/image" Target="../media/image44.wmf"/><Relationship Id="rId10" Type="http://schemas.openxmlformats.org/officeDocument/2006/relationships/oleObject" Target="../embeddings/oleObject41.bin"/><Relationship Id="rId11" Type="http://schemas.openxmlformats.org/officeDocument/2006/relationships/image" Target="../media/image45.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42.bin"/><Relationship Id="rId5" Type="http://schemas.openxmlformats.org/officeDocument/2006/relationships/image" Target="../media/image46.wmf"/><Relationship Id="rId1" Type="http://schemas.openxmlformats.org/officeDocument/2006/relationships/vmlDrawing" Target="../drawings/vmlDrawing25.vml"/><Relationship Id="rId2"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43.bin"/><Relationship Id="rId5" Type="http://schemas.openxmlformats.org/officeDocument/2006/relationships/image" Target="../media/image47.wmf"/><Relationship Id="rId1" Type="http://schemas.openxmlformats.org/officeDocument/2006/relationships/vmlDrawing" Target="../drawings/vmlDrawing26.vml"/><Relationship Id="rId2"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44.bin"/><Relationship Id="rId5" Type="http://schemas.openxmlformats.org/officeDocument/2006/relationships/image" Target="../media/image48.wmf"/><Relationship Id="rId1" Type="http://schemas.openxmlformats.org/officeDocument/2006/relationships/vmlDrawing" Target="../drawings/vmlDrawing27.vml"/><Relationship Id="rId2"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45.bin"/><Relationship Id="rId5" Type="http://schemas.openxmlformats.org/officeDocument/2006/relationships/image" Target="../media/image49.wmf"/><Relationship Id="rId1" Type="http://schemas.openxmlformats.org/officeDocument/2006/relationships/vmlDrawing" Target="../drawings/vmlDrawing28.vml"/><Relationship Id="rId2"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46.bin"/><Relationship Id="rId5" Type="http://schemas.openxmlformats.org/officeDocument/2006/relationships/image" Target="../media/image50.wmf"/><Relationship Id="rId1" Type="http://schemas.openxmlformats.org/officeDocument/2006/relationships/vmlDrawing" Target="../drawings/vmlDrawing29.vml"/><Relationship Id="rId2"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3.wmf"/><Relationship Id="rId6" Type="http://schemas.openxmlformats.org/officeDocument/2006/relationships/oleObject" Target="../embeddings/oleObject4.bin"/><Relationship Id="rId7" Type="http://schemas.openxmlformats.org/officeDocument/2006/relationships/image" Target="../media/image4.png"/><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47.bin"/><Relationship Id="rId5" Type="http://schemas.openxmlformats.org/officeDocument/2006/relationships/image" Target="../media/image54.png"/><Relationship Id="rId1" Type="http://schemas.openxmlformats.org/officeDocument/2006/relationships/vmlDrawing" Target="../drawings/vmlDrawing30.vml"/><Relationship Id="rId2"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48.bin"/><Relationship Id="rId5" Type="http://schemas.openxmlformats.org/officeDocument/2006/relationships/image" Target="../media/image55.wmf"/><Relationship Id="rId1" Type="http://schemas.openxmlformats.org/officeDocument/2006/relationships/vmlDrawing" Target="../drawings/vmlDrawing31.vml"/><Relationship Id="rId2"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49.bin"/><Relationship Id="rId5" Type="http://schemas.openxmlformats.org/officeDocument/2006/relationships/image" Target="../media/image56.wmf"/><Relationship Id="rId1" Type="http://schemas.openxmlformats.org/officeDocument/2006/relationships/vmlDrawing" Target="../drawings/vmlDrawing32.vml"/><Relationship Id="rId2"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50.bin"/><Relationship Id="rId5" Type="http://schemas.openxmlformats.org/officeDocument/2006/relationships/image" Target="../media/image58.png"/><Relationship Id="rId6" Type="http://schemas.openxmlformats.org/officeDocument/2006/relationships/oleObject" Target="../embeddings/oleObject51.bin"/><Relationship Id="rId7" Type="http://schemas.openxmlformats.org/officeDocument/2006/relationships/image" Target="../media/image59.png"/><Relationship Id="rId1" Type="http://schemas.openxmlformats.org/officeDocument/2006/relationships/vmlDrawing" Target="../drawings/vmlDrawing33.vml"/><Relationship Id="rId2"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5.png"/><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52.bin"/><Relationship Id="rId5" Type="http://schemas.openxmlformats.org/officeDocument/2006/relationships/image" Target="../media/image60.wmf"/><Relationship Id="rId1" Type="http://schemas.openxmlformats.org/officeDocument/2006/relationships/vmlDrawing" Target="../drawings/vmlDrawing34.vml"/><Relationship Id="rId2"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53.bin"/><Relationship Id="rId5" Type="http://schemas.openxmlformats.org/officeDocument/2006/relationships/image" Target="../media/image61.wmf"/><Relationship Id="rId6" Type="http://schemas.openxmlformats.org/officeDocument/2006/relationships/oleObject" Target="../embeddings/oleObject54.bin"/><Relationship Id="rId7" Type="http://schemas.openxmlformats.org/officeDocument/2006/relationships/image" Target="../media/image62.wmf"/><Relationship Id="rId1" Type="http://schemas.openxmlformats.org/officeDocument/2006/relationships/vmlDrawing" Target="../drawings/vmlDrawing35.vml"/><Relationship Id="rId2"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oleObject" Target="../embeddings/oleObject55.bin"/><Relationship Id="rId5" Type="http://schemas.openxmlformats.org/officeDocument/2006/relationships/image" Target="../media/image63.wmf"/><Relationship Id="rId6" Type="http://schemas.openxmlformats.org/officeDocument/2006/relationships/oleObject" Target="../embeddings/oleObject56.bin"/><Relationship Id="rId7" Type="http://schemas.openxmlformats.org/officeDocument/2006/relationships/image" Target="../media/image64.wmf"/><Relationship Id="rId1" Type="http://schemas.openxmlformats.org/officeDocument/2006/relationships/vmlDrawing" Target="../drawings/vmlDrawing36.vml"/><Relationship Id="rId2"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oleObject" Target="../embeddings/oleObject57.bin"/><Relationship Id="rId5" Type="http://schemas.openxmlformats.org/officeDocument/2006/relationships/image" Target="../media/image65.wmf"/><Relationship Id="rId6" Type="http://schemas.openxmlformats.org/officeDocument/2006/relationships/image" Target="../media/image68.png"/><Relationship Id="rId7" Type="http://schemas.openxmlformats.org/officeDocument/2006/relationships/oleObject" Target="../embeddings/oleObject58.bin"/><Relationship Id="rId8" Type="http://schemas.openxmlformats.org/officeDocument/2006/relationships/image" Target="../media/image66.wmf"/><Relationship Id="rId9" Type="http://schemas.openxmlformats.org/officeDocument/2006/relationships/oleObject" Target="../embeddings/oleObject59.bin"/><Relationship Id="rId10" Type="http://schemas.openxmlformats.org/officeDocument/2006/relationships/image" Target="../media/image67.wmf"/><Relationship Id="rId1" Type="http://schemas.openxmlformats.org/officeDocument/2006/relationships/vmlDrawing" Target="../drawings/vmlDrawing37.vml"/><Relationship Id="rId2"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60.bin"/><Relationship Id="rId5" Type="http://schemas.openxmlformats.org/officeDocument/2006/relationships/image" Target="../media/image69.wmf"/><Relationship Id="rId1" Type="http://schemas.openxmlformats.org/officeDocument/2006/relationships/vmlDrawing" Target="../drawings/vmlDrawing38.vml"/><Relationship Id="rId2"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61.bin"/><Relationship Id="rId5" Type="http://schemas.openxmlformats.org/officeDocument/2006/relationships/image" Target="../media/image70.wmf"/><Relationship Id="rId6" Type="http://schemas.openxmlformats.org/officeDocument/2006/relationships/oleObject" Target="../embeddings/oleObject62.bin"/><Relationship Id="rId7" Type="http://schemas.openxmlformats.org/officeDocument/2006/relationships/image" Target="../media/image71.wmf"/><Relationship Id="rId1" Type="http://schemas.openxmlformats.org/officeDocument/2006/relationships/vmlDrawing" Target="../drawings/vmlDrawing39.vml"/><Relationship Id="rId2"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oleObject" Target="../embeddings/oleObject63.bin"/><Relationship Id="rId5" Type="http://schemas.openxmlformats.org/officeDocument/2006/relationships/image" Target="../media/image72.wmf"/><Relationship Id="rId1" Type="http://schemas.openxmlformats.org/officeDocument/2006/relationships/vmlDrawing" Target="../drawings/vmlDrawing40.vml"/><Relationship Id="rId2"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64.bin"/><Relationship Id="rId5" Type="http://schemas.openxmlformats.org/officeDocument/2006/relationships/image" Target="../media/image72.wmf"/><Relationship Id="rId1" Type="http://schemas.openxmlformats.org/officeDocument/2006/relationships/vmlDrawing" Target="../drawings/vmlDrawing41.vml"/><Relationship Id="rId2"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6.png"/><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oleObject" Target="../embeddings/oleObject65.bin"/><Relationship Id="rId5" Type="http://schemas.openxmlformats.org/officeDocument/2006/relationships/image" Target="../media/image73.wmf"/><Relationship Id="rId6" Type="http://schemas.openxmlformats.org/officeDocument/2006/relationships/oleObject" Target="../embeddings/oleObject66.bin"/><Relationship Id="rId7" Type="http://schemas.openxmlformats.org/officeDocument/2006/relationships/image" Target="../media/image74.wmf"/><Relationship Id="rId8" Type="http://schemas.openxmlformats.org/officeDocument/2006/relationships/oleObject" Target="../embeddings/oleObject67.bin"/><Relationship Id="rId9" Type="http://schemas.openxmlformats.org/officeDocument/2006/relationships/image" Target="../media/image72.wmf"/><Relationship Id="rId1" Type="http://schemas.openxmlformats.org/officeDocument/2006/relationships/vmlDrawing" Target="../drawings/vmlDrawing42.vml"/><Relationship Id="rId2"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68.bin"/><Relationship Id="rId5" Type="http://schemas.openxmlformats.org/officeDocument/2006/relationships/image" Target="../media/image75.wmf"/><Relationship Id="rId6" Type="http://schemas.openxmlformats.org/officeDocument/2006/relationships/oleObject" Target="../embeddings/oleObject69.bin"/><Relationship Id="rId7" Type="http://schemas.openxmlformats.org/officeDocument/2006/relationships/image" Target="../media/image76.wmf"/><Relationship Id="rId1" Type="http://schemas.openxmlformats.org/officeDocument/2006/relationships/vmlDrawing" Target="../drawings/vmlDrawing43.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3DE6EAE-AB96-46F5-BBCD-02BE167108DF}" type="slidenum">
              <a:rPr lang="zh-CN" altLang="en-US" smtClean="0">
                <a:solidFill>
                  <a:srgbClr val="0000B6"/>
                </a:solidFill>
                <a:latin typeface="Book Antiqua" pitchFamily="18" charset="0"/>
              </a:rPr>
              <a:pPr/>
              <a:t>1</a:t>
            </a:fld>
            <a:endParaRPr lang="en-US" altLang="zh-CN" smtClean="0">
              <a:solidFill>
                <a:srgbClr val="0000B6"/>
              </a:solidFill>
              <a:latin typeface="Book Antiqua" pitchFamily="18" charset="0"/>
            </a:endParaRPr>
          </a:p>
        </p:txBody>
      </p:sp>
      <p:sp>
        <p:nvSpPr>
          <p:cNvPr id="512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2054" name="Rectangle 6"/>
          <p:cNvSpPr>
            <a:spLocks noGrp="1" noChangeArrowheads="1"/>
          </p:cNvSpPr>
          <p:nvPr>
            <p:ph type="ctrTitle"/>
          </p:nvPr>
        </p:nvSpPr>
        <p:spPr>
          <a:xfrm>
            <a:off x="685800" y="1714500"/>
            <a:ext cx="7772400" cy="1885950"/>
          </a:xfrm>
        </p:spPr>
        <p:txBody>
          <a:bodyPr/>
          <a:lstStyle/>
          <a:p>
            <a:pPr algn="ctr">
              <a:defRPr/>
            </a:pPr>
            <a:r>
              <a:rPr lang="en-US" altLang="zh-CN" sz="6000" i="0" dirty="0" err="1" smtClean="0">
                <a:solidFill>
                  <a:schemeClr val="accent2"/>
                </a:solidFill>
                <a:ea typeface="华文新魏" pitchFamily="2" charset="-122"/>
              </a:rPr>
              <a:t>Lect</a:t>
            </a:r>
            <a:r>
              <a:rPr lang="en-US" altLang="zh-CN" sz="6000" i="0" dirty="0" smtClean="0">
                <a:solidFill>
                  <a:schemeClr val="accent2"/>
                </a:solidFill>
                <a:ea typeface="华文新魏" pitchFamily="2" charset="-122"/>
              </a:rPr>
              <a:t> 02 </a:t>
            </a:r>
            <a:r>
              <a:rPr lang="zh-CN" altLang="en-US" sz="6000" i="0" dirty="0" smtClean="0">
                <a:solidFill>
                  <a:schemeClr val="accent2"/>
                </a:solidFill>
                <a:ea typeface="华文新魏" pitchFamily="2" charset="-122"/>
              </a:rPr>
              <a:t>逻辑化简</a:t>
            </a:r>
            <a:endParaRPr lang="en-US" altLang="zh-CN" sz="4800" dirty="0" smtClean="0">
              <a:ea typeface="宋体" pitchFamily="2" charset="-122"/>
            </a:endParaRPr>
          </a:p>
        </p:txBody>
      </p:sp>
      <p:sp>
        <p:nvSpPr>
          <p:cNvPr id="5125" name="Text Box 12"/>
          <p:cNvSpPr txBox="1">
            <a:spLocks noChangeArrowheads="1"/>
          </p:cNvSpPr>
          <p:nvPr/>
        </p:nvSpPr>
        <p:spPr bwMode="auto">
          <a:xfrm>
            <a:off x="5972175" y="6007100"/>
            <a:ext cx="17652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000" smtClean="0">
                <a:ea typeface="宋体" pitchFamily="2" charset="-122"/>
              </a:rPr>
              <a:t>Feb. 28, 2019</a:t>
            </a:r>
            <a:endParaRPr lang="en-US" altLang="zh-CN" sz="2000" dirty="0">
              <a:ea typeface="宋体" pitchFamily="2" charset="-122"/>
            </a:endParaRPr>
          </a:p>
        </p:txBody>
      </p:sp>
      <p:sp>
        <p:nvSpPr>
          <p:cNvPr id="5126" name="Text Box 14"/>
          <p:cNvSpPr txBox="1">
            <a:spLocks noChangeArrowheads="1"/>
          </p:cNvSpPr>
          <p:nvPr/>
        </p:nvSpPr>
        <p:spPr bwMode="auto">
          <a:xfrm>
            <a:off x="2121031" y="3984625"/>
            <a:ext cx="517531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zh-CN" altLang="en-US" sz="2800" dirty="0">
                <a:solidFill>
                  <a:srgbClr val="001E4A"/>
                </a:solidFill>
                <a:latin typeface="华文新魏" pitchFamily="2" charset="-122"/>
                <a:ea typeface="华文新魏" pitchFamily="2" charset="-122"/>
              </a:rPr>
              <a:t>刘鹏</a:t>
            </a:r>
          </a:p>
          <a:p>
            <a:pPr algn="ctr">
              <a:spcBef>
                <a:spcPct val="50000"/>
              </a:spcBef>
            </a:pPr>
            <a:r>
              <a:rPr lang="zh-CN" altLang="en-US" sz="2800" dirty="0">
                <a:solidFill>
                  <a:srgbClr val="001E4A"/>
                </a:solidFill>
                <a:latin typeface="华文新魏" pitchFamily="2" charset="-122"/>
                <a:ea typeface="华文新魏" pitchFamily="2" charset="-122"/>
              </a:rPr>
              <a:t>浙江大学信息与</a:t>
            </a:r>
            <a:r>
              <a:rPr lang="zh-CN" altLang="en-US" sz="2800" dirty="0" smtClean="0">
                <a:solidFill>
                  <a:srgbClr val="001E4A"/>
                </a:solidFill>
                <a:latin typeface="华文新魏" pitchFamily="2" charset="-122"/>
                <a:ea typeface="华文新魏" pitchFamily="2" charset="-122"/>
              </a:rPr>
              <a:t>电子工程学院</a:t>
            </a:r>
            <a:endParaRPr lang="zh-CN" altLang="en-US" sz="2800" dirty="0">
              <a:solidFill>
                <a:srgbClr val="001E4A"/>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F69B8A-82C5-4BEA-8382-AA6EF2B2C30B}" type="slidenum">
              <a:rPr lang="zh-CN" altLang="en-US" smtClean="0">
                <a:solidFill>
                  <a:srgbClr val="0000B6"/>
                </a:solidFill>
                <a:latin typeface="Book Antiqua" pitchFamily="18" charset="0"/>
              </a:rPr>
              <a:pPr/>
              <a:t>10</a:t>
            </a:fld>
            <a:endParaRPr lang="en-US" altLang="zh-CN" smtClean="0">
              <a:solidFill>
                <a:srgbClr val="0000B6"/>
              </a:solidFill>
              <a:latin typeface="Book Antiqua" pitchFamily="18" charset="0"/>
            </a:endParaRPr>
          </a:p>
        </p:txBody>
      </p:sp>
      <p:sp>
        <p:nvSpPr>
          <p:cNvPr id="14339"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30082" name="Rectangle 2"/>
          <p:cNvSpPr>
            <a:spLocks noGrp="1" noChangeArrowheads="1"/>
          </p:cNvSpPr>
          <p:nvPr>
            <p:ph type="title"/>
          </p:nvPr>
        </p:nvSpPr>
        <p:spPr>
          <a:xfrm>
            <a:off x="323850" y="476250"/>
            <a:ext cx="6697663" cy="811213"/>
          </a:xfrm>
        </p:spPr>
        <p:txBody>
          <a:bodyPr/>
          <a:lstStyle/>
          <a:p>
            <a:pPr>
              <a:defRPr/>
            </a:pPr>
            <a:r>
              <a:rPr lang="zh-CN" altLang="en-US" i="0" smtClean="0">
                <a:ea typeface="宋体" pitchFamily="2" charset="-122"/>
              </a:rPr>
              <a:t>逻辑代数的基本定理</a:t>
            </a:r>
          </a:p>
        </p:txBody>
      </p:sp>
      <p:sp>
        <p:nvSpPr>
          <p:cNvPr id="14341" name="Rectangle 3"/>
          <p:cNvSpPr>
            <a:spLocks noGrp="1" noChangeArrowheads="1"/>
          </p:cNvSpPr>
          <p:nvPr>
            <p:ph type="body" idx="1"/>
          </p:nvPr>
        </p:nvSpPr>
        <p:spPr>
          <a:xfrm>
            <a:off x="468313" y="1557338"/>
            <a:ext cx="8137525" cy="4608512"/>
          </a:xfrm>
        </p:spPr>
        <p:txBody>
          <a:bodyPr/>
          <a:lstStyle/>
          <a:p>
            <a:r>
              <a:rPr lang="zh-CN" altLang="en-US" smtClean="0">
                <a:ea typeface="宋体" pitchFamily="2" charset="-122"/>
              </a:rPr>
              <a:t>代入定理</a:t>
            </a:r>
          </a:p>
          <a:p>
            <a:pPr>
              <a:buFont typeface="Wingdings" pitchFamily="2" charset="2"/>
              <a:buNone/>
            </a:pPr>
            <a:endParaRPr lang="zh-CN" altLang="en-US" smtClean="0">
              <a:ea typeface="宋体" pitchFamily="2" charset="-122"/>
            </a:endParaRPr>
          </a:p>
          <a:p>
            <a:pPr>
              <a:buFont typeface="Wingdings" pitchFamily="2" charset="2"/>
              <a:buNone/>
            </a:pP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在任何一个包含</a:t>
            </a:r>
            <a:r>
              <a:rPr lang="en-US" altLang="zh-CN" i="1" smtClean="0">
                <a:ea typeface="宋体" pitchFamily="2" charset="-122"/>
              </a:rPr>
              <a:t>A</a:t>
            </a:r>
            <a:r>
              <a:rPr lang="zh-CN" altLang="en-US" smtClean="0">
                <a:ea typeface="宋体" pitchFamily="2" charset="-122"/>
              </a:rPr>
              <a:t>的逻辑等式中，若以另外一个逻辑式代入式中</a:t>
            </a:r>
            <a:r>
              <a:rPr lang="en-US" altLang="zh-CN" i="1" smtClean="0">
                <a:ea typeface="宋体" pitchFamily="2" charset="-122"/>
              </a:rPr>
              <a:t>A</a:t>
            </a:r>
            <a:r>
              <a:rPr lang="zh-CN" altLang="en-US" smtClean="0">
                <a:ea typeface="宋体" pitchFamily="2" charset="-122"/>
              </a:rPr>
              <a:t>的位置，则等式依然成立。</a:t>
            </a:r>
          </a:p>
          <a:p>
            <a:pPr>
              <a:buFont typeface="Wingdings" pitchFamily="2" charset="2"/>
              <a:buNone/>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88A3CFE-6F92-4A1B-93BA-84793766F432}" type="slidenum">
              <a:rPr lang="zh-CN" altLang="en-US" smtClean="0">
                <a:solidFill>
                  <a:srgbClr val="0000B6"/>
                </a:solidFill>
                <a:latin typeface="Book Antiqua" pitchFamily="18" charset="0"/>
              </a:rPr>
              <a:pPr/>
              <a:t>11</a:t>
            </a:fld>
            <a:endParaRPr lang="en-US" altLang="zh-CN" smtClean="0">
              <a:solidFill>
                <a:srgbClr val="0000B6"/>
              </a:solidFill>
              <a:latin typeface="Book Antiqua" pitchFamily="18" charset="0"/>
            </a:endParaRPr>
          </a:p>
        </p:txBody>
      </p:sp>
      <p:sp>
        <p:nvSpPr>
          <p:cNvPr id="1536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32130" name="Rectangle 2"/>
          <p:cNvSpPr>
            <a:spLocks noGrp="1" noChangeArrowheads="1"/>
          </p:cNvSpPr>
          <p:nvPr>
            <p:ph type="title"/>
          </p:nvPr>
        </p:nvSpPr>
        <p:spPr/>
        <p:txBody>
          <a:bodyPr/>
          <a:lstStyle/>
          <a:p>
            <a:pPr>
              <a:defRPr/>
            </a:pPr>
            <a:r>
              <a:rPr lang="zh-CN" altLang="en-US" i="0" smtClean="0">
                <a:ea typeface="宋体" pitchFamily="2" charset="-122"/>
              </a:rPr>
              <a:t>代入定理</a:t>
            </a:r>
            <a:r>
              <a:rPr lang="en-US" altLang="zh-CN" i="0" smtClean="0">
                <a:ea typeface="宋体" pitchFamily="2" charset="-122"/>
              </a:rPr>
              <a:t>1</a:t>
            </a:r>
          </a:p>
        </p:txBody>
      </p:sp>
      <p:sp>
        <p:nvSpPr>
          <p:cNvPr id="15365" name="Rectangle 3"/>
          <p:cNvSpPr>
            <a:spLocks noGrp="1" noChangeArrowheads="1"/>
          </p:cNvSpPr>
          <p:nvPr>
            <p:ph type="body" idx="1"/>
          </p:nvPr>
        </p:nvSpPr>
        <p:spPr>
          <a:xfrm>
            <a:off x="427038" y="1484313"/>
            <a:ext cx="8137525" cy="4105275"/>
          </a:xfrm>
        </p:spPr>
        <p:txBody>
          <a:bodyPr/>
          <a:lstStyle/>
          <a:p>
            <a:r>
              <a:rPr lang="zh-CN" altLang="en-US" smtClean="0">
                <a:ea typeface="宋体" pitchFamily="2" charset="-122"/>
              </a:rPr>
              <a:t>应用举例：</a:t>
            </a:r>
          </a:p>
          <a:p>
            <a:pPr>
              <a:buFont typeface="Wingdings" pitchFamily="2" charset="2"/>
              <a:buNone/>
            </a:pPr>
            <a:r>
              <a:rPr lang="zh-CN" altLang="en-US" smtClean="0">
                <a:ea typeface="宋体" pitchFamily="2" charset="-122"/>
              </a:rPr>
              <a:t>   式（</a:t>
            </a:r>
            <a:r>
              <a:rPr lang="en-US" altLang="zh-CN" smtClean="0">
                <a:ea typeface="宋体" pitchFamily="2" charset="-122"/>
              </a:rPr>
              <a:t>17</a:t>
            </a:r>
            <a:r>
              <a:rPr lang="zh-CN" altLang="en-US" smtClean="0">
                <a:ea typeface="宋体" pitchFamily="2" charset="-122"/>
              </a:rPr>
              <a:t>）   </a:t>
            </a:r>
            <a:r>
              <a:rPr lang="en-US" altLang="zh-CN" i="1" smtClean="0">
                <a:ea typeface="宋体" pitchFamily="2" charset="-122"/>
              </a:rPr>
              <a:t>A+B</a:t>
            </a:r>
            <a:r>
              <a:rPr lang="en-US" altLang="zh-CN" i="1" smtClean="0">
                <a:solidFill>
                  <a:srgbClr val="FF0000"/>
                </a:solidFill>
                <a:ea typeface="宋体" pitchFamily="2" charset="-122"/>
              </a:rPr>
              <a:t>C</a:t>
            </a:r>
            <a:r>
              <a:rPr lang="en-US" altLang="zh-CN" i="1" smtClean="0">
                <a:ea typeface="宋体" pitchFamily="2" charset="-122"/>
              </a:rPr>
              <a:t>      =  (A+B)(A+</a:t>
            </a:r>
            <a:r>
              <a:rPr lang="en-US" altLang="zh-CN" i="1" smtClean="0">
                <a:solidFill>
                  <a:srgbClr val="FF0000"/>
                </a:solidFill>
                <a:ea typeface="宋体" pitchFamily="2" charset="-122"/>
              </a:rPr>
              <a:t>C</a:t>
            </a:r>
            <a:r>
              <a:rPr lang="en-US" altLang="zh-CN" i="1" smtClean="0">
                <a:ea typeface="宋体" pitchFamily="2" charset="-122"/>
              </a:rPr>
              <a:t>)   </a:t>
            </a:r>
          </a:p>
          <a:p>
            <a:pPr>
              <a:buFont typeface="Wingdings" pitchFamily="2" charset="2"/>
              <a:buNone/>
            </a:pPr>
            <a:endParaRPr lang="en-US" altLang="zh-CN" i="1" smtClean="0">
              <a:ea typeface="宋体" pitchFamily="2" charset="-122"/>
            </a:endParaRPr>
          </a:p>
          <a:p>
            <a:pPr>
              <a:buFont typeface="Wingdings" pitchFamily="2" charset="2"/>
              <a:buNone/>
            </a:pPr>
            <a:endParaRPr lang="en-US" altLang="zh-CN" i="1" smtClean="0">
              <a:ea typeface="宋体" pitchFamily="2" charset="-122"/>
            </a:endParaRPr>
          </a:p>
          <a:p>
            <a:pPr>
              <a:buFont typeface="Wingdings" pitchFamily="2" charset="2"/>
              <a:buNone/>
            </a:pPr>
            <a:r>
              <a:rPr lang="en-US" altLang="zh-CN" i="1" smtClean="0">
                <a:ea typeface="宋体" pitchFamily="2" charset="-122"/>
              </a:rPr>
              <a:t>			A+B(</a:t>
            </a:r>
            <a:r>
              <a:rPr lang="en-US" altLang="zh-CN" i="1" smtClean="0">
                <a:solidFill>
                  <a:srgbClr val="FF0000"/>
                </a:solidFill>
                <a:ea typeface="宋体" pitchFamily="2" charset="-122"/>
              </a:rPr>
              <a:t>CD</a:t>
            </a:r>
            <a:r>
              <a:rPr lang="en-US" altLang="zh-CN" i="1" smtClean="0">
                <a:ea typeface="宋体" pitchFamily="2" charset="-122"/>
              </a:rPr>
              <a:t>)  = (A+B)(A+</a:t>
            </a:r>
            <a:r>
              <a:rPr lang="en-US" altLang="zh-CN" i="1" smtClean="0">
                <a:solidFill>
                  <a:srgbClr val="FF0000"/>
                </a:solidFill>
                <a:ea typeface="宋体" pitchFamily="2" charset="-122"/>
              </a:rPr>
              <a:t>CD</a:t>
            </a:r>
            <a:r>
              <a:rPr lang="en-US" altLang="zh-CN" i="1" smtClean="0">
                <a:ea typeface="宋体" pitchFamily="2" charset="-122"/>
              </a:rPr>
              <a:t>)</a:t>
            </a:r>
          </a:p>
          <a:p>
            <a:pPr>
              <a:buFont typeface="Wingdings" pitchFamily="2" charset="2"/>
              <a:buNone/>
            </a:pPr>
            <a:r>
              <a:rPr lang="en-US" altLang="zh-CN" i="1" smtClean="0">
                <a:ea typeface="宋体" pitchFamily="2" charset="-122"/>
              </a:rPr>
              <a:t>					= (A+B)(A+</a:t>
            </a:r>
            <a:r>
              <a:rPr lang="en-US" altLang="zh-CN" i="1" smtClean="0">
                <a:solidFill>
                  <a:srgbClr val="FF0000"/>
                </a:solidFill>
                <a:ea typeface="宋体" pitchFamily="2" charset="-122"/>
              </a:rPr>
              <a:t>C</a:t>
            </a:r>
            <a:r>
              <a:rPr lang="en-US" altLang="zh-CN" i="1" smtClean="0">
                <a:ea typeface="宋体" pitchFamily="2" charset="-122"/>
              </a:rPr>
              <a:t>)(A+</a:t>
            </a:r>
            <a:r>
              <a:rPr lang="en-US" altLang="zh-CN" i="1" smtClean="0">
                <a:solidFill>
                  <a:srgbClr val="FF0000"/>
                </a:solidFill>
                <a:ea typeface="宋体" pitchFamily="2" charset="-122"/>
              </a:rPr>
              <a:t>D</a:t>
            </a:r>
            <a:r>
              <a:rPr lang="en-US" altLang="zh-CN" i="1" smtClean="0">
                <a:ea typeface="宋体" pitchFamily="2" charset="-122"/>
              </a:rPr>
              <a:t>)</a:t>
            </a:r>
          </a:p>
        </p:txBody>
      </p:sp>
      <p:sp>
        <p:nvSpPr>
          <p:cNvPr id="15366" name="Line 4"/>
          <p:cNvSpPr>
            <a:spLocks noChangeShapeType="1"/>
          </p:cNvSpPr>
          <p:nvPr/>
        </p:nvSpPr>
        <p:spPr bwMode="auto">
          <a:xfrm flipH="1">
            <a:off x="3492500" y="2565400"/>
            <a:ext cx="142875" cy="1295400"/>
          </a:xfrm>
          <a:prstGeom prst="line">
            <a:avLst/>
          </a:prstGeom>
          <a:noFill/>
          <a:ln w="38100">
            <a:solidFill>
              <a:schemeClr val="hlink"/>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12BDB9-4885-477B-8A86-996700E05EA4}" type="slidenum">
              <a:rPr lang="zh-CN" altLang="en-US" smtClean="0">
                <a:solidFill>
                  <a:srgbClr val="0000B6"/>
                </a:solidFill>
                <a:latin typeface="Book Antiqua" pitchFamily="18" charset="0"/>
              </a:rPr>
              <a:pPr/>
              <a:t>12</a:t>
            </a:fld>
            <a:endParaRPr lang="en-US" altLang="zh-CN" smtClean="0">
              <a:solidFill>
                <a:srgbClr val="0000B6"/>
              </a:solidFill>
              <a:latin typeface="Book Antiqua" pitchFamily="18" charset="0"/>
            </a:endParaRPr>
          </a:p>
        </p:txBody>
      </p:sp>
      <p:sp>
        <p:nvSpPr>
          <p:cNvPr id="1638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34178" name="Rectangle 2"/>
          <p:cNvSpPr>
            <a:spLocks noGrp="1" noChangeArrowheads="1"/>
          </p:cNvSpPr>
          <p:nvPr>
            <p:ph type="title"/>
          </p:nvPr>
        </p:nvSpPr>
        <p:spPr/>
        <p:txBody>
          <a:bodyPr/>
          <a:lstStyle/>
          <a:p>
            <a:pPr>
              <a:defRPr/>
            </a:pPr>
            <a:r>
              <a:rPr lang="zh-CN" altLang="en-US" i="0" smtClean="0">
                <a:ea typeface="宋体" pitchFamily="2" charset="-122"/>
              </a:rPr>
              <a:t>代入定理</a:t>
            </a:r>
            <a:r>
              <a:rPr lang="en-US" altLang="zh-CN" i="0" smtClean="0">
                <a:ea typeface="宋体" pitchFamily="2" charset="-122"/>
              </a:rPr>
              <a:t>2</a:t>
            </a:r>
          </a:p>
        </p:txBody>
      </p:sp>
      <p:sp>
        <p:nvSpPr>
          <p:cNvPr id="16389" name="Rectangle 3"/>
          <p:cNvSpPr>
            <a:spLocks noGrp="1" noChangeArrowheads="1"/>
          </p:cNvSpPr>
          <p:nvPr>
            <p:ph type="body" sz="half" idx="1"/>
          </p:nvPr>
        </p:nvSpPr>
        <p:spPr>
          <a:xfrm>
            <a:off x="323850" y="1628775"/>
            <a:ext cx="3424238" cy="3055938"/>
          </a:xfrm>
        </p:spPr>
        <p:txBody>
          <a:bodyPr/>
          <a:lstStyle/>
          <a:p>
            <a:r>
              <a:rPr lang="zh-CN" altLang="en-US" sz="3600" smtClean="0">
                <a:ea typeface="宋体" pitchFamily="2" charset="-122"/>
              </a:rPr>
              <a:t>应用举例：</a:t>
            </a:r>
          </a:p>
          <a:p>
            <a:pPr>
              <a:buFont typeface="Wingdings" pitchFamily="2" charset="2"/>
              <a:buNone/>
            </a:pPr>
            <a:r>
              <a:rPr lang="zh-CN" altLang="en-US" sz="3600" smtClean="0">
                <a:ea typeface="宋体" pitchFamily="2" charset="-122"/>
              </a:rPr>
              <a:t>  式 （</a:t>
            </a:r>
            <a:r>
              <a:rPr lang="en-US" altLang="zh-CN" sz="3600" smtClean="0">
                <a:ea typeface="宋体" pitchFamily="2" charset="-122"/>
              </a:rPr>
              <a:t>8</a:t>
            </a:r>
            <a:r>
              <a:rPr lang="zh-CN" altLang="en-US" sz="3600" smtClean="0">
                <a:ea typeface="宋体" pitchFamily="2" charset="-122"/>
              </a:rPr>
              <a:t>）</a:t>
            </a:r>
          </a:p>
        </p:txBody>
      </p:sp>
      <p:graphicFrame>
        <p:nvGraphicFramePr>
          <p:cNvPr id="16390" name="Object 4"/>
          <p:cNvGraphicFramePr>
            <a:graphicFrameLocks noGrp="1" noChangeAspect="1"/>
          </p:cNvGraphicFramePr>
          <p:nvPr>
            <p:ph sz="half" idx="2"/>
          </p:nvPr>
        </p:nvGraphicFramePr>
        <p:xfrm>
          <a:off x="3657600" y="2016125"/>
          <a:ext cx="4133850" cy="3455988"/>
        </p:xfrm>
        <a:graphic>
          <a:graphicData uri="http://schemas.openxmlformats.org/presentationml/2006/ole">
            <mc:AlternateContent xmlns:mc="http://schemas.openxmlformats.org/markup-compatibility/2006">
              <mc:Choice xmlns:v="urn:schemas-microsoft-com:vml" Requires="v">
                <p:oleObj spid="_x0000_s16414" name="公式" r:id="rId4" imgW="1473200" imgH="1231900" progId="Equation.3">
                  <p:embed/>
                </p:oleObj>
              </mc:Choice>
              <mc:Fallback>
                <p:oleObj name="公式" r:id="rId4" imgW="1473200" imgH="1231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016125"/>
                        <a:ext cx="4133850" cy="345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AutoShape 5"/>
          <p:cNvSpPr>
            <a:spLocks noChangeArrowheads="1"/>
          </p:cNvSpPr>
          <p:nvPr/>
        </p:nvSpPr>
        <p:spPr bwMode="auto">
          <a:xfrm>
            <a:off x="4427538" y="3213100"/>
            <a:ext cx="719137" cy="863600"/>
          </a:xfrm>
          <a:prstGeom prst="downArrow">
            <a:avLst>
              <a:gd name="adj1" fmla="val 50000"/>
              <a:gd name="adj2" fmla="val 300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FB02FA-D849-42A7-A222-9676CDAA6F16}" type="slidenum">
              <a:rPr lang="zh-CN" altLang="en-US" smtClean="0">
                <a:solidFill>
                  <a:srgbClr val="0000B6"/>
                </a:solidFill>
                <a:latin typeface="Book Antiqua" pitchFamily="18" charset="0"/>
              </a:rPr>
              <a:pPr/>
              <a:t>13</a:t>
            </a:fld>
            <a:endParaRPr lang="en-US" altLang="zh-CN" smtClean="0">
              <a:solidFill>
                <a:srgbClr val="0000B6"/>
              </a:solidFill>
              <a:latin typeface="Book Antiqua" pitchFamily="18" charset="0"/>
            </a:endParaRPr>
          </a:p>
        </p:txBody>
      </p:sp>
      <p:sp>
        <p:nvSpPr>
          <p:cNvPr id="17411"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36226" name="Rectangle 2"/>
          <p:cNvSpPr>
            <a:spLocks noGrp="1" noChangeArrowheads="1"/>
          </p:cNvSpPr>
          <p:nvPr>
            <p:ph type="title"/>
          </p:nvPr>
        </p:nvSpPr>
        <p:spPr/>
        <p:txBody>
          <a:bodyPr/>
          <a:lstStyle/>
          <a:p>
            <a:pPr>
              <a:defRPr/>
            </a:pPr>
            <a:r>
              <a:rPr lang="zh-CN" altLang="en-US" i="0" smtClean="0">
                <a:ea typeface="宋体" pitchFamily="2" charset="-122"/>
              </a:rPr>
              <a:t>逻辑代数的基本定理</a:t>
            </a:r>
            <a:r>
              <a:rPr lang="en-US" altLang="zh-CN" i="0" smtClean="0">
                <a:ea typeface="宋体" pitchFamily="2" charset="-122"/>
              </a:rPr>
              <a:t>-2</a:t>
            </a:r>
          </a:p>
        </p:txBody>
      </p:sp>
      <p:sp>
        <p:nvSpPr>
          <p:cNvPr id="17413" name="Rectangle 3"/>
          <p:cNvSpPr>
            <a:spLocks noGrp="1" noChangeArrowheads="1"/>
          </p:cNvSpPr>
          <p:nvPr>
            <p:ph type="body" sz="half" idx="1"/>
          </p:nvPr>
        </p:nvSpPr>
        <p:spPr>
          <a:xfrm>
            <a:off x="395288" y="1628775"/>
            <a:ext cx="7129462" cy="1512888"/>
          </a:xfrm>
        </p:spPr>
        <p:txBody>
          <a:bodyPr/>
          <a:lstStyle/>
          <a:p>
            <a:r>
              <a:rPr lang="zh-CN" altLang="en-US" smtClean="0">
                <a:ea typeface="宋体" pitchFamily="2" charset="-122"/>
              </a:rPr>
              <a:t>反演定理</a:t>
            </a:r>
          </a:p>
          <a:p>
            <a:pPr>
              <a:buFont typeface="Wingdings" pitchFamily="2" charset="2"/>
              <a:buNone/>
            </a:pP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对任一逻辑式</a:t>
            </a:r>
          </a:p>
          <a:p>
            <a:pPr>
              <a:buFont typeface="Wingdings" pitchFamily="2" charset="2"/>
              <a:buNone/>
            </a:pPr>
            <a:endParaRPr lang="zh-CN" altLang="en-US" sz="2800" smtClean="0">
              <a:ea typeface="宋体" pitchFamily="2" charset="-122"/>
            </a:endParaRPr>
          </a:p>
          <a:p>
            <a:endParaRPr lang="zh-CN" altLang="en-US" sz="2800" smtClean="0">
              <a:ea typeface="宋体" pitchFamily="2" charset="-122"/>
            </a:endParaRPr>
          </a:p>
        </p:txBody>
      </p:sp>
      <p:graphicFrame>
        <p:nvGraphicFramePr>
          <p:cNvPr id="17414" name="Object 4"/>
          <p:cNvGraphicFramePr>
            <a:graphicFrameLocks noGrp="1" noChangeAspect="1"/>
          </p:cNvGraphicFramePr>
          <p:nvPr>
            <p:ph sz="quarter" idx="2"/>
          </p:nvPr>
        </p:nvGraphicFramePr>
        <p:xfrm>
          <a:off x="1274763" y="2706688"/>
          <a:ext cx="6051550" cy="2149475"/>
        </p:xfrm>
        <a:graphic>
          <a:graphicData uri="http://schemas.openxmlformats.org/presentationml/2006/ole">
            <mc:AlternateContent xmlns:mc="http://schemas.openxmlformats.org/markup-compatibility/2006">
              <mc:Choice xmlns:v="urn:schemas-microsoft-com:vml" Requires="v">
                <p:oleObj spid="_x0000_s17460" name="Equation" r:id="rId4" imgW="1917700" imgH="660400" progId="Equation.3">
                  <p:embed/>
                </p:oleObj>
              </mc:Choice>
              <mc:Fallback>
                <p:oleObj name="Equation" r:id="rId4" imgW="19177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763" y="2706688"/>
                        <a:ext cx="6051550"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5"/>
          <p:cNvGraphicFramePr>
            <a:graphicFrameLocks noGrp="1" noChangeAspect="1"/>
          </p:cNvGraphicFramePr>
          <p:nvPr>
            <p:ph sz="quarter" idx="3"/>
          </p:nvPr>
        </p:nvGraphicFramePr>
        <p:xfrm>
          <a:off x="5033963" y="1968500"/>
          <a:ext cx="1112837" cy="401638"/>
        </p:xfrm>
        <a:graphic>
          <a:graphicData uri="http://schemas.openxmlformats.org/presentationml/2006/ole">
            <mc:AlternateContent xmlns:mc="http://schemas.openxmlformats.org/markup-compatibility/2006">
              <mc:Choice xmlns:v="urn:schemas-microsoft-com:vml" Requires="v">
                <p:oleObj spid="_x0000_s17461" name="公式" r:id="rId6" imgW="507780" imgH="177723" progId="Equation.3">
                  <p:embed/>
                </p:oleObj>
              </mc:Choice>
              <mc:Fallback>
                <p:oleObj name="公式" r:id="rId6" imgW="507780" imgH="17772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963" y="1968500"/>
                        <a:ext cx="111283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6230" name="AutoShape 6"/>
          <p:cNvSpPr>
            <a:spLocks noChangeArrowheads="1"/>
          </p:cNvSpPr>
          <p:nvPr/>
        </p:nvSpPr>
        <p:spPr bwMode="auto">
          <a:xfrm>
            <a:off x="5219700" y="908050"/>
            <a:ext cx="3924300" cy="1223963"/>
          </a:xfrm>
          <a:prstGeom prst="wedgeEllipseCallout">
            <a:avLst>
              <a:gd name="adj1" fmla="val -92880"/>
              <a:gd name="adj2" fmla="val 46759"/>
            </a:avLst>
          </a:prstGeom>
          <a:solidFill>
            <a:srgbClr val="00B0F0"/>
          </a:solidFill>
          <a:ln w="9525">
            <a:solidFill>
              <a:schemeClr val="tx1"/>
            </a:solidFill>
            <a:miter lim="800000"/>
            <a:headEnd/>
            <a:tailEnd/>
          </a:ln>
          <a:effectLst/>
          <a:extLst/>
        </p:spPr>
        <p:txBody>
          <a:bodyPr/>
          <a:lstStyle/>
          <a:p>
            <a:pPr eaLnBrk="1" hangingPunct="1">
              <a:defRPr/>
            </a:pPr>
            <a:r>
              <a:rPr lang="zh-CN" altLang="en-US">
                <a:solidFill>
                  <a:srgbClr val="000000"/>
                </a:solidFill>
                <a:effectLst>
                  <a:outerShdw blurRad="38100" dist="38100" dir="2700000" algn="tl">
                    <a:srgbClr val="FFFFFF"/>
                  </a:outerShdw>
                </a:effectLst>
                <a:ea typeface="楷体_GB2312" pitchFamily="49" charset="-122"/>
              </a:rPr>
              <a:t> </a:t>
            </a:r>
            <a:r>
              <a:rPr lang="zh-CN" altLang="en-US" sz="2400" b="1">
                <a:solidFill>
                  <a:srgbClr val="FF0000"/>
                </a:solidFill>
                <a:ea typeface="楷体_GB2312" pitchFamily="49" charset="-122"/>
              </a:rPr>
              <a:t>变换顺序</a:t>
            </a:r>
            <a:r>
              <a:rPr lang="zh-CN" altLang="en-US" sz="2400" b="1">
                <a:solidFill>
                  <a:srgbClr val="000000"/>
                </a:solidFill>
                <a:ea typeface="楷体_GB2312" pitchFamily="49" charset="-122"/>
              </a:rPr>
              <a:t> 先括号，然后乘，最后加</a:t>
            </a:r>
          </a:p>
          <a:p>
            <a:pPr eaLnBrk="1" hangingPunct="1">
              <a:defRPr/>
            </a:pPr>
            <a:r>
              <a:rPr lang="zh-CN" altLang="en-US" sz="2000">
                <a:solidFill>
                  <a:srgbClr val="000000"/>
                </a:solidFill>
                <a:effectLst>
                  <a:outerShdw blurRad="38100" dist="38100" dir="2700000" algn="tl">
                    <a:srgbClr val="FFFFFF"/>
                  </a:outerShdw>
                </a:effectLst>
                <a:ea typeface="楷体_GB2312" pitchFamily="49" charset="-122"/>
              </a:rPr>
              <a:t>	</a:t>
            </a:r>
          </a:p>
        </p:txBody>
      </p:sp>
      <p:sp>
        <p:nvSpPr>
          <p:cNvPr id="17417" name="AutoShape 7"/>
          <p:cNvSpPr>
            <a:spLocks noChangeArrowheads="1"/>
          </p:cNvSpPr>
          <p:nvPr/>
        </p:nvSpPr>
        <p:spPr bwMode="auto">
          <a:xfrm>
            <a:off x="4932363" y="4868863"/>
            <a:ext cx="3887787" cy="1152525"/>
          </a:xfrm>
          <a:prstGeom prst="wedgeEllipseCallout">
            <a:avLst>
              <a:gd name="adj1" fmla="val -50120"/>
              <a:gd name="adj2" fmla="val -96833"/>
            </a:avLst>
          </a:prstGeom>
          <a:solidFill>
            <a:srgbClr val="00B0F0"/>
          </a:solidFill>
          <a:ln w="9525">
            <a:solidFill>
              <a:schemeClr val="tx1"/>
            </a:solidFill>
            <a:miter lim="800000"/>
            <a:headEnd/>
            <a:tailEnd/>
          </a:ln>
        </p:spPr>
        <p:txBody>
          <a:bodyPr/>
          <a:lstStyle/>
          <a:p>
            <a:pPr eaLnBrk="1" hangingPunct="1"/>
            <a:r>
              <a:rPr lang="zh-CN" altLang="en-US" sz="2400" b="1">
                <a:solidFill>
                  <a:srgbClr val="000000"/>
                </a:solidFill>
                <a:ea typeface="楷体_GB2312" pitchFamily="49" charset="-122"/>
              </a:rPr>
              <a:t>不属于单个变量的上的反号保留不变</a:t>
            </a:r>
          </a:p>
          <a:p>
            <a:pPr algn="ctr" eaLnBrk="1" hangingPunct="1"/>
            <a:endParaRPr lang="zh-CN" altLang="en-US" sz="2400" b="1">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E6BE458-4934-446D-A286-C7D9797183F4}" type="slidenum">
              <a:rPr lang="zh-CN" altLang="en-US" smtClean="0">
                <a:solidFill>
                  <a:srgbClr val="0000B6"/>
                </a:solidFill>
                <a:latin typeface="Book Antiqua" pitchFamily="18" charset="0"/>
              </a:rPr>
              <a:pPr/>
              <a:t>14</a:t>
            </a:fld>
            <a:endParaRPr lang="en-US" altLang="zh-CN" smtClean="0">
              <a:solidFill>
                <a:srgbClr val="0000B6"/>
              </a:solidFill>
              <a:latin typeface="Book Antiqua" pitchFamily="18" charset="0"/>
            </a:endParaRPr>
          </a:p>
        </p:txBody>
      </p:sp>
      <p:sp>
        <p:nvSpPr>
          <p:cNvPr id="1843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38274" name="Rectangle 2"/>
          <p:cNvSpPr>
            <a:spLocks noGrp="1" noChangeArrowheads="1"/>
          </p:cNvSpPr>
          <p:nvPr>
            <p:ph type="title"/>
          </p:nvPr>
        </p:nvSpPr>
        <p:spPr/>
        <p:txBody>
          <a:bodyPr/>
          <a:lstStyle/>
          <a:p>
            <a:pPr>
              <a:defRPr/>
            </a:pPr>
            <a:r>
              <a:rPr lang="zh-CN" altLang="en-US" i="0" smtClean="0">
                <a:ea typeface="宋体" pitchFamily="2" charset="-122"/>
              </a:rPr>
              <a:t>反演定理</a:t>
            </a:r>
          </a:p>
        </p:txBody>
      </p:sp>
      <p:sp>
        <p:nvSpPr>
          <p:cNvPr id="18437" name="Rectangle 3"/>
          <p:cNvSpPr>
            <a:spLocks noGrp="1" noChangeArrowheads="1"/>
          </p:cNvSpPr>
          <p:nvPr>
            <p:ph type="body" sz="half" idx="1"/>
          </p:nvPr>
        </p:nvSpPr>
        <p:spPr>
          <a:xfrm>
            <a:off x="685800" y="1752600"/>
            <a:ext cx="3813175" cy="4114800"/>
          </a:xfrm>
        </p:spPr>
        <p:txBody>
          <a:bodyPr/>
          <a:lstStyle/>
          <a:p>
            <a:r>
              <a:rPr lang="zh-CN" altLang="en-US" sz="2800" smtClean="0">
                <a:ea typeface="宋体" pitchFamily="2" charset="-122"/>
              </a:rPr>
              <a:t>应用举例：</a:t>
            </a:r>
          </a:p>
          <a:p>
            <a:endParaRPr lang="zh-CN" altLang="en-US" sz="2800" smtClean="0">
              <a:ea typeface="宋体" pitchFamily="2" charset="-122"/>
            </a:endParaRPr>
          </a:p>
          <a:p>
            <a:endParaRPr lang="zh-CN" altLang="en-US" sz="2800" smtClean="0">
              <a:ea typeface="宋体" pitchFamily="2" charset="-122"/>
            </a:endParaRPr>
          </a:p>
          <a:p>
            <a:endParaRPr lang="zh-CN" altLang="en-US" sz="2800" smtClean="0">
              <a:ea typeface="宋体" pitchFamily="2" charset="-122"/>
            </a:endParaRPr>
          </a:p>
          <a:p>
            <a:endParaRPr lang="zh-CN" altLang="en-US" sz="2800" smtClean="0">
              <a:ea typeface="宋体" pitchFamily="2" charset="-122"/>
            </a:endParaRPr>
          </a:p>
          <a:p>
            <a:endParaRPr lang="zh-CN" altLang="en-US" sz="2800" smtClean="0">
              <a:ea typeface="宋体" pitchFamily="2" charset="-122"/>
            </a:endParaRPr>
          </a:p>
          <a:p>
            <a:pPr>
              <a:buFont typeface="Wingdings" pitchFamily="2" charset="2"/>
              <a:buNone/>
            </a:pPr>
            <a:endParaRPr lang="en-US" altLang="zh-CN" sz="2800" smtClean="0">
              <a:ea typeface="宋体" pitchFamily="2" charset="-122"/>
            </a:endParaRPr>
          </a:p>
          <a:p>
            <a:pPr>
              <a:buFont typeface="Wingdings" pitchFamily="2" charset="2"/>
              <a:buNone/>
            </a:pPr>
            <a:endParaRPr lang="zh-CN" altLang="en-US" sz="2800" smtClean="0">
              <a:ea typeface="宋体" pitchFamily="2" charset="-122"/>
            </a:endParaRPr>
          </a:p>
        </p:txBody>
      </p:sp>
      <p:graphicFrame>
        <p:nvGraphicFramePr>
          <p:cNvPr id="18438" name="Object 4"/>
          <p:cNvGraphicFramePr>
            <a:graphicFrameLocks noGrp="1" noChangeAspect="1"/>
          </p:cNvGraphicFramePr>
          <p:nvPr>
            <p:ph sz="half" idx="2"/>
          </p:nvPr>
        </p:nvGraphicFramePr>
        <p:xfrm>
          <a:off x="2247900" y="2732088"/>
          <a:ext cx="4999038" cy="1717675"/>
        </p:xfrm>
        <a:graphic>
          <a:graphicData uri="http://schemas.openxmlformats.org/presentationml/2006/ole">
            <mc:AlternateContent xmlns:mc="http://schemas.openxmlformats.org/markup-compatibility/2006">
              <mc:Choice xmlns:v="urn:schemas-microsoft-com:vml" Requires="v">
                <p:oleObj spid="_x0000_s18462" name="公式" r:id="rId4" imgW="1981200" imgH="660400" progId="Equation.3">
                  <p:embed/>
                </p:oleObj>
              </mc:Choice>
              <mc:Fallback>
                <p:oleObj name="公式" r:id="rId4" imgW="19812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900" y="2732088"/>
                        <a:ext cx="4999038"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Line 5"/>
          <p:cNvSpPr>
            <a:spLocks noChangeShapeType="1"/>
          </p:cNvSpPr>
          <p:nvPr/>
        </p:nvSpPr>
        <p:spPr bwMode="auto">
          <a:xfrm flipV="1">
            <a:off x="6065838" y="3971925"/>
            <a:ext cx="1079500" cy="360363"/>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76D001-BC3C-43EB-B21D-9908B03AB91D}" type="slidenum">
              <a:rPr lang="zh-CN" altLang="en-US" smtClean="0">
                <a:solidFill>
                  <a:srgbClr val="0000B6"/>
                </a:solidFill>
                <a:latin typeface="Book Antiqua" pitchFamily="18" charset="0"/>
              </a:rPr>
              <a:pPr/>
              <a:t>15</a:t>
            </a:fld>
            <a:endParaRPr lang="en-US" altLang="zh-CN" smtClean="0">
              <a:solidFill>
                <a:srgbClr val="0000B6"/>
              </a:solidFill>
              <a:latin typeface="Book Antiqua" pitchFamily="18" charset="0"/>
            </a:endParaRPr>
          </a:p>
        </p:txBody>
      </p:sp>
      <p:sp>
        <p:nvSpPr>
          <p:cNvPr id="19459"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19460" name="Rectangle 2"/>
          <p:cNvSpPr>
            <a:spLocks noGrp="1" noChangeArrowheads="1"/>
          </p:cNvSpPr>
          <p:nvPr>
            <p:ph type="body" idx="1"/>
          </p:nvPr>
        </p:nvSpPr>
        <p:spPr>
          <a:xfrm>
            <a:off x="395288" y="1773238"/>
            <a:ext cx="8137525" cy="4360862"/>
          </a:xfrm>
        </p:spPr>
        <p:txBody>
          <a:bodyPr/>
          <a:lstStyle/>
          <a:p>
            <a:pPr>
              <a:lnSpc>
                <a:spcPct val="90000"/>
              </a:lnSpc>
            </a:pPr>
            <a:r>
              <a:rPr lang="zh-CN" altLang="en-US" smtClean="0">
                <a:ea typeface="宋体" pitchFamily="2" charset="-122"/>
              </a:rPr>
              <a:t>逻辑函数</a:t>
            </a:r>
            <a:r>
              <a:rPr lang="en-US" altLang="zh-CN" smtClean="0">
                <a:ea typeface="宋体" pitchFamily="2" charset="-122"/>
              </a:rPr>
              <a:t>Logic function</a:t>
            </a:r>
          </a:p>
          <a:p>
            <a:pPr>
              <a:lnSpc>
                <a:spcPct val="90000"/>
              </a:lnSpc>
            </a:pPr>
            <a:r>
              <a:rPr lang="en-US" altLang="zh-CN" smtClean="0">
                <a:ea typeface="宋体" pitchFamily="2" charset="-122"/>
              </a:rPr>
              <a:t>Y=F(</a:t>
            </a:r>
            <a:r>
              <a:rPr lang="en-US" altLang="zh-CN" i="1" smtClean="0">
                <a:ea typeface="宋体" pitchFamily="2" charset="-122"/>
              </a:rPr>
              <a:t>A,B,C</a:t>
            </a:r>
            <a:r>
              <a:rPr lang="en-US" altLang="zh-CN" smtClean="0">
                <a:ea typeface="宋体" pitchFamily="2" charset="-122"/>
              </a:rPr>
              <a:t>,</a:t>
            </a:r>
            <a:r>
              <a:rPr lang="en-US" altLang="zh-CN" smtClean="0">
                <a:ea typeface="宋体" pitchFamily="2" charset="-122"/>
                <a:cs typeface="Times New Roman" pitchFamily="18" charset="0"/>
              </a:rPr>
              <a:t>······</a:t>
            </a:r>
            <a:r>
              <a:rPr lang="en-US" altLang="zh-CN" smtClean="0">
                <a:ea typeface="宋体" pitchFamily="2" charset="-122"/>
              </a:rPr>
              <a:t>)</a:t>
            </a:r>
          </a:p>
          <a:p>
            <a:pPr>
              <a:lnSpc>
                <a:spcPct val="90000"/>
              </a:lnSpc>
              <a:buFont typeface="Wingdings" pitchFamily="2" charset="2"/>
              <a:buNone/>
            </a:pPr>
            <a:r>
              <a:rPr lang="en-US" altLang="zh-CN" smtClean="0">
                <a:ea typeface="宋体" pitchFamily="2" charset="-122"/>
              </a:rPr>
              <a:t>    ------</a:t>
            </a:r>
            <a:r>
              <a:rPr lang="zh-CN" altLang="en-US" smtClean="0">
                <a:ea typeface="宋体" pitchFamily="2" charset="-122"/>
              </a:rPr>
              <a:t>若以逻辑变量为输入，运算结果为输出，则输入变量值确定以后，输出的取值也随之而定。输入</a:t>
            </a:r>
            <a:r>
              <a:rPr lang="en-US" altLang="zh-CN" smtClean="0">
                <a:ea typeface="宋体" pitchFamily="2" charset="-122"/>
              </a:rPr>
              <a:t>/</a:t>
            </a:r>
            <a:r>
              <a:rPr lang="zh-CN" altLang="en-US" smtClean="0">
                <a:ea typeface="宋体" pitchFamily="2" charset="-122"/>
              </a:rPr>
              <a:t>输出之间是一种函数关系。</a:t>
            </a:r>
          </a:p>
          <a:p>
            <a:pPr>
              <a:lnSpc>
                <a:spcPct val="90000"/>
              </a:lnSpc>
              <a:buFont typeface="Wingdings" pitchFamily="2" charset="2"/>
              <a:buNone/>
            </a:pPr>
            <a:endParaRPr lang="zh-CN" altLang="en-US" sz="2400" smtClean="0">
              <a:ea typeface="宋体" pitchFamily="2" charset="-122"/>
            </a:endParaRPr>
          </a:p>
          <a:p>
            <a:pPr>
              <a:lnSpc>
                <a:spcPct val="90000"/>
              </a:lnSpc>
              <a:buFont typeface="Wingdings" pitchFamily="2" charset="2"/>
              <a:buNone/>
            </a:pPr>
            <a:r>
              <a:rPr lang="zh-CN" altLang="en-US" sz="2400" smtClean="0">
                <a:ea typeface="宋体" pitchFamily="2" charset="-122"/>
              </a:rPr>
              <a:t>   注：在二值逻辑中，输入</a:t>
            </a:r>
            <a:r>
              <a:rPr lang="en-US" altLang="zh-CN" sz="2400" smtClean="0">
                <a:ea typeface="宋体" pitchFamily="2" charset="-122"/>
              </a:rPr>
              <a:t>/</a:t>
            </a:r>
            <a:r>
              <a:rPr lang="zh-CN" altLang="en-US" sz="2400" smtClean="0">
                <a:ea typeface="宋体" pitchFamily="2" charset="-122"/>
              </a:rPr>
              <a:t>输出都只有两种取值</a:t>
            </a:r>
            <a:r>
              <a:rPr lang="en-US" altLang="zh-CN" sz="2400" smtClean="0">
                <a:ea typeface="宋体" pitchFamily="2" charset="-122"/>
              </a:rPr>
              <a:t>0/1</a:t>
            </a:r>
            <a:r>
              <a:rPr lang="zh-CN" altLang="en-US" sz="2400" smtClean="0">
                <a:ea typeface="宋体" pitchFamily="2" charset="-122"/>
              </a:rPr>
              <a:t>。</a:t>
            </a:r>
          </a:p>
        </p:txBody>
      </p:sp>
      <p:sp>
        <p:nvSpPr>
          <p:cNvPr id="440323" name="Rectangle 3"/>
          <p:cNvSpPr>
            <a:spLocks noChangeArrowheads="1"/>
          </p:cNvSpPr>
          <p:nvPr/>
        </p:nvSpPr>
        <p:spPr bwMode="auto">
          <a:xfrm>
            <a:off x="250825" y="476250"/>
            <a:ext cx="8229600" cy="884238"/>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4400" b="1" dirty="0">
                <a:solidFill>
                  <a:srgbClr val="C66B5A"/>
                </a:solidFill>
                <a:effectLst>
                  <a:outerShdw blurRad="38100" dist="38100" dir="2700000" algn="tl">
                    <a:srgbClr val="C0C0C0"/>
                  </a:outerShdw>
                </a:effectLst>
                <a:latin typeface="Arial Narrow" pitchFamily="34" charset="0"/>
                <a:ea typeface="宋体" pitchFamily="2" charset="-122"/>
              </a:rPr>
              <a:t>逻辑函数及其表示方法</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101F8D-5138-4FFB-8518-E88B447017E0}" type="slidenum">
              <a:rPr lang="zh-CN" altLang="en-US" smtClean="0">
                <a:solidFill>
                  <a:srgbClr val="0000B6"/>
                </a:solidFill>
                <a:latin typeface="Book Antiqua" pitchFamily="18" charset="0"/>
              </a:rPr>
              <a:pPr/>
              <a:t>16</a:t>
            </a:fld>
            <a:endParaRPr lang="en-US" altLang="zh-CN" smtClean="0">
              <a:solidFill>
                <a:srgbClr val="0000B6"/>
              </a:solidFill>
              <a:latin typeface="Book Antiqua" pitchFamily="18" charset="0"/>
            </a:endParaRPr>
          </a:p>
        </p:txBody>
      </p:sp>
      <p:sp>
        <p:nvSpPr>
          <p:cNvPr id="2048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42370" name="Rectangle 2"/>
          <p:cNvSpPr>
            <a:spLocks noGrp="1" noChangeArrowheads="1"/>
          </p:cNvSpPr>
          <p:nvPr>
            <p:ph type="title"/>
          </p:nvPr>
        </p:nvSpPr>
        <p:spPr/>
        <p:txBody>
          <a:bodyPr/>
          <a:lstStyle/>
          <a:p>
            <a:pPr>
              <a:defRPr/>
            </a:pPr>
            <a:r>
              <a:rPr lang="zh-CN" altLang="en-US" i="0" smtClean="0">
                <a:ea typeface="宋体" pitchFamily="2" charset="-122"/>
              </a:rPr>
              <a:t>逻辑函数的表示方法</a:t>
            </a:r>
          </a:p>
        </p:txBody>
      </p:sp>
      <p:sp>
        <p:nvSpPr>
          <p:cNvPr id="20485" name="Rectangle 3"/>
          <p:cNvSpPr>
            <a:spLocks noGrp="1" noChangeArrowheads="1"/>
          </p:cNvSpPr>
          <p:nvPr>
            <p:ph type="body" idx="1"/>
          </p:nvPr>
        </p:nvSpPr>
        <p:spPr>
          <a:xfrm>
            <a:off x="611188" y="1773238"/>
            <a:ext cx="8137525" cy="4176712"/>
          </a:xfrm>
        </p:spPr>
        <p:txBody>
          <a:bodyPr/>
          <a:lstStyle/>
          <a:p>
            <a:pPr>
              <a:lnSpc>
                <a:spcPct val="90000"/>
              </a:lnSpc>
            </a:pPr>
            <a:r>
              <a:rPr lang="zh-CN" altLang="en-US" sz="2800" smtClean="0">
                <a:ea typeface="宋体" pitchFamily="2" charset="-122"/>
              </a:rPr>
              <a:t>真值表</a:t>
            </a:r>
          </a:p>
          <a:p>
            <a:pPr>
              <a:lnSpc>
                <a:spcPct val="90000"/>
              </a:lnSpc>
            </a:pPr>
            <a:r>
              <a:rPr lang="zh-CN" altLang="en-US" sz="2800" smtClean="0">
                <a:ea typeface="宋体" pitchFamily="2" charset="-122"/>
              </a:rPr>
              <a:t>逻辑式</a:t>
            </a:r>
          </a:p>
          <a:p>
            <a:pPr>
              <a:lnSpc>
                <a:spcPct val="90000"/>
              </a:lnSpc>
            </a:pPr>
            <a:r>
              <a:rPr lang="zh-CN" altLang="en-US" sz="2800" smtClean="0">
                <a:ea typeface="宋体" pitchFamily="2" charset="-122"/>
              </a:rPr>
              <a:t>逻辑图</a:t>
            </a:r>
            <a:r>
              <a:rPr lang="en-US" altLang="zh-CN" sz="2800" smtClean="0">
                <a:ea typeface="宋体" pitchFamily="2" charset="-122"/>
              </a:rPr>
              <a:t>logic diagram</a:t>
            </a:r>
          </a:p>
          <a:p>
            <a:pPr>
              <a:lnSpc>
                <a:spcPct val="90000"/>
              </a:lnSpc>
            </a:pPr>
            <a:r>
              <a:rPr lang="zh-CN" altLang="en-US" sz="2800" smtClean="0">
                <a:ea typeface="宋体" pitchFamily="2" charset="-122"/>
              </a:rPr>
              <a:t>波形图</a:t>
            </a:r>
            <a:r>
              <a:rPr lang="en-US" altLang="zh-CN" sz="2800" smtClean="0">
                <a:ea typeface="宋体" pitchFamily="2" charset="-122"/>
              </a:rPr>
              <a:t>waveform/timing diagram</a:t>
            </a:r>
            <a:endParaRPr lang="zh-CN" altLang="en-US" sz="2800" smtClean="0">
              <a:ea typeface="宋体" pitchFamily="2" charset="-122"/>
            </a:endParaRPr>
          </a:p>
          <a:p>
            <a:pPr>
              <a:lnSpc>
                <a:spcPct val="90000"/>
              </a:lnSpc>
            </a:pPr>
            <a:r>
              <a:rPr lang="zh-CN" altLang="en-US" sz="2800" smtClean="0">
                <a:ea typeface="宋体" pitchFamily="2" charset="-122"/>
              </a:rPr>
              <a:t>卡诺图</a:t>
            </a:r>
          </a:p>
          <a:p>
            <a:pPr>
              <a:lnSpc>
                <a:spcPct val="90000"/>
              </a:lnSpc>
            </a:pPr>
            <a:r>
              <a:rPr lang="zh-CN" altLang="en-US" sz="2800" smtClean="0">
                <a:ea typeface="宋体" pitchFamily="2" charset="-122"/>
              </a:rPr>
              <a:t>计算机软件中的描述方式</a:t>
            </a:r>
            <a:r>
              <a:rPr lang="en-US" altLang="zh-CN" sz="2800" smtClean="0">
                <a:ea typeface="宋体" pitchFamily="2" charset="-122"/>
              </a:rPr>
              <a:t>-Verilog HDL/VHDL</a:t>
            </a:r>
            <a:endParaRPr lang="zh-CN" altLang="en-US" sz="2800" smtClean="0">
              <a:ea typeface="宋体" pitchFamily="2" charset="-122"/>
            </a:endParaRPr>
          </a:p>
          <a:p>
            <a:pPr>
              <a:lnSpc>
                <a:spcPct val="90000"/>
              </a:lnSpc>
              <a:buFont typeface="Wingdings" pitchFamily="2" charset="2"/>
              <a:buNone/>
            </a:pPr>
            <a:endParaRPr lang="zh-CN" altLang="en-US" smtClean="0">
              <a:ea typeface="宋体" pitchFamily="2" charset="-122"/>
            </a:endParaRPr>
          </a:p>
          <a:p>
            <a:pPr>
              <a:lnSpc>
                <a:spcPct val="90000"/>
              </a:lnSpc>
              <a:buFont typeface="Wingdings" pitchFamily="2" charset="2"/>
              <a:buNone/>
            </a:pPr>
            <a:r>
              <a:rPr lang="zh-CN" altLang="en-US" smtClean="0">
                <a:ea typeface="宋体" pitchFamily="2" charset="-122"/>
              </a:rPr>
              <a:t>各种表示方法之间可以相互转换</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B49AF5-90E9-4649-8A1A-819B050AD723}" type="slidenum">
              <a:rPr lang="zh-CN" altLang="en-US" smtClean="0">
                <a:solidFill>
                  <a:srgbClr val="0000B6"/>
                </a:solidFill>
                <a:latin typeface="Book Antiqua" pitchFamily="18" charset="0"/>
              </a:rPr>
              <a:pPr/>
              <a:t>17</a:t>
            </a:fld>
            <a:endParaRPr lang="en-US" altLang="zh-CN" smtClean="0">
              <a:solidFill>
                <a:srgbClr val="0000B6"/>
              </a:solidFill>
              <a:latin typeface="Book Antiqua" pitchFamily="18" charset="0"/>
            </a:endParaRPr>
          </a:p>
        </p:txBody>
      </p:sp>
      <p:sp>
        <p:nvSpPr>
          <p:cNvPr id="21507"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44418" name="Rectangle 2"/>
          <p:cNvSpPr>
            <a:spLocks noGrp="1" noChangeArrowheads="1"/>
          </p:cNvSpPr>
          <p:nvPr>
            <p:ph type="title"/>
          </p:nvPr>
        </p:nvSpPr>
        <p:spPr/>
        <p:txBody>
          <a:bodyPr/>
          <a:lstStyle/>
          <a:p>
            <a:pPr>
              <a:buFontTx/>
              <a:buChar char="•"/>
              <a:defRPr/>
            </a:pPr>
            <a:r>
              <a:rPr lang="zh-CN" altLang="en-US" i="0" smtClean="0">
                <a:ea typeface="宋体" pitchFamily="2" charset="-122"/>
              </a:rPr>
              <a:t>逻辑真值表</a:t>
            </a:r>
          </a:p>
        </p:txBody>
      </p:sp>
      <p:graphicFrame>
        <p:nvGraphicFramePr>
          <p:cNvPr id="444419" name="Group 3"/>
          <p:cNvGraphicFramePr>
            <a:graphicFrameLocks noGrp="1"/>
          </p:cNvGraphicFramePr>
          <p:nvPr>
            <p:ph idx="1"/>
          </p:nvPr>
        </p:nvGraphicFramePr>
        <p:xfrm>
          <a:off x="1692275" y="1484313"/>
          <a:ext cx="6335713" cy="4537075"/>
        </p:xfrm>
        <a:graphic>
          <a:graphicData uri="http://schemas.openxmlformats.org/drawingml/2006/table">
            <a:tbl>
              <a:tblPr/>
              <a:tblGrid>
                <a:gridCol w="3311525">
                  <a:extLst>
                    <a:ext uri="{9D8B030D-6E8A-4147-A177-3AD203B41FA5}">
                      <a16:colId xmlns:a16="http://schemas.microsoft.com/office/drawing/2014/main" xmlns="" val="20000"/>
                    </a:ext>
                  </a:extLst>
                </a:gridCol>
                <a:gridCol w="3024188">
                  <a:extLst>
                    <a:ext uri="{9D8B030D-6E8A-4147-A177-3AD203B41FA5}">
                      <a16:colId xmlns:a16="http://schemas.microsoft.com/office/drawing/2014/main" xmlns="" val="20001"/>
                    </a:ext>
                  </a:extLst>
                </a:gridCol>
              </a:tblGrid>
              <a:tr h="10302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输入变量</a:t>
                      </a: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   C</a:t>
                      </a:r>
                      <a:r>
                        <a:rPr kumimoji="0" lang="en-US" altLang="zh-CN" sz="2800" b="0" i="0" u="none" strike="noStrike" cap="none" normalizeH="0" baseline="0" smtClean="0">
                          <a:ln>
                            <a:noFill/>
                          </a:ln>
                          <a:solidFill>
                            <a:srgbClr val="315263"/>
                          </a:solidFill>
                          <a:effectLst/>
                          <a:latin typeface="Arial" charset="0"/>
                          <a:ea typeface="宋体" pitchFamily="2" charset="-122"/>
                          <a:cs typeface="Times New Roman" pitchFamily="18" charset="0"/>
                        </a:rPr>
                        <a:t>····</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输出</a:t>
                      </a: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Y</a:t>
                      </a:r>
                      <a:r>
                        <a:rPr kumimoji="0" lang="en-US" altLang="zh-CN" sz="2800" b="0" i="1" u="none" strike="noStrike" cap="none" normalizeH="0" baseline="-25000" smtClean="0">
                          <a:ln>
                            <a:noFill/>
                          </a:ln>
                          <a:solidFill>
                            <a:srgbClr val="315263"/>
                          </a:solidFill>
                          <a:effectLst/>
                          <a:latin typeface="Arial" charset="0"/>
                          <a:ea typeface="宋体" pitchFamily="2" charset="-122"/>
                        </a:rPr>
                        <a:t>1    </a:t>
                      </a:r>
                      <a:r>
                        <a:rPr kumimoji="0" lang="en-US" altLang="zh-CN" sz="2800" b="0" i="1" u="none" strike="noStrike" cap="none" normalizeH="0" baseline="0" smtClean="0">
                          <a:ln>
                            <a:noFill/>
                          </a:ln>
                          <a:solidFill>
                            <a:srgbClr val="315263"/>
                          </a:solidFill>
                          <a:effectLst/>
                          <a:latin typeface="Arial" charset="0"/>
                          <a:ea typeface="宋体" pitchFamily="2" charset="-122"/>
                        </a:rPr>
                        <a:t>Y</a:t>
                      </a:r>
                      <a:r>
                        <a:rPr kumimoji="0" lang="en-US" altLang="zh-CN" sz="2800" b="0" i="1" u="none" strike="noStrike" cap="none" normalizeH="0" baseline="-25000" smtClean="0">
                          <a:ln>
                            <a:noFill/>
                          </a:ln>
                          <a:solidFill>
                            <a:srgbClr val="315263"/>
                          </a:solidFill>
                          <a:effectLst/>
                          <a:latin typeface="Arial" charset="0"/>
                          <a:ea typeface="宋体" pitchFamily="2" charset="-122"/>
                        </a:rPr>
                        <a:t>2</a:t>
                      </a:r>
                      <a:r>
                        <a:rPr kumimoji="0" lang="en-US" altLang="zh-CN" sz="2800" b="0" i="0" u="none" strike="noStrike" cap="none" normalizeH="0" baseline="-2500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cs typeface="Times New Roman" pitchFamily="18" charset="0"/>
                        </a:rPr>
                        <a:t>····</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06837">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遍历所有可能的输入变量的取值组合</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输出对应的取值</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F326A9-836C-4911-9797-C21C2F4C7F26}" type="slidenum">
              <a:rPr lang="zh-CN" altLang="en-US" smtClean="0">
                <a:solidFill>
                  <a:srgbClr val="0000B6"/>
                </a:solidFill>
                <a:latin typeface="Book Antiqua" pitchFamily="18" charset="0"/>
              </a:rPr>
              <a:pPr/>
              <a:t>18</a:t>
            </a:fld>
            <a:endParaRPr lang="en-US" altLang="zh-CN" smtClean="0">
              <a:solidFill>
                <a:srgbClr val="0000B6"/>
              </a:solidFill>
              <a:latin typeface="Book Antiqua" pitchFamily="18" charset="0"/>
            </a:endParaRPr>
          </a:p>
        </p:txBody>
      </p:sp>
      <p:sp>
        <p:nvSpPr>
          <p:cNvPr id="22531"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22532" name="Rectangle 2"/>
          <p:cNvSpPr>
            <a:spLocks noGrp="1" noChangeArrowheads="1"/>
          </p:cNvSpPr>
          <p:nvPr>
            <p:ph type="body" idx="1"/>
          </p:nvPr>
        </p:nvSpPr>
        <p:spPr>
          <a:xfrm>
            <a:off x="468313" y="476250"/>
            <a:ext cx="8280400" cy="5905500"/>
          </a:xfrm>
        </p:spPr>
        <p:txBody>
          <a:bodyPr/>
          <a:lstStyle/>
          <a:p>
            <a:r>
              <a:rPr lang="zh-CN" altLang="en-US" sz="2800" smtClean="0">
                <a:ea typeface="宋体" pitchFamily="2" charset="-122"/>
              </a:rPr>
              <a:t>逻辑式</a:t>
            </a:r>
          </a:p>
          <a:p>
            <a:pPr>
              <a:buFont typeface="Wingdings" pitchFamily="2" charset="2"/>
              <a:buNone/>
            </a:pPr>
            <a:r>
              <a:rPr lang="zh-CN" altLang="en-US" sz="2800" smtClean="0">
                <a:ea typeface="宋体" pitchFamily="2" charset="-122"/>
              </a:rPr>
              <a:t>   将输入</a:t>
            </a:r>
            <a:r>
              <a:rPr lang="en-US" altLang="zh-CN" sz="2800" smtClean="0">
                <a:ea typeface="宋体" pitchFamily="2" charset="-122"/>
              </a:rPr>
              <a:t>/</a:t>
            </a:r>
            <a:r>
              <a:rPr lang="zh-CN" altLang="en-US" sz="2800" smtClean="0">
                <a:ea typeface="宋体" pitchFamily="2" charset="-122"/>
              </a:rPr>
              <a:t>输出之间的逻辑关系用</a:t>
            </a:r>
            <a:r>
              <a:rPr lang="zh-CN" altLang="en-US" smtClean="0">
                <a:solidFill>
                  <a:srgbClr val="FF0000"/>
                </a:solidFill>
                <a:latin typeface="黑体" pitchFamily="2" charset="-122"/>
                <a:ea typeface="黑体" pitchFamily="2" charset="-122"/>
              </a:rPr>
              <a:t>与</a:t>
            </a:r>
            <a:r>
              <a:rPr lang="en-US" altLang="zh-CN" smtClean="0">
                <a:solidFill>
                  <a:srgbClr val="FF0000"/>
                </a:solidFill>
                <a:latin typeface="黑体" pitchFamily="2" charset="-122"/>
                <a:ea typeface="黑体" pitchFamily="2" charset="-122"/>
              </a:rPr>
              <a:t>/</a:t>
            </a:r>
            <a:r>
              <a:rPr lang="zh-CN" altLang="en-US" smtClean="0">
                <a:solidFill>
                  <a:srgbClr val="FF0000"/>
                </a:solidFill>
                <a:latin typeface="黑体" pitchFamily="2" charset="-122"/>
                <a:ea typeface="黑体" pitchFamily="2" charset="-122"/>
              </a:rPr>
              <a:t>或</a:t>
            </a:r>
            <a:r>
              <a:rPr lang="en-US" altLang="zh-CN" smtClean="0">
                <a:solidFill>
                  <a:srgbClr val="FF0000"/>
                </a:solidFill>
                <a:latin typeface="黑体" pitchFamily="2" charset="-122"/>
                <a:ea typeface="黑体" pitchFamily="2" charset="-122"/>
              </a:rPr>
              <a:t>/</a:t>
            </a:r>
            <a:r>
              <a:rPr lang="zh-CN" altLang="en-US" smtClean="0">
                <a:solidFill>
                  <a:srgbClr val="FF0000"/>
                </a:solidFill>
                <a:latin typeface="黑体" pitchFamily="2" charset="-122"/>
                <a:ea typeface="黑体" pitchFamily="2" charset="-122"/>
              </a:rPr>
              <a:t>非</a:t>
            </a:r>
            <a:r>
              <a:rPr lang="zh-CN" altLang="en-US" sz="2800" smtClean="0">
                <a:ea typeface="宋体" pitchFamily="2" charset="-122"/>
              </a:rPr>
              <a:t>的运算式表示就得到逻辑式。</a:t>
            </a:r>
          </a:p>
          <a:p>
            <a:pPr>
              <a:buFont typeface="Wingdings" pitchFamily="2" charset="2"/>
              <a:buNone/>
            </a:pPr>
            <a:endParaRPr lang="zh-CN" altLang="en-US" sz="2800" smtClean="0">
              <a:ea typeface="宋体" pitchFamily="2" charset="-122"/>
            </a:endParaRPr>
          </a:p>
          <a:p>
            <a:r>
              <a:rPr lang="zh-CN" altLang="en-US" sz="2800" smtClean="0">
                <a:ea typeface="宋体" pitchFamily="2" charset="-122"/>
              </a:rPr>
              <a:t>逻辑图</a:t>
            </a:r>
          </a:p>
          <a:p>
            <a:pPr>
              <a:buFont typeface="Wingdings" pitchFamily="2" charset="2"/>
              <a:buNone/>
            </a:pPr>
            <a:r>
              <a:rPr lang="zh-CN" altLang="en-US" sz="2800" smtClean="0">
                <a:ea typeface="宋体" pitchFamily="2" charset="-122"/>
              </a:rPr>
              <a:t>   用逻辑图形符号表示逻辑运算关系，与逻辑电路的实现相对应。</a:t>
            </a:r>
          </a:p>
          <a:p>
            <a:pPr>
              <a:buFont typeface="Wingdings" pitchFamily="2" charset="2"/>
              <a:buNone/>
            </a:pPr>
            <a:endParaRPr lang="zh-CN" altLang="en-US" sz="2800" smtClean="0">
              <a:ea typeface="宋体" pitchFamily="2" charset="-122"/>
            </a:endParaRPr>
          </a:p>
          <a:p>
            <a:r>
              <a:rPr lang="zh-CN" altLang="en-US" sz="2800" smtClean="0">
                <a:ea typeface="宋体" pitchFamily="2" charset="-122"/>
              </a:rPr>
              <a:t>波形图</a:t>
            </a:r>
          </a:p>
          <a:p>
            <a:pPr>
              <a:buFont typeface="Wingdings" pitchFamily="2" charset="2"/>
              <a:buNone/>
            </a:pPr>
            <a:r>
              <a:rPr lang="zh-CN" altLang="en-US" sz="2800" smtClean="0">
                <a:ea typeface="宋体" pitchFamily="2" charset="-122"/>
              </a:rPr>
              <a:t>  将输入变量所有取值可能与对应输出按时间顺序排列起来画成时间波形。</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D22269-429B-4B7B-A080-353CC35B582E}" type="slidenum">
              <a:rPr lang="zh-CN" altLang="en-US" smtClean="0">
                <a:solidFill>
                  <a:srgbClr val="0000B6"/>
                </a:solidFill>
                <a:latin typeface="Book Antiqua" pitchFamily="18" charset="0"/>
              </a:rPr>
              <a:pPr/>
              <a:t>19</a:t>
            </a:fld>
            <a:endParaRPr lang="en-US" altLang="zh-CN" smtClean="0">
              <a:solidFill>
                <a:srgbClr val="0000B6"/>
              </a:solidFill>
              <a:latin typeface="Book Antiqua" pitchFamily="18" charset="0"/>
            </a:endParaRPr>
          </a:p>
        </p:txBody>
      </p:sp>
      <p:sp>
        <p:nvSpPr>
          <p:cNvPr id="23555"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pic>
        <p:nvPicPr>
          <p:cNvPr id="2355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79613" y="1412875"/>
            <a:ext cx="4673600"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4CA110-41A8-40BD-B827-D454FD6AAA80}" type="slidenum">
              <a:rPr lang="zh-CN" altLang="en-US" smtClean="0">
                <a:solidFill>
                  <a:srgbClr val="0000B6"/>
                </a:solidFill>
                <a:latin typeface="Book Antiqua" pitchFamily="18" charset="0"/>
              </a:rPr>
              <a:pPr/>
              <a:t>2</a:t>
            </a:fld>
            <a:endParaRPr lang="en-US" altLang="zh-CN" smtClean="0">
              <a:solidFill>
                <a:srgbClr val="0000B6"/>
              </a:solidFill>
              <a:latin typeface="Book Antiqua" pitchFamily="18" charset="0"/>
            </a:endParaRPr>
          </a:p>
        </p:txBody>
      </p:sp>
      <p:sp>
        <p:nvSpPr>
          <p:cNvPr id="6147"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1113090" name="Rectangle 2"/>
          <p:cNvSpPr>
            <a:spLocks noGrp="1" noChangeArrowheads="1"/>
          </p:cNvSpPr>
          <p:nvPr>
            <p:ph type="title"/>
          </p:nvPr>
        </p:nvSpPr>
        <p:spPr>
          <a:xfrm>
            <a:off x="685800" y="635000"/>
            <a:ext cx="7772400" cy="736600"/>
          </a:xfrm>
        </p:spPr>
        <p:txBody>
          <a:bodyPr/>
          <a:lstStyle/>
          <a:p>
            <a:pPr>
              <a:defRPr/>
            </a:pPr>
            <a:r>
              <a:rPr lang="zh-CN" altLang="en-US" sz="4000" i="0" dirty="0">
                <a:ea typeface="宋体" pitchFamily="2" charset="-122"/>
              </a:rPr>
              <a:t>复习</a:t>
            </a:r>
          </a:p>
        </p:txBody>
      </p:sp>
      <p:sp>
        <p:nvSpPr>
          <p:cNvPr id="6149" name="Rectangle 3"/>
          <p:cNvSpPr>
            <a:spLocks noGrp="1" noChangeArrowheads="1"/>
          </p:cNvSpPr>
          <p:nvPr>
            <p:ph type="body" idx="1"/>
          </p:nvPr>
        </p:nvSpPr>
        <p:spPr>
          <a:xfrm>
            <a:off x="722313" y="1422400"/>
            <a:ext cx="7772400" cy="2073275"/>
          </a:xfrm>
        </p:spPr>
        <p:txBody>
          <a:bodyPr/>
          <a:lstStyle/>
          <a:p>
            <a:r>
              <a:rPr lang="zh-CN" altLang="en-US" smtClean="0">
                <a:ea typeface="宋体" pitchFamily="2" charset="-122"/>
              </a:rPr>
              <a:t>逻辑公式和表达</a:t>
            </a:r>
            <a:endParaRPr lang="en-US" altLang="zh-CN" smtClean="0">
              <a:ea typeface="宋体" pitchFamily="2" charset="-122"/>
            </a:endParaRPr>
          </a:p>
          <a:p>
            <a:pPr lvl="1"/>
            <a:r>
              <a:rPr lang="zh-CN" altLang="en-US" smtClean="0">
                <a:ea typeface="宋体" pitchFamily="2" charset="-122"/>
              </a:rPr>
              <a:t>公式法</a:t>
            </a:r>
            <a:endParaRPr lang="en-US" altLang="zh-CN" smtClean="0">
              <a:ea typeface="宋体" pitchFamily="2" charset="-122"/>
            </a:endParaRPr>
          </a:p>
        </p:txBody>
      </p:sp>
      <p:sp>
        <p:nvSpPr>
          <p:cNvPr id="1113092" name="Rectangle 4"/>
          <p:cNvSpPr>
            <a:spLocks noChangeArrowheads="1"/>
          </p:cNvSpPr>
          <p:nvPr/>
        </p:nvSpPr>
        <p:spPr bwMode="auto">
          <a:xfrm>
            <a:off x="590550" y="3778250"/>
            <a:ext cx="77724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defRPr/>
            </a:pPr>
            <a:r>
              <a:rPr lang="zh-CN" altLang="en-US" sz="2800" b="1">
                <a:solidFill>
                  <a:srgbClr val="C66B5A"/>
                </a:solidFill>
                <a:effectLst>
                  <a:outerShdw blurRad="38100" dist="38100" dir="2700000" algn="tl">
                    <a:srgbClr val="C0C0C0"/>
                  </a:outerShdw>
                </a:effectLst>
                <a:latin typeface="Arial Narrow" pitchFamily="34" charset="0"/>
                <a:ea typeface="宋体" pitchFamily="2" charset="-122"/>
              </a:rPr>
              <a:t>本节内容</a:t>
            </a:r>
          </a:p>
        </p:txBody>
      </p:sp>
      <p:sp>
        <p:nvSpPr>
          <p:cNvPr id="6151" name="Rectangle 5"/>
          <p:cNvSpPr>
            <a:spLocks noChangeArrowheads="1"/>
          </p:cNvSpPr>
          <p:nvPr/>
        </p:nvSpPr>
        <p:spPr bwMode="auto">
          <a:xfrm>
            <a:off x="722313" y="4572000"/>
            <a:ext cx="7772400"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Clr>
                <a:srgbClr val="315263"/>
              </a:buClr>
              <a:buSzPct val="75000"/>
              <a:buFont typeface="Wingdings" pitchFamily="2" charset="2"/>
              <a:buChar char="q"/>
            </a:pPr>
            <a:r>
              <a:rPr lang="zh-CN" altLang="en-US" sz="2400">
                <a:solidFill>
                  <a:srgbClr val="315263"/>
                </a:solidFill>
                <a:ea typeface="宋体" pitchFamily="2" charset="-122"/>
              </a:rPr>
              <a:t>公式法化简</a:t>
            </a:r>
            <a:endParaRPr lang="en-US" altLang="zh-CN" sz="2400">
              <a:solidFill>
                <a:srgbClr val="315263"/>
              </a:solidFill>
              <a:ea typeface="宋体" pitchFamily="2" charset="-122"/>
            </a:endParaRPr>
          </a:p>
          <a:p>
            <a:pPr marL="342900" indent="-342900">
              <a:spcBef>
                <a:spcPct val="20000"/>
              </a:spcBef>
              <a:buClr>
                <a:srgbClr val="315263"/>
              </a:buClr>
              <a:buSzPct val="75000"/>
              <a:buFont typeface="Wingdings" pitchFamily="2" charset="2"/>
              <a:buChar char="q"/>
            </a:pPr>
            <a:r>
              <a:rPr lang="zh-CN" altLang="en-US" sz="2400">
                <a:solidFill>
                  <a:srgbClr val="315263"/>
                </a:solidFill>
                <a:ea typeface="宋体" pitchFamily="2" charset="-122"/>
              </a:rPr>
              <a:t>卡诺图化简</a:t>
            </a:r>
            <a:endParaRPr lang="en-US" altLang="zh-CN" sz="2400">
              <a:solidFill>
                <a:srgbClr val="315263"/>
              </a:solidFill>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165BC0-8432-42E4-BD13-FE18B3113387}" type="slidenum">
              <a:rPr lang="zh-CN" altLang="en-US" smtClean="0">
                <a:solidFill>
                  <a:srgbClr val="0000B6"/>
                </a:solidFill>
                <a:latin typeface="Book Antiqua" pitchFamily="18" charset="0"/>
              </a:rPr>
              <a:pPr/>
              <a:t>20</a:t>
            </a:fld>
            <a:endParaRPr lang="en-US" altLang="zh-CN" smtClean="0">
              <a:solidFill>
                <a:srgbClr val="0000B6"/>
              </a:solidFill>
              <a:latin typeface="Book Antiqua" pitchFamily="18" charset="0"/>
            </a:endParaRPr>
          </a:p>
        </p:txBody>
      </p:sp>
      <p:sp>
        <p:nvSpPr>
          <p:cNvPr id="24579"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24580" name="Rectangle 2"/>
          <p:cNvSpPr>
            <a:spLocks noGrp="1" noChangeArrowheads="1"/>
          </p:cNvSpPr>
          <p:nvPr>
            <p:ph type="body" idx="1"/>
          </p:nvPr>
        </p:nvSpPr>
        <p:spPr>
          <a:xfrm>
            <a:off x="468313" y="476250"/>
            <a:ext cx="8280400" cy="5905500"/>
          </a:xfrm>
          <a:noFill/>
        </p:spPr>
        <p:txBody>
          <a:bodyPr/>
          <a:lstStyle/>
          <a:p>
            <a:endParaRPr lang="zh-CN" altLang="en-US" sz="2800" smtClean="0">
              <a:ea typeface="宋体" pitchFamily="2" charset="-122"/>
            </a:endParaRPr>
          </a:p>
          <a:p>
            <a:r>
              <a:rPr lang="zh-CN" altLang="en-US" sz="2800" smtClean="0">
                <a:ea typeface="宋体" pitchFamily="2" charset="-122"/>
              </a:rPr>
              <a:t>卡诺图</a:t>
            </a:r>
          </a:p>
          <a:p>
            <a:endParaRPr lang="zh-CN" altLang="en-US" sz="2800" smtClean="0">
              <a:ea typeface="宋体" pitchFamily="2" charset="-122"/>
            </a:endParaRPr>
          </a:p>
          <a:p>
            <a:r>
              <a:rPr lang="en-US" altLang="zh-CN" sz="2800" smtClean="0">
                <a:ea typeface="宋体" pitchFamily="2" charset="-122"/>
              </a:rPr>
              <a:t>EDA</a:t>
            </a:r>
            <a:r>
              <a:rPr lang="zh-CN" altLang="en-US" sz="2800" smtClean="0">
                <a:ea typeface="宋体" pitchFamily="2" charset="-122"/>
              </a:rPr>
              <a:t>中的描述方式</a:t>
            </a:r>
          </a:p>
          <a:p>
            <a:pPr>
              <a:buFont typeface="Wingdings" pitchFamily="2" charset="2"/>
              <a:buNone/>
            </a:pPr>
            <a:r>
              <a:rPr lang="zh-CN" altLang="en-US" sz="2800" smtClean="0">
                <a:ea typeface="宋体" pitchFamily="2" charset="-122"/>
              </a:rPr>
              <a:t>       </a:t>
            </a:r>
            <a:r>
              <a:rPr lang="en-US" altLang="zh-CN" sz="2800" smtClean="0">
                <a:ea typeface="宋体" pitchFamily="2" charset="-122"/>
              </a:rPr>
              <a:t>HDL (Hardware Description Language)</a:t>
            </a:r>
          </a:p>
          <a:p>
            <a:pPr>
              <a:buFont typeface="Wingdings" pitchFamily="2" charset="2"/>
              <a:buNone/>
            </a:pPr>
            <a:r>
              <a:rPr lang="en-US" altLang="zh-CN" sz="2800" smtClean="0">
                <a:ea typeface="宋体" pitchFamily="2" charset="-122"/>
              </a:rPr>
              <a:t>               </a:t>
            </a:r>
            <a:r>
              <a:rPr lang="en-US" altLang="zh-CN" sz="2400" smtClean="0">
                <a:ea typeface="宋体" pitchFamily="2" charset="-122"/>
              </a:rPr>
              <a:t>VHDL (Very High Speed Integrated Circuit  …)</a:t>
            </a:r>
          </a:p>
          <a:p>
            <a:pPr>
              <a:buFont typeface="Wingdings" pitchFamily="2" charset="2"/>
              <a:buNone/>
            </a:pPr>
            <a:r>
              <a:rPr lang="en-US" altLang="zh-CN" sz="2400" smtClean="0">
                <a:ea typeface="宋体" pitchFamily="2" charset="-122"/>
              </a:rPr>
              <a:t>                  Verilog  HDL</a:t>
            </a:r>
          </a:p>
          <a:p>
            <a:pPr>
              <a:buFont typeface="Wingdings" pitchFamily="2" charset="2"/>
              <a:buNone/>
            </a:pPr>
            <a:r>
              <a:rPr lang="en-US" altLang="zh-CN" sz="2800" smtClean="0">
                <a:ea typeface="宋体" pitchFamily="2" charset="-122"/>
              </a:rPr>
              <a:t>	   EDIF</a:t>
            </a:r>
          </a:p>
          <a:p>
            <a:pPr>
              <a:buFont typeface="Wingdings" pitchFamily="2" charset="2"/>
              <a:buNone/>
            </a:pPr>
            <a:r>
              <a:rPr lang="en-US" altLang="zh-CN" sz="2800" smtClean="0">
                <a:ea typeface="宋体" pitchFamily="2" charset="-122"/>
              </a:rPr>
              <a:t>	   DTIF</a:t>
            </a:r>
          </a:p>
          <a:p>
            <a:pPr>
              <a:buFont typeface="Wingdings" pitchFamily="2" charset="2"/>
              <a:buNone/>
            </a:pPr>
            <a:r>
              <a:rPr lang="en-US" altLang="zh-CN" sz="2800" smtClean="0">
                <a:ea typeface="宋体" pitchFamily="2" charset="-122"/>
              </a:rPr>
              <a:t>	   </a:t>
            </a:r>
            <a:r>
              <a:rPr lang="zh-CN" altLang="en-US" sz="2800" smtClean="0">
                <a:ea typeface="宋体" pitchFamily="2" charset="-122"/>
              </a:rPr>
              <a:t>。。。	   	</a:t>
            </a:r>
          </a:p>
          <a:p>
            <a:pPr>
              <a:buFont typeface="Wingdings" pitchFamily="2" charset="2"/>
              <a:buNone/>
            </a:pPr>
            <a:r>
              <a:rPr lang="zh-CN" altLang="en-US" sz="2800" smtClean="0">
                <a:ea typeface="宋体" pitchFamily="2"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472C381-D248-42FB-9453-42AE7594AC3E}" type="slidenum">
              <a:rPr lang="zh-CN" altLang="en-US" smtClean="0">
                <a:solidFill>
                  <a:srgbClr val="0000B6"/>
                </a:solidFill>
                <a:latin typeface="Book Antiqua" pitchFamily="18" charset="0"/>
              </a:rPr>
              <a:pPr/>
              <a:t>21</a:t>
            </a:fld>
            <a:endParaRPr lang="en-US" altLang="zh-CN" smtClean="0">
              <a:solidFill>
                <a:srgbClr val="0000B6"/>
              </a:solidFill>
              <a:latin typeface="Book Antiqua" pitchFamily="18" charset="0"/>
            </a:endParaRPr>
          </a:p>
        </p:txBody>
      </p:sp>
      <p:sp>
        <p:nvSpPr>
          <p:cNvPr id="25603"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52610" name="Rectangle 2"/>
          <p:cNvSpPr>
            <a:spLocks noGrp="1" noChangeArrowheads="1"/>
          </p:cNvSpPr>
          <p:nvPr>
            <p:ph type="title"/>
          </p:nvPr>
        </p:nvSpPr>
        <p:spPr/>
        <p:txBody>
          <a:bodyPr/>
          <a:lstStyle/>
          <a:p>
            <a:pPr>
              <a:defRPr/>
            </a:pPr>
            <a:r>
              <a:rPr lang="zh-CN" altLang="en-US" sz="4000" i="0" smtClean="0">
                <a:ea typeface="宋体" pitchFamily="2" charset="-122"/>
              </a:rPr>
              <a:t>举例：举重裁判电路</a:t>
            </a:r>
          </a:p>
        </p:txBody>
      </p:sp>
      <p:pic>
        <p:nvPicPr>
          <p:cNvPr id="25605" name="Picture 3" descr="C09A0004"/>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684213" y="1557338"/>
            <a:ext cx="3455987" cy="2011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452612" name="Group 4"/>
          <p:cNvGraphicFramePr>
            <a:graphicFrameLocks noGrp="1"/>
          </p:cNvGraphicFramePr>
          <p:nvPr>
            <p:ph sz="quarter" idx="3"/>
          </p:nvPr>
        </p:nvGraphicFramePr>
        <p:xfrm>
          <a:off x="4427538" y="1773238"/>
          <a:ext cx="3168650" cy="3565584"/>
        </p:xfrm>
        <a:graphic>
          <a:graphicData uri="http://schemas.openxmlformats.org/drawingml/2006/table">
            <a:tbl>
              <a:tblPr/>
              <a:tblGrid>
                <a:gridCol w="2305050">
                  <a:extLst>
                    <a:ext uri="{9D8B030D-6E8A-4147-A177-3AD203B41FA5}">
                      <a16:colId xmlns:a16="http://schemas.microsoft.com/office/drawing/2014/main" xmlns="" val="20000"/>
                    </a:ext>
                  </a:extLst>
                </a:gridCol>
                <a:gridCol w="863600">
                  <a:extLst>
                    <a:ext uri="{9D8B030D-6E8A-4147-A177-3AD203B41FA5}">
                      <a16:colId xmlns:a16="http://schemas.microsoft.com/office/drawing/2014/main" xmlns="" val="20001"/>
                    </a:ext>
                  </a:extLst>
                </a:gridCol>
              </a:tblGrid>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C</a:t>
                      </a:r>
                    </a:p>
                  </a:txBody>
                  <a:tcPr marT="45688" marB="4568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Y</a:t>
                      </a:r>
                    </a:p>
                  </a:txBody>
                  <a:tcPr marT="45688" marB="4568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0     0      0</a:t>
                      </a:r>
                    </a:p>
                  </a:txBody>
                  <a:tcPr marT="45688" marB="4568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p>
                  </a:txBody>
                  <a:tcPr marT="45688" marB="4568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0     0      1</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0     1      0</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0     1      1</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xmlns="" val="10004"/>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1     0      0</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xmlns="" val="10005"/>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1     0      1</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xmlns="" val="10006"/>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1     1      0</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xmlns="" val="10007"/>
                  </a:ext>
                </a:extLst>
              </a:tr>
              <a:tr h="396169">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1     1      1</a:t>
                      </a:r>
                    </a:p>
                  </a:txBody>
                  <a:tcPr marT="45688" marB="456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p>
                  </a:txBody>
                  <a:tcPr marT="45688" marB="45688"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452645" name="Object 37"/>
          <p:cNvGraphicFramePr>
            <a:graphicFrameLocks noChangeAspect="1"/>
          </p:cNvGraphicFramePr>
          <p:nvPr/>
        </p:nvGraphicFramePr>
        <p:xfrm>
          <a:off x="1350963" y="3948113"/>
          <a:ext cx="2122487" cy="463550"/>
        </p:xfrm>
        <a:graphic>
          <a:graphicData uri="http://schemas.openxmlformats.org/presentationml/2006/ole">
            <mc:AlternateContent xmlns:mc="http://schemas.openxmlformats.org/markup-compatibility/2006">
              <mc:Choice xmlns:v="urn:schemas-microsoft-com:vml" Requires="v">
                <p:oleObj spid="_x0000_s25652" name="公式" r:id="rId5" imgW="876300" imgH="190500" progId="Equation.3">
                  <p:embed/>
                </p:oleObj>
              </mc:Choice>
              <mc:Fallback>
                <p:oleObj name="公式" r:id="rId5" imgW="876300" imgH="19050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963" y="3948113"/>
                        <a:ext cx="21224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2646" name="Picture 38" descr="2-5-2"/>
          <p:cNvPicPr>
            <a:picLocks noGrp="1" noChangeAspect="1" noChangeArrowheads="1"/>
          </p:cNvPicPr>
          <p:nvPr>
            <p:ph sz="half" idx="1"/>
          </p:nvPr>
        </p:nvPicPr>
        <p:blipFill>
          <a:blip r:embed="rId7" cstate="print">
            <a:extLst>
              <a:ext uri="{28A0092B-C50C-407E-A947-70E740481C1C}">
                <a14:useLocalDpi xmlns:a14="http://schemas.microsoft.com/office/drawing/2010/main" val="0"/>
              </a:ext>
            </a:extLst>
          </a:blip>
          <a:srcRect/>
          <a:stretch>
            <a:fillRect/>
          </a:stretch>
        </p:blipFill>
        <p:spPr>
          <a:xfrm>
            <a:off x="250825" y="4581525"/>
            <a:ext cx="3992563" cy="1100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29" name="Text Box 39"/>
          <p:cNvSpPr txBox="1">
            <a:spLocks noChangeArrowheads="1"/>
          </p:cNvSpPr>
          <p:nvPr/>
        </p:nvSpPr>
        <p:spPr bwMode="auto">
          <a:xfrm>
            <a:off x="4559300" y="5375275"/>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a:solidFill>
                  <a:srgbClr val="C66B5A"/>
                </a:solidFill>
                <a:ea typeface="宋体" pitchFamily="2" charset="-122"/>
              </a:rPr>
              <a:t>A:</a:t>
            </a:r>
            <a:r>
              <a:rPr lang="zh-CN" altLang="en-US">
                <a:solidFill>
                  <a:srgbClr val="C66B5A"/>
                </a:solidFill>
                <a:ea typeface="宋体" pitchFamily="2" charset="-122"/>
              </a:rPr>
              <a:t>主裁判</a:t>
            </a:r>
          </a:p>
          <a:p>
            <a:r>
              <a:rPr lang="en-US" altLang="zh-CN">
                <a:solidFill>
                  <a:srgbClr val="C66B5A"/>
                </a:solidFill>
                <a:ea typeface="宋体" pitchFamily="2" charset="-122"/>
              </a:rPr>
              <a:t>B/C:</a:t>
            </a:r>
            <a:r>
              <a:rPr lang="zh-CN" altLang="en-US">
                <a:solidFill>
                  <a:srgbClr val="C66B5A"/>
                </a:solidFill>
                <a:ea typeface="宋体" pitchFamily="2" charset="-122"/>
              </a:rPr>
              <a:t>副裁判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2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2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FFE81EC-DCD0-4554-ACE7-EFA4CB47455C}" type="slidenum">
              <a:rPr lang="zh-CN" altLang="en-US" smtClean="0">
                <a:solidFill>
                  <a:srgbClr val="0000B6"/>
                </a:solidFill>
                <a:latin typeface="Book Antiqua" pitchFamily="18" charset="0"/>
              </a:rPr>
              <a:pPr/>
              <a:t>22</a:t>
            </a:fld>
            <a:endParaRPr lang="en-US" altLang="zh-CN" smtClean="0">
              <a:solidFill>
                <a:srgbClr val="0000B6"/>
              </a:solidFill>
              <a:latin typeface="Book Antiqua" pitchFamily="18" charset="0"/>
            </a:endParaRPr>
          </a:p>
        </p:txBody>
      </p:sp>
      <p:sp>
        <p:nvSpPr>
          <p:cNvPr id="2662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54658" name="Rectangle 2"/>
          <p:cNvSpPr>
            <a:spLocks noGrp="1" noChangeArrowheads="1"/>
          </p:cNvSpPr>
          <p:nvPr>
            <p:ph type="title"/>
          </p:nvPr>
        </p:nvSpPr>
        <p:spPr/>
        <p:txBody>
          <a:bodyPr/>
          <a:lstStyle/>
          <a:p>
            <a:pPr>
              <a:defRPr/>
            </a:pPr>
            <a:r>
              <a:rPr lang="zh-CN" altLang="en-US" sz="4000" i="0" smtClean="0">
                <a:ea typeface="宋体" pitchFamily="2" charset="-122"/>
              </a:rPr>
              <a:t>各种表现形式的相互转换</a:t>
            </a:r>
          </a:p>
        </p:txBody>
      </p:sp>
      <p:sp>
        <p:nvSpPr>
          <p:cNvPr id="454659" name="Rectangle 3"/>
          <p:cNvSpPr>
            <a:spLocks noGrp="1" noChangeArrowheads="1"/>
          </p:cNvSpPr>
          <p:nvPr>
            <p:ph type="body" sz="half" idx="1"/>
          </p:nvPr>
        </p:nvSpPr>
        <p:spPr>
          <a:xfrm>
            <a:off x="395288" y="1484313"/>
            <a:ext cx="4897437" cy="4176712"/>
          </a:xfrm>
        </p:spPr>
        <p:txBody>
          <a:bodyPr/>
          <a:lstStyle/>
          <a:p>
            <a:r>
              <a:rPr lang="zh-CN" altLang="en-US" sz="2800" smtClean="0">
                <a:ea typeface="宋体" pitchFamily="2" charset="-122"/>
              </a:rPr>
              <a:t>真值表        逻辑式</a:t>
            </a:r>
          </a:p>
          <a:p>
            <a:pPr>
              <a:buFont typeface="Wingdings" pitchFamily="2" charset="2"/>
              <a:buNone/>
            </a:pPr>
            <a:r>
              <a:rPr lang="zh-CN" altLang="en-US" sz="2800" smtClean="0">
                <a:ea typeface="宋体" pitchFamily="2" charset="-122"/>
              </a:rPr>
              <a:t>例：奇偶判别函数的真值表</a:t>
            </a:r>
          </a:p>
          <a:p>
            <a:pPr>
              <a:buFont typeface="Wingdings" pitchFamily="2" charset="2"/>
              <a:buNone/>
            </a:pPr>
            <a:endParaRPr lang="zh-CN" altLang="en-US" sz="2800" smtClean="0">
              <a:ea typeface="宋体" pitchFamily="2" charset="-122"/>
            </a:endParaRPr>
          </a:p>
          <a:p>
            <a:pPr lvl="2"/>
            <a:r>
              <a:rPr lang="en-US" altLang="zh-CN" i="1" smtClean="0">
                <a:ea typeface="宋体" pitchFamily="2" charset="-122"/>
              </a:rPr>
              <a:t>A=</a:t>
            </a:r>
            <a:r>
              <a:rPr lang="en-US" altLang="zh-CN" smtClean="0">
                <a:ea typeface="宋体" pitchFamily="2" charset="-122"/>
              </a:rPr>
              <a:t>0</a:t>
            </a:r>
            <a:r>
              <a:rPr lang="en-US" altLang="zh-CN" i="1" smtClean="0">
                <a:ea typeface="宋体" pitchFamily="2" charset="-122"/>
              </a:rPr>
              <a:t>,B=</a:t>
            </a:r>
            <a:r>
              <a:rPr lang="en-US" altLang="zh-CN" smtClean="0">
                <a:ea typeface="宋体" pitchFamily="2" charset="-122"/>
              </a:rPr>
              <a:t>1</a:t>
            </a:r>
            <a:r>
              <a:rPr lang="en-US" altLang="zh-CN" i="1" smtClean="0">
                <a:ea typeface="宋体" pitchFamily="2" charset="-122"/>
              </a:rPr>
              <a:t>,C=</a:t>
            </a:r>
            <a:r>
              <a:rPr lang="en-US" altLang="zh-CN" smtClean="0">
                <a:ea typeface="宋体" pitchFamily="2" charset="-122"/>
              </a:rPr>
              <a:t>1</a:t>
            </a:r>
            <a:r>
              <a:rPr lang="zh-CN" altLang="en-US" smtClean="0">
                <a:ea typeface="宋体" pitchFamily="2" charset="-122"/>
              </a:rPr>
              <a:t>使</a:t>
            </a:r>
            <a:r>
              <a:rPr lang="zh-CN" altLang="en-US" i="1" smtClean="0">
                <a:ea typeface="宋体" pitchFamily="2" charset="-122"/>
              </a:rPr>
              <a:t> </a:t>
            </a:r>
            <a:r>
              <a:rPr lang="en-US" altLang="zh-CN" i="1" smtClean="0">
                <a:ea typeface="宋体" pitchFamily="2" charset="-122"/>
              </a:rPr>
              <a:t>A</a:t>
            </a:r>
            <a:r>
              <a:rPr lang="en-US" altLang="zh-CN" i="1" smtClean="0">
                <a:ea typeface="Arial Unicode MS" pitchFamily="34" charset="-122"/>
                <a:cs typeface="Arial Unicode MS" pitchFamily="34" charset="-122"/>
              </a:rPr>
              <a:t>′</a:t>
            </a:r>
            <a:r>
              <a:rPr lang="en-US" altLang="zh-CN" i="1" smtClean="0">
                <a:ea typeface="宋体" pitchFamily="2" charset="-122"/>
              </a:rPr>
              <a:t>BC=</a:t>
            </a:r>
            <a:r>
              <a:rPr lang="en-US" altLang="zh-CN" smtClean="0">
                <a:ea typeface="宋体" pitchFamily="2" charset="-122"/>
              </a:rPr>
              <a:t>1</a:t>
            </a:r>
          </a:p>
          <a:p>
            <a:pPr lvl="2"/>
            <a:r>
              <a:rPr lang="en-US" altLang="zh-CN" i="1" smtClean="0">
                <a:ea typeface="宋体" pitchFamily="2" charset="-122"/>
              </a:rPr>
              <a:t>A=</a:t>
            </a:r>
            <a:r>
              <a:rPr lang="en-US" altLang="zh-CN" smtClean="0">
                <a:ea typeface="宋体" pitchFamily="2" charset="-122"/>
              </a:rPr>
              <a:t>1</a:t>
            </a:r>
            <a:r>
              <a:rPr lang="en-US" altLang="zh-CN" i="1" smtClean="0">
                <a:ea typeface="宋体" pitchFamily="2" charset="-122"/>
              </a:rPr>
              <a:t>,B=</a:t>
            </a:r>
            <a:r>
              <a:rPr lang="en-US" altLang="zh-CN" smtClean="0">
                <a:ea typeface="宋体" pitchFamily="2" charset="-122"/>
              </a:rPr>
              <a:t>0</a:t>
            </a:r>
            <a:r>
              <a:rPr lang="en-US" altLang="zh-CN" i="1" smtClean="0">
                <a:ea typeface="宋体" pitchFamily="2" charset="-122"/>
              </a:rPr>
              <a:t>,C=</a:t>
            </a:r>
            <a:r>
              <a:rPr lang="en-US" altLang="zh-CN" smtClean="0">
                <a:ea typeface="宋体" pitchFamily="2" charset="-122"/>
              </a:rPr>
              <a:t>1</a:t>
            </a:r>
            <a:r>
              <a:rPr lang="zh-CN" altLang="en-US" smtClean="0">
                <a:ea typeface="宋体" pitchFamily="2" charset="-122"/>
              </a:rPr>
              <a:t>使 </a:t>
            </a:r>
            <a:r>
              <a:rPr lang="en-US" altLang="zh-CN" i="1" smtClean="0">
                <a:ea typeface="宋体" pitchFamily="2" charset="-122"/>
              </a:rPr>
              <a:t>AB</a:t>
            </a:r>
            <a:r>
              <a:rPr lang="en-US" altLang="zh-CN" i="1" smtClean="0">
                <a:ea typeface="Arial Unicode MS" pitchFamily="34" charset="-122"/>
                <a:cs typeface="Arial Unicode MS" pitchFamily="34" charset="-122"/>
              </a:rPr>
              <a:t>′</a:t>
            </a:r>
            <a:r>
              <a:rPr lang="en-US" altLang="zh-CN" i="1" smtClean="0">
                <a:ea typeface="宋体" pitchFamily="2" charset="-122"/>
              </a:rPr>
              <a:t>C=</a:t>
            </a:r>
            <a:r>
              <a:rPr lang="en-US" altLang="zh-CN" smtClean="0">
                <a:ea typeface="宋体" pitchFamily="2" charset="-122"/>
              </a:rPr>
              <a:t>1</a:t>
            </a:r>
          </a:p>
          <a:p>
            <a:pPr lvl="2"/>
            <a:r>
              <a:rPr lang="en-US" altLang="zh-CN" i="1" smtClean="0">
                <a:ea typeface="宋体" pitchFamily="2" charset="-122"/>
              </a:rPr>
              <a:t>A=</a:t>
            </a:r>
            <a:r>
              <a:rPr lang="en-US" altLang="zh-CN" smtClean="0">
                <a:ea typeface="宋体" pitchFamily="2" charset="-122"/>
              </a:rPr>
              <a:t>1</a:t>
            </a:r>
            <a:r>
              <a:rPr lang="en-US" altLang="zh-CN" i="1" smtClean="0">
                <a:ea typeface="宋体" pitchFamily="2" charset="-122"/>
              </a:rPr>
              <a:t>,B=</a:t>
            </a:r>
            <a:r>
              <a:rPr lang="en-US" altLang="zh-CN" smtClean="0">
                <a:ea typeface="宋体" pitchFamily="2" charset="-122"/>
              </a:rPr>
              <a:t>1</a:t>
            </a:r>
            <a:r>
              <a:rPr lang="en-US" altLang="zh-CN" i="1" smtClean="0">
                <a:ea typeface="宋体" pitchFamily="2" charset="-122"/>
              </a:rPr>
              <a:t>,C=</a:t>
            </a:r>
            <a:r>
              <a:rPr lang="en-US" altLang="zh-CN" smtClean="0">
                <a:ea typeface="宋体" pitchFamily="2" charset="-122"/>
              </a:rPr>
              <a:t>0</a:t>
            </a:r>
            <a:r>
              <a:rPr lang="zh-CN" altLang="en-US" smtClean="0">
                <a:ea typeface="宋体" pitchFamily="2" charset="-122"/>
              </a:rPr>
              <a:t>使</a:t>
            </a:r>
            <a:r>
              <a:rPr lang="zh-CN" altLang="en-US" i="1" smtClean="0">
                <a:ea typeface="宋体" pitchFamily="2" charset="-122"/>
              </a:rPr>
              <a:t> </a:t>
            </a:r>
            <a:r>
              <a:rPr lang="en-US" altLang="zh-CN" i="1" smtClean="0">
                <a:ea typeface="宋体" pitchFamily="2" charset="-122"/>
              </a:rPr>
              <a:t>ABC</a:t>
            </a:r>
            <a:r>
              <a:rPr lang="en-US" altLang="zh-CN" i="1" smtClean="0">
                <a:ea typeface="Arial Unicode MS" pitchFamily="34" charset="-122"/>
                <a:cs typeface="Arial Unicode MS" pitchFamily="34" charset="-122"/>
              </a:rPr>
              <a:t>′ </a:t>
            </a:r>
            <a:r>
              <a:rPr lang="en-US" altLang="zh-CN" i="1" smtClean="0">
                <a:ea typeface="宋体" pitchFamily="2" charset="-122"/>
              </a:rPr>
              <a:t>=</a:t>
            </a:r>
            <a:r>
              <a:rPr lang="en-US" altLang="zh-CN" smtClean="0">
                <a:ea typeface="宋体" pitchFamily="2" charset="-122"/>
              </a:rPr>
              <a:t>1</a:t>
            </a:r>
          </a:p>
          <a:p>
            <a:pPr>
              <a:buFont typeface="Wingdings" pitchFamily="2" charset="2"/>
              <a:buNone/>
            </a:pPr>
            <a:endParaRPr lang="en-US" altLang="zh-CN" sz="2400" smtClean="0">
              <a:ea typeface="宋体" pitchFamily="2" charset="-122"/>
            </a:endParaRPr>
          </a:p>
          <a:p>
            <a:pPr>
              <a:buFont typeface="Wingdings" pitchFamily="2" charset="2"/>
              <a:buNone/>
            </a:pPr>
            <a:r>
              <a:rPr lang="zh-CN" altLang="en-US" sz="2400" smtClean="0">
                <a:ea typeface="宋体" pitchFamily="2" charset="-122"/>
              </a:rPr>
              <a:t>这三种取值的任何一种都使</a:t>
            </a:r>
            <a:r>
              <a:rPr lang="en-US" altLang="zh-CN" sz="2400" i="1" smtClean="0">
                <a:ea typeface="宋体" pitchFamily="2" charset="-122"/>
              </a:rPr>
              <a:t>Y</a:t>
            </a:r>
            <a:r>
              <a:rPr lang="en-US" altLang="zh-CN" sz="2400" smtClean="0">
                <a:ea typeface="宋体" pitchFamily="2" charset="-122"/>
              </a:rPr>
              <a:t>=1,</a:t>
            </a:r>
          </a:p>
          <a:p>
            <a:pPr>
              <a:buFont typeface="Wingdings" pitchFamily="2" charset="2"/>
              <a:buNone/>
            </a:pPr>
            <a:r>
              <a:rPr lang="zh-CN" altLang="en-US" sz="2400" smtClean="0">
                <a:ea typeface="宋体" pitchFamily="2" charset="-122"/>
              </a:rPr>
              <a:t>所以  </a:t>
            </a:r>
            <a:r>
              <a:rPr lang="zh-CN" altLang="en-US" sz="2400" i="1" smtClean="0">
                <a:ea typeface="宋体" pitchFamily="2" charset="-122"/>
              </a:rPr>
              <a:t> </a:t>
            </a:r>
            <a:r>
              <a:rPr lang="en-US" altLang="zh-CN" sz="2400" i="1" smtClean="0">
                <a:ea typeface="宋体" pitchFamily="2" charset="-122"/>
              </a:rPr>
              <a:t>Y</a:t>
            </a:r>
            <a:r>
              <a:rPr lang="en-US" altLang="zh-CN" sz="2400" smtClean="0">
                <a:ea typeface="宋体" pitchFamily="2" charset="-122"/>
              </a:rPr>
              <a:t>=  ?    </a:t>
            </a:r>
          </a:p>
        </p:txBody>
      </p:sp>
      <p:sp>
        <p:nvSpPr>
          <p:cNvPr id="26630" name="AutoShape 4"/>
          <p:cNvSpPr>
            <a:spLocks noChangeArrowheads="1"/>
          </p:cNvSpPr>
          <p:nvPr/>
        </p:nvSpPr>
        <p:spPr bwMode="auto">
          <a:xfrm>
            <a:off x="1979613" y="1628775"/>
            <a:ext cx="576262"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aphicFrame>
        <p:nvGraphicFramePr>
          <p:cNvPr id="454661" name="Group 5"/>
          <p:cNvGraphicFramePr>
            <a:graphicFrameLocks noGrp="1"/>
          </p:cNvGraphicFramePr>
          <p:nvPr>
            <p:ph sz="half" idx="2"/>
          </p:nvPr>
        </p:nvGraphicFramePr>
        <p:xfrm>
          <a:off x="5580063" y="1916113"/>
          <a:ext cx="2232025" cy="4114800"/>
        </p:xfrm>
        <a:graphic>
          <a:graphicData uri="http://schemas.openxmlformats.org/drawingml/2006/table">
            <a:tbl>
              <a:tblPr/>
              <a:tblGrid>
                <a:gridCol w="469900">
                  <a:extLst>
                    <a:ext uri="{9D8B030D-6E8A-4147-A177-3AD203B41FA5}">
                      <a16:colId xmlns:a16="http://schemas.microsoft.com/office/drawing/2014/main" xmlns="" val="20000"/>
                    </a:ext>
                  </a:extLst>
                </a:gridCol>
                <a:gridCol w="182562">
                  <a:extLst>
                    <a:ext uri="{9D8B030D-6E8A-4147-A177-3AD203B41FA5}">
                      <a16:colId xmlns:a16="http://schemas.microsoft.com/office/drawing/2014/main" xmlns="" val="20001"/>
                    </a:ext>
                  </a:extLst>
                </a:gridCol>
                <a:gridCol w="392113">
                  <a:extLst>
                    <a:ext uri="{9D8B030D-6E8A-4147-A177-3AD203B41FA5}">
                      <a16:colId xmlns:a16="http://schemas.microsoft.com/office/drawing/2014/main" xmlns="" val="20002"/>
                    </a:ext>
                  </a:extLst>
                </a:gridCol>
                <a:gridCol w="395287">
                  <a:extLst>
                    <a:ext uri="{9D8B030D-6E8A-4147-A177-3AD203B41FA5}">
                      <a16:colId xmlns:a16="http://schemas.microsoft.com/office/drawing/2014/main" xmlns="" val="20003"/>
                    </a:ext>
                  </a:extLst>
                </a:gridCol>
                <a:gridCol w="792163">
                  <a:extLst>
                    <a:ext uri="{9D8B030D-6E8A-4147-A177-3AD203B41FA5}">
                      <a16:colId xmlns:a16="http://schemas.microsoft.com/office/drawing/2014/main" xmlns="" val="20004"/>
                    </a:ext>
                  </a:extLst>
                </a:gridCol>
              </a:tblGrid>
              <a:tr h="427038">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1" u="none" strike="noStrike" cap="none" normalizeH="0" baseline="0" smtClean="0">
                          <a:ln>
                            <a:noFill/>
                          </a:ln>
                          <a:solidFill>
                            <a:srgbClr val="315263"/>
                          </a:solidFill>
                          <a:effectLst/>
                          <a:latin typeface="Arial" charset="0"/>
                          <a:ea typeface="宋体" pitchFamily="2" charset="-122"/>
                        </a:rPr>
                        <a:t>A</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1" u="none" strike="noStrike" cap="none" normalizeH="0" baseline="0" smtClean="0">
                          <a:ln>
                            <a:noFill/>
                          </a:ln>
                          <a:solidFill>
                            <a:srgbClr val="315263"/>
                          </a:solidFill>
                          <a:effectLst/>
                          <a:latin typeface="Arial"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1" u="none" strike="noStrike" cap="none" normalizeH="0" baseline="0" smtClean="0">
                          <a:ln>
                            <a:noFill/>
                          </a:ln>
                          <a:solidFill>
                            <a:srgbClr val="315263"/>
                          </a:solidFill>
                          <a:effectLst/>
                          <a:latin typeface="Arial" charset="0"/>
                          <a:ea typeface="宋体" pitchFamily="2" charset="-122"/>
                        </a:rPr>
                        <a:t>C</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1" u="none" strike="noStrike" cap="none" normalizeH="0" baseline="0" smtClean="0">
                          <a:ln>
                            <a:noFill/>
                          </a:ln>
                          <a:solidFill>
                            <a:srgbClr val="315263"/>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8625">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703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703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8625">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2703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2703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28625">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2703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4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4659">
                                            <p:txEl>
                                              <p:pRg st="3" end="3"/>
                                            </p:txEl>
                                          </p:spTgt>
                                        </p:tgtEl>
                                        <p:attrNameLst>
                                          <p:attrName>style.visibility</p:attrName>
                                        </p:attrNameLst>
                                      </p:cBhvr>
                                      <p:to>
                                        <p:strVal val="visible"/>
                                      </p:to>
                                    </p:set>
                                    <p:anim calcmode="lin" valueType="num">
                                      <p:cBhvr>
                                        <p:cTn id="7" dur="1000" fill="hold"/>
                                        <p:tgtEl>
                                          <p:spTgt spid="454659">
                                            <p:txEl>
                                              <p:pRg st="3" end="3"/>
                                            </p:txEl>
                                          </p:spTgt>
                                        </p:tgtEl>
                                        <p:attrNameLst>
                                          <p:attrName>ppt_x</p:attrName>
                                        </p:attrNameLst>
                                      </p:cBhvr>
                                      <p:tavLst>
                                        <p:tav tm="0">
                                          <p:val>
                                            <p:strVal val="#ppt_x-.2"/>
                                          </p:val>
                                        </p:tav>
                                        <p:tav tm="100000">
                                          <p:val>
                                            <p:strVal val="#ppt_x"/>
                                          </p:val>
                                        </p:tav>
                                      </p:tavLst>
                                    </p:anim>
                                    <p:anim calcmode="lin" valueType="num">
                                      <p:cBhvr>
                                        <p:cTn id="8" dur="1000" fill="hold"/>
                                        <p:tgtEl>
                                          <p:spTgt spid="4546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4659">
                                            <p:txEl>
                                              <p:pRg st="3" end="3"/>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454659">
                                            <p:txEl>
                                              <p:pRg st="4" end="4"/>
                                            </p:txEl>
                                          </p:spTgt>
                                        </p:tgtEl>
                                        <p:attrNameLst>
                                          <p:attrName>style.visibility</p:attrName>
                                        </p:attrNameLst>
                                      </p:cBhvr>
                                      <p:to>
                                        <p:strVal val="visible"/>
                                      </p:to>
                                    </p:set>
                                    <p:anim calcmode="lin" valueType="num">
                                      <p:cBhvr>
                                        <p:cTn id="12" dur="1000" fill="hold"/>
                                        <p:tgtEl>
                                          <p:spTgt spid="454659">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4546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54659">
                                            <p:txEl>
                                              <p:pRg st="4" end="4"/>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454659">
                                            <p:txEl>
                                              <p:pRg st="5" end="5"/>
                                            </p:txEl>
                                          </p:spTgt>
                                        </p:tgtEl>
                                        <p:attrNameLst>
                                          <p:attrName>style.visibility</p:attrName>
                                        </p:attrNameLst>
                                      </p:cBhvr>
                                      <p:to>
                                        <p:strVal val="visible"/>
                                      </p:to>
                                    </p:set>
                                    <p:anim calcmode="lin" valueType="num">
                                      <p:cBhvr>
                                        <p:cTn id="17" dur="1000" fill="hold"/>
                                        <p:tgtEl>
                                          <p:spTgt spid="454659">
                                            <p:txEl>
                                              <p:pRg st="5" end="5"/>
                                            </p:txEl>
                                          </p:spTgt>
                                        </p:tgtEl>
                                        <p:attrNameLst>
                                          <p:attrName>ppt_x</p:attrName>
                                        </p:attrNameLst>
                                      </p:cBhvr>
                                      <p:tavLst>
                                        <p:tav tm="0">
                                          <p:val>
                                            <p:strVal val="#ppt_x-.2"/>
                                          </p:val>
                                        </p:tav>
                                        <p:tav tm="100000">
                                          <p:val>
                                            <p:strVal val="#ppt_x"/>
                                          </p:val>
                                        </p:tav>
                                      </p:tavLst>
                                    </p:anim>
                                    <p:anim calcmode="lin" valueType="num">
                                      <p:cBhvr>
                                        <p:cTn id="18" dur="1000" fill="hold"/>
                                        <p:tgtEl>
                                          <p:spTgt spid="4546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54659">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454659">
                                            <p:txEl>
                                              <p:pRg st="7" end="7"/>
                                            </p:txEl>
                                          </p:spTgt>
                                        </p:tgtEl>
                                        <p:attrNameLst>
                                          <p:attrName>style.visibility</p:attrName>
                                        </p:attrNameLst>
                                      </p:cBhvr>
                                      <p:to>
                                        <p:strVal val="visible"/>
                                      </p:to>
                                    </p:set>
                                    <p:anim calcmode="lin" valueType="num">
                                      <p:cBhvr>
                                        <p:cTn id="24" dur="1000" fill="hold"/>
                                        <p:tgtEl>
                                          <p:spTgt spid="454659">
                                            <p:txEl>
                                              <p:pRg st="7" end="7"/>
                                            </p:txEl>
                                          </p:spTgt>
                                        </p:tgtEl>
                                        <p:attrNameLst>
                                          <p:attrName>ppt_x</p:attrName>
                                        </p:attrNameLst>
                                      </p:cBhvr>
                                      <p:tavLst>
                                        <p:tav tm="0">
                                          <p:val>
                                            <p:strVal val="#ppt_x-.2"/>
                                          </p:val>
                                        </p:tav>
                                        <p:tav tm="100000">
                                          <p:val>
                                            <p:strVal val="#ppt_x"/>
                                          </p:val>
                                        </p:tav>
                                      </p:tavLst>
                                    </p:anim>
                                    <p:anim calcmode="lin" valueType="num">
                                      <p:cBhvr>
                                        <p:cTn id="25" dur="1000" fill="hold"/>
                                        <p:tgtEl>
                                          <p:spTgt spid="45465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54659">
                                            <p:txEl>
                                              <p:pRg st="7" end="7"/>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454659">
                                            <p:txEl>
                                              <p:pRg st="8" end="8"/>
                                            </p:txEl>
                                          </p:spTgt>
                                        </p:tgtEl>
                                        <p:attrNameLst>
                                          <p:attrName>style.visibility</p:attrName>
                                        </p:attrNameLst>
                                      </p:cBhvr>
                                      <p:to>
                                        <p:strVal val="visible"/>
                                      </p:to>
                                    </p:set>
                                    <p:anim calcmode="lin" valueType="num">
                                      <p:cBhvr>
                                        <p:cTn id="29" dur="1000" fill="hold"/>
                                        <p:tgtEl>
                                          <p:spTgt spid="454659">
                                            <p:txEl>
                                              <p:pRg st="8" end="8"/>
                                            </p:txEl>
                                          </p:spTgt>
                                        </p:tgtEl>
                                        <p:attrNameLst>
                                          <p:attrName>ppt_x</p:attrName>
                                        </p:attrNameLst>
                                      </p:cBhvr>
                                      <p:tavLst>
                                        <p:tav tm="0">
                                          <p:val>
                                            <p:strVal val="#ppt_x-.2"/>
                                          </p:val>
                                        </p:tav>
                                        <p:tav tm="100000">
                                          <p:val>
                                            <p:strVal val="#ppt_x"/>
                                          </p:val>
                                        </p:tav>
                                      </p:tavLst>
                                    </p:anim>
                                    <p:anim calcmode="lin" valueType="num">
                                      <p:cBhvr>
                                        <p:cTn id="30" dur="1000" fill="hold"/>
                                        <p:tgtEl>
                                          <p:spTgt spid="45465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54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12F3AB-DC0E-4AC4-A27F-5D07B6E18858}" type="slidenum">
              <a:rPr lang="zh-CN" altLang="en-US" smtClean="0">
                <a:solidFill>
                  <a:srgbClr val="0000B6"/>
                </a:solidFill>
                <a:latin typeface="Book Antiqua" pitchFamily="18" charset="0"/>
              </a:rPr>
              <a:pPr/>
              <a:t>23</a:t>
            </a:fld>
            <a:endParaRPr lang="en-US" altLang="zh-CN" smtClean="0">
              <a:solidFill>
                <a:srgbClr val="0000B6"/>
              </a:solidFill>
              <a:latin typeface="Book Antiqua" pitchFamily="18" charset="0"/>
            </a:endParaRPr>
          </a:p>
        </p:txBody>
      </p:sp>
      <p:sp>
        <p:nvSpPr>
          <p:cNvPr id="27651"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56706" name="Rectangle 2"/>
          <p:cNvSpPr>
            <a:spLocks noGrp="1" noChangeArrowheads="1"/>
          </p:cNvSpPr>
          <p:nvPr>
            <p:ph type="body" sz="half" idx="1"/>
          </p:nvPr>
        </p:nvSpPr>
        <p:spPr>
          <a:xfrm>
            <a:off x="323850" y="692150"/>
            <a:ext cx="8167688" cy="4824413"/>
          </a:xfrm>
        </p:spPr>
        <p:txBody>
          <a:bodyPr/>
          <a:lstStyle/>
          <a:p>
            <a:pPr marL="533400" indent="-533400"/>
            <a:r>
              <a:rPr lang="zh-CN" altLang="en-US" sz="2800" smtClean="0">
                <a:ea typeface="宋体" pitchFamily="2" charset="-122"/>
              </a:rPr>
              <a:t>真值表        逻辑式方法：</a:t>
            </a:r>
          </a:p>
          <a:p>
            <a:pPr marL="914400" lvl="1" indent="-457200">
              <a:buFont typeface="Wingdings" pitchFamily="2" charset="2"/>
              <a:buNone/>
            </a:pPr>
            <a:endParaRPr lang="zh-CN" altLang="en-US" sz="2400" smtClean="0">
              <a:ea typeface="宋体" pitchFamily="2" charset="-122"/>
            </a:endParaRPr>
          </a:p>
          <a:p>
            <a:pPr marL="914400" lvl="1" indent="-457200">
              <a:buFontTx/>
              <a:buAutoNum type="arabicPeriod"/>
            </a:pPr>
            <a:r>
              <a:rPr lang="zh-CN" altLang="en-US" smtClean="0">
                <a:ea typeface="宋体" pitchFamily="2" charset="-122"/>
              </a:rPr>
              <a:t>找出真值表中使 </a:t>
            </a:r>
            <a:r>
              <a:rPr lang="en-US" altLang="zh-CN" i="1" smtClean="0">
                <a:ea typeface="宋体" pitchFamily="2" charset="-122"/>
              </a:rPr>
              <a:t>Y</a:t>
            </a:r>
            <a:r>
              <a:rPr lang="en-US" altLang="zh-CN" smtClean="0">
                <a:ea typeface="宋体" pitchFamily="2" charset="-122"/>
              </a:rPr>
              <a:t>=1 </a:t>
            </a:r>
            <a:r>
              <a:rPr lang="zh-CN" altLang="en-US" smtClean="0">
                <a:ea typeface="宋体" pitchFamily="2" charset="-122"/>
              </a:rPr>
              <a:t>的输入变量取值组合。</a:t>
            </a:r>
          </a:p>
          <a:p>
            <a:pPr marL="914400" lvl="1" indent="-457200">
              <a:buFontTx/>
              <a:buAutoNum type="arabicPeriod"/>
            </a:pPr>
            <a:r>
              <a:rPr lang="zh-CN" altLang="en-US" smtClean="0">
                <a:ea typeface="宋体" pitchFamily="2" charset="-122"/>
              </a:rPr>
              <a:t>每组输入变量取值对应一个乘积项，其中取值为</a:t>
            </a:r>
            <a:r>
              <a:rPr lang="en-US" altLang="zh-CN" smtClean="0">
                <a:ea typeface="宋体" pitchFamily="2" charset="-122"/>
              </a:rPr>
              <a:t>1</a:t>
            </a:r>
            <a:r>
              <a:rPr lang="zh-CN" altLang="en-US" smtClean="0">
                <a:ea typeface="宋体" pitchFamily="2" charset="-122"/>
              </a:rPr>
              <a:t>的写原变量，取值为</a:t>
            </a:r>
            <a:r>
              <a:rPr lang="en-US" altLang="zh-CN" smtClean="0">
                <a:ea typeface="宋体" pitchFamily="2" charset="-122"/>
              </a:rPr>
              <a:t>0</a:t>
            </a:r>
            <a:r>
              <a:rPr lang="zh-CN" altLang="en-US" smtClean="0">
                <a:ea typeface="宋体" pitchFamily="2" charset="-122"/>
              </a:rPr>
              <a:t>的写反变量。</a:t>
            </a:r>
          </a:p>
          <a:p>
            <a:pPr marL="914400" lvl="1" indent="-457200">
              <a:buFontTx/>
              <a:buAutoNum type="arabicPeriod"/>
            </a:pPr>
            <a:r>
              <a:rPr lang="zh-CN" altLang="en-US" smtClean="0">
                <a:ea typeface="宋体" pitchFamily="2" charset="-122"/>
              </a:rPr>
              <a:t>将这些变量相加即得 </a:t>
            </a:r>
            <a:r>
              <a:rPr lang="en-US" altLang="zh-CN" i="1" smtClean="0">
                <a:ea typeface="宋体" pitchFamily="2" charset="-122"/>
              </a:rPr>
              <a:t>Y</a:t>
            </a:r>
            <a:r>
              <a:rPr lang="zh-CN" altLang="en-US" i="1" smtClean="0">
                <a:ea typeface="宋体" pitchFamily="2" charset="-122"/>
              </a:rPr>
              <a:t>。</a:t>
            </a:r>
          </a:p>
          <a:p>
            <a:pPr marL="914400" lvl="1" indent="-457200">
              <a:buFontTx/>
              <a:buAutoNum type="arabicPeriod"/>
            </a:pPr>
            <a:endParaRPr lang="zh-CN" altLang="en-US" smtClean="0">
              <a:ea typeface="宋体" pitchFamily="2" charset="-122"/>
            </a:endParaRPr>
          </a:p>
          <a:p>
            <a:pPr marL="914400" lvl="1" indent="-457200">
              <a:buFontTx/>
              <a:buAutoNum type="arabicPeriod"/>
            </a:pPr>
            <a:r>
              <a:rPr lang="zh-CN" altLang="en-US" smtClean="0">
                <a:ea typeface="宋体" pitchFamily="2" charset="-122"/>
              </a:rPr>
              <a:t>把输入变量取值的所有组合逐个代入逻辑式中求出</a:t>
            </a:r>
            <a:r>
              <a:rPr lang="en-US" altLang="zh-CN" smtClean="0">
                <a:ea typeface="宋体" pitchFamily="2" charset="-122"/>
              </a:rPr>
              <a:t>Y</a:t>
            </a:r>
            <a:r>
              <a:rPr lang="zh-CN" altLang="en-US" smtClean="0">
                <a:ea typeface="宋体" pitchFamily="2" charset="-122"/>
              </a:rPr>
              <a:t>，列表</a:t>
            </a:r>
          </a:p>
          <a:p>
            <a:pPr marL="533400" indent="-533400">
              <a:buFont typeface="Wingdings" pitchFamily="2" charset="2"/>
              <a:buNone/>
            </a:pPr>
            <a:endParaRPr lang="zh-CN" altLang="en-US" sz="2800" smtClean="0">
              <a:ea typeface="宋体" pitchFamily="2" charset="-122"/>
            </a:endParaRPr>
          </a:p>
        </p:txBody>
      </p:sp>
      <p:sp>
        <p:nvSpPr>
          <p:cNvPr id="27653" name="AutoShape 3"/>
          <p:cNvSpPr>
            <a:spLocks noChangeArrowheads="1"/>
          </p:cNvSpPr>
          <p:nvPr/>
        </p:nvSpPr>
        <p:spPr bwMode="auto">
          <a:xfrm>
            <a:off x="2051050" y="836613"/>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7654" name="Line 4"/>
          <p:cNvSpPr>
            <a:spLocks noChangeShapeType="1"/>
          </p:cNvSpPr>
          <p:nvPr/>
        </p:nvSpPr>
        <p:spPr bwMode="auto">
          <a:xfrm>
            <a:off x="179388" y="3917950"/>
            <a:ext cx="8496300" cy="0"/>
          </a:xfrm>
          <a:prstGeom prst="line">
            <a:avLst/>
          </a:prstGeom>
          <a:noFill/>
          <a:ln w="57150">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6706">
                                            <p:txEl>
                                              <p:pRg st="6" end="6"/>
                                            </p:txEl>
                                          </p:spTgt>
                                        </p:tgtEl>
                                        <p:attrNameLst>
                                          <p:attrName>style.visibility</p:attrName>
                                        </p:attrNameLst>
                                      </p:cBhvr>
                                      <p:to>
                                        <p:strVal val="visible"/>
                                      </p:to>
                                    </p:set>
                                    <p:anim calcmode="lin" valueType="num">
                                      <p:cBhvr>
                                        <p:cTn id="7" dur="1000" fill="hold"/>
                                        <p:tgtEl>
                                          <p:spTgt spid="456706">
                                            <p:txEl>
                                              <p:pRg st="6" end="6"/>
                                            </p:txEl>
                                          </p:spTgt>
                                        </p:tgtEl>
                                        <p:attrNameLst>
                                          <p:attrName>ppt_x</p:attrName>
                                        </p:attrNameLst>
                                      </p:cBhvr>
                                      <p:tavLst>
                                        <p:tav tm="0">
                                          <p:val>
                                            <p:strVal val="#ppt_x-.2"/>
                                          </p:val>
                                        </p:tav>
                                        <p:tav tm="100000">
                                          <p:val>
                                            <p:strVal val="#ppt_x"/>
                                          </p:val>
                                        </p:tav>
                                      </p:tavLst>
                                    </p:anim>
                                    <p:anim calcmode="lin" valueType="num">
                                      <p:cBhvr>
                                        <p:cTn id="8" dur="1000" fill="hold"/>
                                        <p:tgtEl>
                                          <p:spTgt spid="456706">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67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5BF74C-9C83-4B5C-A1A2-DAD15FFC1C8F}" type="slidenum">
              <a:rPr lang="zh-CN" altLang="en-US" smtClean="0">
                <a:solidFill>
                  <a:srgbClr val="0000B6"/>
                </a:solidFill>
                <a:latin typeface="Book Antiqua" pitchFamily="18" charset="0"/>
              </a:rPr>
              <a:pPr/>
              <a:t>24</a:t>
            </a:fld>
            <a:endParaRPr lang="en-US" altLang="zh-CN" smtClean="0">
              <a:solidFill>
                <a:srgbClr val="0000B6"/>
              </a:solidFill>
              <a:latin typeface="Book Antiqua" pitchFamily="18" charset="0"/>
            </a:endParaRPr>
          </a:p>
        </p:txBody>
      </p:sp>
      <p:sp>
        <p:nvSpPr>
          <p:cNvPr id="2867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28676" name="Rectangle 2"/>
          <p:cNvSpPr>
            <a:spLocks noGrp="1" noChangeArrowheads="1"/>
          </p:cNvSpPr>
          <p:nvPr>
            <p:ph type="body" sz="half" idx="1"/>
          </p:nvPr>
        </p:nvSpPr>
        <p:spPr>
          <a:xfrm>
            <a:off x="468313" y="692150"/>
            <a:ext cx="7673975" cy="4176713"/>
          </a:xfrm>
        </p:spPr>
        <p:txBody>
          <a:bodyPr/>
          <a:lstStyle/>
          <a:p>
            <a:r>
              <a:rPr lang="zh-CN" altLang="en-US" sz="2800" smtClean="0">
                <a:ea typeface="宋体" pitchFamily="2" charset="-122"/>
              </a:rPr>
              <a:t>逻辑式         逻辑图</a:t>
            </a:r>
          </a:p>
          <a:p>
            <a:endParaRPr lang="zh-CN" altLang="en-US" sz="2800" smtClean="0">
              <a:ea typeface="宋体" pitchFamily="2" charset="-122"/>
            </a:endParaRPr>
          </a:p>
          <a:p>
            <a:pPr lvl="1">
              <a:buFont typeface="Wingdings" pitchFamily="2" charset="2"/>
              <a:buNone/>
            </a:pPr>
            <a:r>
              <a:rPr lang="en-US" altLang="zh-CN" smtClean="0">
                <a:ea typeface="宋体" pitchFamily="2" charset="-122"/>
              </a:rPr>
              <a:t>1.  </a:t>
            </a:r>
            <a:r>
              <a:rPr lang="zh-CN" altLang="en-US" smtClean="0">
                <a:ea typeface="宋体" pitchFamily="2" charset="-122"/>
              </a:rPr>
              <a:t>用图形符号代替逻辑式中的逻辑运算符。</a:t>
            </a:r>
          </a:p>
          <a:p>
            <a:pPr lvl="1">
              <a:buFont typeface="Wingdings" pitchFamily="2" charset="2"/>
              <a:buNone/>
            </a:pPr>
            <a:endParaRPr lang="zh-CN" altLang="en-US" smtClean="0">
              <a:ea typeface="宋体" pitchFamily="2" charset="-122"/>
            </a:endParaRPr>
          </a:p>
          <a:p>
            <a:endParaRPr lang="zh-CN" altLang="en-US" sz="2800" smtClean="0">
              <a:ea typeface="宋体" pitchFamily="2" charset="-122"/>
            </a:endParaRPr>
          </a:p>
        </p:txBody>
      </p:sp>
      <p:sp>
        <p:nvSpPr>
          <p:cNvPr id="28677" name="AutoShape 3"/>
          <p:cNvSpPr>
            <a:spLocks noChangeArrowheads="1"/>
          </p:cNvSpPr>
          <p:nvPr/>
        </p:nvSpPr>
        <p:spPr bwMode="auto">
          <a:xfrm>
            <a:off x="2124075" y="836613"/>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aphicFrame>
        <p:nvGraphicFramePr>
          <p:cNvPr id="458756" name="Object 4"/>
          <p:cNvGraphicFramePr>
            <a:graphicFrameLocks noChangeAspect="1"/>
          </p:cNvGraphicFramePr>
          <p:nvPr/>
        </p:nvGraphicFramePr>
        <p:xfrm>
          <a:off x="1209675" y="2767013"/>
          <a:ext cx="2308225" cy="493712"/>
        </p:xfrm>
        <a:graphic>
          <a:graphicData uri="http://schemas.openxmlformats.org/presentationml/2006/ole">
            <mc:AlternateContent xmlns:mc="http://schemas.openxmlformats.org/markup-compatibility/2006">
              <mc:Choice xmlns:v="urn:schemas-microsoft-com:vml" Requires="v">
                <p:oleObj spid="_x0000_s28702" name="公式" r:id="rId4" imgW="952087" imgH="203112" progId="Equation.3">
                  <p:embed/>
                </p:oleObj>
              </mc:Choice>
              <mc:Fallback>
                <p:oleObj name="公式" r:id="rId4" imgW="952087"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675" y="2767013"/>
                        <a:ext cx="230822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8757" name="Picture 5" descr="2-5-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650" y="3860800"/>
            <a:ext cx="399256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8756"/>
                                        </p:tgtEl>
                                        <p:attrNameLst>
                                          <p:attrName>style.visibility</p:attrName>
                                        </p:attrNameLst>
                                      </p:cBhvr>
                                      <p:to>
                                        <p:strVal val="visible"/>
                                      </p:to>
                                    </p:set>
                                    <p:anim calcmode="lin" valueType="num">
                                      <p:cBhvr>
                                        <p:cTn id="7" dur="1000" fill="hold"/>
                                        <p:tgtEl>
                                          <p:spTgt spid="458756"/>
                                        </p:tgtEl>
                                        <p:attrNameLst>
                                          <p:attrName>ppt_x</p:attrName>
                                        </p:attrNameLst>
                                      </p:cBhvr>
                                      <p:tavLst>
                                        <p:tav tm="0">
                                          <p:val>
                                            <p:strVal val="#ppt_x-.2"/>
                                          </p:val>
                                        </p:tav>
                                        <p:tav tm="100000">
                                          <p:val>
                                            <p:strVal val="#ppt_x"/>
                                          </p:val>
                                        </p:tav>
                                      </p:tavLst>
                                    </p:anim>
                                    <p:anim calcmode="lin" valueType="num">
                                      <p:cBhvr>
                                        <p:cTn id="8" dur="1000" fill="hold"/>
                                        <p:tgtEl>
                                          <p:spTgt spid="4587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875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58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0DC49-6474-4EF3-8B51-737BEBD2D3CE}" type="slidenum">
              <a:rPr lang="zh-CN" altLang="en-US" smtClean="0">
                <a:solidFill>
                  <a:srgbClr val="0000B6"/>
                </a:solidFill>
                <a:latin typeface="Book Antiqua" pitchFamily="18" charset="0"/>
              </a:rPr>
              <a:pPr/>
              <a:t>25</a:t>
            </a:fld>
            <a:endParaRPr lang="en-US" altLang="zh-CN" smtClean="0">
              <a:solidFill>
                <a:srgbClr val="0000B6"/>
              </a:solidFill>
              <a:latin typeface="Book Antiqua" pitchFamily="18" charset="0"/>
            </a:endParaRPr>
          </a:p>
        </p:txBody>
      </p:sp>
      <p:sp>
        <p:nvSpPr>
          <p:cNvPr id="29699"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pic>
        <p:nvPicPr>
          <p:cNvPr id="29700" name="Picture 2" descr="2-5-5"/>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793750" y="2919413"/>
            <a:ext cx="5570538" cy="2274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Rectangle 3"/>
          <p:cNvSpPr>
            <a:spLocks noGrp="1" noChangeArrowheads="1"/>
          </p:cNvSpPr>
          <p:nvPr>
            <p:ph type="body" sz="half" idx="1"/>
          </p:nvPr>
        </p:nvSpPr>
        <p:spPr>
          <a:xfrm>
            <a:off x="468313" y="549275"/>
            <a:ext cx="7673975" cy="4176713"/>
          </a:xfrm>
        </p:spPr>
        <p:txBody>
          <a:bodyPr/>
          <a:lstStyle/>
          <a:p>
            <a:r>
              <a:rPr lang="zh-CN" altLang="en-US" sz="2800" smtClean="0">
                <a:ea typeface="宋体" pitchFamily="2" charset="-122"/>
              </a:rPr>
              <a:t>逻辑式         逻辑图</a:t>
            </a:r>
          </a:p>
          <a:p>
            <a:endParaRPr lang="zh-CN" altLang="en-US" sz="2800" smtClean="0">
              <a:ea typeface="宋体" pitchFamily="2" charset="-122"/>
            </a:endParaRPr>
          </a:p>
          <a:p>
            <a:pPr lvl="1">
              <a:buFont typeface="Wingdings" pitchFamily="2" charset="2"/>
              <a:buNone/>
            </a:pPr>
            <a:r>
              <a:rPr lang="en-US" altLang="zh-CN" smtClean="0">
                <a:ea typeface="宋体" pitchFamily="2" charset="-122"/>
              </a:rPr>
              <a:t>1.  </a:t>
            </a:r>
            <a:r>
              <a:rPr lang="zh-CN" altLang="en-US" smtClean="0">
                <a:ea typeface="宋体" pitchFamily="2" charset="-122"/>
              </a:rPr>
              <a:t>用图形符号代替逻辑式中的逻辑运算符。</a:t>
            </a:r>
          </a:p>
          <a:p>
            <a:pPr lvl="1">
              <a:buFont typeface="Wingdings" pitchFamily="2" charset="2"/>
              <a:buNone/>
            </a:pPr>
            <a:r>
              <a:rPr lang="en-US" altLang="zh-CN" smtClean="0">
                <a:ea typeface="宋体" pitchFamily="2" charset="-122"/>
              </a:rPr>
              <a:t>2. </a:t>
            </a:r>
            <a:r>
              <a:rPr lang="zh-CN" altLang="en-US" smtClean="0">
                <a:ea typeface="宋体" pitchFamily="2" charset="-122"/>
              </a:rPr>
              <a:t>从输入到输出逐级写出每个图形符号对应的逻辑运算式。 </a:t>
            </a:r>
          </a:p>
          <a:p>
            <a:pPr lvl="1">
              <a:buFont typeface="Wingdings" pitchFamily="2" charset="2"/>
              <a:buNone/>
            </a:pPr>
            <a:endParaRPr lang="zh-CN" altLang="en-US" smtClean="0">
              <a:ea typeface="宋体" pitchFamily="2" charset="-122"/>
            </a:endParaRPr>
          </a:p>
          <a:p>
            <a:endParaRPr lang="zh-CN" altLang="en-US" sz="2800" smtClean="0">
              <a:ea typeface="宋体" pitchFamily="2" charset="-122"/>
            </a:endParaRPr>
          </a:p>
        </p:txBody>
      </p:sp>
      <p:sp>
        <p:nvSpPr>
          <p:cNvPr id="29702" name="AutoShape 4"/>
          <p:cNvSpPr>
            <a:spLocks noChangeArrowheads="1"/>
          </p:cNvSpPr>
          <p:nvPr/>
        </p:nvSpPr>
        <p:spPr bwMode="auto">
          <a:xfrm>
            <a:off x="2051050" y="692150"/>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aphicFrame>
        <p:nvGraphicFramePr>
          <p:cNvPr id="460805" name="Object 5"/>
          <p:cNvGraphicFramePr>
            <a:graphicFrameLocks noChangeAspect="1"/>
          </p:cNvGraphicFramePr>
          <p:nvPr/>
        </p:nvGraphicFramePr>
        <p:xfrm>
          <a:off x="3276600" y="3213100"/>
          <a:ext cx="1047750" cy="388938"/>
        </p:xfrm>
        <a:graphic>
          <a:graphicData uri="http://schemas.openxmlformats.org/presentationml/2006/ole">
            <mc:AlternateContent xmlns:mc="http://schemas.openxmlformats.org/markup-compatibility/2006">
              <mc:Choice xmlns:v="urn:schemas-microsoft-com:vml" Requires="v">
                <p:oleObj spid="_x0000_s29831" name="公式" r:id="rId5" imgW="545626" imgH="203024" progId="Equation.3">
                  <p:embed/>
                </p:oleObj>
              </mc:Choice>
              <mc:Fallback>
                <p:oleObj name="公式" r:id="rId5" imgW="545626" imgH="2030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13100"/>
                        <a:ext cx="10477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6" name="Object 6"/>
          <p:cNvGraphicFramePr>
            <a:graphicFrameLocks noChangeAspect="1"/>
          </p:cNvGraphicFramePr>
          <p:nvPr/>
        </p:nvGraphicFramePr>
        <p:xfrm>
          <a:off x="2195513" y="4149725"/>
          <a:ext cx="366712" cy="315913"/>
        </p:xfrm>
        <a:graphic>
          <a:graphicData uri="http://schemas.openxmlformats.org/presentationml/2006/ole">
            <mc:AlternateContent xmlns:mc="http://schemas.openxmlformats.org/markup-compatibility/2006">
              <mc:Choice xmlns:v="urn:schemas-microsoft-com:vml" Requires="v">
                <p:oleObj spid="_x0000_s29832" name="公式" r:id="rId7" imgW="190335" imgH="164957" progId="Equation.3">
                  <p:embed/>
                </p:oleObj>
              </mc:Choice>
              <mc:Fallback>
                <p:oleObj name="公式" r:id="rId7" imgW="190335" imgH="16495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149725"/>
                        <a:ext cx="36671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7" name="Object 7"/>
          <p:cNvGraphicFramePr>
            <a:graphicFrameLocks noChangeAspect="1"/>
          </p:cNvGraphicFramePr>
          <p:nvPr/>
        </p:nvGraphicFramePr>
        <p:xfrm>
          <a:off x="1908175" y="5229225"/>
          <a:ext cx="1169988" cy="387350"/>
        </p:xfrm>
        <a:graphic>
          <a:graphicData uri="http://schemas.openxmlformats.org/presentationml/2006/ole">
            <mc:AlternateContent xmlns:mc="http://schemas.openxmlformats.org/markup-compatibility/2006">
              <mc:Choice xmlns:v="urn:schemas-microsoft-com:vml" Requires="v">
                <p:oleObj spid="_x0000_s29833" name="公式" r:id="rId9" imgW="609336" imgH="203112" progId="Equation.3">
                  <p:embed/>
                </p:oleObj>
              </mc:Choice>
              <mc:Fallback>
                <p:oleObj name="公式" r:id="rId9" imgW="609336" imgH="20311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5229225"/>
                        <a:ext cx="11699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8" name="Object 8"/>
          <p:cNvGraphicFramePr>
            <a:graphicFrameLocks noChangeAspect="1"/>
          </p:cNvGraphicFramePr>
          <p:nvPr/>
        </p:nvGraphicFramePr>
        <p:xfrm>
          <a:off x="971550" y="4508500"/>
          <a:ext cx="365125" cy="315913"/>
        </p:xfrm>
        <a:graphic>
          <a:graphicData uri="http://schemas.openxmlformats.org/presentationml/2006/ole">
            <mc:AlternateContent xmlns:mc="http://schemas.openxmlformats.org/markup-compatibility/2006">
              <mc:Choice xmlns:v="urn:schemas-microsoft-com:vml" Requires="v">
                <p:oleObj spid="_x0000_s29834" name="公式" r:id="rId11" imgW="190335" imgH="164957" progId="Equation.3">
                  <p:embed/>
                </p:oleObj>
              </mc:Choice>
              <mc:Fallback>
                <p:oleObj name="公式" r:id="rId11" imgW="190335" imgH="16495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4508500"/>
                        <a:ext cx="365125"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9" name="Object 9"/>
          <p:cNvGraphicFramePr>
            <a:graphicFrameLocks noChangeAspect="1"/>
          </p:cNvGraphicFramePr>
          <p:nvPr/>
        </p:nvGraphicFramePr>
        <p:xfrm>
          <a:off x="3552825" y="4521200"/>
          <a:ext cx="2341563" cy="365125"/>
        </p:xfrm>
        <a:graphic>
          <a:graphicData uri="http://schemas.openxmlformats.org/presentationml/2006/ole">
            <mc:AlternateContent xmlns:mc="http://schemas.openxmlformats.org/markup-compatibility/2006">
              <mc:Choice xmlns:v="urn:schemas-microsoft-com:vml" Requires="v">
                <p:oleObj spid="_x0000_s29835" name="公式" r:id="rId13" imgW="1219200" imgH="190500" progId="Equation.3">
                  <p:embed/>
                </p:oleObj>
              </mc:Choice>
              <mc:Fallback>
                <p:oleObj name="公式" r:id="rId13" imgW="1219200" imgH="1905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2825" y="4521200"/>
                        <a:ext cx="2341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10" name="Object 10"/>
          <p:cNvGraphicFramePr>
            <a:graphicFrameLocks noChangeAspect="1"/>
          </p:cNvGraphicFramePr>
          <p:nvPr/>
        </p:nvGraphicFramePr>
        <p:xfrm>
          <a:off x="5997575" y="3030538"/>
          <a:ext cx="2782888" cy="1785937"/>
        </p:xfrm>
        <a:graphic>
          <a:graphicData uri="http://schemas.openxmlformats.org/presentationml/2006/ole">
            <mc:AlternateContent xmlns:mc="http://schemas.openxmlformats.org/markup-compatibility/2006">
              <mc:Choice xmlns:v="urn:schemas-microsoft-com:vml" Requires="v">
                <p:oleObj spid="_x0000_s29836" name="Equation" r:id="rId15" imgW="1345616" imgH="863225" progId="Equation.DSMT4">
                  <p:embed/>
                </p:oleObj>
              </mc:Choice>
              <mc:Fallback>
                <p:oleObj name="Equation" r:id="rId15" imgW="1345616" imgH="863225"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97575" y="3030538"/>
                        <a:ext cx="2782888" cy="178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05"/>
                                        </p:tgtEl>
                                        <p:attrNameLst>
                                          <p:attrName>style.visibility</p:attrName>
                                        </p:attrNameLst>
                                      </p:cBhvr>
                                      <p:to>
                                        <p:strVal val="visible"/>
                                      </p:to>
                                    </p:set>
                                    <p:anim calcmode="lin" valueType="num">
                                      <p:cBhvr additive="base">
                                        <p:cTn id="7" dur="500" fill="hold"/>
                                        <p:tgtEl>
                                          <p:spTgt spid="460805"/>
                                        </p:tgtEl>
                                        <p:attrNameLst>
                                          <p:attrName>ppt_x</p:attrName>
                                        </p:attrNameLst>
                                      </p:cBhvr>
                                      <p:tavLst>
                                        <p:tav tm="0">
                                          <p:val>
                                            <p:strVal val="#ppt_x"/>
                                          </p:val>
                                        </p:tav>
                                        <p:tav tm="100000">
                                          <p:val>
                                            <p:strVal val="#ppt_x"/>
                                          </p:val>
                                        </p:tav>
                                      </p:tavLst>
                                    </p:anim>
                                    <p:anim calcmode="lin" valueType="num">
                                      <p:cBhvr additive="base">
                                        <p:cTn id="8" dur="500" fill="hold"/>
                                        <p:tgtEl>
                                          <p:spTgt spid="4608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08"/>
                                        </p:tgtEl>
                                        <p:attrNameLst>
                                          <p:attrName>style.visibility</p:attrName>
                                        </p:attrNameLst>
                                      </p:cBhvr>
                                      <p:to>
                                        <p:strVal val="visible"/>
                                      </p:to>
                                    </p:set>
                                    <p:anim calcmode="lin" valueType="num">
                                      <p:cBhvr additive="base">
                                        <p:cTn id="13" dur="500" fill="hold"/>
                                        <p:tgtEl>
                                          <p:spTgt spid="460808"/>
                                        </p:tgtEl>
                                        <p:attrNameLst>
                                          <p:attrName>ppt_x</p:attrName>
                                        </p:attrNameLst>
                                      </p:cBhvr>
                                      <p:tavLst>
                                        <p:tav tm="0">
                                          <p:val>
                                            <p:strVal val="#ppt_x"/>
                                          </p:val>
                                        </p:tav>
                                        <p:tav tm="100000">
                                          <p:val>
                                            <p:strVal val="#ppt_x"/>
                                          </p:val>
                                        </p:tav>
                                      </p:tavLst>
                                    </p:anim>
                                    <p:anim calcmode="lin" valueType="num">
                                      <p:cBhvr additive="base">
                                        <p:cTn id="14" dur="500" fill="hold"/>
                                        <p:tgtEl>
                                          <p:spTgt spid="46080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60806"/>
                                        </p:tgtEl>
                                        <p:attrNameLst>
                                          <p:attrName>style.visibility</p:attrName>
                                        </p:attrNameLst>
                                      </p:cBhvr>
                                      <p:to>
                                        <p:strVal val="visible"/>
                                      </p:to>
                                    </p:set>
                                    <p:anim calcmode="lin" valueType="num">
                                      <p:cBhvr additive="base">
                                        <p:cTn id="17" dur="500" fill="hold"/>
                                        <p:tgtEl>
                                          <p:spTgt spid="460806"/>
                                        </p:tgtEl>
                                        <p:attrNameLst>
                                          <p:attrName>ppt_x</p:attrName>
                                        </p:attrNameLst>
                                      </p:cBhvr>
                                      <p:tavLst>
                                        <p:tav tm="0">
                                          <p:val>
                                            <p:strVal val="#ppt_x"/>
                                          </p:val>
                                        </p:tav>
                                        <p:tav tm="100000">
                                          <p:val>
                                            <p:strVal val="#ppt_x"/>
                                          </p:val>
                                        </p:tav>
                                      </p:tavLst>
                                    </p:anim>
                                    <p:anim calcmode="lin" valueType="num">
                                      <p:cBhvr additive="base">
                                        <p:cTn id="18" dur="500" fill="hold"/>
                                        <p:tgtEl>
                                          <p:spTgt spid="46080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60807"/>
                                        </p:tgtEl>
                                        <p:attrNameLst>
                                          <p:attrName>style.visibility</p:attrName>
                                        </p:attrNameLst>
                                      </p:cBhvr>
                                      <p:to>
                                        <p:strVal val="visible"/>
                                      </p:to>
                                    </p:set>
                                    <p:anim calcmode="lin" valueType="num">
                                      <p:cBhvr additive="base">
                                        <p:cTn id="23" dur="500" fill="hold"/>
                                        <p:tgtEl>
                                          <p:spTgt spid="460807"/>
                                        </p:tgtEl>
                                        <p:attrNameLst>
                                          <p:attrName>ppt_x</p:attrName>
                                        </p:attrNameLst>
                                      </p:cBhvr>
                                      <p:tavLst>
                                        <p:tav tm="0">
                                          <p:val>
                                            <p:strVal val="#ppt_x"/>
                                          </p:val>
                                        </p:tav>
                                        <p:tav tm="100000">
                                          <p:val>
                                            <p:strVal val="#ppt_x"/>
                                          </p:val>
                                        </p:tav>
                                      </p:tavLst>
                                    </p:anim>
                                    <p:anim calcmode="lin" valueType="num">
                                      <p:cBhvr additive="base">
                                        <p:cTn id="24" dur="500" fill="hold"/>
                                        <p:tgtEl>
                                          <p:spTgt spid="46080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0809"/>
                                        </p:tgtEl>
                                        <p:attrNameLst>
                                          <p:attrName>style.visibility</p:attrName>
                                        </p:attrNameLst>
                                      </p:cBhvr>
                                      <p:to>
                                        <p:strVal val="visible"/>
                                      </p:to>
                                    </p:set>
                                    <p:anim calcmode="lin" valueType="num">
                                      <p:cBhvr additive="base">
                                        <p:cTn id="29" dur="500" fill="hold"/>
                                        <p:tgtEl>
                                          <p:spTgt spid="460809"/>
                                        </p:tgtEl>
                                        <p:attrNameLst>
                                          <p:attrName>ppt_x</p:attrName>
                                        </p:attrNameLst>
                                      </p:cBhvr>
                                      <p:tavLst>
                                        <p:tav tm="0">
                                          <p:val>
                                            <p:strVal val="#ppt_x"/>
                                          </p:val>
                                        </p:tav>
                                        <p:tav tm="100000">
                                          <p:val>
                                            <p:strVal val="#ppt_x"/>
                                          </p:val>
                                        </p:tav>
                                      </p:tavLst>
                                    </p:anim>
                                    <p:anim calcmode="lin" valueType="num">
                                      <p:cBhvr additive="base">
                                        <p:cTn id="30" dur="500" fill="hold"/>
                                        <p:tgtEl>
                                          <p:spTgt spid="46080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60810"/>
                                        </p:tgtEl>
                                        <p:attrNameLst>
                                          <p:attrName>style.visibility</p:attrName>
                                        </p:attrNameLst>
                                      </p:cBhvr>
                                      <p:to>
                                        <p:strVal val="visible"/>
                                      </p:to>
                                    </p:set>
                                    <p:anim calcmode="lin" valueType="num">
                                      <p:cBhvr additive="base">
                                        <p:cTn id="35" dur="500" fill="hold"/>
                                        <p:tgtEl>
                                          <p:spTgt spid="460810"/>
                                        </p:tgtEl>
                                        <p:attrNameLst>
                                          <p:attrName>ppt_x</p:attrName>
                                        </p:attrNameLst>
                                      </p:cBhvr>
                                      <p:tavLst>
                                        <p:tav tm="0">
                                          <p:val>
                                            <p:strVal val="#ppt_x"/>
                                          </p:val>
                                        </p:tav>
                                        <p:tav tm="100000">
                                          <p:val>
                                            <p:strVal val="#ppt_x"/>
                                          </p:val>
                                        </p:tav>
                                      </p:tavLst>
                                    </p:anim>
                                    <p:anim calcmode="lin" valueType="num">
                                      <p:cBhvr additive="base">
                                        <p:cTn id="36" dur="500" fill="hold"/>
                                        <p:tgtEl>
                                          <p:spTgt spid="460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9ADAFF-437C-41B6-A7AE-1C5670B30161}" type="slidenum">
              <a:rPr lang="zh-CN" altLang="en-US" smtClean="0">
                <a:solidFill>
                  <a:srgbClr val="0000B6"/>
                </a:solidFill>
                <a:latin typeface="Book Antiqua" pitchFamily="18" charset="0"/>
              </a:rPr>
              <a:pPr/>
              <a:t>26</a:t>
            </a:fld>
            <a:endParaRPr lang="en-US" altLang="zh-CN" smtClean="0">
              <a:solidFill>
                <a:srgbClr val="0000B6"/>
              </a:solidFill>
              <a:latin typeface="Book Antiqua" pitchFamily="18" charset="0"/>
            </a:endParaRPr>
          </a:p>
        </p:txBody>
      </p:sp>
      <p:sp>
        <p:nvSpPr>
          <p:cNvPr id="3072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30724" name="Rectangle 2"/>
          <p:cNvSpPr>
            <a:spLocks noGrp="1" noChangeArrowheads="1"/>
          </p:cNvSpPr>
          <p:nvPr>
            <p:ph type="body" idx="1"/>
          </p:nvPr>
        </p:nvSpPr>
        <p:spPr>
          <a:xfrm>
            <a:off x="427038" y="836613"/>
            <a:ext cx="8137525" cy="5368925"/>
          </a:xfrm>
        </p:spPr>
        <p:txBody>
          <a:bodyPr/>
          <a:lstStyle/>
          <a:p>
            <a:r>
              <a:rPr lang="zh-CN" altLang="en-US" sz="2800" smtClean="0">
                <a:ea typeface="宋体" pitchFamily="2" charset="-122"/>
              </a:rPr>
              <a:t>波形图           真值表</a:t>
            </a:r>
          </a:p>
          <a:p>
            <a:pPr lvl="1"/>
            <a:r>
              <a:rPr lang="zh-CN" altLang="en-US" sz="2400" smtClean="0">
                <a:ea typeface="宋体" pitchFamily="2" charset="-122"/>
              </a:rPr>
              <a:t>思考：怎么转换？</a:t>
            </a:r>
          </a:p>
        </p:txBody>
      </p:sp>
      <p:sp>
        <p:nvSpPr>
          <p:cNvPr id="30725" name="AutoShape 3"/>
          <p:cNvSpPr>
            <a:spLocks noChangeArrowheads="1"/>
          </p:cNvSpPr>
          <p:nvPr/>
        </p:nvSpPr>
        <p:spPr bwMode="auto">
          <a:xfrm>
            <a:off x="2051050" y="1052513"/>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782925-84DC-44DF-B06C-A06E8A4F1751}" type="slidenum">
              <a:rPr lang="zh-CN" altLang="en-US" smtClean="0">
                <a:solidFill>
                  <a:srgbClr val="0000B6"/>
                </a:solidFill>
                <a:latin typeface="Book Antiqua" pitchFamily="18" charset="0"/>
              </a:rPr>
              <a:pPr/>
              <a:t>27</a:t>
            </a:fld>
            <a:endParaRPr lang="en-US" altLang="zh-CN" smtClean="0">
              <a:solidFill>
                <a:srgbClr val="0000B6"/>
              </a:solidFill>
              <a:latin typeface="Book Antiqua" pitchFamily="18" charset="0"/>
            </a:endParaRPr>
          </a:p>
        </p:txBody>
      </p:sp>
      <p:sp>
        <p:nvSpPr>
          <p:cNvPr id="3174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64898" name="Rectangle 2"/>
          <p:cNvSpPr>
            <a:spLocks noGrp="1" noChangeArrowheads="1"/>
          </p:cNvSpPr>
          <p:nvPr>
            <p:ph type="body" sz="half" idx="1"/>
          </p:nvPr>
        </p:nvSpPr>
        <p:spPr>
          <a:xfrm>
            <a:off x="468313" y="1844675"/>
            <a:ext cx="7673975" cy="3271838"/>
          </a:xfrm>
        </p:spPr>
        <p:txBody>
          <a:bodyPr/>
          <a:lstStyle/>
          <a:p>
            <a:pPr>
              <a:buFont typeface="Wingdings" pitchFamily="2" charset="2"/>
              <a:buNone/>
            </a:pPr>
            <a:r>
              <a:rPr lang="zh-CN" altLang="en-US" sz="2800" smtClean="0">
                <a:ea typeface="宋体" pitchFamily="2" charset="-122"/>
              </a:rPr>
              <a:t>最小项 </a:t>
            </a:r>
            <a:r>
              <a:rPr lang="en-US" altLang="zh-CN" sz="2800" i="1" smtClean="0">
                <a:ea typeface="宋体" pitchFamily="2" charset="-122"/>
              </a:rPr>
              <a:t>m</a:t>
            </a:r>
            <a:r>
              <a:rPr lang="zh-CN" altLang="en-US" sz="2800" smtClean="0">
                <a:ea typeface="宋体" pitchFamily="2" charset="-122"/>
              </a:rPr>
              <a:t>：</a:t>
            </a:r>
          </a:p>
          <a:p>
            <a:r>
              <a:rPr lang="en-US" altLang="zh-CN" sz="2800" i="1" smtClean="0">
                <a:ea typeface="宋体" pitchFamily="2" charset="-122"/>
              </a:rPr>
              <a:t>m</a:t>
            </a:r>
            <a:r>
              <a:rPr lang="zh-CN" altLang="en-US" sz="2800" smtClean="0">
                <a:ea typeface="宋体" pitchFamily="2" charset="-122"/>
              </a:rPr>
              <a:t>是乘积项</a:t>
            </a:r>
          </a:p>
          <a:p>
            <a:r>
              <a:rPr lang="zh-CN" altLang="en-US" sz="2800" smtClean="0">
                <a:ea typeface="宋体" pitchFamily="2" charset="-122"/>
              </a:rPr>
              <a:t>包含</a:t>
            </a:r>
            <a:r>
              <a:rPr lang="en-US" altLang="zh-CN" sz="2800" i="1" smtClean="0">
                <a:ea typeface="宋体" pitchFamily="2" charset="-122"/>
              </a:rPr>
              <a:t>n</a:t>
            </a:r>
            <a:r>
              <a:rPr lang="zh-CN" altLang="en-US" sz="2800" smtClean="0">
                <a:ea typeface="宋体" pitchFamily="2" charset="-122"/>
              </a:rPr>
              <a:t>个因子</a:t>
            </a:r>
          </a:p>
          <a:p>
            <a:r>
              <a:rPr lang="en-US" altLang="zh-CN" sz="2800" i="1" smtClean="0">
                <a:ea typeface="宋体" pitchFamily="2" charset="-122"/>
              </a:rPr>
              <a:t>n</a:t>
            </a:r>
            <a:r>
              <a:rPr lang="zh-CN" altLang="en-US" sz="2800" smtClean="0">
                <a:ea typeface="宋体" pitchFamily="2" charset="-122"/>
              </a:rPr>
              <a:t>个变量均以原变量和反变量的形式在</a:t>
            </a:r>
            <a:r>
              <a:rPr lang="en-US" altLang="zh-CN" sz="2800" i="1" smtClean="0">
                <a:ea typeface="宋体" pitchFamily="2" charset="-122"/>
              </a:rPr>
              <a:t>m</a:t>
            </a:r>
            <a:r>
              <a:rPr lang="zh-CN" altLang="en-US" sz="2800" smtClean="0">
                <a:ea typeface="宋体" pitchFamily="2" charset="-122"/>
              </a:rPr>
              <a:t>中出现一次</a:t>
            </a:r>
          </a:p>
          <a:p>
            <a:r>
              <a:rPr lang="zh-CN" altLang="en-US" sz="2800" smtClean="0">
                <a:ea typeface="宋体" pitchFamily="2" charset="-122"/>
              </a:rPr>
              <a:t>编号</a:t>
            </a:r>
          </a:p>
          <a:p>
            <a:endParaRPr lang="zh-CN" altLang="en-US" sz="2800" smtClean="0">
              <a:ea typeface="宋体" pitchFamily="2" charset="-122"/>
            </a:endParaRPr>
          </a:p>
          <a:p>
            <a:endParaRPr lang="zh-CN" altLang="en-US" sz="2800" smtClean="0">
              <a:ea typeface="宋体" pitchFamily="2" charset="-122"/>
            </a:endParaRPr>
          </a:p>
          <a:p>
            <a:endParaRPr lang="zh-CN" altLang="en-US" sz="2800" smtClean="0">
              <a:ea typeface="宋体" pitchFamily="2" charset="-122"/>
            </a:endParaRPr>
          </a:p>
        </p:txBody>
      </p:sp>
      <p:sp>
        <p:nvSpPr>
          <p:cNvPr id="464899" name="AutoShape 3"/>
          <p:cNvSpPr>
            <a:spLocks noChangeArrowheads="1"/>
          </p:cNvSpPr>
          <p:nvPr/>
        </p:nvSpPr>
        <p:spPr bwMode="auto">
          <a:xfrm>
            <a:off x="2771775" y="4724400"/>
            <a:ext cx="4608513" cy="1223963"/>
          </a:xfrm>
          <a:prstGeom prst="wedgeEllipseCallout">
            <a:avLst>
              <a:gd name="adj1" fmla="val -64227"/>
              <a:gd name="adj2" fmla="val -101361"/>
            </a:avLst>
          </a:prstGeom>
          <a:solidFill>
            <a:srgbClr val="99CC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400" b="1">
                <a:solidFill>
                  <a:srgbClr val="000000"/>
                </a:solidFill>
                <a:effectLst>
                  <a:outerShdw blurRad="38100" dist="38100" dir="2700000" algn="tl">
                    <a:srgbClr val="FFFFFF"/>
                  </a:outerShdw>
                </a:effectLst>
                <a:ea typeface="楷体_GB2312" pitchFamily="49" charset="-122"/>
              </a:rPr>
              <a:t>对于</a:t>
            </a:r>
            <a:r>
              <a:rPr lang="en-US" altLang="zh-CN" sz="2400" b="1">
                <a:solidFill>
                  <a:srgbClr val="000000"/>
                </a:solidFill>
                <a:effectLst>
                  <a:outerShdw blurRad="38100" dist="38100" dir="2700000" algn="tl">
                    <a:srgbClr val="FFFFFF"/>
                  </a:outerShdw>
                </a:effectLst>
                <a:ea typeface="楷体_GB2312" pitchFamily="49" charset="-122"/>
              </a:rPr>
              <a:t>n</a:t>
            </a:r>
            <a:r>
              <a:rPr lang="zh-CN" altLang="en-US" sz="2400" b="1">
                <a:solidFill>
                  <a:srgbClr val="000000"/>
                </a:solidFill>
                <a:effectLst>
                  <a:outerShdw blurRad="38100" dist="38100" dir="2700000" algn="tl">
                    <a:srgbClr val="FFFFFF"/>
                  </a:outerShdw>
                </a:effectLst>
                <a:ea typeface="楷体_GB2312" pitchFamily="49" charset="-122"/>
              </a:rPr>
              <a:t>变量函数</a:t>
            </a:r>
          </a:p>
          <a:p>
            <a:pPr algn="ctr" eaLnBrk="1" hangingPunct="1">
              <a:defRPr/>
            </a:pPr>
            <a:r>
              <a:rPr lang="zh-CN" altLang="en-US" sz="2400" b="1">
                <a:solidFill>
                  <a:srgbClr val="000000"/>
                </a:solidFill>
                <a:effectLst>
                  <a:outerShdw blurRad="38100" dist="38100" dir="2700000" algn="tl">
                    <a:srgbClr val="FFFFFF"/>
                  </a:outerShdw>
                </a:effectLst>
                <a:ea typeface="楷体_GB2312" pitchFamily="49" charset="-122"/>
              </a:rPr>
              <a:t>有</a:t>
            </a:r>
            <a:r>
              <a:rPr lang="en-US" altLang="zh-CN" sz="2400" b="1">
                <a:solidFill>
                  <a:srgbClr val="000000"/>
                </a:solidFill>
                <a:effectLst>
                  <a:outerShdw blurRad="38100" dist="38100" dir="2700000" algn="tl">
                    <a:srgbClr val="FFFFFF"/>
                  </a:outerShdw>
                </a:effectLst>
                <a:ea typeface="楷体_GB2312" pitchFamily="49" charset="-122"/>
              </a:rPr>
              <a:t>2</a:t>
            </a:r>
            <a:r>
              <a:rPr lang="en-US" altLang="zh-CN" sz="2400" b="1" baseline="30000">
                <a:solidFill>
                  <a:srgbClr val="000000"/>
                </a:solidFill>
                <a:effectLst>
                  <a:outerShdw blurRad="38100" dist="38100" dir="2700000" algn="tl">
                    <a:srgbClr val="FFFFFF"/>
                  </a:outerShdw>
                </a:effectLst>
                <a:ea typeface="楷体_GB2312" pitchFamily="49" charset="-122"/>
              </a:rPr>
              <a:t>n</a:t>
            </a:r>
            <a:r>
              <a:rPr lang="zh-CN" altLang="en-US" sz="2400" b="1">
                <a:solidFill>
                  <a:srgbClr val="000000"/>
                </a:solidFill>
                <a:effectLst>
                  <a:outerShdw blurRad="38100" dist="38100" dir="2700000" algn="tl">
                    <a:srgbClr val="FFFFFF"/>
                  </a:outerShdw>
                </a:effectLst>
                <a:ea typeface="楷体_GB2312" pitchFamily="49" charset="-122"/>
              </a:rPr>
              <a:t>个最小项</a:t>
            </a:r>
            <a:endParaRPr lang="zh-CN" altLang="en-US" b="1">
              <a:solidFill>
                <a:srgbClr val="000000"/>
              </a:solidFill>
              <a:effectLst>
                <a:outerShdw blurRad="38100" dist="38100" dir="2700000" algn="tl">
                  <a:srgbClr val="FFFFFF"/>
                </a:outerShdw>
              </a:effectLst>
              <a:ea typeface="楷体_GB2312" pitchFamily="49" charset="-122"/>
            </a:endParaRPr>
          </a:p>
        </p:txBody>
      </p:sp>
      <p:sp>
        <p:nvSpPr>
          <p:cNvPr id="464900" name="Rectangle 4"/>
          <p:cNvSpPr>
            <a:spLocks noGrp="1" noChangeArrowheads="1"/>
          </p:cNvSpPr>
          <p:nvPr>
            <p:ph type="title"/>
          </p:nvPr>
        </p:nvSpPr>
        <p:spPr>
          <a:xfrm>
            <a:off x="395288" y="692150"/>
            <a:ext cx="7991475" cy="1150938"/>
          </a:xfrm>
          <a:extLst>
            <a:ext uri="{909E8E84-426E-40DD-AFC4-6F175D3DCCD1}">
              <a14:hiddenFill xmlns:a14="http://schemas.microsoft.com/office/drawing/2010/main">
                <a:solidFill>
                  <a:srgbClr val="0066FF"/>
                </a:solidFill>
              </a14:hiddenFill>
            </a:ext>
          </a:extLst>
        </p:spPr>
        <p:txBody>
          <a:bodyPr anchor="ctr"/>
          <a:lstStyle/>
          <a:p>
            <a:pPr>
              <a:defRPr/>
            </a:pPr>
            <a:r>
              <a:rPr lang="zh-CN" altLang="en-US" sz="4000" i="0" smtClean="0">
                <a:ea typeface="宋体" pitchFamily="2" charset="-122"/>
              </a:rPr>
              <a:t>逻辑函数的两种标准形式</a:t>
            </a:r>
            <a:br>
              <a:rPr lang="zh-CN" altLang="en-US" sz="4000" i="0" smtClean="0">
                <a:ea typeface="宋体" pitchFamily="2" charset="-122"/>
              </a:rPr>
            </a:br>
            <a:r>
              <a:rPr lang="zh-CN" altLang="en-US" sz="4000" smtClean="0">
                <a:ea typeface="宋体" pitchFamily="2" charset="-122"/>
              </a:rPr>
              <a:t>     </a:t>
            </a:r>
            <a:r>
              <a:rPr lang="zh-CN" altLang="en-US" sz="3600" i="0" smtClean="0">
                <a:solidFill>
                  <a:srgbClr val="FF0000"/>
                </a:solidFill>
                <a:ea typeface="宋体" pitchFamily="2" charset="-122"/>
              </a:rPr>
              <a:t>最小项</a:t>
            </a:r>
            <a:r>
              <a:rPr lang="zh-CN" altLang="en-US" sz="3600" smtClean="0">
                <a:ea typeface="宋体" pitchFamily="2" charset="-122"/>
              </a:rPr>
              <a:t>之和                 </a:t>
            </a:r>
            <a:r>
              <a:rPr lang="zh-CN" altLang="en-US" sz="3600" i="0" smtClean="0">
                <a:solidFill>
                  <a:srgbClr val="FF0000"/>
                </a:solidFill>
                <a:ea typeface="宋体" pitchFamily="2" charset="-122"/>
              </a:rPr>
              <a:t>最大项</a:t>
            </a:r>
            <a:r>
              <a:rPr lang="zh-CN" altLang="en-US" sz="3600" smtClean="0">
                <a:ea typeface="宋体" pitchFamily="2" charset="-122"/>
              </a:rPr>
              <a:t>之积</a:t>
            </a:r>
            <a:br>
              <a:rPr lang="zh-CN" altLang="en-US" sz="3600" smtClean="0">
                <a:ea typeface="宋体" pitchFamily="2" charset="-122"/>
              </a:rPr>
            </a:br>
            <a:endParaRPr lang="zh-CN" altLang="en-US" sz="360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4898">
                                            <p:txEl>
                                              <p:pRg st="0" end="0"/>
                                            </p:txEl>
                                          </p:spTgt>
                                        </p:tgtEl>
                                        <p:attrNameLst>
                                          <p:attrName>style.visibility</p:attrName>
                                        </p:attrNameLst>
                                      </p:cBhvr>
                                      <p:to>
                                        <p:strVal val="visible"/>
                                      </p:to>
                                    </p:set>
                                    <p:anim calcmode="lin" valueType="num">
                                      <p:cBhvr additive="base">
                                        <p:cTn id="7" dur="500" fill="hold"/>
                                        <p:tgtEl>
                                          <p:spTgt spid="464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8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4898">
                                            <p:txEl>
                                              <p:pRg st="1" end="1"/>
                                            </p:txEl>
                                          </p:spTgt>
                                        </p:tgtEl>
                                        <p:attrNameLst>
                                          <p:attrName>style.visibility</p:attrName>
                                        </p:attrNameLst>
                                      </p:cBhvr>
                                      <p:to>
                                        <p:strVal val="visible"/>
                                      </p:to>
                                    </p:set>
                                    <p:anim calcmode="lin" valueType="num">
                                      <p:cBhvr additive="base">
                                        <p:cTn id="11" dur="500" fill="hold"/>
                                        <p:tgtEl>
                                          <p:spTgt spid="4648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489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4898">
                                            <p:txEl>
                                              <p:pRg st="2" end="2"/>
                                            </p:txEl>
                                          </p:spTgt>
                                        </p:tgtEl>
                                        <p:attrNameLst>
                                          <p:attrName>style.visibility</p:attrName>
                                        </p:attrNameLst>
                                      </p:cBhvr>
                                      <p:to>
                                        <p:strVal val="visible"/>
                                      </p:to>
                                    </p:set>
                                    <p:anim calcmode="lin" valueType="num">
                                      <p:cBhvr additive="base">
                                        <p:cTn id="15" dur="500" fill="hold"/>
                                        <p:tgtEl>
                                          <p:spTgt spid="46489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489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4898">
                                            <p:txEl>
                                              <p:pRg st="3" end="3"/>
                                            </p:txEl>
                                          </p:spTgt>
                                        </p:tgtEl>
                                        <p:attrNameLst>
                                          <p:attrName>style.visibility</p:attrName>
                                        </p:attrNameLst>
                                      </p:cBhvr>
                                      <p:to>
                                        <p:strVal val="visible"/>
                                      </p:to>
                                    </p:set>
                                    <p:anim calcmode="lin" valueType="num">
                                      <p:cBhvr additive="base">
                                        <p:cTn id="19" dur="500" fill="hold"/>
                                        <p:tgtEl>
                                          <p:spTgt spid="4648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489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4898">
                                            <p:txEl>
                                              <p:pRg st="4" end="4"/>
                                            </p:txEl>
                                          </p:spTgt>
                                        </p:tgtEl>
                                        <p:attrNameLst>
                                          <p:attrName>style.visibility</p:attrName>
                                        </p:attrNameLst>
                                      </p:cBhvr>
                                      <p:to>
                                        <p:strVal val="visible"/>
                                      </p:to>
                                    </p:set>
                                    <p:anim calcmode="lin" valueType="num">
                                      <p:cBhvr additive="base">
                                        <p:cTn id="23" dur="500" fill="hold"/>
                                        <p:tgtEl>
                                          <p:spTgt spid="46489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48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64899"/>
                                        </p:tgtEl>
                                        <p:attrNameLst>
                                          <p:attrName>style.visibility</p:attrName>
                                        </p:attrNameLst>
                                      </p:cBhvr>
                                      <p:to>
                                        <p:strVal val="visible"/>
                                      </p:to>
                                    </p:set>
                                    <p:anim calcmode="lin" valueType="num">
                                      <p:cBhvr additive="base">
                                        <p:cTn id="29" dur="500" fill="hold"/>
                                        <p:tgtEl>
                                          <p:spTgt spid="464899"/>
                                        </p:tgtEl>
                                        <p:attrNameLst>
                                          <p:attrName>ppt_x</p:attrName>
                                        </p:attrNameLst>
                                      </p:cBhvr>
                                      <p:tavLst>
                                        <p:tav tm="0">
                                          <p:val>
                                            <p:strVal val="#ppt_x"/>
                                          </p:val>
                                        </p:tav>
                                        <p:tav tm="100000">
                                          <p:val>
                                            <p:strVal val="#ppt_x"/>
                                          </p:val>
                                        </p:tav>
                                      </p:tavLst>
                                    </p:anim>
                                    <p:anim calcmode="lin" valueType="num">
                                      <p:cBhvr additive="base">
                                        <p:cTn id="30" dur="500" fill="hold"/>
                                        <p:tgtEl>
                                          <p:spTgt spid="464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7FC355-61C1-4E06-98AA-5E83F429D361}" type="slidenum">
              <a:rPr lang="zh-CN" altLang="en-US" smtClean="0">
                <a:solidFill>
                  <a:srgbClr val="0000B6"/>
                </a:solidFill>
                <a:latin typeface="Book Antiqua" pitchFamily="18" charset="0"/>
              </a:rPr>
              <a:pPr/>
              <a:t>28</a:t>
            </a:fld>
            <a:endParaRPr lang="en-US" altLang="zh-CN" smtClean="0">
              <a:solidFill>
                <a:srgbClr val="0000B6"/>
              </a:solidFill>
              <a:latin typeface="Book Antiqua" pitchFamily="18" charset="0"/>
            </a:endParaRPr>
          </a:p>
        </p:txBody>
      </p:sp>
      <p:sp>
        <p:nvSpPr>
          <p:cNvPr id="32771"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66946" name="Rectangle 2"/>
          <p:cNvSpPr>
            <a:spLocks noGrp="1" noChangeArrowheads="1"/>
          </p:cNvSpPr>
          <p:nvPr>
            <p:ph type="title"/>
          </p:nvPr>
        </p:nvSpPr>
        <p:spPr/>
        <p:txBody>
          <a:bodyPr/>
          <a:lstStyle/>
          <a:p>
            <a:pPr>
              <a:defRPr/>
            </a:pPr>
            <a:r>
              <a:rPr lang="zh-CN" altLang="en-US" sz="4000" i="0" smtClean="0">
                <a:ea typeface="宋体" pitchFamily="2" charset="-122"/>
              </a:rPr>
              <a:t>最小项举例</a:t>
            </a:r>
          </a:p>
        </p:txBody>
      </p:sp>
      <p:sp>
        <p:nvSpPr>
          <p:cNvPr id="466947" name="Rectangle 3"/>
          <p:cNvSpPr>
            <a:spLocks noGrp="1" noChangeArrowheads="1"/>
          </p:cNvSpPr>
          <p:nvPr>
            <p:ph type="body" sz="half" idx="1"/>
          </p:nvPr>
        </p:nvSpPr>
        <p:spPr>
          <a:xfrm>
            <a:off x="427038" y="1700213"/>
            <a:ext cx="8177212" cy="2520950"/>
          </a:xfrm>
        </p:spPr>
        <p:txBody>
          <a:bodyPr/>
          <a:lstStyle/>
          <a:p>
            <a:r>
              <a:rPr lang="zh-CN" altLang="en-US" sz="2800" smtClean="0">
                <a:ea typeface="宋体" pitchFamily="2" charset="-122"/>
              </a:rPr>
              <a:t>两变量</a:t>
            </a:r>
            <a:r>
              <a:rPr lang="en-US" altLang="zh-CN" sz="2800" i="1" smtClean="0">
                <a:ea typeface="宋体" pitchFamily="2" charset="-122"/>
              </a:rPr>
              <a:t>A, B</a:t>
            </a:r>
            <a:r>
              <a:rPr lang="zh-CN" altLang="en-US" sz="2800" smtClean="0">
                <a:ea typeface="宋体" pitchFamily="2" charset="-122"/>
              </a:rPr>
              <a:t>的最小项</a:t>
            </a:r>
          </a:p>
          <a:p>
            <a:endParaRPr lang="zh-CN" altLang="en-US" sz="2800" smtClean="0">
              <a:ea typeface="宋体" pitchFamily="2" charset="-122"/>
            </a:endParaRPr>
          </a:p>
          <a:p>
            <a:endParaRPr lang="zh-CN" altLang="en-US" sz="2800" smtClean="0">
              <a:ea typeface="宋体" pitchFamily="2" charset="-122"/>
            </a:endParaRPr>
          </a:p>
          <a:p>
            <a:r>
              <a:rPr lang="zh-CN" altLang="en-US" sz="2800" smtClean="0">
                <a:ea typeface="宋体" pitchFamily="2" charset="-122"/>
              </a:rPr>
              <a:t>三变量</a:t>
            </a:r>
            <a:r>
              <a:rPr lang="en-US" altLang="zh-CN" sz="2800" i="1" smtClean="0">
                <a:ea typeface="宋体" pitchFamily="2" charset="-122"/>
              </a:rPr>
              <a:t>A,B,C</a:t>
            </a:r>
            <a:r>
              <a:rPr lang="zh-CN" altLang="en-US" sz="2800" smtClean="0">
                <a:ea typeface="宋体" pitchFamily="2" charset="-122"/>
              </a:rPr>
              <a:t>的最小项</a:t>
            </a:r>
          </a:p>
          <a:p>
            <a:endParaRPr lang="zh-CN" altLang="en-US" sz="2800" smtClean="0">
              <a:ea typeface="宋体" pitchFamily="2" charset="-122"/>
            </a:endParaRPr>
          </a:p>
        </p:txBody>
      </p:sp>
      <p:graphicFrame>
        <p:nvGraphicFramePr>
          <p:cNvPr id="466948" name="Object 4"/>
          <p:cNvGraphicFramePr>
            <a:graphicFrameLocks noGrp="1" noChangeAspect="1"/>
          </p:cNvGraphicFramePr>
          <p:nvPr>
            <p:ph sz="quarter" idx="2"/>
          </p:nvPr>
        </p:nvGraphicFramePr>
        <p:xfrm>
          <a:off x="1274763" y="2109788"/>
          <a:ext cx="5041900" cy="528637"/>
        </p:xfrm>
        <a:graphic>
          <a:graphicData uri="http://schemas.openxmlformats.org/presentationml/2006/ole">
            <mc:AlternateContent xmlns:mc="http://schemas.openxmlformats.org/markup-compatibility/2006">
              <mc:Choice xmlns:v="urn:schemas-microsoft-com:vml" Requires="v">
                <p:oleObj spid="_x0000_s32818" name="公式" r:id="rId4" imgW="2247900" imgH="228600" progId="Equation.3">
                  <p:embed/>
                </p:oleObj>
              </mc:Choice>
              <mc:Fallback>
                <p:oleObj name="公式" r:id="rId4" imgW="22479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763" y="2109788"/>
                        <a:ext cx="504190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49" name="Object 5"/>
          <p:cNvGraphicFramePr>
            <a:graphicFrameLocks noGrp="1" noChangeAspect="1"/>
          </p:cNvGraphicFramePr>
          <p:nvPr>
            <p:ph sz="quarter" idx="3"/>
          </p:nvPr>
        </p:nvGraphicFramePr>
        <p:xfrm>
          <a:off x="1146175" y="3687763"/>
          <a:ext cx="5684838" cy="995362"/>
        </p:xfrm>
        <a:graphic>
          <a:graphicData uri="http://schemas.openxmlformats.org/presentationml/2006/ole">
            <mc:AlternateContent xmlns:mc="http://schemas.openxmlformats.org/markup-compatibility/2006">
              <mc:Choice xmlns:v="urn:schemas-microsoft-com:vml" Requires="v">
                <p:oleObj spid="_x0000_s32819" name="公式" r:id="rId6" imgW="2692400" imgH="457200" progId="Equation.3">
                  <p:embed/>
                </p:oleObj>
              </mc:Choice>
              <mc:Fallback>
                <p:oleObj name="公式" r:id="rId6" imgW="26924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6175" y="3687763"/>
                        <a:ext cx="5684838"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 calcmode="lin" valueType="num">
                                      <p:cBhvr additive="base">
                                        <p:cTn id="7" dur="500" fill="hold"/>
                                        <p:tgtEl>
                                          <p:spTgt spid="466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6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6948"/>
                                        </p:tgtEl>
                                        <p:attrNameLst>
                                          <p:attrName>style.visibility</p:attrName>
                                        </p:attrNameLst>
                                      </p:cBhvr>
                                      <p:to>
                                        <p:strVal val="visible"/>
                                      </p:to>
                                    </p:set>
                                    <p:anim calcmode="lin" valueType="num">
                                      <p:cBhvr additive="base">
                                        <p:cTn id="13" dur="500" fill="hold"/>
                                        <p:tgtEl>
                                          <p:spTgt spid="466948"/>
                                        </p:tgtEl>
                                        <p:attrNameLst>
                                          <p:attrName>ppt_x</p:attrName>
                                        </p:attrNameLst>
                                      </p:cBhvr>
                                      <p:tavLst>
                                        <p:tav tm="0">
                                          <p:val>
                                            <p:strVal val="#ppt_x"/>
                                          </p:val>
                                        </p:tav>
                                        <p:tav tm="100000">
                                          <p:val>
                                            <p:strVal val="#ppt_x"/>
                                          </p:val>
                                        </p:tav>
                                      </p:tavLst>
                                    </p:anim>
                                    <p:anim calcmode="lin" valueType="num">
                                      <p:cBhvr additive="base">
                                        <p:cTn id="14" dur="500" fill="hold"/>
                                        <p:tgtEl>
                                          <p:spTgt spid="4669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6947">
                                            <p:txEl>
                                              <p:pRg st="3" end="3"/>
                                            </p:txEl>
                                          </p:spTgt>
                                        </p:tgtEl>
                                        <p:attrNameLst>
                                          <p:attrName>style.visibility</p:attrName>
                                        </p:attrNameLst>
                                      </p:cBhvr>
                                      <p:to>
                                        <p:strVal val="visible"/>
                                      </p:to>
                                    </p:set>
                                    <p:anim calcmode="lin" valueType="num">
                                      <p:cBhvr additive="base">
                                        <p:cTn id="19" dur="500" fill="hold"/>
                                        <p:tgtEl>
                                          <p:spTgt spid="466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6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6949"/>
                                        </p:tgtEl>
                                        <p:attrNameLst>
                                          <p:attrName>style.visibility</p:attrName>
                                        </p:attrNameLst>
                                      </p:cBhvr>
                                      <p:to>
                                        <p:strVal val="visible"/>
                                      </p:to>
                                    </p:set>
                                    <p:anim calcmode="lin" valueType="num">
                                      <p:cBhvr additive="base">
                                        <p:cTn id="25" dur="500" fill="hold"/>
                                        <p:tgtEl>
                                          <p:spTgt spid="466949"/>
                                        </p:tgtEl>
                                        <p:attrNameLst>
                                          <p:attrName>ppt_x</p:attrName>
                                        </p:attrNameLst>
                                      </p:cBhvr>
                                      <p:tavLst>
                                        <p:tav tm="0">
                                          <p:val>
                                            <p:strVal val="#ppt_x"/>
                                          </p:val>
                                        </p:tav>
                                        <p:tav tm="100000">
                                          <p:val>
                                            <p:strVal val="#ppt_x"/>
                                          </p:val>
                                        </p:tav>
                                      </p:tavLst>
                                    </p:anim>
                                    <p:anim calcmode="lin" valueType="num">
                                      <p:cBhvr additive="base">
                                        <p:cTn id="26" dur="500" fill="hold"/>
                                        <p:tgtEl>
                                          <p:spTgt spid="466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308F9E-30F5-4EF9-B00C-8458C69C37D3}" type="slidenum">
              <a:rPr lang="zh-CN" altLang="en-US" smtClean="0">
                <a:solidFill>
                  <a:srgbClr val="0000B6"/>
                </a:solidFill>
                <a:latin typeface="Book Antiqua" pitchFamily="18" charset="0"/>
              </a:rPr>
              <a:pPr/>
              <a:t>29</a:t>
            </a:fld>
            <a:endParaRPr lang="en-US" altLang="zh-CN" smtClean="0">
              <a:solidFill>
                <a:srgbClr val="0000B6"/>
              </a:solidFill>
              <a:latin typeface="Book Antiqua" pitchFamily="18" charset="0"/>
            </a:endParaRPr>
          </a:p>
        </p:txBody>
      </p:sp>
      <p:sp>
        <p:nvSpPr>
          <p:cNvPr id="3379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68994" name="Rectangle 2"/>
          <p:cNvSpPr>
            <a:spLocks noGrp="1" noChangeArrowheads="1"/>
          </p:cNvSpPr>
          <p:nvPr>
            <p:ph type="title"/>
          </p:nvPr>
        </p:nvSpPr>
        <p:spPr>
          <a:xfrm>
            <a:off x="457200" y="333375"/>
            <a:ext cx="7931150" cy="647700"/>
          </a:xfrm>
        </p:spPr>
        <p:txBody>
          <a:bodyPr/>
          <a:lstStyle/>
          <a:p>
            <a:pPr>
              <a:defRPr/>
            </a:pPr>
            <a:r>
              <a:rPr lang="zh-CN" altLang="en-US" sz="4000" i="0" smtClean="0">
                <a:ea typeface="宋体" pitchFamily="2" charset="-122"/>
              </a:rPr>
              <a:t>最小项的编号：</a:t>
            </a:r>
          </a:p>
        </p:txBody>
      </p:sp>
      <p:graphicFrame>
        <p:nvGraphicFramePr>
          <p:cNvPr id="468995" name="Group 3"/>
          <p:cNvGraphicFramePr>
            <a:graphicFrameLocks noGrp="1"/>
          </p:cNvGraphicFramePr>
          <p:nvPr>
            <p:ph sz="half" idx="2"/>
          </p:nvPr>
        </p:nvGraphicFramePr>
        <p:xfrm>
          <a:off x="1331913" y="981075"/>
          <a:ext cx="6840537" cy="5191121"/>
        </p:xfrm>
        <a:graphic>
          <a:graphicData uri="http://schemas.openxmlformats.org/drawingml/2006/table">
            <a:tbl>
              <a:tblPr/>
              <a:tblGrid>
                <a:gridCol w="1439862">
                  <a:extLst>
                    <a:ext uri="{9D8B030D-6E8A-4147-A177-3AD203B41FA5}">
                      <a16:colId xmlns:a16="http://schemas.microsoft.com/office/drawing/2014/main" xmlns="" val="20000"/>
                    </a:ext>
                  </a:extLst>
                </a:gridCol>
                <a:gridCol w="1150938">
                  <a:extLst>
                    <a:ext uri="{9D8B030D-6E8A-4147-A177-3AD203B41FA5}">
                      <a16:colId xmlns:a16="http://schemas.microsoft.com/office/drawing/2014/main" xmlns="" val="20001"/>
                    </a:ext>
                  </a:extLst>
                </a:gridCol>
                <a:gridCol w="1728787">
                  <a:extLst>
                    <a:ext uri="{9D8B030D-6E8A-4147-A177-3AD203B41FA5}">
                      <a16:colId xmlns:a16="http://schemas.microsoft.com/office/drawing/2014/main" xmlns="" val="20002"/>
                    </a:ext>
                  </a:extLst>
                </a:gridCol>
                <a:gridCol w="2520950">
                  <a:extLst>
                    <a:ext uri="{9D8B030D-6E8A-4147-A177-3AD203B41FA5}">
                      <a16:colId xmlns:a16="http://schemas.microsoft.com/office/drawing/2014/main" xmlns="" val="20003"/>
                    </a:ext>
                  </a:extLst>
                </a:gridCol>
              </a:tblGrid>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最小项</a:t>
                      </a:r>
                    </a:p>
                  </a:txBody>
                  <a:tcPr marT="45726" marB="4572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取值</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对应</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编号</a:t>
                      </a:r>
                    </a:p>
                  </a:txBody>
                  <a:tcPr marT="45726" marB="4572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 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十进制数</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0</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黑体" pitchFamily="2" charset="-122"/>
                          <a:ea typeface="黑体" pitchFamily="2" charset="-122"/>
                        </a:rPr>
                        <a:t>1 0 0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dirty="0" smtClean="0">
                          <a:ln>
                            <a:noFill/>
                          </a:ln>
                          <a:solidFill>
                            <a:srgbClr val="315263"/>
                          </a:solidFill>
                          <a:effectLst/>
                          <a:latin typeface="Arial" charset="0"/>
                          <a:ea typeface="宋体" pitchFamily="2" charset="-122"/>
                        </a:rPr>
                        <a:t>m</a:t>
                      </a:r>
                      <a:r>
                        <a:rPr kumimoji="0" lang="en-US" altLang="zh-CN" sz="2800" b="0" i="1" u="none" strike="noStrike" cap="none" normalizeH="0" baseline="-25000" dirty="0" smtClean="0">
                          <a:ln>
                            <a:noFill/>
                          </a:ln>
                          <a:solidFill>
                            <a:srgbClr val="315263"/>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xmlns="" val="10006"/>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dirty="0" smtClean="0">
                          <a:ln>
                            <a:noFill/>
                          </a:ln>
                          <a:solidFill>
                            <a:srgbClr val="315263"/>
                          </a:solidFill>
                          <a:effectLst/>
                          <a:latin typeface="Arial" charset="0"/>
                          <a:ea typeface="宋体" pitchFamily="2" charset="-122"/>
                        </a:rPr>
                        <a:t>m</a:t>
                      </a:r>
                      <a:r>
                        <a:rPr kumimoji="0" lang="en-US" altLang="zh-CN" sz="2800" b="0" i="1" u="none" strike="noStrike" cap="none" normalizeH="0" baseline="-25000" dirty="0" smtClean="0">
                          <a:ln>
                            <a:noFill/>
                          </a:ln>
                          <a:solidFill>
                            <a:srgbClr val="315263"/>
                          </a:solidFill>
                          <a:effectLst/>
                          <a:latin typeface="Arial"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52711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dirty="0" smtClean="0">
                          <a:ln>
                            <a:noFill/>
                          </a:ln>
                          <a:solidFill>
                            <a:srgbClr val="315263"/>
                          </a:solidFill>
                          <a:effectLst/>
                          <a:latin typeface="Arial" charset="0"/>
                          <a:ea typeface="宋体" pitchFamily="2" charset="-122"/>
                        </a:rPr>
                        <a:t>m</a:t>
                      </a:r>
                      <a:r>
                        <a:rPr kumimoji="0" lang="en-US" altLang="zh-CN" sz="2800" b="0" i="1" u="none" strike="noStrike" cap="none" normalizeH="0" baseline="-25000" dirty="0" smtClean="0">
                          <a:ln>
                            <a:noFill/>
                          </a:ln>
                          <a:solidFill>
                            <a:srgbClr val="315263"/>
                          </a:solidFill>
                          <a:effectLst/>
                          <a:latin typeface="Arial" charset="0"/>
                          <a:ea typeface="宋体" pitchFamily="2" charset="-122"/>
                        </a:rPr>
                        <a:t>7</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9"/>
                  </a:ext>
                </a:extLst>
              </a:tr>
            </a:tbl>
          </a:graphicData>
        </a:graphic>
      </p:graphicFrame>
      <p:graphicFrame>
        <p:nvGraphicFramePr>
          <p:cNvPr id="33850" name="Object 84"/>
          <p:cNvGraphicFramePr>
            <a:graphicFrameLocks noGrp="1" noChangeAspect="1"/>
          </p:cNvGraphicFramePr>
          <p:nvPr>
            <p:ph sz="half" idx="1"/>
          </p:nvPr>
        </p:nvGraphicFramePr>
        <p:xfrm>
          <a:off x="1577975" y="2044700"/>
          <a:ext cx="1065213" cy="4041775"/>
        </p:xfrm>
        <a:graphic>
          <a:graphicData uri="http://schemas.openxmlformats.org/presentationml/2006/ole">
            <mc:AlternateContent xmlns:mc="http://schemas.openxmlformats.org/markup-compatibility/2006">
              <mc:Choice xmlns:v="urn:schemas-microsoft-com:vml" Requires="v">
                <p:oleObj spid="_x0000_s33873" name="公式" r:id="rId4" imgW="482391" imgH="1777229" progId="Equation.3">
                  <p:embed/>
                </p:oleObj>
              </mc:Choice>
              <mc:Fallback>
                <p:oleObj name="公式" r:id="rId4" imgW="482391" imgH="1777229" progId="Equation.3">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975" y="2044700"/>
                        <a:ext cx="1065213"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1493F1-9088-4515-B02D-41D632310C45}" type="slidenum">
              <a:rPr lang="zh-CN" altLang="en-US" smtClean="0">
                <a:solidFill>
                  <a:srgbClr val="0000B6"/>
                </a:solidFill>
                <a:latin typeface="Book Antiqua" pitchFamily="18" charset="0"/>
              </a:rPr>
              <a:pPr/>
              <a:t>3</a:t>
            </a:fld>
            <a:endParaRPr lang="en-US" altLang="zh-CN" smtClean="0">
              <a:solidFill>
                <a:srgbClr val="0000B6"/>
              </a:solidFill>
              <a:latin typeface="Book Antiqua" pitchFamily="18" charset="0"/>
            </a:endParaRPr>
          </a:p>
        </p:txBody>
      </p:sp>
      <p:sp>
        <p:nvSpPr>
          <p:cNvPr id="7171"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07554" name="Rectangle 2"/>
          <p:cNvSpPr>
            <a:spLocks noGrp="1" noChangeArrowheads="1"/>
          </p:cNvSpPr>
          <p:nvPr>
            <p:ph type="title"/>
          </p:nvPr>
        </p:nvSpPr>
        <p:spPr/>
        <p:txBody>
          <a:bodyPr/>
          <a:lstStyle/>
          <a:p>
            <a:pPr>
              <a:defRPr/>
            </a:pPr>
            <a:r>
              <a:rPr lang="zh-CN" altLang="en-US" i="0" smtClean="0">
                <a:ea typeface="黑体" pitchFamily="2" charset="-122"/>
              </a:rPr>
              <a:t>与 </a:t>
            </a:r>
            <a:r>
              <a:rPr lang="en-US" altLang="zh-CN" i="0" smtClean="0">
                <a:ea typeface="黑体" pitchFamily="2" charset="-122"/>
              </a:rPr>
              <a:t>-AND</a:t>
            </a:r>
          </a:p>
        </p:txBody>
      </p:sp>
      <p:sp>
        <p:nvSpPr>
          <p:cNvPr id="7173" name="Rectangle 3"/>
          <p:cNvSpPr>
            <a:spLocks noGrp="1" noChangeArrowheads="1"/>
          </p:cNvSpPr>
          <p:nvPr>
            <p:ph type="body" sz="half" idx="1"/>
          </p:nvPr>
        </p:nvSpPr>
        <p:spPr>
          <a:xfrm>
            <a:off x="468313" y="1557338"/>
            <a:ext cx="7127875" cy="1406525"/>
          </a:xfrm>
        </p:spPr>
        <p:txBody>
          <a:bodyPr/>
          <a:lstStyle/>
          <a:p>
            <a:r>
              <a:rPr lang="zh-CN" altLang="en-US" sz="2400" smtClean="0">
                <a:ea typeface="宋体" pitchFamily="2" charset="-122"/>
              </a:rPr>
              <a:t>条件同时具备，结果发生</a:t>
            </a:r>
          </a:p>
          <a:p>
            <a:r>
              <a:rPr lang="en-US" altLang="zh-CN" sz="2400" i="1" smtClean="0">
                <a:ea typeface="宋体" pitchFamily="2" charset="-122"/>
              </a:rPr>
              <a:t>Y= </a:t>
            </a:r>
            <a:r>
              <a:rPr lang="en-US" altLang="zh-CN" sz="2400" i="1" smtClean="0">
                <a:solidFill>
                  <a:schemeClr val="folHlink"/>
                </a:solidFill>
                <a:ea typeface="宋体" pitchFamily="2" charset="-122"/>
              </a:rPr>
              <a:t>A </a:t>
            </a:r>
            <a:r>
              <a:rPr lang="en-US" altLang="zh-CN" sz="2400" smtClean="0">
                <a:solidFill>
                  <a:schemeClr val="folHlink"/>
                </a:solidFill>
                <a:ea typeface="宋体" pitchFamily="2" charset="-122"/>
              </a:rPr>
              <a:t> AND  </a:t>
            </a:r>
            <a:r>
              <a:rPr lang="en-US" altLang="zh-CN" sz="2400" i="1" smtClean="0">
                <a:solidFill>
                  <a:schemeClr val="folHlink"/>
                </a:solidFill>
                <a:ea typeface="宋体" pitchFamily="2" charset="-122"/>
              </a:rPr>
              <a:t>B</a:t>
            </a:r>
            <a:r>
              <a:rPr lang="en-US" altLang="zh-CN" sz="2400" i="1" smtClean="0">
                <a:ea typeface="宋体" pitchFamily="2" charset="-122"/>
              </a:rPr>
              <a:t>  = </a:t>
            </a:r>
            <a:r>
              <a:rPr lang="en-US" altLang="zh-CN" sz="2400" i="1" smtClean="0">
                <a:solidFill>
                  <a:schemeClr val="folHlink"/>
                </a:solidFill>
                <a:ea typeface="宋体" pitchFamily="2" charset="-122"/>
              </a:rPr>
              <a:t>A</a:t>
            </a:r>
            <a:r>
              <a:rPr lang="en-US" altLang="zh-CN" sz="2400" smtClean="0">
                <a:solidFill>
                  <a:schemeClr val="folHlink"/>
                </a:solidFill>
                <a:ea typeface="宋体" pitchFamily="2" charset="-122"/>
              </a:rPr>
              <a:t>&amp;</a:t>
            </a:r>
            <a:r>
              <a:rPr lang="en-US" altLang="zh-CN" sz="2400" i="1" smtClean="0">
                <a:solidFill>
                  <a:schemeClr val="folHlink"/>
                </a:solidFill>
                <a:ea typeface="宋体" pitchFamily="2" charset="-122"/>
              </a:rPr>
              <a:t>B</a:t>
            </a:r>
            <a:r>
              <a:rPr lang="en-US" altLang="zh-CN" sz="2400" i="1" smtClean="0">
                <a:ea typeface="宋体" pitchFamily="2" charset="-122"/>
              </a:rPr>
              <a:t> = </a:t>
            </a:r>
            <a:r>
              <a:rPr lang="en-US" altLang="zh-CN" sz="2400" i="1" smtClean="0">
                <a:solidFill>
                  <a:schemeClr val="folHlink"/>
                </a:solidFill>
                <a:ea typeface="宋体" pitchFamily="2" charset="-122"/>
              </a:rPr>
              <a:t>A</a:t>
            </a:r>
            <a:r>
              <a:rPr lang="en-US" altLang="zh-CN" sz="2400" i="1" smtClean="0">
                <a:solidFill>
                  <a:schemeClr val="folHlink"/>
                </a:solidFill>
                <a:ea typeface="宋体" pitchFamily="2" charset="-122"/>
                <a:cs typeface="Times New Roman" pitchFamily="18" charset="0"/>
              </a:rPr>
              <a:t>·</a:t>
            </a:r>
            <a:r>
              <a:rPr lang="en-US" altLang="zh-CN" sz="2400" i="1" smtClean="0">
                <a:solidFill>
                  <a:schemeClr val="folHlink"/>
                </a:solidFill>
                <a:ea typeface="宋体" pitchFamily="2" charset="-122"/>
              </a:rPr>
              <a:t>B</a:t>
            </a:r>
            <a:r>
              <a:rPr lang="en-US" altLang="zh-CN" sz="2400" i="1" smtClean="0">
                <a:ea typeface="宋体" pitchFamily="2" charset="-122"/>
              </a:rPr>
              <a:t> = </a:t>
            </a:r>
            <a:r>
              <a:rPr lang="en-US" altLang="zh-CN" sz="2400" i="1" smtClean="0">
                <a:solidFill>
                  <a:schemeClr val="folHlink"/>
                </a:solidFill>
                <a:ea typeface="宋体" pitchFamily="2" charset="-122"/>
              </a:rPr>
              <a:t>AB</a:t>
            </a:r>
          </a:p>
          <a:p>
            <a:r>
              <a:rPr lang="zh-CN" altLang="en-US" sz="2400" smtClean="0">
                <a:solidFill>
                  <a:schemeClr val="folHlink"/>
                </a:solidFill>
                <a:ea typeface="宋体" pitchFamily="2" charset="-122"/>
              </a:rPr>
              <a:t>真值表</a:t>
            </a:r>
            <a:r>
              <a:rPr lang="en-US" altLang="zh-CN" sz="2400" smtClean="0">
                <a:solidFill>
                  <a:schemeClr val="folHlink"/>
                </a:solidFill>
                <a:ea typeface="宋体" pitchFamily="2" charset="-122"/>
              </a:rPr>
              <a:t>/truth table            </a:t>
            </a:r>
            <a:r>
              <a:rPr lang="zh-CN" altLang="en-US" sz="2400" smtClean="0">
                <a:solidFill>
                  <a:schemeClr val="folHlink"/>
                </a:solidFill>
                <a:ea typeface="宋体" pitchFamily="2" charset="-122"/>
              </a:rPr>
              <a:t>图形符号</a:t>
            </a:r>
          </a:p>
        </p:txBody>
      </p:sp>
      <p:graphicFrame>
        <p:nvGraphicFramePr>
          <p:cNvPr id="407556" name="Group 4"/>
          <p:cNvGraphicFramePr>
            <a:graphicFrameLocks noGrp="1"/>
          </p:cNvGraphicFramePr>
          <p:nvPr/>
        </p:nvGraphicFramePr>
        <p:xfrm>
          <a:off x="1403350" y="2924175"/>
          <a:ext cx="2232025" cy="3213102"/>
        </p:xfrm>
        <a:graphic>
          <a:graphicData uri="http://schemas.openxmlformats.org/drawingml/2006/table">
            <a:tbl>
              <a:tblPr/>
              <a:tblGrid>
                <a:gridCol w="1368425">
                  <a:extLst>
                    <a:ext uri="{9D8B030D-6E8A-4147-A177-3AD203B41FA5}">
                      <a16:colId xmlns:a16="http://schemas.microsoft.com/office/drawing/2014/main" xmlns="" val="20000"/>
                    </a:ext>
                  </a:extLst>
                </a:gridCol>
                <a:gridCol w="863600">
                  <a:extLst>
                    <a:ext uri="{9D8B030D-6E8A-4147-A177-3AD203B41FA5}">
                      <a16:colId xmlns:a16="http://schemas.microsoft.com/office/drawing/2014/main" xmlns="" val="20001"/>
                    </a:ext>
                  </a:extLst>
                </a:gridCol>
              </a:tblGrid>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1350">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7190" name="Object 34"/>
          <p:cNvGraphicFramePr>
            <a:graphicFrameLocks noGrp="1" noChangeAspect="1"/>
          </p:cNvGraphicFramePr>
          <p:nvPr>
            <p:ph sz="half" idx="2"/>
          </p:nvPr>
        </p:nvGraphicFramePr>
        <p:xfrm>
          <a:off x="5492750" y="2755900"/>
          <a:ext cx="3006725" cy="3592513"/>
        </p:xfrm>
        <a:graphic>
          <a:graphicData uri="http://schemas.openxmlformats.org/presentationml/2006/ole">
            <mc:AlternateContent xmlns:mc="http://schemas.openxmlformats.org/markup-compatibility/2006">
              <mc:Choice xmlns:v="urn:schemas-microsoft-com:vml" Requires="v">
                <p:oleObj spid="_x0000_s7215" name="Photo Editor Photo" r:id="rId4" imgW="4809524" imgH="6106377" progId="MSPhotoEd.3">
                  <p:embed/>
                </p:oleObj>
              </mc:Choice>
              <mc:Fallback>
                <p:oleObj name="Photo Editor Photo" r:id="rId4" imgW="4809524" imgH="6106377" progId="MSPhotoEd.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0" y="2755900"/>
                        <a:ext cx="3006725" cy="3592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7191" name="Text Box 35"/>
          <p:cNvSpPr txBox="1">
            <a:spLocks noChangeArrowheads="1"/>
          </p:cNvSpPr>
          <p:nvPr/>
        </p:nvSpPr>
        <p:spPr bwMode="auto">
          <a:xfrm>
            <a:off x="4611688" y="3109913"/>
            <a:ext cx="782637"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zh-CN" altLang="en-US">
                <a:solidFill>
                  <a:srgbClr val="CC0000"/>
                </a:solidFill>
                <a:ea typeface="宋体" pitchFamily="2" charset="-122"/>
              </a:rPr>
              <a:t>国标</a:t>
            </a:r>
          </a:p>
          <a:p>
            <a:pPr>
              <a:spcBef>
                <a:spcPct val="50000"/>
              </a:spcBef>
            </a:pPr>
            <a:endParaRPr lang="zh-CN" altLang="en-US">
              <a:solidFill>
                <a:srgbClr val="CC0000"/>
              </a:solidFill>
              <a:ea typeface="宋体" pitchFamily="2" charset="-122"/>
            </a:endParaRPr>
          </a:p>
          <a:p>
            <a:pPr>
              <a:spcBef>
                <a:spcPct val="50000"/>
              </a:spcBef>
            </a:pPr>
            <a:endParaRPr lang="zh-CN" altLang="en-US">
              <a:solidFill>
                <a:srgbClr val="CC0000"/>
              </a:solidFill>
              <a:ea typeface="宋体" pitchFamily="2" charset="-122"/>
            </a:endParaRPr>
          </a:p>
          <a:p>
            <a:pPr>
              <a:spcBef>
                <a:spcPct val="50000"/>
              </a:spcBef>
            </a:pPr>
            <a:endParaRPr lang="zh-CN" altLang="en-US">
              <a:solidFill>
                <a:srgbClr val="CC0000"/>
              </a:solidFill>
              <a:ea typeface="宋体" pitchFamily="2" charset="-122"/>
            </a:endParaRPr>
          </a:p>
          <a:p>
            <a:pPr>
              <a:spcBef>
                <a:spcPct val="50000"/>
              </a:spcBef>
            </a:pPr>
            <a:endParaRPr lang="zh-CN" altLang="en-US">
              <a:solidFill>
                <a:srgbClr val="CC0000"/>
              </a:solidFill>
              <a:ea typeface="宋体" pitchFamily="2" charset="-122"/>
            </a:endParaRPr>
          </a:p>
          <a:p>
            <a:pPr>
              <a:spcBef>
                <a:spcPct val="50000"/>
              </a:spcBef>
            </a:pPr>
            <a:r>
              <a:rPr lang="zh-CN" altLang="en-US">
                <a:solidFill>
                  <a:srgbClr val="CC0000"/>
                </a:solidFill>
                <a:ea typeface="宋体" pitchFamily="2" charset="-122"/>
              </a:rPr>
              <a:t>国际</a:t>
            </a:r>
          </a:p>
        </p:txBody>
      </p:sp>
      <p:sp>
        <p:nvSpPr>
          <p:cNvPr id="9" name="TextBox 8"/>
          <p:cNvSpPr txBox="1"/>
          <p:nvPr/>
        </p:nvSpPr>
        <p:spPr>
          <a:xfrm>
            <a:off x="7532688" y="1111250"/>
            <a:ext cx="1316037"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E8E3997-4DC4-4DBB-8C72-6794D1CA5F99}" type="slidenum">
              <a:rPr lang="zh-CN" altLang="en-US" smtClean="0">
                <a:solidFill>
                  <a:srgbClr val="0000B6"/>
                </a:solidFill>
                <a:latin typeface="Book Antiqua" pitchFamily="18" charset="0"/>
              </a:rPr>
              <a:pPr/>
              <a:t>30</a:t>
            </a:fld>
            <a:endParaRPr lang="en-US" altLang="zh-CN" smtClean="0">
              <a:solidFill>
                <a:srgbClr val="0000B6"/>
              </a:solidFill>
              <a:latin typeface="Book Antiqua" pitchFamily="18" charset="0"/>
            </a:endParaRPr>
          </a:p>
        </p:txBody>
      </p:sp>
      <p:sp>
        <p:nvSpPr>
          <p:cNvPr id="34819"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71042" name="Rectangle 2"/>
          <p:cNvSpPr>
            <a:spLocks noGrp="1" noChangeArrowheads="1"/>
          </p:cNvSpPr>
          <p:nvPr>
            <p:ph type="title"/>
          </p:nvPr>
        </p:nvSpPr>
        <p:spPr/>
        <p:txBody>
          <a:bodyPr/>
          <a:lstStyle/>
          <a:p>
            <a:pPr>
              <a:defRPr/>
            </a:pPr>
            <a:r>
              <a:rPr lang="zh-CN" altLang="en-US" sz="4000" i="0" smtClean="0">
                <a:ea typeface="宋体" pitchFamily="2" charset="-122"/>
              </a:rPr>
              <a:t>最小项的性质</a:t>
            </a:r>
          </a:p>
        </p:txBody>
      </p:sp>
      <p:sp>
        <p:nvSpPr>
          <p:cNvPr id="471043" name="Rectangle 3"/>
          <p:cNvSpPr>
            <a:spLocks noGrp="1" noChangeArrowheads="1"/>
          </p:cNvSpPr>
          <p:nvPr>
            <p:ph type="body" sz="half" idx="1"/>
          </p:nvPr>
        </p:nvSpPr>
        <p:spPr>
          <a:xfrm>
            <a:off x="395288" y="1412875"/>
            <a:ext cx="8105775" cy="4464050"/>
          </a:xfrm>
        </p:spPr>
        <p:txBody>
          <a:bodyPr/>
          <a:lstStyle/>
          <a:p>
            <a:r>
              <a:rPr lang="zh-CN" altLang="en-US" sz="2800" smtClean="0">
                <a:ea typeface="宋体" pitchFamily="2" charset="-122"/>
              </a:rPr>
              <a:t>在输入变量任一取值下，有且仅有一个最小项的值为</a:t>
            </a:r>
            <a:r>
              <a:rPr lang="en-US" altLang="zh-CN" sz="2800" smtClean="0">
                <a:solidFill>
                  <a:srgbClr val="FF0000"/>
                </a:solidFill>
                <a:ea typeface="宋体" pitchFamily="2" charset="-122"/>
              </a:rPr>
              <a:t>1</a:t>
            </a:r>
            <a:r>
              <a:rPr lang="zh-CN" altLang="en-US" sz="2800" smtClean="0">
                <a:solidFill>
                  <a:schemeClr val="tx1"/>
                </a:solidFill>
                <a:ea typeface="宋体" pitchFamily="2" charset="-122"/>
              </a:rPr>
              <a:t>。</a:t>
            </a:r>
          </a:p>
          <a:p>
            <a:r>
              <a:rPr lang="zh-CN" altLang="en-US" sz="2800" smtClean="0">
                <a:ea typeface="宋体" pitchFamily="2" charset="-122"/>
              </a:rPr>
              <a:t>全体最小项之和为</a:t>
            </a:r>
            <a:r>
              <a:rPr lang="en-US" altLang="zh-CN" sz="2800" smtClean="0">
                <a:solidFill>
                  <a:srgbClr val="FF0000"/>
                </a:solidFill>
                <a:ea typeface="宋体" pitchFamily="2" charset="-122"/>
              </a:rPr>
              <a:t>1 </a:t>
            </a:r>
            <a:r>
              <a:rPr lang="zh-CN" altLang="en-US" sz="2800" smtClean="0">
                <a:solidFill>
                  <a:schemeClr val="tx1"/>
                </a:solidFill>
                <a:ea typeface="宋体" pitchFamily="2" charset="-122"/>
              </a:rPr>
              <a:t>。</a:t>
            </a:r>
            <a:endParaRPr lang="zh-CN" altLang="en-US" sz="2800" smtClean="0">
              <a:solidFill>
                <a:srgbClr val="FF0000"/>
              </a:solidFill>
              <a:ea typeface="宋体" pitchFamily="2" charset="-122"/>
            </a:endParaRPr>
          </a:p>
          <a:p>
            <a:r>
              <a:rPr lang="zh-CN" altLang="en-US" sz="2800" smtClean="0">
                <a:ea typeface="宋体" pitchFamily="2" charset="-122"/>
              </a:rPr>
              <a:t>任何两个最小项之积为</a:t>
            </a:r>
            <a:r>
              <a:rPr lang="en-US" altLang="zh-CN" sz="2800" smtClean="0">
                <a:solidFill>
                  <a:srgbClr val="FF0000"/>
                </a:solidFill>
                <a:ea typeface="宋体" pitchFamily="2" charset="-122"/>
              </a:rPr>
              <a:t>0 </a:t>
            </a:r>
            <a:r>
              <a:rPr lang="zh-CN" altLang="en-US" sz="2800" smtClean="0">
                <a:solidFill>
                  <a:schemeClr val="tx1"/>
                </a:solidFill>
                <a:ea typeface="宋体" pitchFamily="2" charset="-122"/>
              </a:rPr>
              <a:t>。</a:t>
            </a:r>
            <a:endParaRPr lang="zh-CN" altLang="en-US" sz="2800" smtClean="0">
              <a:solidFill>
                <a:srgbClr val="FF0000"/>
              </a:solidFill>
              <a:ea typeface="宋体" pitchFamily="2" charset="-122"/>
            </a:endParaRPr>
          </a:p>
          <a:p>
            <a:r>
              <a:rPr lang="zh-CN" altLang="en-US" sz="2800" smtClean="0">
                <a:ea typeface="宋体" pitchFamily="2" charset="-122"/>
              </a:rPr>
              <a:t>两个</a:t>
            </a:r>
            <a:r>
              <a:rPr lang="zh-CN" altLang="en-US" sz="2800" smtClean="0">
                <a:solidFill>
                  <a:srgbClr val="FF0000"/>
                </a:solidFill>
                <a:ea typeface="宋体" pitchFamily="2" charset="-122"/>
              </a:rPr>
              <a:t>相邻</a:t>
            </a:r>
            <a:r>
              <a:rPr lang="zh-CN" altLang="en-US" sz="2800" smtClean="0">
                <a:ea typeface="宋体" pitchFamily="2" charset="-122"/>
              </a:rPr>
              <a:t>的最小项之和可以</a:t>
            </a:r>
            <a:r>
              <a:rPr lang="zh-CN" altLang="en-US" sz="2800" smtClean="0">
                <a:solidFill>
                  <a:srgbClr val="FF0000"/>
                </a:solidFill>
                <a:ea typeface="宋体" pitchFamily="2" charset="-122"/>
              </a:rPr>
              <a:t>合并</a:t>
            </a:r>
            <a:r>
              <a:rPr lang="zh-CN" altLang="en-US" sz="2800" smtClean="0">
                <a:ea typeface="宋体" pitchFamily="2" charset="-122"/>
              </a:rPr>
              <a:t>，消去一对因子，只留下公共因子。</a:t>
            </a:r>
          </a:p>
          <a:p>
            <a:pPr>
              <a:buFont typeface="Wingdings" pitchFamily="2" charset="2"/>
              <a:buNone/>
            </a:pPr>
            <a:r>
              <a:rPr lang="zh-CN" altLang="en-US" sz="2800" smtClean="0">
                <a:ea typeface="宋体" pitchFamily="2" charset="-122"/>
              </a:rPr>
              <a:t>   </a:t>
            </a:r>
            <a:r>
              <a:rPr lang="en-US" altLang="zh-CN" sz="2800" smtClean="0">
                <a:ea typeface="宋体" pitchFamily="2" charset="-122"/>
              </a:rPr>
              <a:t>------</a:t>
            </a:r>
            <a:r>
              <a:rPr lang="zh-CN" altLang="en-US" sz="2800" smtClean="0">
                <a:solidFill>
                  <a:srgbClr val="FF0000"/>
                </a:solidFill>
                <a:ea typeface="宋体" pitchFamily="2" charset="-122"/>
              </a:rPr>
              <a:t>相邻</a:t>
            </a:r>
            <a:r>
              <a:rPr lang="zh-CN" altLang="en-US" sz="2800" smtClean="0">
                <a:ea typeface="宋体" pitchFamily="2" charset="-122"/>
              </a:rPr>
              <a:t>：仅一个变量不同的最小项</a:t>
            </a:r>
          </a:p>
          <a:p>
            <a:pPr>
              <a:buFont typeface="Wingdings" pitchFamily="2" charset="2"/>
              <a:buNone/>
            </a:pPr>
            <a:r>
              <a:rPr lang="zh-CN" altLang="en-US" sz="2800" smtClean="0">
                <a:ea typeface="宋体" pitchFamily="2" charset="-122"/>
              </a:rPr>
              <a:t>           如  </a:t>
            </a:r>
          </a:p>
        </p:txBody>
      </p:sp>
      <p:graphicFrame>
        <p:nvGraphicFramePr>
          <p:cNvPr id="471044" name="Object 4"/>
          <p:cNvGraphicFramePr>
            <a:graphicFrameLocks noGrp="1" noChangeAspect="1"/>
          </p:cNvGraphicFramePr>
          <p:nvPr>
            <p:ph sz="half" idx="2"/>
          </p:nvPr>
        </p:nvGraphicFramePr>
        <p:xfrm>
          <a:off x="2306638" y="4762500"/>
          <a:ext cx="4402137" cy="919163"/>
        </p:xfrm>
        <a:graphic>
          <a:graphicData uri="http://schemas.openxmlformats.org/presentationml/2006/ole">
            <mc:AlternateContent xmlns:mc="http://schemas.openxmlformats.org/markup-compatibility/2006">
              <mc:Choice xmlns:v="urn:schemas-microsoft-com:vml" Requires="v">
                <p:oleObj spid="_x0000_s34845" name="公式" r:id="rId4" imgW="2260600" imgH="457200" progId="Equation.3">
                  <p:embed/>
                </p:oleObj>
              </mc:Choice>
              <mc:Fallback>
                <p:oleObj name="公式" r:id="rId4" imgW="22606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6638" y="4762500"/>
                        <a:ext cx="4402137"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 calcmode="lin" valueType="num">
                                      <p:cBhvr additive="base">
                                        <p:cTn id="7" dur="500" fill="hold"/>
                                        <p:tgtEl>
                                          <p:spTgt spid="471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043">
                                            <p:txEl>
                                              <p:pRg st="1" end="1"/>
                                            </p:txEl>
                                          </p:spTgt>
                                        </p:tgtEl>
                                        <p:attrNameLst>
                                          <p:attrName>style.visibility</p:attrName>
                                        </p:attrNameLst>
                                      </p:cBhvr>
                                      <p:to>
                                        <p:strVal val="visible"/>
                                      </p:to>
                                    </p:set>
                                    <p:anim calcmode="lin" valueType="num">
                                      <p:cBhvr additive="base">
                                        <p:cTn id="13" dur="500" fill="hold"/>
                                        <p:tgtEl>
                                          <p:spTgt spid="471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043">
                                            <p:txEl>
                                              <p:pRg st="2" end="2"/>
                                            </p:txEl>
                                          </p:spTgt>
                                        </p:tgtEl>
                                        <p:attrNameLst>
                                          <p:attrName>style.visibility</p:attrName>
                                        </p:attrNameLst>
                                      </p:cBhvr>
                                      <p:to>
                                        <p:strVal val="visible"/>
                                      </p:to>
                                    </p:set>
                                    <p:anim calcmode="lin" valueType="num">
                                      <p:cBhvr additive="base">
                                        <p:cTn id="19" dur="500" fill="hold"/>
                                        <p:tgtEl>
                                          <p:spTgt spid="4710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71043">
                                            <p:txEl>
                                              <p:pRg st="3" end="3"/>
                                            </p:txEl>
                                          </p:spTgt>
                                        </p:tgtEl>
                                        <p:attrNameLst>
                                          <p:attrName>style.visibility</p:attrName>
                                        </p:attrNameLst>
                                      </p:cBhvr>
                                      <p:to>
                                        <p:strVal val="visible"/>
                                      </p:to>
                                    </p:set>
                                    <p:anim calcmode="lin" valueType="num">
                                      <p:cBhvr additive="base">
                                        <p:cTn id="25" dur="500" fill="hold"/>
                                        <p:tgtEl>
                                          <p:spTgt spid="4710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71043">
                                            <p:txEl>
                                              <p:pRg st="4" end="4"/>
                                            </p:txEl>
                                          </p:spTgt>
                                        </p:tgtEl>
                                        <p:attrNameLst>
                                          <p:attrName>style.visibility</p:attrName>
                                        </p:attrNameLst>
                                      </p:cBhvr>
                                      <p:to>
                                        <p:strVal val="visible"/>
                                      </p:to>
                                    </p:set>
                                    <p:anim calcmode="lin" valueType="num">
                                      <p:cBhvr additive="base">
                                        <p:cTn id="31" dur="500" fill="hold"/>
                                        <p:tgtEl>
                                          <p:spTgt spid="4710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4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1043">
                                            <p:txEl>
                                              <p:pRg st="5" end="5"/>
                                            </p:txEl>
                                          </p:spTgt>
                                        </p:tgtEl>
                                        <p:attrNameLst>
                                          <p:attrName>style.visibility</p:attrName>
                                        </p:attrNameLst>
                                      </p:cBhvr>
                                      <p:to>
                                        <p:strVal val="visible"/>
                                      </p:to>
                                    </p:set>
                                    <p:anim calcmode="lin" valueType="num">
                                      <p:cBhvr additive="base">
                                        <p:cTn id="35" dur="500" fill="hold"/>
                                        <p:tgtEl>
                                          <p:spTgt spid="4710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10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71044"/>
                                        </p:tgtEl>
                                        <p:attrNameLst>
                                          <p:attrName>style.visibility</p:attrName>
                                        </p:attrNameLst>
                                      </p:cBhvr>
                                      <p:to>
                                        <p:strVal val="visible"/>
                                      </p:to>
                                    </p:set>
                                    <p:anim calcmode="lin" valueType="num">
                                      <p:cBhvr additive="base">
                                        <p:cTn id="41" dur="500" fill="hold"/>
                                        <p:tgtEl>
                                          <p:spTgt spid="471044"/>
                                        </p:tgtEl>
                                        <p:attrNameLst>
                                          <p:attrName>ppt_x</p:attrName>
                                        </p:attrNameLst>
                                      </p:cBhvr>
                                      <p:tavLst>
                                        <p:tav tm="0">
                                          <p:val>
                                            <p:strVal val="#ppt_x"/>
                                          </p:val>
                                        </p:tav>
                                        <p:tav tm="100000">
                                          <p:val>
                                            <p:strVal val="#ppt_x"/>
                                          </p:val>
                                        </p:tav>
                                      </p:tavLst>
                                    </p:anim>
                                    <p:anim calcmode="lin" valueType="num">
                                      <p:cBhvr additive="base">
                                        <p:cTn id="42" dur="500" fill="hold"/>
                                        <p:tgtEl>
                                          <p:spTgt spid="471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8D59606-07F1-4C02-869D-6D69E42A14F5}" type="slidenum">
              <a:rPr lang="zh-CN" altLang="en-US" smtClean="0">
                <a:solidFill>
                  <a:srgbClr val="0000B6"/>
                </a:solidFill>
                <a:latin typeface="Book Antiqua" pitchFamily="18" charset="0"/>
              </a:rPr>
              <a:pPr/>
              <a:t>31</a:t>
            </a:fld>
            <a:endParaRPr lang="en-US" altLang="zh-CN" smtClean="0">
              <a:solidFill>
                <a:srgbClr val="0000B6"/>
              </a:solidFill>
              <a:latin typeface="Book Antiqua" pitchFamily="18" charset="0"/>
            </a:endParaRPr>
          </a:p>
        </p:txBody>
      </p:sp>
      <p:sp>
        <p:nvSpPr>
          <p:cNvPr id="35843"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73090"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473091" name="Rectangle 3"/>
          <p:cNvSpPr>
            <a:spLocks noGrp="1" noChangeArrowheads="1"/>
          </p:cNvSpPr>
          <p:nvPr>
            <p:ph type="body" sz="half" idx="1"/>
          </p:nvPr>
        </p:nvSpPr>
        <p:spPr>
          <a:xfrm>
            <a:off x="793750" y="3132138"/>
            <a:ext cx="2101850" cy="2089150"/>
          </a:xfrm>
          <a:noFill/>
        </p:spPr>
        <p:txBody>
          <a:bodyPr/>
          <a:lstStyle/>
          <a:p>
            <a:r>
              <a:rPr lang="zh-CN" altLang="en-US" smtClean="0">
                <a:ea typeface="宋体" pitchFamily="2" charset="-122"/>
              </a:rPr>
              <a:t>例：</a:t>
            </a:r>
          </a:p>
        </p:txBody>
      </p:sp>
      <p:graphicFrame>
        <p:nvGraphicFramePr>
          <p:cNvPr id="473092" name="Object 4"/>
          <p:cNvGraphicFramePr>
            <a:graphicFrameLocks noGrp="1" noChangeAspect="1"/>
          </p:cNvGraphicFramePr>
          <p:nvPr>
            <p:ph sz="quarter" idx="2"/>
          </p:nvPr>
        </p:nvGraphicFramePr>
        <p:xfrm>
          <a:off x="2101850" y="3292475"/>
          <a:ext cx="4537075" cy="1882775"/>
        </p:xfrm>
        <a:graphic>
          <a:graphicData uri="http://schemas.openxmlformats.org/presentationml/2006/ole">
            <mc:AlternateContent xmlns:mc="http://schemas.openxmlformats.org/markup-compatibility/2006">
              <mc:Choice xmlns:v="urn:schemas-microsoft-com:vml" Requires="v">
                <p:oleObj spid="_x0000_s35913" name="公式" r:id="rId4" imgW="2336800" imgH="939800" progId="Equation.3">
                  <p:embed/>
                </p:oleObj>
              </mc:Choice>
              <mc:Fallback>
                <p:oleObj name="公式" r:id="rId4" imgW="23368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0" y="3292475"/>
                        <a:ext cx="4537075"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3093" name="AutoShape 5"/>
          <p:cNvSpPr>
            <a:spLocks noChangeArrowheads="1"/>
          </p:cNvSpPr>
          <p:nvPr/>
        </p:nvSpPr>
        <p:spPr bwMode="auto">
          <a:xfrm>
            <a:off x="2124075" y="1773238"/>
            <a:ext cx="6480175" cy="1150937"/>
          </a:xfrm>
          <a:prstGeom prst="wedgeEllipseCallout">
            <a:avLst>
              <a:gd name="adj1" fmla="val -19574"/>
              <a:gd name="adj2" fmla="val -9344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2800" b="1">
                <a:solidFill>
                  <a:srgbClr val="000000"/>
                </a:solidFill>
                <a:ea typeface="楷体_GB2312" pitchFamily="49" charset="-122"/>
              </a:rPr>
              <a:t>利用公式</a:t>
            </a:r>
          </a:p>
          <a:p>
            <a:pPr eaLnBrk="1" hangingPunct="1"/>
            <a:r>
              <a:rPr lang="zh-CN" altLang="en-US" sz="2800" b="1">
                <a:solidFill>
                  <a:srgbClr val="000000"/>
                </a:solidFill>
                <a:ea typeface="楷体_GB2312" pitchFamily="49" charset="-122"/>
              </a:rPr>
              <a:t>可将任何一个函数化为</a:t>
            </a:r>
            <a:endParaRPr lang="zh-CN" altLang="en-US" sz="3600" b="1">
              <a:ea typeface="楷体_GB2312" pitchFamily="49" charset="-122"/>
            </a:endParaRPr>
          </a:p>
        </p:txBody>
      </p:sp>
      <p:graphicFrame>
        <p:nvGraphicFramePr>
          <p:cNvPr id="473094" name="Object 6"/>
          <p:cNvGraphicFramePr>
            <a:graphicFrameLocks noGrp="1" noChangeAspect="1"/>
          </p:cNvGraphicFramePr>
          <p:nvPr>
            <p:ph sz="quarter" idx="3"/>
          </p:nvPr>
        </p:nvGraphicFramePr>
        <p:xfrm>
          <a:off x="4713288" y="1751013"/>
          <a:ext cx="1306512" cy="350837"/>
        </p:xfrm>
        <a:graphic>
          <a:graphicData uri="http://schemas.openxmlformats.org/presentationml/2006/ole">
            <mc:AlternateContent xmlns:mc="http://schemas.openxmlformats.org/markup-compatibility/2006">
              <mc:Choice xmlns:v="urn:schemas-microsoft-com:vml" Requires="v">
                <p:oleObj spid="_x0000_s35914" name="公式" r:id="rId6" imgW="634449" imgH="164957" progId="Equation.3">
                  <p:embed/>
                </p:oleObj>
              </mc:Choice>
              <mc:Fallback>
                <p:oleObj name="公式" r:id="rId6" imgW="634449" imgH="1649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288" y="1751013"/>
                        <a:ext cx="1306512"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095" name="Object 7"/>
          <p:cNvGraphicFramePr>
            <a:graphicFrameLocks noChangeAspect="1"/>
          </p:cNvGraphicFramePr>
          <p:nvPr/>
        </p:nvGraphicFramePr>
        <p:xfrm>
          <a:off x="6889750" y="2398713"/>
          <a:ext cx="619125" cy="396875"/>
        </p:xfrm>
        <a:graphic>
          <a:graphicData uri="http://schemas.openxmlformats.org/presentationml/2006/ole">
            <mc:AlternateContent xmlns:mc="http://schemas.openxmlformats.org/markup-compatibility/2006">
              <mc:Choice xmlns:v="urn:schemas-microsoft-com:vml" Requires="v">
                <p:oleObj spid="_x0000_s35915" name="公式" r:id="rId8" imgW="317225" imgH="203024" progId="Equation.3">
                  <p:embed/>
                </p:oleObj>
              </mc:Choice>
              <mc:Fallback>
                <p:oleObj name="公式" r:id="rId8" imgW="317225" imgH="20302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9750" y="2398713"/>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3096" name="Rectangle 8"/>
          <p:cNvSpPr>
            <a:spLocks noChangeArrowheads="1"/>
          </p:cNvSpPr>
          <p:nvPr/>
        </p:nvSpPr>
        <p:spPr bwMode="auto">
          <a:xfrm>
            <a:off x="2339975" y="4076700"/>
            <a:ext cx="5327650" cy="1657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3"/>
                                        </p:tgtEl>
                                        <p:attrNameLst>
                                          <p:attrName>style.visibility</p:attrName>
                                        </p:attrNameLst>
                                      </p:cBhvr>
                                      <p:to>
                                        <p:strVal val="visible"/>
                                      </p:to>
                                    </p:set>
                                    <p:anim calcmode="lin" valueType="num">
                                      <p:cBhvr additive="base">
                                        <p:cTn id="7" dur="500" fill="hold"/>
                                        <p:tgtEl>
                                          <p:spTgt spid="473093"/>
                                        </p:tgtEl>
                                        <p:attrNameLst>
                                          <p:attrName>ppt_x</p:attrName>
                                        </p:attrNameLst>
                                      </p:cBhvr>
                                      <p:tavLst>
                                        <p:tav tm="0">
                                          <p:val>
                                            <p:strVal val="#ppt_x"/>
                                          </p:val>
                                        </p:tav>
                                        <p:tav tm="100000">
                                          <p:val>
                                            <p:strVal val="#ppt_x"/>
                                          </p:val>
                                        </p:tav>
                                      </p:tavLst>
                                    </p:anim>
                                    <p:anim calcmode="lin" valueType="num">
                                      <p:cBhvr additive="base">
                                        <p:cTn id="8" dur="500" fill="hold"/>
                                        <p:tgtEl>
                                          <p:spTgt spid="4730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3094"/>
                                        </p:tgtEl>
                                        <p:attrNameLst>
                                          <p:attrName>style.visibility</p:attrName>
                                        </p:attrNameLst>
                                      </p:cBhvr>
                                      <p:to>
                                        <p:strVal val="visible"/>
                                      </p:to>
                                    </p:set>
                                    <p:anim calcmode="lin" valueType="num">
                                      <p:cBhvr additive="base">
                                        <p:cTn id="11" dur="500" fill="hold"/>
                                        <p:tgtEl>
                                          <p:spTgt spid="473094"/>
                                        </p:tgtEl>
                                        <p:attrNameLst>
                                          <p:attrName>ppt_x</p:attrName>
                                        </p:attrNameLst>
                                      </p:cBhvr>
                                      <p:tavLst>
                                        <p:tav tm="0">
                                          <p:val>
                                            <p:strVal val="#ppt_x"/>
                                          </p:val>
                                        </p:tav>
                                        <p:tav tm="100000">
                                          <p:val>
                                            <p:strVal val="#ppt_x"/>
                                          </p:val>
                                        </p:tav>
                                      </p:tavLst>
                                    </p:anim>
                                    <p:anim calcmode="lin" valueType="num">
                                      <p:cBhvr additive="base">
                                        <p:cTn id="12" dur="500" fill="hold"/>
                                        <p:tgtEl>
                                          <p:spTgt spid="4730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3095"/>
                                        </p:tgtEl>
                                        <p:attrNameLst>
                                          <p:attrName>style.visibility</p:attrName>
                                        </p:attrNameLst>
                                      </p:cBhvr>
                                      <p:to>
                                        <p:strVal val="visible"/>
                                      </p:to>
                                    </p:set>
                                    <p:anim calcmode="lin" valueType="num">
                                      <p:cBhvr additive="base">
                                        <p:cTn id="15" dur="500" fill="hold"/>
                                        <p:tgtEl>
                                          <p:spTgt spid="473095"/>
                                        </p:tgtEl>
                                        <p:attrNameLst>
                                          <p:attrName>ppt_x</p:attrName>
                                        </p:attrNameLst>
                                      </p:cBhvr>
                                      <p:tavLst>
                                        <p:tav tm="0">
                                          <p:val>
                                            <p:strVal val="#ppt_x"/>
                                          </p:val>
                                        </p:tav>
                                        <p:tav tm="100000">
                                          <p:val>
                                            <p:strVal val="#ppt_x"/>
                                          </p:val>
                                        </p:tav>
                                      </p:tavLst>
                                    </p:anim>
                                    <p:anim calcmode="lin" valueType="num">
                                      <p:cBhvr additive="base">
                                        <p:cTn id="16" dur="500" fill="hold"/>
                                        <p:tgtEl>
                                          <p:spTgt spid="47309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73092"/>
                                        </p:tgtEl>
                                        <p:attrNameLst>
                                          <p:attrName>style.visibility</p:attrName>
                                        </p:attrNameLst>
                                      </p:cBhvr>
                                      <p:to>
                                        <p:strVal val="visible"/>
                                      </p:to>
                                    </p:set>
                                    <p:anim calcmode="lin" valueType="num">
                                      <p:cBhvr additive="base">
                                        <p:cTn id="21" dur="500" fill="hold"/>
                                        <p:tgtEl>
                                          <p:spTgt spid="473092"/>
                                        </p:tgtEl>
                                        <p:attrNameLst>
                                          <p:attrName>ppt_x</p:attrName>
                                        </p:attrNameLst>
                                      </p:cBhvr>
                                      <p:tavLst>
                                        <p:tav tm="0">
                                          <p:val>
                                            <p:strVal val="#ppt_x"/>
                                          </p:val>
                                        </p:tav>
                                        <p:tav tm="100000">
                                          <p:val>
                                            <p:strVal val="#ppt_x"/>
                                          </p:val>
                                        </p:tav>
                                      </p:tavLst>
                                    </p:anim>
                                    <p:anim calcmode="lin" valueType="num">
                                      <p:cBhvr additive="base">
                                        <p:cTn id="22" dur="500" fill="hold"/>
                                        <p:tgtEl>
                                          <p:spTgt spid="47309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73091">
                                            <p:txEl>
                                              <p:pRg st="0" end="0"/>
                                            </p:txEl>
                                          </p:spTgt>
                                        </p:tgtEl>
                                        <p:attrNameLst>
                                          <p:attrName>style.visibility</p:attrName>
                                        </p:attrNameLst>
                                      </p:cBhvr>
                                      <p:to>
                                        <p:strVal val="visible"/>
                                      </p:to>
                                    </p:set>
                                    <p:anim calcmode="lin" valueType="num">
                                      <p:cBhvr additive="base">
                                        <p:cTn id="25" dur="500" fill="hold"/>
                                        <p:tgtEl>
                                          <p:spTgt spid="47309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3091">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73096"/>
                                        </p:tgtEl>
                                        <p:attrNameLst>
                                          <p:attrName>style.visibility</p:attrName>
                                        </p:attrNameLst>
                                      </p:cBhvr>
                                      <p:to>
                                        <p:strVal val="visible"/>
                                      </p:to>
                                    </p:set>
                                    <p:anim calcmode="lin" valueType="num">
                                      <p:cBhvr additive="base">
                                        <p:cTn id="29" dur="500" fill="hold"/>
                                        <p:tgtEl>
                                          <p:spTgt spid="473096"/>
                                        </p:tgtEl>
                                        <p:attrNameLst>
                                          <p:attrName>ppt_x</p:attrName>
                                        </p:attrNameLst>
                                      </p:cBhvr>
                                      <p:tavLst>
                                        <p:tav tm="0">
                                          <p:val>
                                            <p:strVal val="#ppt_x"/>
                                          </p:val>
                                        </p:tav>
                                        <p:tav tm="100000">
                                          <p:val>
                                            <p:strVal val="#ppt_x"/>
                                          </p:val>
                                        </p:tav>
                                      </p:tavLst>
                                    </p:anim>
                                    <p:anim calcmode="lin" valueType="num">
                                      <p:cBhvr additive="base">
                                        <p:cTn id="30" dur="500" fill="hold"/>
                                        <p:tgtEl>
                                          <p:spTgt spid="4730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P spid="473093" grpId="0" animBg="1"/>
      <p:bldP spid="47309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837348-D9C2-4F58-9A1E-73DB89BE7324}" type="slidenum">
              <a:rPr lang="zh-CN" altLang="en-US" smtClean="0">
                <a:solidFill>
                  <a:srgbClr val="0000B6"/>
                </a:solidFill>
                <a:latin typeface="Book Antiqua" pitchFamily="18" charset="0"/>
              </a:rPr>
              <a:pPr/>
              <a:t>32</a:t>
            </a:fld>
            <a:endParaRPr lang="en-US" altLang="zh-CN" smtClean="0">
              <a:solidFill>
                <a:srgbClr val="0000B6"/>
              </a:solidFill>
              <a:latin typeface="Book Antiqua" pitchFamily="18" charset="0"/>
            </a:endParaRPr>
          </a:p>
        </p:txBody>
      </p:sp>
      <p:sp>
        <p:nvSpPr>
          <p:cNvPr id="36867"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75138"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36869" name="Rectangle 3"/>
          <p:cNvSpPr>
            <a:spLocks noGrp="1" noChangeArrowheads="1"/>
          </p:cNvSpPr>
          <p:nvPr>
            <p:ph type="body" sz="half" idx="1"/>
          </p:nvPr>
        </p:nvSpPr>
        <p:spPr>
          <a:xfrm>
            <a:off x="793750" y="3132138"/>
            <a:ext cx="2101850" cy="2089150"/>
          </a:xfrm>
          <a:noFill/>
        </p:spPr>
        <p:txBody>
          <a:bodyPr/>
          <a:lstStyle/>
          <a:p>
            <a:r>
              <a:rPr lang="zh-CN" altLang="en-US" smtClean="0">
                <a:ea typeface="宋体" pitchFamily="2" charset="-122"/>
              </a:rPr>
              <a:t>例：</a:t>
            </a:r>
          </a:p>
        </p:txBody>
      </p:sp>
      <p:graphicFrame>
        <p:nvGraphicFramePr>
          <p:cNvPr id="36870" name="Object 4"/>
          <p:cNvGraphicFramePr>
            <a:graphicFrameLocks noGrp="1" noChangeAspect="1"/>
          </p:cNvGraphicFramePr>
          <p:nvPr>
            <p:ph sz="quarter" idx="2"/>
          </p:nvPr>
        </p:nvGraphicFramePr>
        <p:xfrm>
          <a:off x="2101850" y="3292475"/>
          <a:ext cx="4537075" cy="1882775"/>
        </p:xfrm>
        <a:graphic>
          <a:graphicData uri="http://schemas.openxmlformats.org/presentationml/2006/ole">
            <mc:AlternateContent xmlns:mc="http://schemas.openxmlformats.org/markup-compatibility/2006">
              <mc:Choice xmlns:v="urn:schemas-microsoft-com:vml" Requires="v">
                <p:oleObj spid="_x0000_s36937" name="公式" r:id="rId4" imgW="2336800" imgH="939800" progId="Equation.3">
                  <p:embed/>
                </p:oleObj>
              </mc:Choice>
              <mc:Fallback>
                <p:oleObj name="公式" r:id="rId4" imgW="23368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0" y="3292475"/>
                        <a:ext cx="4537075"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AutoShape 5"/>
          <p:cNvSpPr>
            <a:spLocks noChangeArrowheads="1"/>
          </p:cNvSpPr>
          <p:nvPr/>
        </p:nvSpPr>
        <p:spPr bwMode="auto">
          <a:xfrm>
            <a:off x="2124075" y="1773238"/>
            <a:ext cx="6480175" cy="1150937"/>
          </a:xfrm>
          <a:prstGeom prst="wedgeEllipseCallout">
            <a:avLst>
              <a:gd name="adj1" fmla="val -19574"/>
              <a:gd name="adj2" fmla="val -9344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2800" b="1">
                <a:solidFill>
                  <a:srgbClr val="000000"/>
                </a:solidFill>
                <a:ea typeface="楷体_GB2312" pitchFamily="49" charset="-122"/>
              </a:rPr>
              <a:t>利用公式</a:t>
            </a:r>
          </a:p>
          <a:p>
            <a:pPr eaLnBrk="1" hangingPunct="1"/>
            <a:r>
              <a:rPr lang="zh-CN" altLang="en-US" sz="2800" b="1">
                <a:solidFill>
                  <a:srgbClr val="000000"/>
                </a:solidFill>
                <a:ea typeface="楷体_GB2312" pitchFamily="49" charset="-122"/>
              </a:rPr>
              <a:t>可将任何一个函数化为</a:t>
            </a:r>
            <a:endParaRPr lang="zh-CN" altLang="en-US" sz="3600" b="1">
              <a:ea typeface="楷体_GB2312" pitchFamily="49" charset="-122"/>
            </a:endParaRPr>
          </a:p>
        </p:txBody>
      </p:sp>
      <p:graphicFrame>
        <p:nvGraphicFramePr>
          <p:cNvPr id="36872" name="Object 6"/>
          <p:cNvGraphicFramePr>
            <a:graphicFrameLocks noGrp="1" noChangeAspect="1"/>
          </p:cNvGraphicFramePr>
          <p:nvPr>
            <p:ph sz="quarter" idx="3"/>
          </p:nvPr>
        </p:nvGraphicFramePr>
        <p:xfrm>
          <a:off x="4713288" y="1751013"/>
          <a:ext cx="1306512" cy="350837"/>
        </p:xfrm>
        <a:graphic>
          <a:graphicData uri="http://schemas.openxmlformats.org/presentationml/2006/ole">
            <mc:AlternateContent xmlns:mc="http://schemas.openxmlformats.org/markup-compatibility/2006">
              <mc:Choice xmlns:v="urn:schemas-microsoft-com:vml" Requires="v">
                <p:oleObj spid="_x0000_s36938" name="公式" r:id="rId6" imgW="634449" imgH="164957" progId="Equation.3">
                  <p:embed/>
                </p:oleObj>
              </mc:Choice>
              <mc:Fallback>
                <p:oleObj name="公式" r:id="rId6" imgW="634449" imgH="1649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288" y="1751013"/>
                        <a:ext cx="1306512"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7"/>
          <p:cNvGraphicFramePr>
            <a:graphicFrameLocks noChangeAspect="1"/>
          </p:cNvGraphicFramePr>
          <p:nvPr/>
        </p:nvGraphicFramePr>
        <p:xfrm>
          <a:off x="6889750" y="2398713"/>
          <a:ext cx="619125" cy="396875"/>
        </p:xfrm>
        <a:graphic>
          <a:graphicData uri="http://schemas.openxmlformats.org/presentationml/2006/ole">
            <mc:AlternateContent xmlns:mc="http://schemas.openxmlformats.org/markup-compatibility/2006">
              <mc:Choice xmlns:v="urn:schemas-microsoft-com:vml" Requires="v">
                <p:oleObj spid="_x0000_s36939" name="公式" r:id="rId8" imgW="317225" imgH="203024" progId="Equation.3">
                  <p:embed/>
                </p:oleObj>
              </mc:Choice>
              <mc:Fallback>
                <p:oleObj name="公式" r:id="rId8" imgW="317225" imgH="20302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9750" y="2398713"/>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Rectangle 8"/>
          <p:cNvSpPr>
            <a:spLocks noChangeArrowheads="1"/>
          </p:cNvSpPr>
          <p:nvPr/>
        </p:nvSpPr>
        <p:spPr bwMode="auto">
          <a:xfrm>
            <a:off x="3419475" y="4581525"/>
            <a:ext cx="3457575" cy="1152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F16CE8E-7A24-44FC-8A06-ECA5A6643809}" type="slidenum">
              <a:rPr lang="zh-CN" altLang="en-US" smtClean="0">
                <a:solidFill>
                  <a:srgbClr val="0000B6"/>
                </a:solidFill>
                <a:latin typeface="Book Antiqua" pitchFamily="18" charset="0"/>
              </a:rPr>
              <a:pPr/>
              <a:t>33</a:t>
            </a:fld>
            <a:endParaRPr lang="en-US" altLang="zh-CN" smtClean="0">
              <a:solidFill>
                <a:srgbClr val="0000B6"/>
              </a:solidFill>
              <a:latin typeface="Book Antiqua" pitchFamily="18" charset="0"/>
            </a:endParaRPr>
          </a:p>
        </p:txBody>
      </p:sp>
      <p:sp>
        <p:nvSpPr>
          <p:cNvPr id="37891"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77186"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37893" name="Rectangle 3"/>
          <p:cNvSpPr>
            <a:spLocks noGrp="1" noChangeArrowheads="1"/>
          </p:cNvSpPr>
          <p:nvPr>
            <p:ph type="body" sz="half" idx="1"/>
          </p:nvPr>
        </p:nvSpPr>
        <p:spPr>
          <a:xfrm>
            <a:off x="793750" y="3132138"/>
            <a:ext cx="2101850" cy="2089150"/>
          </a:xfrm>
          <a:noFill/>
        </p:spPr>
        <p:txBody>
          <a:bodyPr/>
          <a:lstStyle/>
          <a:p>
            <a:r>
              <a:rPr lang="zh-CN" altLang="en-US" smtClean="0">
                <a:ea typeface="宋体" pitchFamily="2" charset="-122"/>
              </a:rPr>
              <a:t>例：</a:t>
            </a:r>
          </a:p>
        </p:txBody>
      </p:sp>
      <p:graphicFrame>
        <p:nvGraphicFramePr>
          <p:cNvPr id="37894" name="Object 4"/>
          <p:cNvGraphicFramePr>
            <a:graphicFrameLocks noGrp="1" noChangeAspect="1"/>
          </p:cNvGraphicFramePr>
          <p:nvPr>
            <p:ph sz="quarter" idx="2"/>
          </p:nvPr>
        </p:nvGraphicFramePr>
        <p:xfrm>
          <a:off x="2101850" y="3292475"/>
          <a:ext cx="4537075" cy="1882775"/>
        </p:xfrm>
        <a:graphic>
          <a:graphicData uri="http://schemas.openxmlformats.org/presentationml/2006/ole">
            <mc:AlternateContent xmlns:mc="http://schemas.openxmlformats.org/markup-compatibility/2006">
              <mc:Choice xmlns:v="urn:schemas-microsoft-com:vml" Requires="v">
                <p:oleObj spid="_x0000_s37960" name="公式" r:id="rId4" imgW="2336800" imgH="939800" progId="Equation.3">
                  <p:embed/>
                </p:oleObj>
              </mc:Choice>
              <mc:Fallback>
                <p:oleObj name="公式" r:id="rId4" imgW="23368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0" y="3292475"/>
                        <a:ext cx="4537075"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AutoShape 5"/>
          <p:cNvSpPr>
            <a:spLocks noChangeArrowheads="1"/>
          </p:cNvSpPr>
          <p:nvPr/>
        </p:nvSpPr>
        <p:spPr bwMode="auto">
          <a:xfrm>
            <a:off x="2124075" y="1773238"/>
            <a:ext cx="6480175" cy="1150937"/>
          </a:xfrm>
          <a:prstGeom prst="wedgeEllipseCallout">
            <a:avLst>
              <a:gd name="adj1" fmla="val -19574"/>
              <a:gd name="adj2" fmla="val -9344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2800" b="1">
                <a:solidFill>
                  <a:srgbClr val="000000"/>
                </a:solidFill>
                <a:ea typeface="楷体_GB2312" pitchFamily="49" charset="-122"/>
              </a:rPr>
              <a:t>利用公式</a:t>
            </a:r>
          </a:p>
          <a:p>
            <a:pPr eaLnBrk="1" hangingPunct="1"/>
            <a:r>
              <a:rPr lang="zh-CN" altLang="en-US" sz="2800" b="1">
                <a:solidFill>
                  <a:srgbClr val="000000"/>
                </a:solidFill>
                <a:ea typeface="楷体_GB2312" pitchFamily="49" charset="-122"/>
              </a:rPr>
              <a:t>可将任何一个函数化为</a:t>
            </a:r>
            <a:endParaRPr lang="zh-CN" altLang="en-US" sz="3600" b="1">
              <a:ea typeface="楷体_GB2312" pitchFamily="49" charset="-122"/>
            </a:endParaRPr>
          </a:p>
        </p:txBody>
      </p:sp>
      <p:graphicFrame>
        <p:nvGraphicFramePr>
          <p:cNvPr id="37896" name="Object 6"/>
          <p:cNvGraphicFramePr>
            <a:graphicFrameLocks noGrp="1" noChangeAspect="1"/>
          </p:cNvGraphicFramePr>
          <p:nvPr>
            <p:ph sz="quarter" idx="3"/>
          </p:nvPr>
        </p:nvGraphicFramePr>
        <p:xfrm>
          <a:off x="4713288" y="1751013"/>
          <a:ext cx="1306512" cy="350837"/>
        </p:xfrm>
        <a:graphic>
          <a:graphicData uri="http://schemas.openxmlformats.org/presentationml/2006/ole">
            <mc:AlternateContent xmlns:mc="http://schemas.openxmlformats.org/markup-compatibility/2006">
              <mc:Choice xmlns:v="urn:schemas-microsoft-com:vml" Requires="v">
                <p:oleObj spid="_x0000_s37961" name="公式" r:id="rId6" imgW="634449" imgH="164957" progId="Equation.3">
                  <p:embed/>
                </p:oleObj>
              </mc:Choice>
              <mc:Fallback>
                <p:oleObj name="公式" r:id="rId6" imgW="634449" imgH="1649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288" y="1751013"/>
                        <a:ext cx="1306512"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7"/>
          <p:cNvGraphicFramePr>
            <a:graphicFrameLocks noChangeAspect="1"/>
          </p:cNvGraphicFramePr>
          <p:nvPr/>
        </p:nvGraphicFramePr>
        <p:xfrm>
          <a:off x="6889750" y="2398713"/>
          <a:ext cx="619125" cy="396875"/>
        </p:xfrm>
        <a:graphic>
          <a:graphicData uri="http://schemas.openxmlformats.org/presentationml/2006/ole">
            <mc:AlternateContent xmlns:mc="http://schemas.openxmlformats.org/markup-compatibility/2006">
              <mc:Choice xmlns:v="urn:schemas-microsoft-com:vml" Requires="v">
                <p:oleObj spid="_x0000_s37962" name="公式" r:id="rId8" imgW="317225" imgH="203024" progId="Equation.3">
                  <p:embed/>
                </p:oleObj>
              </mc:Choice>
              <mc:Fallback>
                <p:oleObj name="公式" r:id="rId8" imgW="317225" imgH="20302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9750" y="2398713"/>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D59D40-B118-4F82-86E2-829D6A83CEA3}" type="slidenum">
              <a:rPr lang="zh-CN" altLang="en-US" smtClean="0">
                <a:solidFill>
                  <a:srgbClr val="0000B6"/>
                </a:solidFill>
                <a:latin typeface="Book Antiqua" pitchFamily="18" charset="0"/>
              </a:rPr>
              <a:pPr/>
              <a:t>34</a:t>
            </a:fld>
            <a:endParaRPr lang="en-US" altLang="zh-CN" smtClean="0">
              <a:solidFill>
                <a:srgbClr val="0000B6"/>
              </a:solidFill>
              <a:latin typeface="Book Antiqua" pitchFamily="18" charset="0"/>
            </a:endParaRPr>
          </a:p>
        </p:txBody>
      </p:sp>
      <p:sp>
        <p:nvSpPr>
          <p:cNvPr id="3891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79234"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38917" name="Rectangle 3"/>
          <p:cNvSpPr>
            <a:spLocks noGrp="1" noChangeArrowheads="1"/>
          </p:cNvSpPr>
          <p:nvPr>
            <p:ph type="body" sz="half" idx="1"/>
          </p:nvPr>
        </p:nvSpPr>
        <p:spPr>
          <a:xfrm>
            <a:off x="250825" y="1557338"/>
            <a:ext cx="8177213" cy="679450"/>
          </a:xfrm>
          <a:noFill/>
        </p:spPr>
        <p:txBody>
          <a:bodyPr/>
          <a:lstStyle/>
          <a:p>
            <a:r>
              <a:rPr lang="zh-CN" altLang="en-US" smtClean="0">
                <a:ea typeface="宋体" pitchFamily="2" charset="-122"/>
              </a:rPr>
              <a:t>例：</a:t>
            </a:r>
          </a:p>
        </p:txBody>
      </p:sp>
      <p:graphicFrame>
        <p:nvGraphicFramePr>
          <p:cNvPr id="38918" name="Object 4"/>
          <p:cNvGraphicFramePr>
            <a:graphicFrameLocks noGrp="1" noChangeAspect="1"/>
          </p:cNvGraphicFramePr>
          <p:nvPr>
            <p:ph sz="half" idx="2"/>
          </p:nvPr>
        </p:nvGraphicFramePr>
        <p:xfrm>
          <a:off x="250825" y="2371725"/>
          <a:ext cx="8640763" cy="1738313"/>
        </p:xfrm>
        <a:graphic>
          <a:graphicData uri="http://schemas.openxmlformats.org/presentationml/2006/ole">
            <mc:AlternateContent xmlns:mc="http://schemas.openxmlformats.org/markup-compatibility/2006">
              <mc:Choice xmlns:v="urn:schemas-microsoft-com:vml" Requires="v">
                <p:oleObj spid="_x0000_s38942" name="公式" r:id="rId4" imgW="4419600" imgH="889000" progId="Equation.3">
                  <p:embed/>
                </p:oleObj>
              </mc:Choice>
              <mc:Fallback>
                <p:oleObj name="公式" r:id="rId4" imgW="4419600" imgH="889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371725"/>
                        <a:ext cx="8640763"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9" name="Rectangle 5"/>
          <p:cNvSpPr>
            <a:spLocks noChangeArrowheads="1"/>
          </p:cNvSpPr>
          <p:nvPr/>
        </p:nvSpPr>
        <p:spPr bwMode="auto">
          <a:xfrm>
            <a:off x="1476375" y="2781300"/>
            <a:ext cx="7416800" cy="172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8172A4-8A2B-496A-9D00-858BD6E4780C}" type="slidenum">
              <a:rPr lang="zh-CN" altLang="en-US" smtClean="0">
                <a:solidFill>
                  <a:srgbClr val="0000B6"/>
                </a:solidFill>
                <a:latin typeface="Book Antiqua" pitchFamily="18" charset="0"/>
              </a:rPr>
              <a:pPr/>
              <a:t>35</a:t>
            </a:fld>
            <a:endParaRPr lang="en-US" altLang="zh-CN" smtClean="0">
              <a:solidFill>
                <a:srgbClr val="0000B6"/>
              </a:solidFill>
              <a:latin typeface="Book Antiqua" pitchFamily="18" charset="0"/>
            </a:endParaRPr>
          </a:p>
        </p:txBody>
      </p:sp>
      <p:sp>
        <p:nvSpPr>
          <p:cNvPr id="39939"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81282"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39941" name="Rectangle 3"/>
          <p:cNvSpPr>
            <a:spLocks noGrp="1" noChangeArrowheads="1"/>
          </p:cNvSpPr>
          <p:nvPr>
            <p:ph type="body" sz="half" idx="1"/>
          </p:nvPr>
        </p:nvSpPr>
        <p:spPr>
          <a:xfrm>
            <a:off x="250825" y="1557338"/>
            <a:ext cx="8177213" cy="679450"/>
          </a:xfrm>
          <a:noFill/>
        </p:spPr>
        <p:txBody>
          <a:bodyPr/>
          <a:lstStyle/>
          <a:p>
            <a:r>
              <a:rPr lang="zh-CN" altLang="en-US" smtClean="0">
                <a:ea typeface="宋体" pitchFamily="2" charset="-122"/>
              </a:rPr>
              <a:t>例：</a:t>
            </a:r>
          </a:p>
        </p:txBody>
      </p:sp>
      <p:graphicFrame>
        <p:nvGraphicFramePr>
          <p:cNvPr id="39942" name="Object 4"/>
          <p:cNvGraphicFramePr>
            <a:graphicFrameLocks noGrp="1" noChangeAspect="1"/>
          </p:cNvGraphicFramePr>
          <p:nvPr>
            <p:ph sz="half" idx="2"/>
          </p:nvPr>
        </p:nvGraphicFramePr>
        <p:xfrm>
          <a:off x="265113" y="2351088"/>
          <a:ext cx="8610600" cy="1781175"/>
        </p:xfrm>
        <a:graphic>
          <a:graphicData uri="http://schemas.openxmlformats.org/presentationml/2006/ole">
            <mc:AlternateContent xmlns:mc="http://schemas.openxmlformats.org/markup-compatibility/2006">
              <mc:Choice xmlns:v="urn:schemas-microsoft-com:vml" Requires="v">
                <p:oleObj spid="_x0000_s39966" name="公式" r:id="rId4" imgW="4419600" imgH="914400" progId="Equation.3">
                  <p:embed/>
                </p:oleObj>
              </mc:Choice>
              <mc:Fallback>
                <p:oleObj name="公式" r:id="rId4" imgW="441960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3" y="2351088"/>
                        <a:ext cx="8610600"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Rectangle 5"/>
          <p:cNvSpPr>
            <a:spLocks noChangeArrowheads="1"/>
          </p:cNvSpPr>
          <p:nvPr/>
        </p:nvSpPr>
        <p:spPr bwMode="auto">
          <a:xfrm>
            <a:off x="1547813" y="3284538"/>
            <a:ext cx="7416800" cy="172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25E70D0-3DBF-4C15-A403-0FEA15EAED56}" type="slidenum">
              <a:rPr lang="zh-CN" altLang="en-US" smtClean="0">
                <a:solidFill>
                  <a:srgbClr val="0000B6"/>
                </a:solidFill>
                <a:latin typeface="Book Antiqua" pitchFamily="18" charset="0"/>
              </a:rPr>
              <a:pPr/>
              <a:t>36</a:t>
            </a:fld>
            <a:endParaRPr lang="en-US" altLang="zh-CN" smtClean="0">
              <a:solidFill>
                <a:srgbClr val="0000B6"/>
              </a:solidFill>
              <a:latin typeface="Book Antiqua" pitchFamily="18" charset="0"/>
            </a:endParaRPr>
          </a:p>
        </p:txBody>
      </p:sp>
      <p:sp>
        <p:nvSpPr>
          <p:cNvPr id="40963"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83330"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40965" name="Rectangle 3"/>
          <p:cNvSpPr>
            <a:spLocks noGrp="1" noChangeArrowheads="1"/>
          </p:cNvSpPr>
          <p:nvPr>
            <p:ph type="body" sz="half" idx="1"/>
          </p:nvPr>
        </p:nvSpPr>
        <p:spPr>
          <a:xfrm>
            <a:off x="250825" y="1557338"/>
            <a:ext cx="8177213" cy="679450"/>
          </a:xfrm>
          <a:noFill/>
        </p:spPr>
        <p:txBody>
          <a:bodyPr/>
          <a:lstStyle/>
          <a:p>
            <a:r>
              <a:rPr lang="zh-CN" altLang="en-US" smtClean="0">
                <a:ea typeface="宋体" pitchFamily="2" charset="-122"/>
              </a:rPr>
              <a:t>例：</a:t>
            </a:r>
          </a:p>
        </p:txBody>
      </p:sp>
      <p:graphicFrame>
        <p:nvGraphicFramePr>
          <p:cNvPr id="40966" name="Object 4"/>
          <p:cNvGraphicFramePr>
            <a:graphicFrameLocks noGrp="1" noChangeAspect="1"/>
          </p:cNvGraphicFramePr>
          <p:nvPr>
            <p:ph sz="half" idx="2"/>
          </p:nvPr>
        </p:nvGraphicFramePr>
        <p:xfrm>
          <a:off x="250825" y="2371725"/>
          <a:ext cx="8640763" cy="1738313"/>
        </p:xfrm>
        <a:graphic>
          <a:graphicData uri="http://schemas.openxmlformats.org/presentationml/2006/ole">
            <mc:AlternateContent xmlns:mc="http://schemas.openxmlformats.org/markup-compatibility/2006">
              <mc:Choice xmlns:v="urn:schemas-microsoft-com:vml" Requires="v">
                <p:oleObj spid="_x0000_s40990" name="公式" r:id="rId4" imgW="4419600" imgH="889000" progId="Equation.3">
                  <p:embed/>
                </p:oleObj>
              </mc:Choice>
              <mc:Fallback>
                <p:oleObj name="公式" r:id="rId4" imgW="4419600" imgH="889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371725"/>
                        <a:ext cx="8640763"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Rectangle 5"/>
          <p:cNvSpPr>
            <a:spLocks noChangeArrowheads="1"/>
          </p:cNvSpPr>
          <p:nvPr/>
        </p:nvSpPr>
        <p:spPr bwMode="auto">
          <a:xfrm>
            <a:off x="1403350" y="3716338"/>
            <a:ext cx="7416800" cy="172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930FDFF-0CCB-4292-8BBF-131811899C93}" type="slidenum">
              <a:rPr lang="zh-CN" altLang="en-US" smtClean="0">
                <a:solidFill>
                  <a:srgbClr val="0000B6"/>
                </a:solidFill>
                <a:latin typeface="Book Antiqua" pitchFamily="18" charset="0"/>
              </a:rPr>
              <a:pPr/>
              <a:t>37</a:t>
            </a:fld>
            <a:endParaRPr lang="en-US" altLang="zh-CN" smtClean="0">
              <a:solidFill>
                <a:srgbClr val="0000B6"/>
              </a:solidFill>
              <a:latin typeface="Book Antiqua" pitchFamily="18" charset="0"/>
            </a:endParaRPr>
          </a:p>
        </p:txBody>
      </p:sp>
      <p:sp>
        <p:nvSpPr>
          <p:cNvPr id="4198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85378" name="Rectangle 2"/>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i="0" smtClean="0">
                <a:ea typeface="宋体" pitchFamily="2" charset="-122"/>
              </a:rPr>
              <a:t>逻辑函数最小项之和的形式</a:t>
            </a:r>
            <a:endParaRPr lang="en-US" altLang="zh-CN" i="0" smtClean="0">
              <a:ea typeface="宋体" pitchFamily="2" charset="-122"/>
            </a:endParaRPr>
          </a:p>
        </p:txBody>
      </p:sp>
      <p:sp>
        <p:nvSpPr>
          <p:cNvPr id="41989" name="Rectangle 3"/>
          <p:cNvSpPr>
            <a:spLocks noGrp="1" noChangeArrowheads="1"/>
          </p:cNvSpPr>
          <p:nvPr>
            <p:ph type="body" sz="half" idx="1"/>
          </p:nvPr>
        </p:nvSpPr>
        <p:spPr>
          <a:xfrm>
            <a:off x="250825" y="1557338"/>
            <a:ext cx="8177213" cy="679450"/>
          </a:xfrm>
          <a:noFill/>
        </p:spPr>
        <p:txBody>
          <a:bodyPr/>
          <a:lstStyle/>
          <a:p>
            <a:r>
              <a:rPr lang="zh-CN" altLang="en-US" smtClean="0">
                <a:ea typeface="宋体" pitchFamily="2" charset="-122"/>
              </a:rPr>
              <a:t>例：</a:t>
            </a:r>
          </a:p>
        </p:txBody>
      </p:sp>
      <p:graphicFrame>
        <p:nvGraphicFramePr>
          <p:cNvPr id="41990" name="Object 4"/>
          <p:cNvGraphicFramePr>
            <a:graphicFrameLocks noGrp="1" noChangeAspect="1"/>
          </p:cNvGraphicFramePr>
          <p:nvPr>
            <p:ph sz="half" idx="2"/>
          </p:nvPr>
        </p:nvGraphicFramePr>
        <p:xfrm>
          <a:off x="250825" y="2371725"/>
          <a:ext cx="8640763" cy="1738313"/>
        </p:xfrm>
        <a:graphic>
          <a:graphicData uri="http://schemas.openxmlformats.org/presentationml/2006/ole">
            <mc:AlternateContent xmlns:mc="http://schemas.openxmlformats.org/markup-compatibility/2006">
              <mc:Choice xmlns:v="urn:schemas-microsoft-com:vml" Requires="v">
                <p:oleObj spid="_x0000_s42013" name="公式" r:id="rId4" imgW="4419600" imgH="889000" progId="Equation.3">
                  <p:embed/>
                </p:oleObj>
              </mc:Choice>
              <mc:Fallback>
                <p:oleObj name="公式" r:id="rId4" imgW="4419600" imgH="889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371725"/>
                        <a:ext cx="8640763"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E9E81A-8834-42B8-84FB-BA3EB77E0D10}" type="slidenum">
              <a:rPr lang="zh-CN" altLang="en-US" smtClean="0">
                <a:solidFill>
                  <a:srgbClr val="0000B6"/>
                </a:solidFill>
                <a:latin typeface="Book Antiqua" pitchFamily="18" charset="0"/>
              </a:rPr>
              <a:pPr/>
              <a:t>38</a:t>
            </a:fld>
            <a:endParaRPr lang="en-US" altLang="zh-CN" smtClean="0">
              <a:solidFill>
                <a:srgbClr val="0000B6"/>
              </a:solidFill>
              <a:latin typeface="Book Antiqua" pitchFamily="18" charset="0"/>
            </a:endParaRPr>
          </a:p>
        </p:txBody>
      </p:sp>
      <p:sp>
        <p:nvSpPr>
          <p:cNvPr id="43011"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87426" name="Rectangle 2"/>
          <p:cNvSpPr>
            <a:spLocks noGrp="1" noChangeArrowheads="1"/>
          </p:cNvSpPr>
          <p:nvPr>
            <p:ph type="title"/>
          </p:nvPr>
        </p:nvSpPr>
        <p:spPr/>
        <p:txBody>
          <a:bodyPr/>
          <a:lstStyle/>
          <a:p>
            <a:pPr>
              <a:defRPr/>
            </a:pPr>
            <a:r>
              <a:rPr lang="zh-CN" altLang="en-US" i="0" smtClean="0">
                <a:ea typeface="宋体" pitchFamily="2" charset="-122"/>
              </a:rPr>
              <a:t>最大项：</a:t>
            </a:r>
          </a:p>
        </p:txBody>
      </p:sp>
      <p:sp>
        <p:nvSpPr>
          <p:cNvPr id="43013" name="Rectangle 3"/>
          <p:cNvSpPr>
            <a:spLocks noGrp="1" noChangeArrowheads="1"/>
          </p:cNvSpPr>
          <p:nvPr>
            <p:ph type="body" sz="half" idx="1"/>
          </p:nvPr>
        </p:nvSpPr>
        <p:spPr>
          <a:xfrm>
            <a:off x="323850" y="1628775"/>
            <a:ext cx="8569325" cy="3271838"/>
          </a:xfrm>
        </p:spPr>
        <p:txBody>
          <a:bodyPr/>
          <a:lstStyle/>
          <a:p>
            <a:r>
              <a:rPr lang="en-US" altLang="zh-CN" sz="2800" i="1" smtClean="0">
                <a:ea typeface="宋体" pitchFamily="2" charset="-122"/>
              </a:rPr>
              <a:t>M</a:t>
            </a:r>
            <a:r>
              <a:rPr lang="zh-CN" altLang="en-US" sz="2800" smtClean="0">
                <a:ea typeface="宋体" pitchFamily="2" charset="-122"/>
              </a:rPr>
              <a:t>是相加项；</a:t>
            </a:r>
          </a:p>
          <a:p>
            <a:r>
              <a:rPr lang="zh-CN" altLang="en-US" sz="2800" smtClean="0">
                <a:ea typeface="宋体" pitchFamily="2" charset="-122"/>
              </a:rPr>
              <a:t>包含</a:t>
            </a:r>
            <a:r>
              <a:rPr lang="en-US" altLang="zh-CN" sz="2800" i="1" smtClean="0">
                <a:ea typeface="宋体" pitchFamily="2" charset="-122"/>
              </a:rPr>
              <a:t>n</a:t>
            </a:r>
            <a:r>
              <a:rPr lang="zh-CN" altLang="en-US" sz="2800" smtClean="0">
                <a:ea typeface="宋体" pitchFamily="2" charset="-122"/>
              </a:rPr>
              <a:t>个因子。</a:t>
            </a:r>
          </a:p>
          <a:p>
            <a:r>
              <a:rPr lang="en-US" altLang="zh-CN" sz="2800" i="1" smtClean="0">
                <a:ea typeface="宋体" pitchFamily="2" charset="-122"/>
              </a:rPr>
              <a:t>n</a:t>
            </a:r>
            <a:r>
              <a:rPr lang="zh-CN" altLang="en-US" sz="2800" smtClean="0">
                <a:ea typeface="宋体" pitchFamily="2" charset="-122"/>
              </a:rPr>
              <a:t>个变量均以原变量和反变量的形式在</a:t>
            </a:r>
            <a:r>
              <a:rPr lang="en-US" altLang="zh-CN" sz="2800" i="1" smtClean="0">
                <a:ea typeface="宋体" pitchFamily="2" charset="-122"/>
              </a:rPr>
              <a:t>M</a:t>
            </a:r>
            <a:r>
              <a:rPr lang="zh-CN" altLang="en-US" sz="2800" smtClean="0">
                <a:ea typeface="宋体" pitchFamily="2" charset="-122"/>
              </a:rPr>
              <a:t>中出现一次。</a:t>
            </a:r>
          </a:p>
          <a:p>
            <a:endParaRPr lang="zh-CN" altLang="en-US" sz="2800" smtClean="0">
              <a:ea typeface="宋体" pitchFamily="2" charset="-122"/>
            </a:endParaRPr>
          </a:p>
          <a:p>
            <a:r>
              <a:rPr lang="zh-CN" altLang="en-US" sz="2800" smtClean="0">
                <a:ea typeface="宋体" pitchFamily="2" charset="-122"/>
              </a:rPr>
              <a:t>如：两变量</a:t>
            </a:r>
            <a:r>
              <a:rPr lang="en-US" altLang="zh-CN" sz="2800" i="1" smtClean="0">
                <a:ea typeface="宋体" pitchFamily="2" charset="-122"/>
              </a:rPr>
              <a:t>A, B</a:t>
            </a:r>
            <a:r>
              <a:rPr lang="zh-CN" altLang="en-US" sz="2800" smtClean="0">
                <a:ea typeface="宋体" pitchFamily="2" charset="-122"/>
              </a:rPr>
              <a:t>的最大项</a:t>
            </a:r>
          </a:p>
          <a:p>
            <a:endParaRPr lang="zh-CN" altLang="en-US" sz="2800" smtClean="0">
              <a:ea typeface="宋体" pitchFamily="2" charset="-122"/>
            </a:endParaRPr>
          </a:p>
        </p:txBody>
      </p:sp>
      <p:sp>
        <p:nvSpPr>
          <p:cNvPr id="487428" name="AutoShape 4"/>
          <p:cNvSpPr>
            <a:spLocks noChangeArrowheads="1"/>
          </p:cNvSpPr>
          <p:nvPr/>
        </p:nvSpPr>
        <p:spPr bwMode="auto">
          <a:xfrm>
            <a:off x="3995738" y="549275"/>
            <a:ext cx="4392612" cy="1223963"/>
          </a:xfrm>
          <a:prstGeom prst="wedgeEllipseCallout">
            <a:avLst>
              <a:gd name="adj1" fmla="val -90190"/>
              <a:gd name="adj2" fmla="val -8625"/>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800" b="1">
                <a:solidFill>
                  <a:srgbClr val="000000"/>
                </a:solidFill>
                <a:effectLst>
                  <a:outerShdw blurRad="38100" dist="38100" dir="2700000" algn="tl">
                    <a:srgbClr val="FFFFFF"/>
                  </a:outerShdw>
                </a:effectLst>
                <a:ea typeface="楷体_GB2312" pitchFamily="49" charset="-122"/>
              </a:rPr>
              <a:t>对于</a:t>
            </a:r>
            <a:r>
              <a:rPr lang="en-US" altLang="zh-CN" sz="2800" b="1" i="1">
                <a:solidFill>
                  <a:srgbClr val="000000"/>
                </a:solidFill>
                <a:effectLst>
                  <a:outerShdw blurRad="38100" dist="38100" dir="2700000" algn="tl">
                    <a:srgbClr val="FFFFFF"/>
                  </a:outerShdw>
                </a:effectLst>
                <a:ea typeface="楷体_GB2312" pitchFamily="49" charset="-122"/>
              </a:rPr>
              <a:t>n</a:t>
            </a:r>
            <a:r>
              <a:rPr lang="zh-CN" altLang="en-US" sz="2800" b="1">
                <a:solidFill>
                  <a:srgbClr val="000000"/>
                </a:solidFill>
                <a:effectLst>
                  <a:outerShdw blurRad="38100" dist="38100" dir="2700000" algn="tl">
                    <a:srgbClr val="FFFFFF"/>
                  </a:outerShdw>
                </a:effectLst>
                <a:ea typeface="楷体_GB2312" pitchFamily="49" charset="-122"/>
              </a:rPr>
              <a:t>变量函数</a:t>
            </a:r>
          </a:p>
          <a:p>
            <a:pPr algn="ctr" eaLnBrk="1" hangingPunct="1">
              <a:defRPr/>
            </a:pPr>
            <a:r>
              <a:rPr lang="en-US" altLang="zh-CN" sz="2800" b="1" i="1">
                <a:solidFill>
                  <a:srgbClr val="000000"/>
                </a:solidFill>
                <a:effectLst>
                  <a:outerShdw blurRad="38100" dist="38100" dir="2700000" algn="tl">
                    <a:srgbClr val="FFFFFF"/>
                  </a:outerShdw>
                </a:effectLst>
                <a:ea typeface="楷体_GB2312" pitchFamily="49" charset="-122"/>
              </a:rPr>
              <a:t>2</a:t>
            </a:r>
            <a:r>
              <a:rPr lang="en-US" altLang="zh-CN" sz="2800" b="1" i="1" baseline="30000">
                <a:solidFill>
                  <a:srgbClr val="000000"/>
                </a:solidFill>
                <a:effectLst>
                  <a:outerShdw blurRad="38100" dist="38100" dir="2700000" algn="tl">
                    <a:srgbClr val="FFFFFF"/>
                  </a:outerShdw>
                </a:effectLst>
                <a:ea typeface="楷体_GB2312" pitchFamily="49" charset="-122"/>
              </a:rPr>
              <a:t>n</a:t>
            </a:r>
            <a:r>
              <a:rPr lang="zh-CN" altLang="en-US" sz="2800" b="1">
                <a:solidFill>
                  <a:srgbClr val="000000"/>
                </a:solidFill>
                <a:effectLst>
                  <a:outerShdw blurRad="38100" dist="38100" dir="2700000" algn="tl">
                    <a:srgbClr val="FFFFFF"/>
                  </a:outerShdw>
                </a:effectLst>
                <a:ea typeface="楷体_GB2312" pitchFamily="49" charset="-122"/>
              </a:rPr>
              <a:t>个</a:t>
            </a:r>
            <a:endParaRPr lang="zh-CN" altLang="en-US" b="1">
              <a:solidFill>
                <a:srgbClr val="000000"/>
              </a:solidFill>
              <a:effectLst>
                <a:outerShdw blurRad="38100" dist="38100" dir="2700000" algn="tl">
                  <a:srgbClr val="FFFFFF"/>
                </a:outerShdw>
              </a:effectLst>
              <a:ea typeface="楷体_GB2312" pitchFamily="49" charset="-122"/>
            </a:endParaRPr>
          </a:p>
        </p:txBody>
      </p:sp>
      <p:graphicFrame>
        <p:nvGraphicFramePr>
          <p:cNvPr id="43015" name="Object 5"/>
          <p:cNvGraphicFramePr>
            <a:graphicFrameLocks noGrp="1" noChangeAspect="1"/>
          </p:cNvGraphicFramePr>
          <p:nvPr>
            <p:ph sz="half" idx="2"/>
          </p:nvPr>
        </p:nvGraphicFramePr>
        <p:xfrm>
          <a:off x="1622425" y="4603750"/>
          <a:ext cx="5011738" cy="420688"/>
        </p:xfrm>
        <a:graphic>
          <a:graphicData uri="http://schemas.openxmlformats.org/presentationml/2006/ole">
            <mc:AlternateContent xmlns:mc="http://schemas.openxmlformats.org/markup-compatibility/2006">
              <mc:Choice xmlns:v="urn:schemas-microsoft-com:vml" Requires="v">
                <p:oleObj spid="_x0000_s43038" name="公式" r:id="rId4" imgW="2806700" imgH="228600" progId="Equation.3">
                  <p:embed/>
                </p:oleObj>
              </mc:Choice>
              <mc:Fallback>
                <p:oleObj name="公式" r:id="rId4" imgW="28067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425" y="4603750"/>
                        <a:ext cx="501173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586217-E9F1-41BD-9710-9FBA43FFD72B}" type="slidenum">
              <a:rPr lang="zh-CN" altLang="en-US" smtClean="0">
                <a:solidFill>
                  <a:srgbClr val="0000B6"/>
                </a:solidFill>
                <a:latin typeface="Book Antiqua" pitchFamily="18" charset="0"/>
              </a:rPr>
              <a:pPr/>
              <a:t>39</a:t>
            </a:fld>
            <a:endParaRPr lang="en-US" altLang="zh-CN" smtClean="0">
              <a:solidFill>
                <a:srgbClr val="0000B6"/>
              </a:solidFill>
              <a:latin typeface="Book Antiqua" pitchFamily="18" charset="0"/>
            </a:endParaRPr>
          </a:p>
        </p:txBody>
      </p:sp>
      <p:sp>
        <p:nvSpPr>
          <p:cNvPr id="4403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89474" name="Rectangle 2"/>
          <p:cNvSpPr>
            <a:spLocks noGrp="1" noChangeArrowheads="1"/>
          </p:cNvSpPr>
          <p:nvPr>
            <p:ph type="title"/>
          </p:nvPr>
        </p:nvSpPr>
        <p:spPr/>
        <p:txBody>
          <a:bodyPr/>
          <a:lstStyle/>
          <a:p>
            <a:pPr>
              <a:defRPr/>
            </a:pPr>
            <a:r>
              <a:rPr lang="zh-CN" altLang="en-US" sz="4000" i="0" smtClean="0">
                <a:ea typeface="宋体" pitchFamily="2" charset="-122"/>
              </a:rPr>
              <a:t>最大项的性质</a:t>
            </a:r>
          </a:p>
        </p:txBody>
      </p:sp>
      <p:sp>
        <p:nvSpPr>
          <p:cNvPr id="489475" name="Rectangle 3"/>
          <p:cNvSpPr>
            <a:spLocks noGrp="1" noChangeArrowheads="1"/>
          </p:cNvSpPr>
          <p:nvPr>
            <p:ph type="body" sz="half" idx="1"/>
          </p:nvPr>
        </p:nvSpPr>
        <p:spPr>
          <a:xfrm>
            <a:off x="395288" y="1412875"/>
            <a:ext cx="8105775" cy="4464050"/>
          </a:xfrm>
        </p:spPr>
        <p:txBody>
          <a:bodyPr/>
          <a:lstStyle/>
          <a:p>
            <a:endParaRPr lang="zh-CN" altLang="en-US" sz="2800" smtClean="0">
              <a:ea typeface="宋体" pitchFamily="2" charset="-122"/>
            </a:endParaRPr>
          </a:p>
          <a:p>
            <a:r>
              <a:rPr lang="zh-CN" altLang="en-US" sz="2800" smtClean="0">
                <a:ea typeface="宋体" pitchFamily="2" charset="-122"/>
              </a:rPr>
              <a:t>在输入变量任一取值下，有且仅有一个最大项的值为</a:t>
            </a:r>
            <a:r>
              <a:rPr lang="en-US" altLang="zh-CN" sz="2800" smtClean="0">
                <a:solidFill>
                  <a:srgbClr val="FF0000"/>
                </a:solidFill>
                <a:latin typeface="黑体" pitchFamily="2" charset="-122"/>
                <a:ea typeface="黑体" pitchFamily="2" charset="-122"/>
              </a:rPr>
              <a:t>0</a:t>
            </a:r>
            <a:r>
              <a:rPr lang="zh-CN" altLang="en-US" sz="2800" smtClean="0">
                <a:solidFill>
                  <a:schemeClr val="tx1"/>
                </a:solidFill>
                <a:latin typeface="黑体" pitchFamily="2" charset="-122"/>
                <a:ea typeface="黑体" pitchFamily="2" charset="-122"/>
              </a:rPr>
              <a:t>；</a:t>
            </a:r>
          </a:p>
          <a:p>
            <a:r>
              <a:rPr lang="zh-CN" altLang="en-US" sz="2800" smtClean="0">
                <a:ea typeface="宋体" pitchFamily="2" charset="-122"/>
              </a:rPr>
              <a:t>全体最大项之积为</a:t>
            </a:r>
            <a:r>
              <a:rPr lang="en-US" altLang="zh-CN" sz="2800" smtClean="0">
                <a:solidFill>
                  <a:srgbClr val="FF0000"/>
                </a:solidFill>
                <a:latin typeface="黑体" pitchFamily="2" charset="-122"/>
                <a:ea typeface="黑体" pitchFamily="2" charset="-122"/>
              </a:rPr>
              <a:t>0</a:t>
            </a:r>
            <a:r>
              <a:rPr lang="zh-CN" altLang="en-US" sz="2800" smtClean="0">
                <a:solidFill>
                  <a:schemeClr val="tx1"/>
                </a:solidFill>
                <a:latin typeface="黑体" pitchFamily="2" charset="-122"/>
                <a:ea typeface="黑体" pitchFamily="2" charset="-122"/>
              </a:rPr>
              <a:t>；</a:t>
            </a:r>
          </a:p>
          <a:p>
            <a:r>
              <a:rPr lang="zh-CN" altLang="en-US" sz="2800" smtClean="0">
                <a:ea typeface="宋体" pitchFamily="2" charset="-122"/>
              </a:rPr>
              <a:t>任何两个最大项之和为</a:t>
            </a:r>
            <a:r>
              <a:rPr lang="en-US" altLang="zh-CN" sz="2800" smtClean="0">
                <a:solidFill>
                  <a:srgbClr val="FF0000"/>
                </a:solidFill>
                <a:latin typeface="黑体" pitchFamily="2" charset="-122"/>
                <a:ea typeface="黑体" pitchFamily="2" charset="-122"/>
              </a:rPr>
              <a:t>1</a:t>
            </a:r>
            <a:r>
              <a:rPr lang="zh-CN" altLang="en-US" sz="2800" smtClean="0">
                <a:solidFill>
                  <a:schemeClr val="tx1"/>
                </a:solidFill>
                <a:latin typeface="黑体" pitchFamily="2" charset="-122"/>
                <a:ea typeface="黑体" pitchFamily="2" charset="-122"/>
              </a:rPr>
              <a:t>；</a:t>
            </a:r>
          </a:p>
          <a:p>
            <a:r>
              <a:rPr lang="zh-CN" altLang="en-US" sz="2800" smtClean="0">
                <a:ea typeface="宋体" pitchFamily="2" charset="-122"/>
              </a:rPr>
              <a:t>只有一个变量不同的最大项的乘积等于各相同变量之和。</a:t>
            </a:r>
          </a:p>
          <a:p>
            <a:endParaRPr lang="zh-CN" altLang="en-US" sz="2800" smtClean="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9475">
                                            <p:txEl>
                                              <p:pRg st="1" end="1"/>
                                            </p:txEl>
                                          </p:spTgt>
                                        </p:tgtEl>
                                        <p:attrNameLst>
                                          <p:attrName>style.visibility</p:attrName>
                                        </p:attrNameLst>
                                      </p:cBhvr>
                                      <p:to>
                                        <p:strVal val="visible"/>
                                      </p:to>
                                    </p:set>
                                    <p:anim calcmode="lin" valueType="num">
                                      <p:cBhvr additive="base">
                                        <p:cTn id="7" dur="500" fill="hold"/>
                                        <p:tgtEl>
                                          <p:spTgt spid="489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9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9475">
                                            <p:txEl>
                                              <p:pRg st="2" end="2"/>
                                            </p:txEl>
                                          </p:spTgt>
                                        </p:tgtEl>
                                        <p:attrNameLst>
                                          <p:attrName>style.visibility</p:attrName>
                                        </p:attrNameLst>
                                      </p:cBhvr>
                                      <p:to>
                                        <p:strVal val="visible"/>
                                      </p:to>
                                    </p:set>
                                    <p:anim calcmode="lin" valueType="num">
                                      <p:cBhvr additive="base">
                                        <p:cTn id="13" dur="500" fill="hold"/>
                                        <p:tgtEl>
                                          <p:spTgt spid="4894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9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9475">
                                            <p:txEl>
                                              <p:pRg st="3" end="3"/>
                                            </p:txEl>
                                          </p:spTgt>
                                        </p:tgtEl>
                                        <p:attrNameLst>
                                          <p:attrName>style.visibility</p:attrName>
                                        </p:attrNameLst>
                                      </p:cBhvr>
                                      <p:to>
                                        <p:strVal val="visible"/>
                                      </p:to>
                                    </p:set>
                                    <p:anim calcmode="lin" valueType="num">
                                      <p:cBhvr additive="base">
                                        <p:cTn id="19" dur="500" fill="hold"/>
                                        <p:tgtEl>
                                          <p:spTgt spid="4894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9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9475">
                                            <p:txEl>
                                              <p:pRg st="4" end="4"/>
                                            </p:txEl>
                                          </p:spTgt>
                                        </p:tgtEl>
                                        <p:attrNameLst>
                                          <p:attrName>style.visibility</p:attrName>
                                        </p:attrNameLst>
                                      </p:cBhvr>
                                      <p:to>
                                        <p:strVal val="visible"/>
                                      </p:to>
                                    </p:set>
                                    <p:anim calcmode="lin" valueType="num">
                                      <p:cBhvr additive="base">
                                        <p:cTn id="25" dur="500" fill="hold"/>
                                        <p:tgtEl>
                                          <p:spTgt spid="4894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94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1BE8B76-539C-401F-A1AD-93C055F21318}" type="slidenum">
              <a:rPr lang="zh-CN" altLang="en-US" smtClean="0">
                <a:solidFill>
                  <a:srgbClr val="0000B6"/>
                </a:solidFill>
                <a:latin typeface="Book Antiqua" pitchFamily="18" charset="0"/>
              </a:rPr>
              <a:pPr/>
              <a:t>4</a:t>
            </a:fld>
            <a:endParaRPr lang="en-US" altLang="zh-CN" smtClean="0">
              <a:solidFill>
                <a:srgbClr val="0000B6"/>
              </a:solidFill>
              <a:latin typeface="Book Antiqua" pitchFamily="18" charset="0"/>
            </a:endParaRPr>
          </a:p>
        </p:txBody>
      </p:sp>
      <p:sp>
        <p:nvSpPr>
          <p:cNvPr id="819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09602" name="Rectangle 2"/>
          <p:cNvSpPr>
            <a:spLocks noGrp="1" noChangeArrowheads="1"/>
          </p:cNvSpPr>
          <p:nvPr>
            <p:ph type="title"/>
          </p:nvPr>
        </p:nvSpPr>
        <p:spPr/>
        <p:txBody>
          <a:bodyPr/>
          <a:lstStyle/>
          <a:p>
            <a:pPr>
              <a:defRPr/>
            </a:pPr>
            <a:r>
              <a:rPr lang="zh-CN" altLang="en-US" i="0" smtClean="0">
                <a:ea typeface="黑体" pitchFamily="2" charset="-122"/>
              </a:rPr>
              <a:t>或</a:t>
            </a:r>
            <a:r>
              <a:rPr lang="en-US" altLang="zh-CN" i="0" smtClean="0">
                <a:ea typeface="黑体" pitchFamily="2" charset="-122"/>
              </a:rPr>
              <a:t>-OR</a:t>
            </a:r>
          </a:p>
        </p:txBody>
      </p:sp>
      <p:sp>
        <p:nvSpPr>
          <p:cNvPr id="8197" name="Rectangle 3"/>
          <p:cNvSpPr>
            <a:spLocks noGrp="1" noChangeArrowheads="1"/>
          </p:cNvSpPr>
          <p:nvPr>
            <p:ph type="body" sz="half" idx="1"/>
          </p:nvPr>
        </p:nvSpPr>
        <p:spPr>
          <a:xfrm>
            <a:off x="468313" y="1557338"/>
            <a:ext cx="7240587" cy="1296987"/>
          </a:xfrm>
        </p:spPr>
        <p:txBody>
          <a:bodyPr/>
          <a:lstStyle/>
          <a:p>
            <a:pPr>
              <a:lnSpc>
                <a:spcPct val="90000"/>
              </a:lnSpc>
            </a:pPr>
            <a:r>
              <a:rPr lang="zh-CN" altLang="en-US" sz="2400" smtClean="0">
                <a:ea typeface="宋体" pitchFamily="2" charset="-122"/>
              </a:rPr>
              <a:t>条件之一具备，结果发生</a:t>
            </a:r>
          </a:p>
          <a:p>
            <a:pPr>
              <a:lnSpc>
                <a:spcPct val="90000"/>
              </a:lnSpc>
            </a:pPr>
            <a:r>
              <a:rPr lang="en-US" altLang="zh-CN" sz="2400" i="1" smtClean="0">
                <a:ea typeface="宋体" pitchFamily="2" charset="-122"/>
              </a:rPr>
              <a:t>Y= A </a:t>
            </a:r>
            <a:r>
              <a:rPr lang="en-US" altLang="zh-CN" sz="2400" smtClean="0">
                <a:ea typeface="宋体" pitchFamily="2" charset="-122"/>
              </a:rPr>
              <a:t> OR </a:t>
            </a:r>
            <a:r>
              <a:rPr lang="en-US" altLang="zh-CN" sz="2400" i="1" smtClean="0">
                <a:ea typeface="宋体" pitchFamily="2" charset="-122"/>
              </a:rPr>
              <a:t> B  = A+B</a:t>
            </a:r>
          </a:p>
          <a:p>
            <a:pPr>
              <a:lnSpc>
                <a:spcPct val="90000"/>
              </a:lnSpc>
            </a:pPr>
            <a:r>
              <a:rPr lang="zh-CN" altLang="en-US" sz="2400" smtClean="0">
                <a:solidFill>
                  <a:schemeClr val="folHlink"/>
                </a:solidFill>
                <a:ea typeface="宋体" pitchFamily="2" charset="-122"/>
              </a:rPr>
              <a:t>真值表                            图形符号</a:t>
            </a:r>
            <a:endParaRPr lang="en-US" altLang="zh-CN" sz="2400" smtClean="0">
              <a:solidFill>
                <a:schemeClr val="folHlink"/>
              </a:solidFill>
              <a:ea typeface="宋体" pitchFamily="2" charset="-122"/>
            </a:endParaRPr>
          </a:p>
        </p:txBody>
      </p:sp>
      <p:graphicFrame>
        <p:nvGraphicFramePr>
          <p:cNvPr id="409604" name="Group 4"/>
          <p:cNvGraphicFramePr>
            <a:graphicFrameLocks noGrp="1"/>
          </p:cNvGraphicFramePr>
          <p:nvPr/>
        </p:nvGraphicFramePr>
        <p:xfrm>
          <a:off x="1403350" y="2924175"/>
          <a:ext cx="2520950" cy="3213102"/>
        </p:xfrm>
        <a:graphic>
          <a:graphicData uri="http://schemas.openxmlformats.org/drawingml/2006/table">
            <a:tbl>
              <a:tblPr/>
              <a:tblGrid>
                <a:gridCol w="15128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tblGrid>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1350">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8214" name="Object 34"/>
          <p:cNvGraphicFramePr>
            <a:graphicFrameLocks noGrp="1" noChangeAspect="1"/>
          </p:cNvGraphicFramePr>
          <p:nvPr>
            <p:ph sz="half" idx="2"/>
          </p:nvPr>
        </p:nvGraphicFramePr>
        <p:xfrm>
          <a:off x="5410200" y="2343150"/>
          <a:ext cx="3009900" cy="3941763"/>
        </p:xfrm>
        <a:graphic>
          <a:graphicData uri="http://schemas.openxmlformats.org/presentationml/2006/ole">
            <mc:AlternateContent xmlns:mc="http://schemas.openxmlformats.org/markup-compatibility/2006">
              <mc:Choice xmlns:v="urn:schemas-microsoft-com:vml" Requires="v">
                <p:oleObj spid="_x0000_s8238" name="Photo Editor Photo" r:id="rId4" imgW="4809524" imgH="6106377" progId="MSPhotoEd.3">
                  <p:embed/>
                </p:oleObj>
              </mc:Choice>
              <mc:Fallback>
                <p:oleObj name="Photo Editor Photo" r:id="rId4" imgW="4809524" imgH="6106377" progId="MSPhotoEd.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343150"/>
                        <a:ext cx="3009900" cy="394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 name="TextBox 7"/>
          <p:cNvSpPr txBox="1"/>
          <p:nvPr/>
        </p:nvSpPr>
        <p:spPr>
          <a:xfrm>
            <a:off x="7532688" y="1111250"/>
            <a:ext cx="1316037"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0693CBB-3BDF-4154-B0F6-602A89D3A111}" type="slidenum">
              <a:rPr lang="zh-CN" altLang="en-US" smtClean="0">
                <a:solidFill>
                  <a:srgbClr val="0000B6"/>
                </a:solidFill>
                <a:latin typeface="Book Antiqua" pitchFamily="18" charset="0"/>
              </a:rPr>
              <a:pPr/>
              <a:t>40</a:t>
            </a:fld>
            <a:endParaRPr lang="en-US" altLang="zh-CN" smtClean="0">
              <a:solidFill>
                <a:srgbClr val="0000B6"/>
              </a:solidFill>
              <a:latin typeface="Book Antiqua" pitchFamily="18" charset="0"/>
            </a:endParaRPr>
          </a:p>
        </p:txBody>
      </p:sp>
      <p:sp>
        <p:nvSpPr>
          <p:cNvPr id="45059"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91522" name="Rectangle 2"/>
          <p:cNvSpPr>
            <a:spLocks noGrp="1" noChangeArrowheads="1"/>
          </p:cNvSpPr>
          <p:nvPr>
            <p:ph type="title"/>
          </p:nvPr>
        </p:nvSpPr>
        <p:spPr>
          <a:xfrm>
            <a:off x="457200" y="333375"/>
            <a:ext cx="7931150" cy="647700"/>
          </a:xfrm>
        </p:spPr>
        <p:txBody>
          <a:bodyPr/>
          <a:lstStyle/>
          <a:p>
            <a:pPr>
              <a:defRPr/>
            </a:pPr>
            <a:r>
              <a:rPr lang="zh-CN" altLang="en-US" sz="4000" i="0" dirty="0" smtClean="0">
                <a:ea typeface="宋体" pitchFamily="2" charset="-122"/>
              </a:rPr>
              <a:t>最大项的编号：</a:t>
            </a:r>
          </a:p>
        </p:txBody>
      </p:sp>
      <p:graphicFrame>
        <p:nvGraphicFramePr>
          <p:cNvPr id="491523" name="Group 3"/>
          <p:cNvGraphicFramePr>
            <a:graphicFrameLocks noGrp="1"/>
          </p:cNvGraphicFramePr>
          <p:nvPr>
            <p:ph sz="half" idx="2"/>
          </p:nvPr>
        </p:nvGraphicFramePr>
        <p:xfrm>
          <a:off x="1116013" y="981075"/>
          <a:ext cx="7416800" cy="5191121"/>
        </p:xfrm>
        <a:graphic>
          <a:graphicData uri="http://schemas.openxmlformats.org/drawingml/2006/table">
            <a:tbl>
              <a:tblPr/>
              <a:tblGrid>
                <a:gridCol w="1560512">
                  <a:extLst>
                    <a:ext uri="{9D8B030D-6E8A-4147-A177-3AD203B41FA5}">
                      <a16:colId xmlns:a16="http://schemas.microsoft.com/office/drawing/2014/main" xmlns="" val="20000"/>
                    </a:ext>
                  </a:extLst>
                </a:gridCol>
                <a:gridCol w="1247775">
                  <a:extLst>
                    <a:ext uri="{9D8B030D-6E8A-4147-A177-3AD203B41FA5}">
                      <a16:colId xmlns:a16="http://schemas.microsoft.com/office/drawing/2014/main" xmlns="" val="20001"/>
                    </a:ext>
                  </a:extLst>
                </a:gridCol>
                <a:gridCol w="1874838">
                  <a:extLst>
                    <a:ext uri="{9D8B030D-6E8A-4147-A177-3AD203B41FA5}">
                      <a16:colId xmlns:a16="http://schemas.microsoft.com/office/drawing/2014/main" xmlns="" val="20002"/>
                    </a:ext>
                  </a:extLst>
                </a:gridCol>
                <a:gridCol w="2733675">
                  <a:extLst>
                    <a:ext uri="{9D8B030D-6E8A-4147-A177-3AD203B41FA5}">
                      <a16:colId xmlns:a16="http://schemas.microsoft.com/office/drawing/2014/main" xmlns="" val="20003"/>
                    </a:ext>
                  </a:extLst>
                </a:gridCol>
              </a:tblGrid>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最大项</a:t>
                      </a:r>
                    </a:p>
                  </a:txBody>
                  <a:tcPr marT="45726" marB="4572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取值</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对应</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编号</a:t>
                      </a:r>
                    </a:p>
                  </a:txBody>
                  <a:tcPr marT="45726" marB="4572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 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十进制数</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7</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dirty="0" smtClean="0">
                          <a:ln>
                            <a:noFill/>
                          </a:ln>
                          <a:solidFill>
                            <a:srgbClr val="315263"/>
                          </a:solidFill>
                          <a:effectLst/>
                          <a:latin typeface="Arial" charset="0"/>
                          <a:ea typeface="宋体" pitchFamily="2" charset="-122"/>
                        </a:rPr>
                        <a:t>M</a:t>
                      </a:r>
                      <a:r>
                        <a:rPr kumimoji="0" lang="en-US" altLang="zh-CN" sz="2800" b="0" i="1" u="none" strike="noStrike" cap="none" normalizeH="0" baseline="-25000" dirty="0" smtClean="0">
                          <a:ln>
                            <a:noFill/>
                          </a:ln>
                          <a:solidFill>
                            <a:srgbClr val="315263"/>
                          </a:solidFill>
                          <a:effectLst/>
                          <a:latin typeface="Arial"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xmlns="" val="10006"/>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51822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52711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M</a:t>
                      </a:r>
                      <a:r>
                        <a:rPr kumimoji="0" lang="en-US" altLang="zh-CN" sz="2800" b="0" i="1" u="none" strike="noStrike" cap="none" normalizeH="0" baseline="-25000" smtClean="0">
                          <a:ln>
                            <a:noFill/>
                          </a:ln>
                          <a:solidFill>
                            <a:srgbClr val="315263"/>
                          </a:solidFill>
                          <a:effectLst/>
                          <a:latin typeface="Arial" charset="0"/>
                          <a:ea typeface="宋体" pitchFamily="2" charset="-122"/>
                        </a:rPr>
                        <a:t>0</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9"/>
                  </a:ext>
                </a:extLst>
              </a:tr>
            </a:tbl>
          </a:graphicData>
        </a:graphic>
      </p:graphicFrame>
      <p:graphicFrame>
        <p:nvGraphicFramePr>
          <p:cNvPr id="45114" name="Object 84"/>
          <p:cNvGraphicFramePr>
            <a:graphicFrameLocks noGrp="1" noChangeAspect="1"/>
          </p:cNvGraphicFramePr>
          <p:nvPr>
            <p:ph sz="half" idx="1"/>
          </p:nvPr>
        </p:nvGraphicFramePr>
        <p:xfrm>
          <a:off x="1076325" y="2085975"/>
          <a:ext cx="1658938" cy="3902075"/>
        </p:xfrm>
        <a:graphic>
          <a:graphicData uri="http://schemas.openxmlformats.org/presentationml/2006/ole">
            <mc:AlternateContent xmlns:mc="http://schemas.openxmlformats.org/markup-compatibility/2006">
              <mc:Choice xmlns:v="urn:schemas-microsoft-com:vml" Requires="v">
                <p:oleObj spid="_x0000_s45137" name="公式" r:id="rId4" imgW="685800" imgH="1562100" progId="Equation.3">
                  <p:embed/>
                </p:oleObj>
              </mc:Choice>
              <mc:Fallback>
                <p:oleObj name="公式" r:id="rId4" imgW="685800" imgH="1562100" progId="Equation.3">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2085975"/>
                        <a:ext cx="1658938" cy="390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201234-838F-4510-8A25-2F05855D0AAD}" type="slidenum">
              <a:rPr lang="zh-CN" altLang="en-US" smtClean="0">
                <a:solidFill>
                  <a:srgbClr val="0000B6"/>
                </a:solidFill>
                <a:latin typeface="Book Antiqua" pitchFamily="18" charset="0"/>
              </a:rPr>
              <a:pPr/>
              <a:t>41</a:t>
            </a:fld>
            <a:endParaRPr lang="en-US" altLang="zh-CN" smtClean="0">
              <a:solidFill>
                <a:srgbClr val="0000B6"/>
              </a:solidFill>
              <a:latin typeface="Book Antiqua" pitchFamily="18" charset="0"/>
            </a:endParaRPr>
          </a:p>
        </p:txBody>
      </p:sp>
      <p:sp>
        <p:nvSpPr>
          <p:cNvPr id="4608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graphicFrame>
        <p:nvGraphicFramePr>
          <p:cNvPr id="46084" name="Object 2"/>
          <p:cNvGraphicFramePr>
            <a:graphicFrameLocks noChangeAspect="1"/>
          </p:cNvGraphicFramePr>
          <p:nvPr/>
        </p:nvGraphicFramePr>
        <p:xfrm>
          <a:off x="2916238" y="836613"/>
          <a:ext cx="1441450" cy="544512"/>
        </p:xfrm>
        <a:graphic>
          <a:graphicData uri="http://schemas.openxmlformats.org/presentationml/2006/ole">
            <mc:AlternateContent xmlns:mc="http://schemas.openxmlformats.org/markup-compatibility/2006">
              <mc:Choice xmlns:v="urn:schemas-microsoft-com:vml" Requires="v">
                <p:oleObj spid="_x0000_s46173" name="公式" r:id="rId4" imgW="571252" imgH="215806" progId="Equation.3">
                  <p:embed/>
                </p:oleObj>
              </mc:Choice>
              <mc:Fallback>
                <p:oleObj name="公式" r:id="rId4" imgW="571252"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836613"/>
                        <a:ext cx="144145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3571" name="AutoShape 3"/>
          <p:cNvSpPr>
            <a:spLocks noChangeArrowheads="1"/>
          </p:cNvSpPr>
          <p:nvPr/>
        </p:nvSpPr>
        <p:spPr bwMode="auto">
          <a:xfrm>
            <a:off x="3556000" y="1571625"/>
            <a:ext cx="215900" cy="358775"/>
          </a:xfrm>
          <a:prstGeom prst="downArrow">
            <a:avLst>
              <a:gd name="adj1" fmla="val 50000"/>
              <a:gd name="adj2" fmla="val 41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graphicFrame>
        <p:nvGraphicFramePr>
          <p:cNvPr id="493572" name="Object 4"/>
          <p:cNvGraphicFramePr>
            <a:graphicFrameLocks noChangeAspect="1"/>
          </p:cNvGraphicFramePr>
          <p:nvPr/>
        </p:nvGraphicFramePr>
        <p:xfrm>
          <a:off x="2747963" y="1955800"/>
          <a:ext cx="1824037" cy="863600"/>
        </p:xfrm>
        <a:graphic>
          <a:graphicData uri="http://schemas.openxmlformats.org/presentationml/2006/ole">
            <mc:AlternateContent xmlns:mc="http://schemas.openxmlformats.org/markup-compatibility/2006">
              <mc:Choice xmlns:v="urn:schemas-microsoft-com:vml" Requires="v">
                <p:oleObj spid="_x0000_s46174" name="公式" r:id="rId6" imgW="723586" imgH="342751" progId="Equation.3">
                  <p:embed/>
                </p:oleObj>
              </mc:Choice>
              <mc:Fallback>
                <p:oleObj name="公式" r:id="rId6" imgW="723586" imgH="34275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7963" y="1955800"/>
                        <a:ext cx="18240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3573" name="AutoShape 5"/>
          <p:cNvSpPr>
            <a:spLocks noChangeArrowheads="1"/>
          </p:cNvSpPr>
          <p:nvPr/>
        </p:nvSpPr>
        <p:spPr bwMode="auto">
          <a:xfrm>
            <a:off x="3556000" y="2867025"/>
            <a:ext cx="215900" cy="358775"/>
          </a:xfrm>
          <a:prstGeom prst="downArrow">
            <a:avLst>
              <a:gd name="adj1" fmla="val 50000"/>
              <a:gd name="adj2" fmla="val 41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graphicFrame>
        <p:nvGraphicFramePr>
          <p:cNvPr id="493574" name="Object 6"/>
          <p:cNvGraphicFramePr>
            <a:graphicFrameLocks noChangeAspect="1"/>
          </p:cNvGraphicFramePr>
          <p:nvPr/>
        </p:nvGraphicFramePr>
        <p:xfrm>
          <a:off x="2619375" y="3171825"/>
          <a:ext cx="2081213" cy="1027113"/>
        </p:xfrm>
        <a:graphic>
          <a:graphicData uri="http://schemas.openxmlformats.org/presentationml/2006/ole">
            <mc:AlternateContent xmlns:mc="http://schemas.openxmlformats.org/markup-compatibility/2006">
              <mc:Choice xmlns:v="urn:schemas-microsoft-com:vml" Requires="v">
                <p:oleObj spid="_x0000_s46175" name="公式" r:id="rId8" imgW="825142" imgH="406224" progId="Equation.3">
                  <p:embed/>
                </p:oleObj>
              </mc:Choice>
              <mc:Fallback>
                <p:oleObj name="公式" r:id="rId8" imgW="825142" imgH="406224"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9375" y="3171825"/>
                        <a:ext cx="2081213"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3575" name="AutoShape 7"/>
          <p:cNvSpPr>
            <a:spLocks noChangeArrowheads="1"/>
          </p:cNvSpPr>
          <p:nvPr/>
        </p:nvSpPr>
        <p:spPr bwMode="auto">
          <a:xfrm>
            <a:off x="3556000" y="4237038"/>
            <a:ext cx="215900" cy="358775"/>
          </a:xfrm>
          <a:prstGeom prst="downArrow">
            <a:avLst>
              <a:gd name="adj1" fmla="val 50000"/>
              <a:gd name="adj2" fmla="val 41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graphicFrame>
        <p:nvGraphicFramePr>
          <p:cNvPr id="493576" name="Object 8"/>
          <p:cNvGraphicFramePr>
            <a:graphicFrameLocks noChangeAspect="1"/>
          </p:cNvGraphicFramePr>
          <p:nvPr/>
        </p:nvGraphicFramePr>
        <p:xfrm>
          <a:off x="2236788" y="4633913"/>
          <a:ext cx="3327400" cy="995362"/>
        </p:xfrm>
        <a:graphic>
          <a:graphicData uri="http://schemas.openxmlformats.org/presentationml/2006/ole">
            <mc:AlternateContent xmlns:mc="http://schemas.openxmlformats.org/markup-compatibility/2006">
              <mc:Choice xmlns:v="urn:schemas-microsoft-com:vml" Requires="v">
                <p:oleObj spid="_x0000_s46176" name="公式" r:id="rId10" imgW="1320227" imgH="393529" progId="Equation.3">
                  <p:embed/>
                </p:oleObj>
              </mc:Choice>
              <mc:Fallback>
                <p:oleObj name="公式" r:id="rId10" imgW="1320227" imgH="393529"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6788" y="4633913"/>
                        <a:ext cx="3327400"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3571"/>
                                        </p:tgtEl>
                                        <p:attrNameLst>
                                          <p:attrName>style.visibility</p:attrName>
                                        </p:attrNameLst>
                                      </p:cBhvr>
                                      <p:to>
                                        <p:strVal val="visible"/>
                                      </p:to>
                                    </p:set>
                                    <p:anim calcmode="lin" valueType="num">
                                      <p:cBhvr additive="base">
                                        <p:cTn id="7" dur="500" fill="hold"/>
                                        <p:tgtEl>
                                          <p:spTgt spid="493571"/>
                                        </p:tgtEl>
                                        <p:attrNameLst>
                                          <p:attrName>ppt_x</p:attrName>
                                        </p:attrNameLst>
                                      </p:cBhvr>
                                      <p:tavLst>
                                        <p:tav tm="0">
                                          <p:val>
                                            <p:strVal val="#ppt_x"/>
                                          </p:val>
                                        </p:tav>
                                        <p:tav tm="100000">
                                          <p:val>
                                            <p:strVal val="#ppt_x"/>
                                          </p:val>
                                        </p:tav>
                                      </p:tavLst>
                                    </p:anim>
                                    <p:anim calcmode="lin" valueType="num">
                                      <p:cBhvr additive="base">
                                        <p:cTn id="8" dur="500" fill="hold"/>
                                        <p:tgtEl>
                                          <p:spTgt spid="4935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3572"/>
                                        </p:tgtEl>
                                        <p:attrNameLst>
                                          <p:attrName>style.visibility</p:attrName>
                                        </p:attrNameLst>
                                      </p:cBhvr>
                                      <p:to>
                                        <p:strVal val="visible"/>
                                      </p:to>
                                    </p:set>
                                    <p:anim calcmode="lin" valueType="num">
                                      <p:cBhvr additive="base">
                                        <p:cTn id="11" dur="500" fill="hold"/>
                                        <p:tgtEl>
                                          <p:spTgt spid="493572"/>
                                        </p:tgtEl>
                                        <p:attrNameLst>
                                          <p:attrName>ppt_x</p:attrName>
                                        </p:attrNameLst>
                                      </p:cBhvr>
                                      <p:tavLst>
                                        <p:tav tm="0">
                                          <p:val>
                                            <p:strVal val="#ppt_x"/>
                                          </p:val>
                                        </p:tav>
                                        <p:tav tm="100000">
                                          <p:val>
                                            <p:strVal val="#ppt_x"/>
                                          </p:val>
                                        </p:tav>
                                      </p:tavLst>
                                    </p:anim>
                                    <p:anim calcmode="lin" valueType="num">
                                      <p:cBhvr additive="base">
                                        <p:cTn id="12" dur="500" fill="hold"/>
                                        <p:tgtEl>
                                          <p:spTgt spid="49357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93573"/>
                                        </p:tgtEl>
                                        <p:attrNameLst>
                                          <p:attrName>style.visibility</p:attrName>
                                        </p:attrNameLst>
                                      </p:cBhvr>
                                      <p:to>
                                        <p:strVal val="visible"/>
                                      </p:to>
                                    </p:set>
                                    <p:anim calcmode="lin" valueType="num">
                                      <p:cBhvr additive="base">
                                        <p:cTn id="17" dur="500" fill="hold"/>
                                        <p:tgtEl>
                                          <p:spTgt spid="493573"/>
                                        </p:tgtEl>
                                        <p:attrNameLst>
                                          <p:attrName>ppt_x</p:attrName>
                                        </p:attrNameLst>
                                      </p:cBhvr>
                                      <p:tavLst>
                                        <p:tav tm="0">
                                          <p:val>
                                            <p:strVal val="#ppt_x"/>
                                          </p:val>
                                        </p:tav>
                                        <p:tav tm="100000">
                                          <p:val>
                                            <p:strVal val="#ppt_x"/>
                                          </p:val>
                                        </p:tav>
                                      </p:tavLst>
                                    </p:anim>
                                    <p:anim calcmode="lin" valueType="num">
                                      <p:cBhvr additive="base">
                                        <p:cTn id="18" dur="500" fill="hold"/>
                                        <p:tgtEl>
                                          <p:spTgt spid="49357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3574"/>
                                        </p:tgtEl>
                                        <p:attrNameLst>
                                          <p:attrName>style.visibility</p:attrName>
                                        </p:attrNameLst>
                                      </p:cBhvr>
                                      <p:to>
                                        <p:strVal val="visible"/>
                                      </p:to>
                                    </p:set>
                                    <p:anim calcmode="lin" valueType="num">
                                      <p:cBhvr additive="base">
                                        <p:cTn id="21" dur="500" fill="hold"/>
                                        <p:tgtEl>
                                          <p:spTgt spid="493574"/>
                                        </p:tgtEl>
                                        <p:attrNameLst>
                                          <p:attrName>ppt_x</p:attrName>
                                        </p:attrNameLst>
                                      </p:cBhvr>
                                      <p:tavLst>
                                        <p:tav tm="0">
                                          <p:val>
                                            <p:strVal val="#ppt_x"/>
                                          </p:val>
                                        </p:tav>
                                        <p:tav tm="100000">
                                          <p:val>
                                            <p:strVal val="#ppt_x"/>
                                          </p:val>
                                        </p:tav>
                                      </p:tavLst>
                                    </p:anim>
                                    <p:anim calcmode="lin" valueType="num">
                                      <p:cBhvr additive="base">
                                        <p:cTn id="22" dur="500" fill="hold"/>
                                        <p:tgtEl>
                                          <p:spTgt spid="49357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93575"/>
                                        </p:tgtEl>
                                        <p:attrNameLst>
                                          <p:attrName>style.visibility</p:attrName>
                                        </p:attrNameLst>
                                      </p:cBhvr>
                                      <p:to>
                                        <p:strVal val="visible"/>
                                      </p:to>
                                    </p:set>
                                    <p:anim calcmode="lin" valueType="num">
                                      <p:cBhvr additive="base">
                                        <p:cTn id="27" dur="500" fill="hold"/>
                                        <p:tgtEl>
                                          <p:spTgt spid="493575"/>
                                        </p:tgtEl>
                                        <p:attrNameLst>
                                          <p:attrName>ppt_x</p:attrName>
                                        </p:attrNameLst>
                                      </p:cBhvr>
                                      <p:tavLst>
                                        <p:tav tm="0">
                                          <p:val>
                                            <p:strVal val="#ppt_x"/>
                                          </p:val>
                                        </p:tav>
                                        <p:tav tm="100000">
                                          <p:val>
                                            <p:strVal val="#ppt_x"/>
                                          </p:val>
                                        </p:tav>
                                      </p:tavLst>
                                    </p:anim>
                                    <p:anim calcmode="lin" valueType="num">
                                      <p:cBhvr additive="base">
                                        <p:cTn id="28" dur="500" fill="hold"/>
                                        <p:tgtEl>
                                          <p:spTgt spid="49357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3576"/>
                                        </p:tgtEl>
                                        <p:attrNameLst>
                                          <p:attrName>style.visibility</p:attrName>
                                        </p:attrNameLst>
                                      </p:cBhvr>
                                      <p:to>
                                        <p:strVal val="visible"/>
                                      </p:to>
                                    </p:set>
                                    <p:anim calcmode="lin" valueType="num">
                                      <p:cBhvr additive="base">
                                        <p:cTn id="31" dur="500" fill="hold"/>
                                        <p:tgtEl>
                                          <p:spTgt spid="493576"/>
                                        </p:tgtEl>
                                        <p:attrNameLst>
                                          <p:attrName>ppt_x</p:attrName>
                                        </p:attrNameLst>
                                      </p:cBhvr>
                                      <p:tavLst>
                                        <p:tav tm="0">
                                          <p:val>
                                            <p:strVal val="#ppt_x"/>
                                          </p:val>
                                        </p:tav>
                                        <p:tav tm="100000">
                                          <p:val>
                                            <p:strVal val="#ppt_x"/>
                                          </p:val>
                                        </p:tav>
                                      </p:tavLst>
                                    </p:anim>
                                    <p:anim calcmode="lin" valueType="num">
                                      <p:cBhvr additive="base">
                                        <p:cTn id="32" dur="500" fill="hold"/>
                                        <p:tgtEl>
                                          <p:spTgt spid="4935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animBg="1"/>
      <p:bldP spid="493573" grpId="0" animBg="1"/>
      <p:bldP spid="49357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C50D9FD-B81A-4661-B80B-DDFB3403E6C3}" type="slidenum">
              <a:rPr lang="zh-CN" altLang="en-US" smtClean="0">
                <a:solidFill>
                  <a:srgbClr val="0000B6"/>
                </a:solidFill>
                <a:latin typeface="Book Antiqua" pitchFamily="18" charset="0"/>
              </a:rPr>
              <a:pPr/>
              <a:t>42</a:t>
            </a:fld>
            <a:endParaRPr lang="en-US" altLang="zh-CN" smtClean="0">
              <a:solidFill>
                <a:srgbClr val="0000B6"/>
              </a:solidFill>
              <a:latin typeface="Book Antiqua" pitchFamily="18" charset="0"/>
            </a:endParaRPr>
          </a:p>
        </p:txBody>
      </p:sp>
      <p:sp>
        <p:nvSpPr>
          <p:cNvPr id="4710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95618" name="Rectangle 2"/>
          <p:cNvSpPr>
            <a:spLocks noGrp="1" noChangeArrowheads="1"/>
          </p:cNvSpPr>
          <p:nvPr>
            <p:ph type="title"/>
          </p:nvPr>
        </p:nvSpPr>
        <p:spPr/>
        <p:txBody>
          <a:bodyPr/>
          <a:lstStyle/>
          <a:p>
            <a:pPr>
              <a:defRPr/>
            </a:pPr>
            <a:r>
              <a:rPr lang="zh-CN" altLang="en-US" i="0" smtClean="0">
                <a:ea typeface="宋体" pitchFamily="2" charset="-122"/>
              </a:rPr>
              <a:t>逻辑函数的化简法</a:t>
            </a:r>
          </a:p>
        </p:txBody>
      </p:sp>
      <p:sp>
        <p:nvSpPr>
          <p:cNvPr id="495619" name="Rectangle 3"/>
          <p:cNvSpPr>
            <a:spLocks noGrp="1" noChangeArrowheads="1"/>
          </p:cNvSpPr>
          <p:nvPr>
            <p:ph type="body" sz="half" idx="1"/>
          </p:nvPr>
        </p:nvSpPr>
        <p:spPr>
          <a:xfrm>
            <a:off x="468313" y="1557338"/>
            <a:ext cx="7991475" cy="2159000"/>
          </a:xfrm>
        </p:spPr>
        <p:txBody>
          <a:bodyPr/>
          <a:lstStyle/>
          <a:p>
            <a:r>
              <a:rPr lang="zh-CN" altLang="en-US" sz="2800" smtClean="0">
                <a:ea typeface="宋体" pitchFamily="2" charset="-122"/>
              </a:rPr>
              <a:t>逻辑函数的最简形式</a:t>
            </a:r>
          </a:p>
          <a:p>
            <a:pPr>
              <a:buFont typeface="Wingdings" pitchFamily="2" charset="2"/>
              <a:buNone/>
            </a:pPr>
            <a:r>
              <a:rPr lang="zh-CN" altLang="en-US" sz="2800" smtClean="0">
                <a:ea typeface="宋体" pitchFamily="2" charset="-122"/>
              </a:rPr>
              <a:t>   最简</a:t>
            </a:r>
            <a:r>
              <a:rPr lang="zh-CN" altLang="en-US" sz="2800" smtClean="0">
                <a:ea typeface="黑体" pitchFamily="2" charset="-122"/>
              </a:rPr>
              <a:t>与或</a:t>
            </a:r>
          </a:p>
          <a:p>
            <a:pPr>
              <a:buFont typeface="Wingdings" pitchFamily="2" charset="2"/>
              <a:buNone/>
            </a:pPr>
            <a:r>
              <a:rPr lang="zh-CN" altLang="en-US" sz="2800" smtClean="0">
                <a:ea typeface="宋体" pitchFamily="2" charset="-122"/>
              </a:rPr>
              <a:t>    </a:t>
            </a:r>
            <a:r>
              <a:rPr lang="en-US" altLang="zh-CN" sz="2800" smtClean="0">
                <a:ea typeface="宋体" pitchFamily="2" charset="-122"/>
              </a:rPr>
              <a:t>------</a:t>
            </a:r>
            <a:r>
              <a:rPr lang="zh-CN" altLang="en-US" sz="2800" smtClean="0">
                <a:ea typeface="宋体" pitchFamily="2" charset="-122"/>
              </a:rPr>
              <a:t>包含的乘积项已经最少，每个乘积项的因子也最少，称为最简的</a:t>
            </a:r>
            <a:r>
              <a:rPr lang="zh-CN" altLang="en-US" sz="2800" smtClean="0">
                <a:ea typeface="黑体" pitchFamily="2" charset="-122"/>
              </a:rPr>
              <a:t>与</a:t>
            </a:r>
            <a:r>
              <a:rPr lang="en-US" altLang="zh-CN" sz="2800" smtClean="0">
                <a:latin typeface="Dotum" pitchFamily="34" charset="-127"/>
                <a:ea typeface="Dotum" pitchFamily="34" charset="-127"/>
              </a:rPr>
              <a:t>-</a:t>
            </a:r>
            <a:r>
              <a:rPr lang="zh-CN" altLang="en-US" sz="2800" smtClean="0">
                <a:ea typeface="黑体" pitchFamily="2" charset="-122"/>
              </a:rPr>
              <a:t>或</a:t>
            </a:r>
            <a:r>
              <a:rPr lang="zh-CN" altLang="en-US" sz="2800" smtClean="0">
                <a:ea typeface="宋体" pitchFamily="2" charset="-122"/>
              </a:rPr>
              <a:t>逻辑式。</a:t>
            </a:r>
          </a:p>
        </p:txBody>
      </p:sp>
      <p:graphicFrame>
        <p:nvGraphicFramePr>
          <p:cNvPr id="495620" name="Object 4"/>
          <p:cNvGraphicFramePr>
            <a:graphicFrameLocks noGrp="1" noChangeAspect="1"/>
          </p:cNvGraphicFramePr>
          <p:nvPr>
            <p:ph sz="half" idx="2"/>
          </p:nvPr>
        </p:nvGraphicFramePr>
        <p:xfrm>
          <a:off x="2305050" y="3749675"/>
          <a:ext cx="3303588" cy="1455738"/>
        </p:xfrm>
        <a:graphic>
          <a:graphicData uri="http://schemas.openxmlformats.org/presentationml/2006/ole">
            <mc:AlternateContent xmlns:mc="http://schemas.openxmlformats.org/markup-compatibility/2006">
              <mc:Choice xmlns:v="urn:schemas-microsoft-com:vml" Requires="v">
                <p:oleObj spid="_x0000_s47133" name="公式" r:id="rId4" imgW="1574800" imgH="673100" progId="Equation.3">
                  <p:embed/>
                </p:oleObj>
              </mc:Choice>
              <mc:Fallback>
                <p:oleObj name="公式" r:id="rId4" imgW="1574800" imgH="673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50" y="3749675"/>
                        <a:ext cx="3303588" cy="145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animEffect transition="in" filter="strips(downLeft)">
                                      <p:cBhvr>
                                        <p:cTn id="7" dur="500"/>
                                        <p:tgtEl>
                                          <p:spTgt spid="495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95619">
                                            <p:txEl>
                                              <p:pRg st="2" end="2"/>
                                            </p:txEl>
                                          </p:spTgt>
                                        </p:tgtEl>
                                        <p:attrNameLst>
                                          <p:attrName>style.visibility</p:attrName>
                                        </p:attrNameLst>
                                      </p:cBhvr>
                                      <p:to>
                                        <p:strVal val="visible"/>
                                      </p:to>
                                    </p:set>
                                    <p:animEffect transition="in" filter="strips(downLeft)">
                                      <p:cBhvr>
                                        <p:cTn id="12" dur="500"/>
                                        <p:tgtEl>
                                          <p:spTgt spid="495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5738BE-BF30-4DCF-851B-34B601D0456E}" type="slidenum">
              <a:rPr lang="zh-CN" altLang="en-US" smtClean="0">
                <a:solidFill>
                  <a:srgbClr val="0000B6"/>
                </a:solidFill>
                <a:latin typeface="Book Antiqua" pitchFamily="18" charset="0"/>
              </a:rPr>
              <a:pPr/>
              <a:t>43</a:t>
            </a:fld>
            <a:endParaRPr lang="en-US" altLang="zh-CN" smtClean="0">
              <a:solidFill>
                <a:srgbClr val="0000B6"/>
              </a:solidFill>
              <a:latin typeface="Book Antiqua" pitchFamily="18" charset="0"/>
            </a:endParaRPr>
          </a:p>
        </p:txBody>
      </p:sp>
      <p:sp>
        <p:nvSpPr>
          <p:cNvPr id="48131"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8132" name="Rectangle 2"/>
          <p:cNvSpPr>
            <a:spLocks noGrp="1" noChangeArrowheads="1"/>
          </p:cNvSpPr>
          <p:nvPr>
            <p:ph type="body" sz="half" idx="1"/>
          </p:nvPr>
        </p:nvSpPr>
        <p:spPr>
          <a:xfrm>
            <a:off x="468313" y="692150"/>
            <a:ext cx="7600950" cy="2016125"/>
          </a:xfrm>
        </p:spPr>
        <p:txBody>
          <a:bodyPr/>
          <a:lstStyle/>
          <a:p>
            <a:pPr>
              <a:buFont typeface="Wingdings" pitchFamily="2" charset="2"/>
              <a:buNone/>
            </a:pPr>
            <a:r>
              <a:rPr lang="zh-CN" altLang="en-US" sz="2800" smtClean="0">
                <a:ea typeface="宋体" pitchFamily="2" charset="-122"/>
              </a:rPr>
              <a:t>公式化简法</a:t>
            </a:r>
          </a:p>
          <a:p>
            <a:r>
              <a:rPr lang="zh-CN" altLang="en-US" sz="2800" smtClean="0">
                <a:ea typeface="宋体" pitchFamily="2" charset="-122"/>
              </a:rPr>
              <a:t>反复应用基本公式和常用公式，消去多余的乘积项和多余的因子。</a:t>
            </a:r>
          </a:p>
          <a:p>
            <a:pPr>
              <a:buFont typeface="Wingdings" pitchFamily="2" charset="2"/>
              <a:buNone/>
            </a:pPr>
            <a:r>
              <a:rPr lang="zh-CN" altLang="en-US" sz="2800" smtClean="0">
                <a:ea typeface="宋体" pitchFamily="2" charset="-122"/>
              </a:rPr>
              <a:t>   例：</a:t>
            </a:r>
          </a:p>
          <a:p>
            <a:pPr>
              <a:buFont typeface="Wingdings" pitchFamily="2" charset="2"/>
              <a:buNone/>
            </a:pPr>
            <a:r>
              <a:rPr lang="zh-CN" altLang="en-US" sz="2400" smtClean="0">
                <a:ea typeface="宋体" pitchFamily="2" charset="-122"/>
              </a:rPr>
              <a:t>    </a:t>
            </a:r>
          </a:p>
          <a:p>
            <a:endParaRPr lang="zh-CN" altLang="en-US" sz="2400" smtClean="0">
              <a:ea typeface="宋体" pitchFamily="2" charset="-122"/>
            </a:endParaRPr>
          </a:p>
          <a:p>
            <a:pPr>
              <a:buFont typeface="Wingdings" pitchFamily="2" charset="2"/>
              <a:buNone/>
            </a:pPr>
            <a:endParaRPr lang="zh-CN" altLang="en-US" sz="2400" smtClean="0">
              <a:ea typeface="宋体" pitchFamily="2" charset="-122"/>
            </a:endParaRPr>
          </a:p>
        </p:txBody>
      </p:sp>
      <p:graphicFrame>
        <p:nvGraphicFramePr>
          <p:cNvPr id="48133" name="Object 3"/>
          <p:cNvGraphicFramePr>
            <a:graphicFrameLocks noGrp="1" noChangeAspect="1"/>
          </p:cNvGraphicFramePr>
          <p:nvPr>
            <p:ph sz="half" idx="2"/>
          </p:nvPr>
        </p:nvGraphicFramePr>
        <p:xfrm>
          <a:off x="1138238" y="2640013"/>
          <a:ext cx="7031037" cy="2606675"/>
        </p:xfrm>
        <a:graphic>
          <a:graphicData uri="http://schemas.openxmlformats.org/presentationml/2006/ole">
            <mc:AlternateContent xmlns:mc="http://schemas.openxmlformats.org/markup-compatibility/2006">
              <mc:Choice xmlns:v="urn:schemas-microsoft-com:vml" Requires="v">
                <p:oleObj spid="_x0000_s48161" name="公式" r:id="rId4" imgW="3390900" imgH="1219200" progId="Equation.3">
                  <p:embed/>
                </p:oleObj>
              </mc:Choice>
              <mc:Fallback>
                <p:oleObj name="公式" r:id="rId4" imgW="3390900" imgH="1219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2640013"/>
                        <a:ext cx="7031037" cy="260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Rectangle 4"/>
          <p:cNvSpPr>
            <a:spLocks noChangeArrowheads="1"/>
          </p:cNvSpPr>
          <p:nvPr/>
        </p:nvSpPr>
        <p:spPr bwMode="auto">
          <a:xfrm>
            <a:off x="1258888" y="3860800"/>
            <a:ext cx="6842125" cy="2159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8135" name="Rectangle 5"/>
          <p:cNvSpPr>
            <a:spLocks noChangeArrowheads="1"/>
          </p:cNvSpPr>
          <p:nvPr/>
        </p:nvSpPr>
        <p:spPr bwMode="auto">
          <a:xfrm>
            <a:off x="6080125" y="2590800"/>
            <a:ext cx="911225"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8136" name="Rectangle 6"/>
          <p:cNvSpPr>
            <a:spLocks noChangeArrowheads="1"/>
          </p:cNvSpPr>
          <p:nvPr/>
        </p:nvSpPr>
        <p:spPr bwMode="auto">
          <a:xfrm>
            <a:off x="3900488" y="2614613"/>
            <a:ext cx="563562"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8137" name="Rectangle 7"/>
          <p:cNvSpPr>
            <a:spLocks noChangeArrowheads="1"/>
          </p:cNvSpPr>
          <p:nvPr/>
        </p:nvSpPr>
        <p:spPr bwMode="auto">
          <a:xfrm>
            <a:off x="4144963" y="3117850"/>
            <a:ext cx="1555750" cy="431800"/>
          </a:xfrm>
          <a:prstGeom prst="rect">
            <a:avLst/>
          </a:prstGeom>
          <a:solidFill>
            <a:schemeClr val="accent2">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8138" name="Rectangle 8"/>
          <p:cNvSpPr>
            <a:spLocks noChangeArrowheads="1"/>
          </p:cNvSpPr>
          <p:nvPr/>
        </p:nvSpPr>
        <p:spPr bwMode="auto">
          <a:xfrm>
            <a:off x="4027488" y="3527425"/>
            <a:ext cx="563562"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94667A-F25A-4925-83D8-AD87121CBC96}" type="slidenum">
              <a:rPr lang="zh-CN" altLang="en-US" smtClean="0">
                <a:solidFill>
                  <a:srgbClr val="0000B6"/>
                </a:solidFill>
                <a:latin typeface="Book Antiqua" pitchFamily="18" charset="0"/>
              </a:rPr>
              <a:pPr/>
              <a:t>44</a:t>
            </a:fld>
            <a:endParaRPr lang="en-US" altLang="zh-CN" smtClean="0">
              <a:solidFill>
                <a:srgbClr val="0000B6"/>
              </a:solidFill>
              <a:latin typeface="Book Antiqua" pitchFamily="18" charset="0"/>
            </a:endParaRPr>
          </a:p>
        </p:txBody>
      </p:sp>
      <p:sp>
        <p:nvSpPr>
          <p:cNvPr id="4915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9156" name="Rectangle 2"/>
          <p:cNvSpPr>
            <a:spLocks noGrp="1" noChangeArrowheads="1"/>
          </p:cNvSpPr>
          <p:nvPr>
            <p:ph type="body" sz="half" idx="1"/>
          </p:nvPr>
        </p:nvSpPr>
        <p:spPr>
          <a:xfrm>
            <a:off x="468313" y="692150"/>
            <a:ext cx="7600950" cy="2016125"/>
          </a:xfrm>
        </p:spPr>
        <p:txBody>
          <a:bodyPr/>
          <a:lstStyle/>
          <a:p>
            <a:pPr>
              <a:buFont typeface="Wingdings" pitchFamily="2" charset="2"/>
              <a:buNone/>
            </a:pPr>
            <a:r>
              <a:rPr lang="zh-CN" altLang="en-US" sz="2800" smtClean="0">
                <a:ea typeface="宋体" pitchFamily="2" charset="-122"/>
              </a:rPr>
              <a:t>公式化简法</a:t>
            </a:r>
          </a:p>
          <a:p>
            <a:r>
              <a:rPr lang="zh-CN" altLang="en-US" sz="2800" smtClean="0">
                <a:ea typeface="宋体" pitchFamily="2" charset="-122"/>
              </a:rPr>
              <a:t>反复应用基本公式和常用公式，消去多余的乘积项和多余的因子。</a:t>
            </a:r>
          </a:p>
          <a:p>
            <a:pPr>
              <a:buFont typeface="Wingdings" pitchFamily="2" charset="2"/>
              <a:buNone/>
            </a:pPr>
            <a:r>
              <a:rPr lang="zh-CN" altLang="en-US" sz="2800" smtClean="0">
                <a:ea typeface="宋体" pitchFamily="2" charset="-122"/>
              </a:rPr>
              <a:t>   例：</a:t>
            </a:r>
          </a:p>
          <a:p>
            <a:pPr>
              <a:buFont typeface="Wingdings" pitchFamily="2" charset="2"/>
              <a:buNone/>
            </a:pPr>
            <a:r>
              <a:rPr lang="zh-CN" altLang="en-US" sz="2400" smtClean="0">
                <a:ea typeface="宋体" pitchFamily="2" charset="-122"/>
              </a:rPr>
              <a:t>    </a:t>
            </a:r>
          </a:p>
          <a:p>
            <a:endParaRPr lang="zh-CN" altLang="en-US" sz="2400" smtClean="0">
              <a:ea typeface="宋体" pitchFamily="2" charset="-122"/>
            </a:endParaRPr>
          </a:p>
          <a:p>
            <a:pPr>
              <a:buFont typeface="Wingdings" pitchFamily="2" charset="2"/>
              <a:buNone/>
            </a:pPr>
            <a:endParaRPr lang="zh-CN" altLang="en-US" sz="2400" smtClean="0">
              <a:ea typeface="宋体" pitchFamily="2" charset="-122"/>
            </a:endParaRPr>
          </a:p>
        </p:txBody>
      </p:sp>
      <p:graphicFrame>
        <p:nvGraphicFramePr>
          <p:cNvPr id="49157" name="Object 3"/>
          <p:cNvGraphicFramePr>
            <a:graphicFrameLocks noGrp="1" noChangeAspect="1"/>
          </p:cNvGraphicFramePr>
          <p:nvPr>
            <p:ph sz="half" idx="2"/>
          </p:nvPr>
        </p:nvGraphicFramePr>
        <p:xfrm>
          <a:off x="1138238" y="2640013"/>
          <a:ext cx="7031037" cy="2347912"/>
        </p:xfrm>
        <a:graphic>
          <a:graphicData uri="http://schemas.openxmlformats.org/presentationml/2006/ole">
            <mc:AlternateContent xmlns:mc="http://schemas.openxmlformats.org/markup-compatibility/2006">
              <mc:Choice xmlns:v="urn:schemas-microsoft-com:vml" Requires="v">
                <p:oleObj spid="_x0000_s49184" name="公式" r:id="rId4" imgW="3390900" imgH="1219200" progId="Equation.3">
                  <p:embed/>
                </p:oleObj>
              </mc:Choice>
              <mc:Fallback>
                <p:oleObj name="公式" r:id="rId4" imgW="3390900" imgH="1219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2640013"/>
                        <a:ext cx="7031037" cy="234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Rectangle 4"/>
          <p:cNvSpPr>
            <a:spLocks noChangeArrowheads="1"/>
          </p:cNvSpPr>
          <p:nvPr/>
        </p:nvSpPr>
        <p:spPr bwMode="auto">
          <a:xfrm>
            <a:off x="1116013" y="4221163"/>
            <a:ext cx="6842125" cy="1511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9159" name="Rectangle 5"/>
          <p:cNvSpPr>
            <a:spLocks noChangeArrowheads="1"/>
          </p:cNvSpPr>
          <p:nvPr/>
        </p:nvSpPr>
        <p:spPr bwMode="auto">
          <a:xfrm>
            <a:off x="2540000" y="3441700"/>
            <a:ext cx="647700"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9160" name="Rectangle 6"/>
          <p:cNvSpPr>
            <a:spLocks noChangeArrowheads="1"/>
          </p:cNvSpPr>
          <p:nvPr/>
        </p:nvSpPr>
        <p:spPr bwMode="auto">
          <a:xfrm>
            <a:off x="4805363" y="3479800"/>
            <a:ext cx="911225"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9161" name="Rectangle 7"/>
          <p:cNvSpPr>
            <a:spLocks noChangeArrowheads="1"/>
          </p:cNvSpPr>
          <p:nvPr/>
        </p:nvSpPr>
        <p:spPr bwMode="auto">
          <a:xfrm>
            <a:off x="4572000" y="3800475"/>
            <a:ext cx="647700"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E44681-7E9E-45C0-8A22-EF7C28484315}" type="slidenum">
              <a:rPr lang="zh-CN" altLang="en-US" smtClean="0">
                <a:solidFill>
                  <a:srgbClr val="0000B6"/>
                </a:solidFill>
                <a:latin typeface="Book Antiqua" pitchFamily="18" charset="0"/>
              </a:rPr>
              <a:pPr/>
              <a:t>45</a:t>
            </a:fld>
            <a:endParaRPr lang="en-US" altLang="zh-CN" smtClean="0">
              <a:solidFill>
                <a:srgbClr val="0000B6"/>
              </a:solidFill>
              <a:latin typeface="Book Antiqua" pitchFamily="18" charset="0"/>
            </a:endParaRPr>
          </a:p>
        </p:txBody>
      </p:sp>
      <p:sp>
        <p:nvSpPr>
          <p:cNvPr id="50179"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50180" name="Rectangle 2"/>
          <p:cNvSpPr>
            <a:spLocks noGrp="1" noChangeArrowheads="1"/>
          </p:cNvSpPr>
          <p:nvPr>
            <p:ph type="body" sz="half" idx="1"/>
          </p:nvPr>
        </p:nvSpPr>
        <p:spPr>
          <a:xfrm>
            <a:off x="468313" y="692150"/>
            <a:ext cx="7600950" cy="2016125"/>
          </a:xfrm>
        </p:spPr>
        <p:txBody>
          <a:bodyPr/>
          <a:lstStyle/>
          <a:p>
            <a:pPr>
              <a:buFont typeface="Wingdings" pitchFamily="2" charset="2"/>
              <a:buNone/>
            </a:pPr>
            <a:r>
              <a:rPr lang="zh-CN" altLang="en-US" sz="2800" smtClean="0">
                <a:ea typeface="宋体" pitchFamily="2" charset="-122"/>
              </a:rPr>
              <a:t>公式化简法</a:t>
            </a:r>
          </a:p>
          <a:p>
            <a:r>
              <a:rPr lang="zh-CN" altLang="en-US" sz="2800" smtClean="0">
                <a:ea typeface="宋体" pitchFamily="2" charset="-122"/>
              </a:rPr>
              <a:t>反复应用基本公式和常用公式，消去多余的乘积项和多余的因子。</a:t>
            </a:r>
          </a:p>
          <a:p>
            <a:pPr>
              <a:buFont typeface="Wingdings" pitchFamily="2" charset="2"/>
              <a:buNone/>
            </a:pPr>
            <a:r>
              <a:rPr lang="zh-CN" altLang="en-US" sz="2800" smtClean="0">
                <a:ea typeface="宋体" pitchFamily="2" charset="-122"/>
              </a:rPr>
              <a:t>   例：</a:t>
            </a:r>
          </a:p>
          <a:p>
            <a:pPr>
              <a:buFont typeface="Wingdings" pitchFamily="2" charset="2"/>
              <a:buNone/>
            </a:pPr>
            <a:r>
              <a:rPr lang="zh-CN" altLang="en-US" sz="2400" smtClean="0">
                <a:ea typeface="宋体" pitchFamily="2" charset="-122"/>
              </a:rPr>
              <a:t>    </a:t>
            </a:r>
          </a:p>
          <a:p>
            <a:endParaRPr lang="zh-CN" altLang="en-US" sz="2400" smtClean="0">
              <a:ea typeface="宋体" pitchFamily="2" charset="-122"/>
            </a:endParaRPr>
          </a:p>
          <a:p>
            <a:pPr>
              <a:buFont typeface="Wingdings" pitchFamily="2" charset="2"/>
              <a:buNone/>
            </a:pPr>
            <a:endParaRPr lang="zh-CN" altLang="en-US" sz="2400" smtClean="0">
              <a:ea typeface="宋体" pitchFamily="2" charset="-122"/>
            </a:endParaRPr>
          </a:p>
        </p:txBody>
      </p:sp>
      <p:graphicFrame>
        <p:nvGraphicFramePr>
          <p:cNvPr id="50181" name="Object 3"/>
          <p:cNvGraphicFramePr>
            <a:graphicFrameLocks noGrp="1" noChangeAspect="1"/>
          </p:cNvGraphicFramePr>
          <p:nvPr>
            <p:ph sz="half" idx="2"/>
          </p:nvPr>
        </p:nvGraphicFramePr>
        <p:xfrm>
          <a:off x="1138238" y="2640013"/>
          <a:ext cx="7031037" cy="2606675"/>
        </p:xfrm>
        <a:graphic>
          <a:graphicData uri="http://schemas.openxmlformats.org/presentationml/2006/ole">
            <mc:AlternateContent xmlns:mc="http://schemas.openxmlformats.org/markup-compatibility/2006">
              <mc:Choice xmlns:v="urn:schemas-microsoft-com:vml" Requires="v">
                <p:oleObj spid="_x0000_s50208" name="公式" r:id="rId4" imgW="3390900" imgH="1219200" progId="Equation.3">
                  <p:embed/>
                </p:oleObj>
              </mc:Choice>
              <mc:Fallback>
                <p:oleObj name="公式" r:id="rId4" imgW="3390900" imgH="1219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2640013"/>
                        <a:ext cx="7031037" cy="260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Rectangle 4"/>
          <p:cNvSpPr>
            <a:spLocks noChangeArrowheads="1"/>
          </p:cNvSpPr>
          <p:nvPr/>
        </p:nvSpPr>
        <p:spPr bwMode="auto">
          <a:xfrm>
            <a:off x="1116013" y="4724400"/>
            <a:ext cx="6842125" cy="10080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0183" name="Rectangle 5"/>
          <p:cNvSpPr>
            <a:spLocks noChangeArrowheads="1"/>
          </p:cNvSpPr>
          <p:nvPr/>
        </p:nvSpPr>
        <p:spPr bwMode="auto">
          <a:xfrm>
            <a:off x="1947863" y="3932238"/>
            <a:ext cx="647700"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0184" name="Rectangle 6"/>
          <p:cNvSpPr>
            <a:spLocks noChangeArrowheads="1"/>
          </p:cNvSpPr>
          <p:nvPr/>
        </p:nvSpPr>
        <p:spPr bwMode="auto">
          <a:xfrm>
            <a:off x="4857750" y="3892550"/>
            <a:ext cx="1079500"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0185" name="Rectangle 7"/>
          <p:cNvSpPr>
            <a:spLocks noChangeArrowheads="1"/>
          </p:cNvSpPr>
          <p:nvPr/>
        </p:nvSpPr>
        <p:spPr bwMode="auto">
          <a:xfrm>
            <a:off x="1931988" y="4394200"/>
            <a:ext cx="300037"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2C25B9-1B42-4375-9CE1-CCB2F15DF3BE}" type="slidenum">
              <a:rPr lang="zh-CN" altLang="en-US" smtClean="0">
                <a:solidFill>
                  <a:srgbClr val="0000B6"/>
                </a:solidFill>
                <a:latin typeface="Book Antiqua" pitchFamily="18" charset="0"/>
              </a:rPr>
              <a:pPr/>
              <a:t>46</a:t>
            </a:fld>
            <a:endParaRPr lang="en-US" altLang="zh-CN" smtClean="0">
              <a:solidFill>
                <a:srgbClr val="0000B6"/>
              </a:solidFill>
              <a:latin typeface="Book Antiqua" pitchFamily="18" charset="0"/>
            </a:endParaRPr>
          </a:p>
        </p:txBody>
      </p:sp>
      <p:sp>
        <p:nvSpPr>
          <p:cNvPr id="51203"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51204" name="Rectangle 2"/>
          <p:cNvSpPr>
            <a:spLocks noGrp="1" noChangeArrowheads="1"/>
          </p:cNvSpPr>
          <p:nvPr>
            <p:ph type="body" sz="half" idx="1"/>
          </p:nvPr>
        </p:nvSpPr>
        <p:spPr>
          <a:xfrm>
            <a:off x="468313" y="692150"/>
            <a:ext cx="7600950" cy="2016125"/>
          </a:xfrm>
        </p:spPr>
        <p:txBody>
          <a:bodyPr/>
          <a:lstStyle/>
          <a:p>
            <a:pPr>
              <a:buFont typeface="Wingdings" pitchFamily="2" charset="2"/>
              <a:buNone/>
            </a:pPr>
            <a:r>
              <a:rPr lang="zh-CN" altLang="en-US" sz="2800" smtClean="0">
                <a:ea typeface="宋体" pitchFamily="2" charset="-122"/>
              </a:rPr>
              <a:t>公式化简法</a:t>
            </a:r>
          </a:p>
          <a:p>
            <a:r>
              <a:rPr lang="zh-CN" altLang="en-US" sz="2800" smtClean="0">
                <a:ea typeface="宋体" pitchFamily="2" charset="-122"/>
              </a:rPr>
              <a:t>反复应用基本公式和常用公式，消去多余的乘积项和多余的因子。</a:t>
            </a:r>
          </a:p>
          <a:p>
            <a:pPr>
              <a:buFont typeface="Wingdings" pitchFamily="2" charset="2"/>
              <a:buNone/>
            </a:pPr>
            <a:r>
              <a:rPr lang="zh-CN" altLang="en-US" sz="2800" smtClean="0">
                <a:ea typeface="宋体" pitchFamily="2" charset="-122"/>
              </a:rPr>
              <a:t>   例：</a:t>
            </a:r>
          </a:p>
          <a:p>
            <a:pPr>
              <a:buFont typeface="Wingdings" pitchFamily="2" charset="2"/>
              <a:buNone/>
            </a:pPr>
            <a:r>
              <a:rPr lang="zh-CN" altLang="en-US" sz="2400" smtClean="0">
                <a:ea typeface="宋体" pitchFamily="2" charset="-122"/>
              </a:rPr>
              <a:t>    </a:t>
            </a:r>
          </a:p>
          <a:p>
            <a:endParaRPr lang="zh-CN" altLang="en-US" sz="2400" smtClean="0">
              <a:ea typeface="宋体" pitchFamily="2" charset="-122"/>
            </a:endParaRPr>
          </a:p>
          <a:p>
            <a:pPr>
              <a:buFont typeface="Wingdings" pitchFamily="2" charset="2"/>
              <a:buNone/>
            </a:pPr>
            <a:endParaRPr lang="zh-CN" altLang="en-US" sz="2400" smtClean="0">
              <a:ea typeface="宋体" pitchFamily="2" charset="-122"/>
            </a:endParaRPr>
          </a:p>
        </p:txBody>
      </p:sp>
      <p:graphicFrame>
        <p:nvGraphicFramePr>
          <p:cNvPr id="51205" name="Object 3"/>
          <p:cNvGraphicFramePr>
            <a:graphicFrameLocks noGrp="1" noChangeAspect="1"/>
          </p:cNvGraphicFramePr>
          <p:nvPr>
            <p:ph sz="half" idx="2"/>
          </p:nvPr>
        </p:nvGraphicFramePr>
        <p:xfrm>
          <a:off x="1214438" y="2538413"/>
          <a:ext cx="7031037" cy="2606675"/>
        </p:xfrm>
        <a:graphic>
          <a:graphicData uri="http://schemas.openxmlformats.org/presentationml/2006/ole">
            <mc:AlternateContent xmlns:mc="http://schemas.openxmlformats.org/markup-compatibility/2006">
              <mc:Choice xmlns:v="urn:schemas-microsoft-com:vml" Requires="v">
                <p:oleObj spid="_x0000_s51230" name="公式" r:id="rId4" imgW="3390900" imgH="1219200" progId="Equation.3">
                  <p:embed/>
                </p:oleObj>
              </mc:Choice>
              <mc:Fallback>
                <p:oleObj name="公式" r:id="rId4" imgW="3390900" imgH="1219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538413"/>
                        <a:ext cx="7031037" cy="260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4"/>
          <p:cNvSpPr>
            <a:spLocks noChangeArrowheads="1"/>
          </p:cNvSpPr>
          <p:nvPr/>
        </p:nvSpPr>
        <p:spPr bwMode="auto">
          <a:xfrm>
            <a:off x="3789363" y="4202113"/>
            <a:ext cx="647700"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1207" name="Rectangle 5"/>
          <p:cNvSpPr>
            <a:spLocks noChangeArrowheads="1"/>
          </p:cNvSpPr>
          <p:nvPr/>
        </p:nvSpPr>
        <p:spPr bwMode="auto">
          <a:xfrm>
            <a:off x="2592388" y="4198938"/>
            <a:ext cx="1079500" cy="431800"/>
          </a:xfrm>
          <a:prstGeom prst="rect">
            <a:avLst/>
          </a:prstGeom>
          <a:solidFill>
            <a:schemeClr val="accent1">
              <a:alpha val="2784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42AA98-6842-4DBF-B878-0DDE99CA9C85}" type="slidenum">
              <a:rPr lang="zh-CN" altLang="en-US" smtClean="0">
                <a:solidFill>
                  <a:srgbClr val="0000B6"/>
                </a:solidFill>
                <a:latin typeface="Book Antiqua" pitchFamily="18" charset="0"/>
              </a:rPr>
              <a:pPr/>
              <a:t>47</a:t>
            </a:fld>
            <a:endParaRPr lang="en-US" altLang="zh-CN" smtClean="0">
              <a:solidFill>
                <a:srgbClr val="0000B6"/>
              </a:solidFill>
              <a:latin typeface="Book Antiqua" pitchFamily="18" charset="0"/>
            </a:endParaRPr>
          </a:p>
        </p:txBody>
      </p:sp>
      <p:sp>
        <p:nvSpPr>
          <p:cNvPr id="5222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12706" name="Rectangle 2"/>
          <p:cNvSpPr>
            <a:spLocks noGrp="1" noChangeArrowheads="1"/>
          </p:cNvSpPr>
          <p:nvPr>
            <p:ph type="title"/>
          </p:nvPr>
        </p:nvSpPr>
        <p:spPr>
          <a:xfrm>
            <a:off x="468313" y="333375"/>
            <a:ext cx="8229600" cy="884238"/>
          </a:xfrm>
        </p:spPr>
        <p:txBody>
          <a:bodyPr/>
          <a:lstStyle/>
          <a:p>
            <a:pPr>
              <a:defRPr/>
            </a:pPr>
            <a:r>
              <a:rPr lang="zh-CN" altLang="en-US" i="0" smtClean="0">
                <a:ea typeface="宋体" pitchFamily="2" charset="-122"/>
              </a:rPr>
              <a:t>卡诺图化简法</a:t>
            </a:r>
          </a:p>
        </p:txBody>
      </p:sp>
      <p:sp>
        <p:nvSpPr>
          <p:cNvPr id="712707" name="Rectangle 3"/>
          <p:cNvSpPr>
            <a:spLocks noGrp="1" noChangeArrowheads="1"/>
          </p:cNvSpPr>
          <p:nvPr>
            <p:ph type="body" sz="half" idx="1"/>
          </p:nvPr>
        </p:nvSpPr>
        <p:spPr>
          <a:xfrm>
            <a:off x="427038" y="1341438"/>
            <a:ext cx="7745412" cy="4864100"/>
          </a:xfrm>
        </p:spPr>
        <p:txBody>
          <a:bodyPr/>
          <a:lstStyle/>
          <a:p>
            <a:pPr>
              <a:buFont typeface="Wingdings" pitchFamily="2" charset="2"/>
              <a:buNone/>
            </a:pPr>
            <a:r>
              <a:rPr lang="zh-CN" altLang="en-US" sz="2800" dirty="0" smtClean="0">
                <a:ea typeface="宋体" pitchFamily="2" charset="-122"/>
              </a:rPr>
              <a:t> 逻辑函数的卡诺图表示法</a:t>
            </a:r>
          </a:p>
          <a:p>
            <a:endParaRPr lang="zh-CN" altLang="en-US" sz="2800" dirty="0" smtClean="0">
              <a:ea typeface="宋体" pitchFamily="2" charset="-122"/>
            </a:endParaRPr>
          </a:p>
          <a:p>
            <a:r>
              <a:rPr lang="zh-CN" altLang="en-US" sz="2800" dirty="0" smtClean="0">
                <a:ea typeface="宋体" pitchFamily="2" charset="-122"/>
              </a:rPr>
              <a:t>实质：将逻辑函数的最小项之和以图形的方式表示出来</a:t>
            </a:r>
          </a:p>
          <a:p>
            <a:endParaRPr lang="zh-CN" altLang="en-US" dirty="0" smtClean="0">
              <a:ea typeface="宋体" pitchFamily="2" charset="-122"/>
            </a:endParaRPr>
          </a:p>
          <a:p>
            <a:r>
              <a:rPr lang="zh-CN" altLang="en-US" sz="2800" dirty="0" smtClean="0">
                <a:ea typeface="宋体" pitchFamily="2" charset="-122"/>
              </a:rPr>
              <a:t>以</a:t>
            </a:r>
            <a:r>
              <a:rPr lang="en-US" altLang="zh-CN" sz="2800" i="1" dirty="0" err="1" smtClean="0">
                <a:ea typeface="宋体" pitchFamily="2" charset="-122"/>
              </a:rPr>
              <a:t>2</a:t>
            </a:r>
            <a:r>
              <a:rPr lang="en-US" altLang="zh-CN" sz="2800" i="1" baseline="30000" dirty="0" err="1" smtClean="0">
                <a:ea typeface="宋体" pitchFamily="2" charset="-122"/>
              </a:rPr>
              <a:t>n</a:t>
            </a:r>
            <a:r>
              <a:rPr lang="zh-CN" altLang="en-US" sz="2800" dirty="0" smtClean="0">
                <a:ea typeface="宋体" pitchFamily="2" charset="-122"/>
              </a:rPr>
              <a:t>个小方块分别代表 </a:t>
            </a:r>
            <a:r>
              <a:rPr lang="en-US" altLang="zh-CN" sz="2800" i="1" dirty="0" smtClean="0">
                <a:ea typeface="宋体" pitchFamily="2" charset="-122"/>
              </a:rPr>
              <a:t>n </a:t>
            </a:r>
            <a:r>
              <a:rPr lang="zh-CN" altLang="en-US" sz="2800" dirty="0" smtClean="0">
                <a:ea typeface="宋体" pitchFamily="2" charset="-122"/>
              </a:rPr>
              <a:t>变量的所有最小项，并将它们排列成矩阵，而且使</a:t>
            </a:r>
            <a:r>
              <a:rPr lang="zh-CN" altLang="en-US" sz="2800" dirty="0" smtClean="0">
                <a:solidFill>
                  <a:srgbClr val="FF0000"/>
                </a:solidFill>
                <a:ea typeface="宋体" pitchFamily="2" charset="-122"/>
              </a:rPr>
              <a:t>几何位置相邻</a:t>
            </a:r>
            <a:r>
              <a:rPr lang="zh-CN" altLang="en-US" sz="2800" dirty="0" smtClean="0">
                <a:ea typeface="宋体" pitchFamily="2" charset="-122"/>
              </a:rPr>
              <a:t>的两个最小项在</a:t>
            </a:r>
            <a:r>
              <a:rPr lang="zh-CN" altLang="en-US" sz="2800" dirty="0" smtClean="0">
                <a:solidFill>
                  <a:srgbClr val="FF0000"/>
                </a:solidFill>
                <a:ea typeface="宋体" pitchFamily="2" charset="-122"/>
              </a:rPr>
              <a:t>逻辑上也是相邻的</a:t>
            </a:r>
            <a:r>
              <a:rPr lang="zh-CN" altLang="en-US" sz="2800" dirty="0" smtClean="0">
                <a:ea typeface="宋体" pitchFamily="2" charset="-122"/>
              </a:rPr>
              <a:t>（只有一个变量不同），就得到表示</a:t>
            </a:r>
            <a:r>
              <a:rPr lang="en-US" altLang="zh-CN" sz="2800" i="1" dirty="0" smtClean="0">
                <a:ea typeface="宋体" pitchFamily="2" charset="-122"/>
              </a:rPr>
              <a:t>n</a:t>
            </a:r>
            <a:r>
              <a:rPr lang="zh-CN" altLang="en-US" sz="2800" dirty="0" smtClean="0">
                <a:ea typeface="宋体" pitchFamily="2" charset="-122"/>
              </a:rPr>
              <a:t>变量全部最小项的卡诺图。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12707">
                                            <p:txEl>
                                              <p:pRg st="2" end="2"/>
                                            </p:txEl>
                                          </p:spTgt>
                                        </p:tgtEl>
                                        <p:attrNameLst>
                                          <p:attrName>style.visibility</p:attrName>
                                        </p:attrNameLst>
                                      </p:cBhvr>
                                      <p:to>
                                        <p:strVal val="visible"/>
                                      </p:to>
                                    </p:set>
                                    <p:anim calcmode="lin" valueType="num">
                                      <p:cBhvr>
                                        <p:cTn id="7" dur="1000" fill="hold"/>
                                        <p:tgtEl>
                                          <p:spTgt spid="712707">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71270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270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712707">
                                            <p:txEl>
                                              <p:pRg st="4" end="4"/>
                                            </p:txEl>
                                          </p:spTgt>
                                        </p:tgtEl>
                                        <p:attrNameLst>
                                          <p:attrName>style.visibility</p:attrName>
                                        </p:attrNameLst>
                                      </p:cBhvr>
                                      <p:to>
                                        <p:strVal val="visible"/>
                                      </p:to>
                                    </p:set>
                                    <p:anim calcmode="lin" valueType="num">
                                      <p:cBhvr>
                                        <p:cTn id="14" dur="1000" fill="hold"/>
                                        <p:tgtEl>
                                          <p:spTgt spid="712707">
                                            <p:txEl>
                                              <p:pRg st="4" end="4"/>
                                            </p:txEl>
                                          </p:spTgt>
                                        </p:tgtEl>
                                        <p:attrNameLst>
                                          <p:attrName>ppt_x</p:attrName>
                                        </p:attrNameLst>
                                      </p:cBhvr>
                                      <p:tavLst>
                                        <p:tav tm="0">
                                          <p:val>
                                            <p:strVal val="#ppt_x-.2"/>
                                          </p:val>
                                        </p:tav>
                                        <p:tav tm="100000">
                                          <p:val>
                                            <p:strVal val="#ppt_x"/>
                                          </p:val>
                                        </p:tav>
                                      </p:tavLst>
                                    </p:anim>
                                    <p:anim calcmode="lin" valueType="num">
                                      <p:cBhvr>
                                        <p:cTn id="15" dur="1000" fill="hold"/>
                                        <p:tgtEl>
                                          <p:spTgt spid="71270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1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86152-0575-4CF0-A859-B000AC368960}" type="slidenum">
              <a:rPr lang="zh-CN" altLang="en-US" smtClean="0">
                <a:solidFill>
                  <a:srgbClr val="0000B6"/>
                </a:solidFill>
                <a:latin typeface="Book Antiqua" pitchFamily="18" charset="0"/>
              </a:rPr>
              <a:pPr/>
              <a:t>48</a:t>
            </a:fld>
            <a:endParaRPr lang="en-US" altLang="zh-CN" smtClean="0">
              <a:solidFill>
                <a:srgbClr val="0000B6"/>
              </a:solidFill>
              <a:latin typeface="Book Antiqua" pitchFamily="18" charset="0"/>
            </a:endParaRPr>
          </a:p>
        </p:txBody>
      </p:sp>
      <p:sp>
        <p:nvSpPr>
          <p:cNvPr id="53251"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14754" name="Rectangle 2"/>
          <p:cNvSpPr>
            <a:spLocks noGrp="1" noChangeArrowheads="1"/>
          </p:cNvSpPr>
          <p:nvPr>
            <p:ph type="title"/>
          </p:nvPr>
        </p:nvSpPr>
        <p:spPr>
          <a:xfrm>
            <a:off x="250825" y="333375"/>
            <a:ext cx="8229600" cy="884238"/>
          </a:xfrm>
        </p:spPr>
        <p:txBody>
          <a:bodyPr/>
          <a:lstStyle/>
          <a:p>
            <a:pPr>
              <a:defRPr/>
            </a:pPr>
            <a:r>
              <a:rPr lang="zh-CN" altLang="en-US" sz="4000" i="0" smtClean="0">
                <a:ea typeface="宋体" pitchFamily="2" charset="-122"/>
              </a:rPr>
              <a:t>表示最小项的卡诺图</a:t>
            </a:r>
          </a:p>
        </p:txBody>
      </p:sp>
      <p:sp>
        <p:nvSpPr>
          <p:cNvPr id="53253" name="Rectangle 3"/>
          <p:cNvSpPr>
            <a:spLocks noGrp="1" noChangeArrowheads="1"/>
          </p:cNvSpPr>
          <p:nvPr>
            <p:ph type="body" sz="half" idx="1"/>
          </p:nvPr>
        </p:nvSpPr>
        <p:spPr>
          <a:xfrm>
            <a:off x="468313" y="1125538"/>
            <a:ext cx="7816850" cy="1112837"/>
          </a:xfrm>
        </p:spPr>
        <p:txBody>
          <a:bodyPr/>
          <a:lstStyle/>
          <a:p>
            <a:r>
              <a:rPr lang="zh-CN" altLang="en-US" sz="2800" smtClean="0">
                <a:ea typeface="宋体" pitchFamily="2" charset="-122"/>
              </a:rPr>
              <a:t>二变量卡诺图           </a:t>
            </a:r>
            <a:r>
              <a:rPr lang="zh-CN" altLang="en-US" smtClean="0">
                <a:ea typeface="宋体" pitchFamily="2" charset="-122"/>
              </a:rPr>
              <a:t>            三</a:t>
            </a:r>
            <a:r>
              <a:rPr lang="zh-CN" altLang="en-US" sz="2800" smtClean="0">
                <a:ea typeface="宋体" pitchFamily="2" charset="-122"/>
              </a:rPr>
              <a:t>变量的卡诺图</a:t>
            </a:r>
          </a:p>
        </p:txBody>
      </p:sp>
      <p:sp>
        <p:nvSpPr>
          <p:cNvPr id="53254" name="Rectangle 4"/>
          <p:cNvSpPr>
            <a:spLocks noChangeArrowheads="1"/>
          </p:cNvSpPr>
          <p:nvPr/>
        </p:nvSpPr>
        <p:spPr bwMode="auto">
          <a:xfrm>
            <a:off x="179388" y="4868863"/>
            <a:ext cx="31369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15263"/>
              </a:buClr>
              <a:buSzPct val="75000"/>
              <a:buFont typeface="Wingdings" pitchFamily="2" charset="2"/>
              <a:buChar char="q"/>
            </a:pPr>
            <a:r>
              <a:rPr lang="en-US" altLang="zh-CN" sz="2800">
                <a:solidFill>
                  <a:srgbClr val="315263"/>
                </a:solidFill>
                <a:ea typeface="宋体" pitchFamily="2" charset="-122"/>
              </a:rPr>
              <a:t>4</a:t>
            </a:r>
            <a:r>
              <a:rPr lang="zh-CN" altLang="en-US" sz="2800">
                <a:solidFill>
                  <a:srgbClr val="315263"/>
                </a:solidFill>
                <a:ea typeface="宋体" pitchFamily="2" charset="-122"/>
              </a:rPr>
              <a:t>变量的卡诺图</a:t>
            </a:r>
          </a:p>
        </p:txBody>
      </p:sp>
      <p:sp>
        <p:nvSpPr>
          <p:cNvPr id="53255" name="Rectangle 5"/>
          <p:cNvSpPr>
            <a:spLocks noChangeArrowheads="1"/>
          </p:cNvSpPr>
          <p:nvPr/>
        </p:nvSpPr>
        <p:spPr bwMode="auto">
          <a:xfrm>
            <a:off x="179388" y="4797425"/>
            <a:ext cx="2879725" cy="792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pic>
        <p:nvPicPr>
          <p:cNvPr id="53256" name="Picture 6" descr="2-6-1a"/>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971550" y="1700213"/>
            <a:ext cx="1849438" cy="2012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7" name="Picture 7" descr="2-6-1b"/>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4643438" y="1773238"/>
            <a:ext cx="2976562" cy="2011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8" name="Picture 8" descr="2-6-1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3716338"/>
            <a:ext cx="287337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9" name="Rectangle 9"/>
          <p:cNvSpPr>
            <a:spLocks noChangeArrowheads="1"/>
          </p:cNvSpPr>
          <p:nvPr/>
        </p:nvSpPr>
        <p:spPr bwMode="auto">
          <a:xfrm>
            <a:off x="3059113" y="1268413"/>
            <a:ext cx="5473700" cy="53292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1332E7-92CE-4D1D-97EA-B300FC42C7E2}" type="slidenum">
              <a:rPr lang="zh-CN" altLang="en-US" smtClean="0">
                <a:solidFill>
                  <a:srgbClr val="0000B6"/>
                </a:solidFill>
                <a:latin typeface="Book Antiqua" pitchFamily="18" charset="0"/>
              </a:rPr>
              <a:pPr/>
              <a:t>49</a:t>
            </a:fld>
            <a:endParaRPr lang="en-US" altLang="zh-CN" smtClean="0">
              <a:solidFill>
                <a:srgbClr val="0000B6"/>
              </a:solidFill>
              <a:latin typeface="Book Antiqua" pitchFamily="18" charset="0"/>
            </a:endParaRPr>
          </a:p>
        </p:txBody>
      </p:sp>
      <p:sp>
        <p:nvSpPr>
          <p:cNvPr id="54275"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16802" name="Rectangle 2"/>
          <p:cNvSpPr>
            <a:spLocks noGrp="1" noChangeArrowheads="1"/>
          </p:cNvSpPr>
          <p:nvPr>
            <p:ph type="title"/>
          </p:nvPr>
        </p:nvSpPr>
        <p:spPr>
          <a:xfrm>
            <a:off x="250825" y="333375"/>
            <a:ext cx="8229600" cy="884238"/>
          </a:xfrm>
        </p:spPr>
        <p:txBody>
          <a:bodyPr/>
          <a:lstStyle/>
          <a:p>
            <a:pPr>
              <a:defRPr/>
            </a:pPr>
            <a:r>
              <a:rPr lang="zh-CN" altLang="en-US" sz="4000" i="0" smtClean="0">
                <a:ea typeface="宋体" pitchFamily="2" charset="-122"/>
              </a:rPr>
              <a:t>表示最小项的卡诺图</a:t>
            </a:r>
          </a:p>
        </p:txBody>
      </p:sp>
      <p:sp>
        <p:nvSpPr>
          <p:cNvPr id="54277" name="Rectangle 3"/>
          <p:cNvSpPr>
            <a:spLocks noGrp="1" noChangeArrowheads="1"/>
          </p:cNvSpPr>
          <p:nvPr>
            <p:ph type="body" sz="half" idx="1"/>
          </p:nvPr>
        </p:nvSpPr>
        <p:spPr>
          <a:xfrm>
            <a:off x="468313" y="1125538"/>
            <a:ext cx="7816850" cy="1112837"/>
          </a:xfrm>
        </p:spPr>
        <p:txBody>
          <a:bodyPr/>
          <a:lstStyle/>
          <a:p>
            <a:r>
              <a:rPr lang="zh-CN" altLang="en-US" sz="2800" smtClean="0">
                <a:ea typeface="宋体" pitchFamily="2" charset="-122"/>
              </a:rPr>
              <a:t>二变量卡诺图           </a:t>
            </a:r>
            <a:r>
              <a:rPr lang="zh-CN" altLang="en-US" smtClean="0">
                <a:ea typeface="宋体" pitchFamily="2" charset="-122"/>
              </a:rPr>
              <a:t>            三</a:t>
            </a:r>
            <a:r>
              <a:rPr lang="zh-CN" altLang="en-US" sz="2800" smtClean="0">
                <a:ea typeface="宋体" pitchFamily="2" charset="-122"/>
              </a:rPr>
              <a:t>变量的卡诺图</a:t>
            </a:r>
          </a:p>
        </p:txBody>
      </p:sp>
      <p:sp>
        <p:nvSpPr>
          <p:cNvPr id="54278" name="Rectangle 4"/>
          <p:cNvSpPr>
            <a:spLocks noChangeArrowheads="1"/>
          </p:cNvSpPr>
          <p:nvPr/>
        </p:nvSpPr>
        <p:spPr bwMode="auto">
          <a:xfrm>
            <a:off x="179388" y="4868863"/>
            <a:ext cx="31369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15263"/>
              </a:buClr>
              <a:buSzPct val="75000"/>
              <a:buFont typeface="Wingdings" pitchFamily="2" charset="2"/>
              <a:buChar char="q"/>
            </a:pPr>
            <a:r>
              <a:rPr lang="en-US" altLang="zh-CN" sz="2800">
                <a:solidFill>
                  <a:srgbClr val="315263"/>
                </a:solidFill>
                <a:ea typeface="宋体" pitchFamily="2" charset="-122"/>
              </a:rPr>
              <a:t>4</a:t>
            </a:r>
            <a:r>
              <a:rPr lang="zh-CN" altLang="en-US" sz="2800">
                <a:solidFill>
                  <a:srgbClr val="315263"/>
                </a:solidFill>
                <a:ea typeface="宋体" pitchFamily="2" charset="-122"/>
              </a:rPr>
              <a:t>变量的卡诺图</a:t>
            </a:r>
          </a:p>
        </p:txBody>
      </p:sp>
      <p:sp>
        <p:nvSpPr>
          <p:cNvPr id="54279" name="Rectangle 5"/>
          <p:cNvSpPr>
            <a:spLocks noChangeArrowheads="1"/>
          </p:cNvSpPr>
          <p:nvPr/>
        </p:nvSpPr>
        <p:spPr bwMode="auto">
          <a:xfrm>
            <a:off x="179388" y="4797425"/>
            <a:ext cx="2879725" cy="792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pic>
        <p:nvPicPr>
          <p:cNvPr id="54280" name="Picture 6" descr="2-6-1a"/>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971550" y="1700213"/>
            <a:ext cx="1849438" cy="2012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81" name="Picture 7" descr="2-6-1b"/>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4643438" y="1773238"/>
            <a:ext cx="2976562" cy="2011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82" name="Picture 8" descr="2-6-1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3716338"/>
            <a:ext cx="287337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Rectangle 9"/>
          <p:cNvSpPr>
            <a:spLocks noChangeArrowheads="1"/>
          </p:cNvSpPr>
          <p:nvPr/>
        </p:nvSpPr>
        <p:spPr bwMode="auto">
          <a:xfrm>
            <a:off x="2555875" y="3716338"/>
            <a:ext cx="4103688" cy="25923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ABBB4D-C3BD-47D4-BCB0-DC83C5C9743A}" type="slidenum">
              <a:rPr lang="zh-CN" altLang="en-US" smtClean="0">
                <a:solidFill>
                  <a:srgbClr val="0000B6"/>
                </a:solidFill>
                <a:latin typeface="Book Antiqua" pitchFamily="18" charset="0"/>
              </a:rPr>
              <a:pPr/>
              <a:t>5</a:t>
            </a:fld>
            <a:endParaRPr lang="en-US" altLang="zh-CN" smtClean="0">
              <a:solidFill>
                <a:srgbClr val="0000B6"/>
              </a:solidFill>
              <a:latin typeface="Book Antiqua" pitchFamily="18" charset="0"/>
            </a:endParaRPr>
          </a:p>
        </p:txBody>
      </p:sp>
      <p:sp>
        <p:nvSpPr>
          <p:cNvPr id="9219"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11650" name="Rectangle 2"/>
          <p:cNvSpPr>
            <a:spLocks noGrp="1" noChangeArrowheads="1"/>
          </p:cNvSpPr>
          <p:nvPr>
            <p:ph type="title"/>
          </p:nvPr>
        </p:nvSpPr>
        <p:spPr/>
        <p:txBody>
          <a:bodyPr/>
          <a:lstStyle/>
          <a:p>
            <a:pPr>
              <a:defRPr/>
            </a:pPr>
            <a:r>
              <a:rPr lang="zh-CN" altLang="en-US" i="0" smtClean="0">
                <a:ea typeface="黑体" pitchFamily="2" charset="-122"/>
              </a:rPr>
              <a:t>非</a:t>
            </a:r>
            <a:r>
              <a:rPr lang="en-US" altLang="zh-CN" i="0" smtClean="0">
                <a:ea typeface="黑体" pitchFamily="2" charset="-122"/>
              </a:rPr>
              <a:t>-NOT(</a:t>
            </a:r>
            <a:r>
              <a:rPr lang="zh-CN" altLang="en-US" i="0" smtClean="0">
                <a:ea typeface="黑体" pitchFamily="2" charset="-122"/>
              </a:rPr>
              <a:t>反相器</a:t>
            </a:r>
            <a:r>
              <a:rPr lang="en-US" altLang="zh-CN" i="0" smtClean="0">
                <a:ea typeface="黑体" pitchFamily="2" charset="-122"/>
              </a:rPr>
              <a:t>)</a:t>
            </a:r>
          </a:p>
        </p:txBody>
      </p:sp>
      <p:sp>
        <p:nvSpPr>
          <p:cNvPr id="9221" name="Rectangle 3"/>
          <p:cNvSpPr>
            <a:spLocks noGrp="1" noChangeArrowheads="1"/>
          </p:cNvSpPr>
          <p:nvPr>
            <p:ph type="body" sz="half" idx="1"/>
          </p:nvPr>
        </p:nvSpPr>
        <p:spPr>
          <a:xfrm>
            <a:off x="395288" y="1557338"/>
            <a:ext cx="7529512" cy="4176712"/>
          </a:xfrm>
        </p:spPr>
        <p:txBody>
          <a:bodyPr/>
          <a:lstStyle/>
          <a:p>
            <a:r>
              <a:rPr lang="zh-CN" altLang="en-US" sz="2800" smtClean="0">
                <a:ea typeface="宋体" pitchFamily="2" charset="-122"/>
              </a:rPr>
              <a:t>条件不具备，结果发生</a:t>
            </a:r>
          </a:p>
          <a:p>
            <a:r>
              <a:rPr lang="zh-CN" altLang="en-US" sz="2800" smtClean="0">
                <a:ea typeface="宋体" pitchFamily="2" charset="-122"/>
              </a:rPr>
              <a:t> </a:t>
            </a:r>
          </a:p>
          <a:p>
            <a:r>
              <a:rPr lang="zh-CN" altLang="en-US" sz="2800" smtClean="0">
                <a:solidFill>
                  <a:schemeClr val="folHlink"/>
                </a:solidFill>
                <a:ea typeface="宋体" pitchFamily="2" charset="-122"/>
              </a:rPr>
              <a:t>真值表                        图形符号</a:t>
            </a:r>
            <a:endParaRPr lang="zh-CN" altLang="en-US" sz="2800" smtClean="0">
              <a:ea typeface="宋体" pitchFamily="2" charset="-122"/>
            </a:endParaRPr>
          </a:p>
          <a:p>
            <a:pPr>
              <a:buFont typeface="Wingdings" pitchFamily="2" charset="2"/>
              <a:buNone/>
            </a:pPr>
            <a:endParaRPr lang="zh-CN" altLang="en-US" sz="2800" smtClean="0">
              <a:ea typeface="宋体" pitchFamily="2" charset="-122"/>
            </a:endParaRPr>
          </a:p>
        </p:txBody>
      </p:sp>
      <p:graphicFrame>
        <p:nvGraphicFramePr>
          <p:cNvPr id="9222" name="Object 4"/>
          <p:cNvGraphicFramePr>
            <a:graphicFrameLocks noGrp="1" noChangeAspect="1"/>
          </p:cNvGraphicFramePr>
          <p:nvPr>
            <p:ph sz="quarter" idx="3"/>
          </p:nvPr>
        </p:nvGraphicFramePr>
        <p:xfrm>
          <a:off x="1082675" y="2114550"/>
          <a:ext cx="2286000" cy="436563"/>
        </p:xfrm>
        <a:graphic>
          <a:graphicData uri="http://schemas.openxmlformats.org/presentationml/2006/ole">
            <mc:AlternateContent xmlns:mc="http://schemas.openxmlformats.org/markup-compatibility/2006">
              <mc:Choice xmlns:v="urn:schemas-microsoft-com:vml" Requires="v">
                <p:oleObj spid="_x0000_s9277" name="公式" r:id="rId4" imgW="1167893" imgH="215806" progId="Equation.3">
                  <p:embed/>
                </p:oleObj>
              </mc:Choice>
              <mc:Fallback>
                <p:oleObj name="公式" r:id="rId4" imgW="1167893"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675" y="2114550"/>
                        <a:ext cx="22860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53" name="Group 5"/>
          <p:cNvGraphicFramePr>
            <a:graphicFrameLocks noGrp="1"/>
          </p:cNvGraphicFramePr>
          <p:nvPr/>
        </p:nvGraphicFramePr>
        <p:xfrm>
          <a:off x="1187450" y="3357563"/>
          <a:ext cx="2520950" cy="1866901"/>
        </p:xfrm>
        <a:graphic>
          <a:graphicData uri="http://schemas.openxmlformats.org/drawingml/2006/table">
            <a:tbl>
              <a:tblPr/>
              <a:tblGrid>
                <a:gridCol w="15128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tblGrid>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82613">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1350">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9233" name="Object 25"/>
          <p:cNvGraphicFramePr>
            <a:graphicFrameLocks noGrp="1" noChangeAspect="1"/>
          </p:cNvGraphicFramePr>
          <p:nvPr>
            <p:ph sz="quarter" idx="2"/>
          </p:nvPr>
        </p:nvGraphicFramePr>
        <p:xfrm>
          <a:off x="5672138" y="2508250"/>
          <a:ext cx="2654300" cy="3476625"/>
        </p:xfrm>
        <a:graphic>
          <a:graphicData uri="http://schemas.openxmlformats.org/presentationml/2006/ole">
            <mc:AlternateContent xmlns:mc="http://schemas.openxmlformats.org/markup-compatibility/2006">
              <mc:Choice xmlns:v="urn:schemas-microsoft-com:vml" Requires="v">
                <p:oleObj spid="_x0000_s9278" name="Photo Editor Photo" r:id="rId6" imgW="4809524" imgH="6106377" progId="MSPhotoEd.3">
                  <p:embed/>
                </p:oleObj>
              </mc:Choice>
              <mc:Fallback>
                <p:oleObj name="Photo Editor Photo" r:id="rId6" imgW="4809524" imgH="6106377" progId="MSPhotoEd.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2138" y="2508250"/>
                        <a:ext cx="26543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7532688" y="1111250"/>
            <a:ext cx="1316037"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926B97-84AB-4A91-8F8F-7E37064C204F}" type="slidenum">
              <a:rPr lang="zh-CN" altLang="en-US" smtClean="0">
                <a:solidFill>
                  <a:srgbClr val="0000B6"/>
                </a:solidFill>
                <a:latin typeface="Book Antiqua" pitchFamily="18" charset="0"/>
              </a:rPr>
              <a:pPr/>
              <a:t>50</a:t>
            </a:fld>
            <a:endParaRPr lang="en-US" altLang="zh-CN" smtClean="0">
              <a:solidFill>
                <a:srgbClr val="0000B6"/>
              </a:solidFill>
              <a:latin typeface="Book Antiqua" pitchFamily="18" charset="0"/>
            </a:endParaRPr>
          </a:p>
        </p:txBody>
      </p:sp>
      <p:sp>
        <p:nvSpPr>
          <p:cNvPr id="55299" name="页脚占位符 6"/>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18850" name="Rectangle 2"/>
          <p:cNvSpPr>
            <a:spLocks noGrp="1" noChangeArrowheads="1"/>
          </p:cNvSpPr>
          <p:nvPr>
            <p:ph type="title"/>
          </p:nvPr>
        </p:nvSpPr>
        <p:spPr>
          <a:xfrm>
            <a:off x="250825" y="333375"/>
            <a:ext cx="8229600" cy="884238"/>
          </a:xfrm>
        </p:spPr>
        <p:txBody>
          <a:bodyPr/>
          <a:lstStyle/>
          <a:p>
            <a:pPr>
              <a:defRPr/>
            </a:pPr>
            <a:r>
              <a:rPr lang="zh-CN" altLang="en-US" sz="4000" i="0" smtClean="0">
                <a:ea typeface="宋体" pitchFamily="2" charset="-122"/>
              </a:rPr>
              <a:t>表示最小项的卡诺图</a:t>
            </a:r>
          </a:p>
        </p:txBody>
      </p:sp>
      <p:sp>
        <p:nvSpPr>
          <p:cNvPr id="55301" name="Rectangle 3"/>
          <p:cNvSpPr>
            <a:spLocks noGrp="1" noChangeArrowheads="1"/>
          </p:cNvSpPr>
          <p:nvPr>
            <p:ph type="body" sz="half" idx="1"/>
          </p:nvPr>
        </p:nvSpPr>
        <p:spPr>
          <a:xfrm>
            <a:off x="468313" y="1125538"/>
            <a:ext cx="7816850" cy="1112837"/>
          </a:xfrm>
        </p:spPr>
        <p:txBody>
          <a:bodyPr/>
          <a:lstStyle/>
          <a:p>
            <a:r>
              <a:rPr lang="en-US" altLang="zh-CN" sz="2800" dirty="0" smtClean="0">
                <a:ea typeface="宋体" pitchFamily="2" charset="-122"/>
              </a:rPr>
              <a:t>2</a:t>
            </a:r>
            <a:r>
              <a:rPr lang="zh-CN" altLang="en-US" sz="2800" dirty="0" smtClean="0">
                <a:ea typeface="宋体" pitchFamily="2" charset="-122"/>
              </a:rPr>
              <a:t>变量卡诺图           </a:t>
            </a:r>
            <a:r>
              <a:rPr lang="zh-CN" altLang="en-US" dirty="0" smtClean="0">
                <a:ea typeface="宋体" pitchFamily="2" charset="-122"/>
              </a:rPr>
              <a:t>  </a:t>
            </a:r>
            <a:r>
              <a:rPr lang="en-US" altLang="zh-CN" dirty="0">
                <a:ea typeface="宋体" pitchFamily="2" charset="-122"/>
              </a:rPr>
              <a:t>3</a:t>
            </a:r>
            <a:r>
              <a:rPr lang="zh-CN" altLang="en-US" sz="2800" dirty="0" smtClean="0">
                <a:ea typeface="宋体" pitchFamily="2" charset="-122"/>
              </a:rPr>
              <a:t>变量的卡诺图</a:t>
            </a:r>
          </a:p>
        </p:txBody>
      </p:sp>
      <p:sp>
        <p:nvSpPr>
          <p:cNvPr id="55302" name="Rectangle 4"/>
          <p:cNvSpPr>
            <a:spLocks noChangeArrowheads="1"/>
          </p:cNvSpPr>
          <p:nvPr/>
        </p:nvSpPr>
        <p:spPr bwMode="auto">
          <a:xfrm>
            <a:off x="179388" y="4868863"/>
            <a:ext cx="31369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15263"/>
              </a:buClr>
              <a:buSzPct val="75000"/>
              <a:buFont typeface="Wingdings" pitchFamily="2" charset="2"/>
              <a:buChar char="q"/>
            </a:pPr>
            <a:r>
              <a:rPr lang="en-US" altLang="zh-CN" sz="2800">
                <a:solidFill>
                  <a:srgbClr val="315263"/>
                </a:solidFill>
                <a:ea typeface="宋体" pitchFamily="2" charset="-122"/>
              </a:rPr>
              <a:t>4</a:t>
            </a:r>
            <a:r>
              <a:rPr lang="zh-CN" altLang="en-US" sz="2800">
                <a:solidFill>
                  <a:srgbClr val="315263"/>
                </a:solidFill>
                <a:ea typeface="宋体" pitchFamily="2" charset="-122"/>
              </a:rPr>
              <a:t>变量的卡诺图</a:t>
            </a:r>
          </a:p>
        </p:txBody>
      </p:sp>
      <p:pic>
        <p:nvPicPr>
          <p:cNvPr id="55303" name="Picture 5" descr="2-6-1a"/>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971550" y="1700213"/>
            <a:ext cx="1849438" cy="2012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04" name="Picture 6" descr="2-6-1b"/>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4643438" y="1773238"/>
            <a:ext cx="2976562" cy="2011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05" name="Picture 7" descr="2-6-1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3716338"/>
            <a:ext cx="287337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3CC3A05-1727-4D77-9608-AF850D7023EA}" type="slidenum">
              <a:rPr lang="zh-CN" altLang="en-US" smtClean="0">
                <a:solidFill>
                  <a:srgbClr val="0000B6"/>
                </a:solidFill>
                <a:latin typeface="Book Antiqua" pitchFamily="18" charset="0"/>
              </a:rPr>
              <a:pPr/>
              <a:t>51</a:t>
            </a:fld>
            <a:endParaRPr lang="en-US" altLang="zh-CN" smtClean="0">
              <a:solidFill>
                <a:srgbClr val="0000B6"/>
              </a:solidFill>
              <a:latin typeface="Book Antiqua" pitchFamily="18" charset="0"/>
            </a:endParaRPr>
          </a:p>
        </p:txBody>
      </p:sp>
      <p:sp>
        <p:nvSpPr>
          <p:cNvPr id="56323"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56324" name="Rectangle 2"/>
          <p:cNvSpPr>
            <a:spLocks noGrp="1" noChangeArrowheads="1"/>
          </p:cNvSpPr>
          <p:nvPr>
            <p:ph type="body" sz="half" idx="1"/>
          </p:nvPr>
        </p:nvSpPr>
        <p:spPr>
          <a:xfrm>
            <a:off x="611188" y="981075"/>
            <a:ext cx="7745412" cy="4505325"/>
          </a:xfrm>
        </p:spPr>
        <p:txBody>
          <a:bodyPr/>
          <a:lstStyle/>
          <a:p>
            <a:r>
              <a:rPr lang="en-US" altLang="zh-CN" dirty="0">
                <a:ea typeface="宋体" pitchFamily="2" charset="-122"/>
              </a:rPr>
              <a:t>5</a:t>
            </a:r>
            <a:r>
              <a:rPr lang="zh-CN" altLang="en-US" dirty="0" smtClean="0">
                <a:ea typeface="宋体" pitchFamily="2" charset="-122"/>
              </a:rPr>
              <a:t>变量的卡诺图</a:t>
            </a:r>
          </a:p>
        </p:txBody>
      </p:sp>
      <p:graphicFrame>
        <p:nvGraphicFramePr>
          <p:cNvPr id="56325" name="Object 3"/>
          <p:cNvGraphicFramePr>
            <a:graphicFrameLocks noGrp="1" noChangeAspect="1"/>
          </p:cNvGraphicFramePr>
          <p:nvPr>
            <p:ph sz="half" idx="2"/>
          </p:nvPr>
        </p:nvGraphicFramePr>
        <p:xfrm>
          <a:off x="1206500" y="1925638"/>
          <a:ext cx="6396038" cy="3752850"/>
        </p:xfrm>
        <a:graphic>
          <a:graphicData uri="http://schemas.openxmlformats.org/presentationml/2006/ole">
            <mc:AlternateContent xmlns:mc="http://schemas.openxmlformats.org/markup-compatibility/2006">
              <mc:Choice xmlns:v="urn:schemas-microsoft-com:vml" Requires="v">
                <p:oleObj spid="_x0000_s56348" name="Photo Editor Photo" r:id="rId4" imgW="7857143" imgH="4466667" progId="MSPhotoEd.3">
                  <p:embed/>
                </p:oleObj>
              </mc:Choice>
              <mc:Fallback>
                <p:oleObj name="Photo Editor Photo" r:id="rId4" imgW="7857143" imgH="4466667"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1925638"/>
                        <a:ext cx="6396038"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3254A64-22B6-4426-9CEB-58CD8136CED2}" type="slidenum">
              <a:rPr lang="zh-CN" altLang="en-US" smtClean="0">
                <a:solidFill>
                  <a:srgbClr val="0000B6"/>
                </a:solidFill>
                <a:latin typeface="Book Antiqua" pitchFamily="18" charset="0"/>
              </a:rPr>
              <a:pPr/>
              <a:t>52</a:t>
            </a:fld>
            <a:endParaRPr lang="en-US" altLang="zh-CN" smtClean="0">
              <a:solidFill>
                <a:srgbClr val="0000B6"/>
              </a:solidFill>
              <a:latin typeface="Book Antiqua" pitchFamily="18" charset="0"/>
            </a:endParaRPr>
          </a:p>
        </p:txBody>
      </p:sp>
      <p:sp>
        <p:nvSpPr>
          <p:cNvPr id="5734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22946" name="Rectangle 2"/>
          <p:cNvSpPr>
            <a:spLocks noGrp="1" noChangeArrowheads="1"/>
          </p:cNvSpPr>
          <p:nvPr>
            <p:ph type="title"/>
          </p:nvPr>
        </p:nvSpPr>
        <p:spPr/>
        <p:txBody>
          <a:bodyPr/>
          <a:lstStyle/>
          <a:p>
            <a:pPr>
              <a:defRPr/>
            </a:pPr>
            <a:r>
              <a:rPr lang="zh-CN" altLang="en-US" i="0" smtClean="0">
                <a:ea typeface="宋体" pitchFamily="2" charset="-122"/>
              </a:rPr>
              <a:t>用卡诺图表示逻辑函数</a:t>
            </a:r>
          </a:p>
        </p:txBody>
      </p:sp>
      <p:sp>
        <p:nvSpPr>
          <p:cNvPr id="57349" name="Rectangle 3"/>
          <p:cNvSpPr>
            <a:spLocks noGrp="1" noChangeArrowheads="1"/>
          </p:cNvSpPr>
          <p:nvPr>
            <p:ph type="body" sz="half" idx="1"/>
          </p:nvPr>
        </p:nvSpPr>
        <p:spPr>
          <a:xfrm>
            <a:off x="685800" y="1752600"/>
            <a:ext cx="7896225" cy="4114800"/>
          </a:xfrm>
        </p:spPr>
        <p:txBody>
          <a:bodyPr/>
          <a:lstStyle/>
          <a:p>
            <a:pPr marL="609600" indent="-609600">
              <a:buFontTx/>
              <a:buAutoNum type="arabicPeriod"/>
            </a:pPr>
            <a:r>
              <a:rPr lang="zh-CN" altLang="en-US" sz="2800" smtClean="0">
                <a:ea typeface="宋体" pitchFamily="2" charset="-122"/>
              </a:rPr>
              <a:t>将函数表示为最小项之和的形式               。</a:t>
            </a:r>
          </a:p>
          <a:p>
            <a:pPr marL="609600" indent="-609600">
              <a:buFontTx/>
              <a:buAutoNum type="arabicPeriod"/>
            </a:pPr>
            <a:endParaRPr lang="zh-CN" altLang="en-US" sz="2800" smtClean="0">
              <a:ea typeface="宋体" pitchFamily="2" charset="-122"/>
            </a:endParaRPr>
          </a:p>
          <a:p>
            <a:pPr marL="609600" indent="-609600">
              <a:buFontTx/>
              <a:buAutoNum type="arabicPeriod"/>
            </a:pPr>
            <a:r>
              <a:rPr lang="zh-CN" altLang="en-US" sz="2800" smtClean="0">
                <a:ea typeface="宋体" pitchFamily="2" charset="-122"/>
              </a:rPr>
              <a:t>在卡诺图上与这些最小项对应的位置上填入</a:t>
            </a:r>
            <a:r>
              <a:rPr lang="en-US" altLang="zh-CN" sz="2800" smtClean="0">
                <a:ea typeface="宋体" pitchFamily="2" charset="-122"/>
              </a:rPr>
              <a:t>1</a:t>
            </a:r>
            <a:r>
              <a:rPr lang="zh-CN" altLang="en-US" sz="2800" smtClean="0">
                <a:ea typeface="宋体" pitchFamily="2" charset="-122"/>
              </a:rPr>
              <a:t>，其余地方填</a:t>
            </a:r>
            <a:r>
              <a:rPr lang="en-US" altLang="zh-CN" sz="2800" smtClean="0">
                <a:ea typeface="宋体" pitchFamily="2" charset="-122"/>
              </a:rPr>
              <a:t>0</a:t>
            </a:r>
            <a:r>
              <a:rPr lang="zh-CN" altLang="en-US" sz="2800" smtClean="0">
                <a:ea typeface="宋体" pitchFamily="2" charset="-122"/>
              </a:rPr>
              <a:t>。</a:t>
            </a:r>
          </a:p>
          <a:p>
            <a:pPr marL="609600" indent="-609600"/>
            <a:endParaRPr lang="zh-CN" altLang="en-US" sz="2800" smtClean="0">
              <a:ea typeface="宋体" pitchFamily="2" charset="-122"/>
            </a:endParaRPr>
          </a:p>
        </p:txBody>
      </p:sp>
      <p:graphicFrame>
        <p:nvGraphicFramePr>
          <p:cNvPr id="57350" name="Object 4"/>
          <p:cNvGraphicFramePr>
            <a:graphicFrameLocks noGrp="1" noChangeAspect="1"/>
          </p:cNvGraphicFramePr>
          <p:nvPr>
            <p:ph sz="half" idx="2"/>
          </p:nvPr>
        </p:nvGraphicFramePr>
        <p:xfrm>
          <a:off x="6405563" y="1631950"/>
          <a:ext cx="1195387" cy="765175"/>
        </p:xfrm>
        <a:graphic>
          <a:graphicData uri="http://schemas.openxmlformats.org/presentationml/2006/ole">
            <mc:AlternateContent xmlns:mc="http://schemas.openxmlformats.org/markup-compatibility/2006">
              <mc:Choice xmlns:v="urn:schemas-microsoft-com:vml" Requires="v">
                <p:oleObj spid="_x0000_s57373" name="公式" r:id="rId4" imgW="317225" imgH="203024" progId="Equation.3">
                  <p:embed/>
                </p:oleObj>
              </mc:Choice>
              <mc:Fallback>
                <p:oleObj name="公式" r:id="rId4" imgW="317225"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563" y="1631950"/>
                        <a:ext cx="119538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DDF032-3572-466D-AEE5-B17CDE19102A}" type="slidenum">
              <a:rPr lang="zh-CN" altLang="en-US" smtClean="0">
                <a:solidFill>
                  <a:srgbClr val="0000B6"/>
                </a:solidFill>
                <a:latin typeface="Book Antiqua" pitchFamily="18" charset="0"/>
              </a:rPr>
              <a:pPr/>
              <a:t>53</a:t>
            </a:fld>
            <a:endParaRPr lang="en-US" altLang="zh-CN" smtClean="0">
              <a:solidFill>
                <a:srgbClr val="0000B6"/>
              </a:solidFill>
              <a:latin typeface="Book Antiqua" pitchFamily="18" charset="0"/>
            </a:endParaRPr>
          </a:p>
        </p:txBody>
      </p:sp>
      <p:sp>
        <p:nvSpPr>
          <p:cNvPr id="58371"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24994" name="Rectangle 2"/>
          <p:cNvSpPr>
            <a:spLocks noGrp="1" noChangeArrowheads="1"/>
          </p:cNvSpPr>
          <p:nvPr>
            <p:ph type="title"/>
          </p:nvPr>
        </p:nvSpPr>
        <p:spPr/>
        <p:txBody>
          <a:bodyPr/>
          <a:lstStyle/>
          <a:p>
            <a:pPr>
              <a:defRPr/>
            </a:pPr>
            <a:r>
              <a:rPr lang="zh-CN" altLang="en-US" i="0" smtClean="0">
                <a:ea typeface="宋体" pitchFamily="2" charset="-122"/>
              </a:rPr>
              <a:t>用卡诺图表示逻辑函数</a:t>
            </a:r>
          </a:p>
        </p:txBody>
      </p:sp>
      <p:graphicFrame>
        <p:nvGraphicFramePr>
          <p:cNvPr id="58373" name="Object 3"/>
          <p:cNvGraphicFramePr>
            <a:graphicFrameLocks noGrp="1" noChangeAspect="1"/>
          </p:cNvGraphicFramePr>
          <p:nvPr>
            <p:ph sz="half" idx="2"/>
          </p:nvPr>
        </p:nvGraphicFramePr>
        <p:xfrm>
          <a:off x="179388" y="2425700"/>
          <a:ext cx="8281987" cy="1309688"/>
        </p:xfrm>
        <a:graphic>
          <a:graphicData uri="http://schemas.openxmlformats.org/presentationml/2006/ole">
            <mc:AlternateContent xmlns:mc="http://schemas.openxmlformats.org/markup-compatibility/2006">
              <mc:Choice xmlns:v="urn:schemas-microsoft-com:vml" Requires="v">
                <p:oleObj spid="_x0000_s58397" name="公式" r:id="rId4" imgW="4495800" imgH="711200" progId="Equation.3">
                  <p:embed/>
                </p:oleObj>
              </mc:Choice>
              <mc:Fallback>
                <p:oleObj name="公式" r:id="rId4" imgW="4495800" imgH="71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425700"/>
                        <a:ext cx="8281987"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Rectangle 4"/>
          <p:cNvSpPr>
            <a:spLocks noChangeArrowheads="1"/>
          </p:cNvSpPr>
          <p:nvPr/>
        </p:nvSpPr>
        <p:spPr bwMode="auto">
          <a:xfrm>
            <a:off x="427038" y="1628775"/>
            <a:ext cx="7889875"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315263"/>
              </a:buClr>
              <a:buSzPct val="75000"/>
              <a:buFont typeface="Wingdings" pitchFamily="2" charset="2"/>
              <a:buNone/>
            </a:pPr>
            <a:r>
              <a:rPr lang="zh-CN" altLang="en-US" sz="2800">
                <a:solidFill>
                  <a:srgbClr val="315263"/>
                </a:solidFill>
                <a:ea typeface="宋体" pitchFamily="2" charset="-122"/>
              </a:rPr>
              <a:t>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3BEBE8-A5A8-4F3A-974A-1D12B997E15B}" type="slidenum">
              <a:rPr lang="zh-CN" altLang="en-US" smtClean="0">
                <a:solidFill>
                  <a:srgbClr val="0000B6"/>
                </a:solidFill>
                <a:latin typeface="Book Antiqua" pitchFamily="18" charset="0"/>
              </a:rPr>
              <a:pPr/>
              <a:t>54</a:t>
            </a:fld>
            <a:endParaRPr lang="en-US" altLang="zh-CN" smtClean="0">
              <a:solidFill>
                <a:srgbClr val="0000B6"/>
              </a:solidFill>
              <a:latin typeface="Book Antiqua" pitchFamily="18" charset="0"/>
            </a:endParaRPr>
          </a:p>
        </p:txBody>
      </p:sp>
      <p:sp>
        <p:nvSpPr>
          <p:cNvPr id="59395"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27042" name="Rectangle 2"/>
          <p:cNvSpPr>
            <a:spLocks noGrp="1" noChangeArrowheads="1"/>
          </p:cNvSpPr>
          <p:nvPr>
            <p:ph type="title"/>
          </p:nvPr>
        </p:nvSpPr>
        <p:spPr/>
        <p:txBody>
          <a:bodyPr/>
          <a:lstStyle/>
          <a:p>
            <a:pPr>
              <a:defRPr/>
            </a:pPr>
            <a:r>
              <a:rPr lang="zh-CN" altLang="en-US" i="0" smtClean="0">
                <a:ea typeface="宋体" pitchFamily="2" charset="-122"/>
              </a:rPr>
              <a:t>用卡诺图表示逻辑函数</a:t>
            </a:r>
          </a:p>
        </p:txBody>
      </p:sp>
      <p:pic>
        <p:nvPicPr>
          <p:cNvPr id="5939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1050" y="1773238"/>
            <a:ext cx="4332288" cy="4176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387851-A63B-49E9-B08B-922515184D97}" type="slidenum">
              <a:rPr lang="zh-CN" altLang="en-US" smtClean="0">
                <a:solidFill>
                  <a:srgbClr val="0000B6"/>
                </a:solidFill>
                <a:latin typeface="Book Antiqua" pitchFamily="18" charset="0"/>
              </a:rPr>
              <a:pPr/>
              <a:t>55</a:t>
            </a:fld>
            <a:endParaRPr lang="en-US" altLang="zh-CN" smtClean="0">
              <a:solidFill>
                <a:srgbClr val="0000B6"/>
              </a:solidFill>
              <a:latin typeface="Book Antiqua" pitchFamily="18" charset="0"/>
            </a:endParaRPr>
          </a:p>
        </p:txBody>
      </p:sp>
      <p:sp>
        <p:nvSpPr>
          <p:cNvPr id="60419"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29090" name="Rectangle 2"/>
          <p:cNvSpPr>
            <a:spLocks noGrp="1" noChangeArrowheads="1"/>
          </p:cNvSpPr>
          <p:nvPr>
            <p:ph type="title"/>
          </p:nvPr>
        </p:nvSpPr>
        <p:spPr/>
        <p:txBody>
          <a:bodyPr/>
          <a:lstStyle/>
          <a:p>
            <a:pPr>
              <a:defRPr/>
            </a:pPr>
            <a:r>
              <a:rPr lang="zh-CN" altLang="en-US" i="0" smtClean="0">
                <a:ea typeface="宋体" pitchFamily="2" charset="-122"/>
              </a:rPr>
              <a:t> 用卡诺图化简函数</a:t>
            </a:r>
          </a:p>
        </p:txBody>
      </p:sp>
      <p:sp>
        <p:nvSpPr>
          <p:cNvPr id="729091" name="Rectangle 3"/>
          <p:cNvSpPr>
            <a:spLocks noGrp="1" noChangeArrowheads="1"/>
          </p:cNvSpPr>
          <p:nvPr>
            <p:ph type="body" idx="1"/>
          </p:nvPr>
        </p:nvSpPr>
        <p:spPr>
          <a:xfrm>
            <a:off x="427038" y="1773238"/>
            <a:ext cx="8137525" cy="3311525"/>
          </a:xfrm>
        </p:spPr>
        <p:txBody>
          <a:bodyPr/>
          <a:lstStyle/>
          <a:p>
            <a:r>
              <a:rPr lang="zh-CN" altLang="en-US" smtClean="0">
                <a:ea typeface="宋体" pitchFamily="2" charset="-122"/>
              </a:rPr>
              <a:t>依据：具有相邻性的最小项可合并，消去不同因子。</a:t>
            </a:r>
          </a:p>
          <a:p>
            <a:pPr>
              <a:buFont typeface="Wingdings" pitchFamily="2" charset="2"/>
              <a:buNone/>
            </a:pPr>
            <a:r>
              <a:rPr lang="zh-CN" altLang="en-US" smtClean="0">
                <a:ea typeface="宋体" pitchFamily="2" charset="-122"/>
              </a:rPr>
              <a:t>   </a:t>
            </a:r>
          </a:p>
          <a:p>
            <a:r>
              <a:rPr lang="zh-CN" altLang="en-US" smtClean="0">
                <a:ea typeface="宋体" pitchFamily="2" charset="-122"/>
              </a:rPr>
              <a:t>在卡诺图中，最小项的相邻性可以从图形中直观地反映出来。</a:t>
            </a:r>
          </a:p>
          <a:p>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 calcmode="lin" valueType="num">
                                      <p:cBhvr additive="base">
                                        <p:cTn id="7" dur="500" fill="hold"/>
                                        <p:tgtEl>
                                          <p:spTgt spid="72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9091">
                                            <p:txEl>
                                              <p:pRg st="2" end="2"/>
                                            </p:txEl>
                                          </p:spTgt>
                                        </p:tgtEl>
                                        <p:attrNameLst>
                                          <p:attrName>style.visibility</p:attrName>
                                        </p:attrNameLst>
                                      </p:cBhvr>
                                      <p:to>
                                        <p:strVal val="visible"/>
                                      </p:to>
                                    </p:set>
                                    <p:anim calcmode="lin" valueType="num">
                                      <p:cBhvr additive="base">
                                        <p:cTn id="13" dur="500" fill="hold"/>
                                        <p:tgtEl>
                                          <p:spTgt spid="7290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000A67-2935-4B9D-B0AE-E6A01CC4D05C}" type="slidenum">
              <a:rPr lang="zh-CN" altLang="en-US" smtClean="0">
                <a:solidFill>
                  <a:srgbClr val="0000B6"/>
                </a:solidFill>
                <a:latin typeface="Book Antiqua" pitchFamily="18" charset="0"/>
              </a:rPr>
              <a:pPr/>
              <a:t>56</a:t>
            </a:fld>
            <a:endParaRPr lang="en-US" altLang="zh-CN" smtClean="0">
              <a:solidFill>
                <a:srgbClr val="0000B6"/>
              </a:solidFill>
              <a:latin typeface="Book Antiqua" pitchFamily="18" charset="0"/>
            </a:endParaRPr>
          </a:p>
        </p:txBody>
      </p:sp>
      <p:sp>
        <p:nvSpPr>
          <p:cNvPr id="6144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31138" name="Rectangle 2"/>
          <p:cNvSpPr>
            <a:spLocks noGrp="1" noChangeArrowheads="1"/>
          </p:cNvSpPr>
          <p:nvPr>
            <p:ph type="body" idx="1"/>
          </p:nvPr>
        </p:nvSpPr>
        <p:spPr>
          <a:xfrm>
            <a:off x="395288" y="1052513"/>
            <a:ext cx="8137525" cy="4792662"/>
          </a:xfrm>
        </p:spPr>
        <p:txBody>
          <a:bodyPr/>
          <a:lstStyle/>
          <a:p>
            <a:r>
              <a:rPr lang="zh-CN" altLang="en-US" smtClean="0">
                <a:ea typeface="宋体" pitchFamily="2" charset="-122"/>
              </a:rPr>
              <a:t>合并最小项的原则：</a:t>
            </a:r>
          </a:p>
          <a:p>
            <a:pPr lvl="1"/>
            <a:endParaRPr lang="zh-CN" altLang="en-US" smtClean="0">
              <a:ea typeface="宋体" pitchFamily="2" charset="-122"/>
            </a:endParaRPr>
          </a:p>
          <a:p>
            <a:pPr lvl="1"/>
            <a:r>
              <a:rPr lang="zh-CN" altLang="en-US" smtClean="0">
                <a:ea typeface="宋体" pitchFamily="2" charset="-122"/>
              </a:rPr>
              <a:t>两个相邻最小项可合并为一项，消去一对因子</a:t>
            </a:r>
          </a:p>
          <a:p>
            <a:pPr lvl="1"/>
            <a:endParaRPr lang="zh-CN" altLang="en-US" smtClean="0">
              <a:ea typeface="宋体" pitchFamily="2" charset="-122"/>
            </a:endParaRPr>
          </a:p>
          <a:p>
            <a:pPr lvl="1"/>
            <a:r>
              <a:rPr lang="zh-CN" altLang="en-US" smtClean="0">
                <a:ea typeface="宋体" pitchFamily="2" charset="-122"/>
              </a:rPr>
              <a:t>四个排成矩形的相邻最小项可合并为一项，消去两对因子</a:t>
            </a:r>
          </a:p>
          <a:p>
            <a:pPr lvl="1"/>
            <a:endParaRPr lang="zh-CN" altLang="en-US" smtClean="0">
              <a:ea typeface="宋体" pitchFamily="2" charset="-122"/>
            </a:endParaRPr>
          </a:p>
          <a:p>
            <a:pPr lvl="1"/>
            <a:r>
              <a:rPr lang="zh-CN" altLang="en-US" smtClean="0">
                <a:ea typeface="宋体" pitchFamily="2" charset="-122"/>
              </a:rPr>
              <a:t>八个相邻最小项可合并为一项，消去三对因子</a:t>
            </a:r>
          </a:p>
          <a:p>
            <a:pPr lvl="1"/>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1138">
                                            <p:txEl>
                                              <p:pRg st="2" end="2"/>
                                            </p:txEl>
                                          </p:spTgt>
                                        </p:tgtEl>
                                        <p:attrNameLst>
                                          <p:attrName>style.visibility</p:attrName>
                                        </p:attrNameLst>
                                      </p:cBhvr>
                                      <p:to>
                                        <p:strVal val="visible"/>
                                      </p:to>
                                    </p:set>
                                    <p:anim calcmode="lin" valueType="num">
                                      <p:cBhvr additive="base">
                                        <p:cTn id="7" dur="500" fill="hold"/>
                                        <p:tgtEl>
                                          <p:spTgt spid="73113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31138">
                                            <p:txEl>
                                              <p:pRg st="4" end="4"/>
                                            </p:txEl>
                                          </p:spTgt>
                                        </p:tgtEl>
                                        <p:attrNameLst>
                                          <p:attrName>style.visibility</p:attrName>
                                        </p:attrNameLst>
                                      </p:cBhvr>
                                      <p:to>
                                        <p:strVal val="visible"/>
                                      </p:to>
                                    </p:set>
                                    <p:anim calcmode="lin" valueType="num">
                                      <p:cBhvr additive="base">
                                        <p:cTn id="13" dur="500" fill="hold"/>
                                        <p:tgtEl>
                                          <p:spTgt spid="73113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11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31138">
                                            <p:txEl>
                                              <p:pRg st="6" end="6"/>
                                            </p:txEl>
                                          </p:spTgt>
                                        </p:tgtEl>
                                        <p:attrNameLst>
                                          <p:attrName>style.visibility</p:attrName>
                                        </p:attrNameLst>
                                      </p:cBhvr>
                                      <p:to>
                                        <p:strVal val="visible"/>
                                      </p:to>
                                    </p:set>
                                    <p:anim calcmode="lin" valueType="num">
                                      <p:cBhvr additive="base">
                                        <p:cTn id="19" dur="500" fill="hold"/>
                                        <p:tgtEl>
                                          <p:spTgt spid="73113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113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9AB9B-C586-44D7-838A-54E404647DD2}" type="slidenum">
              <a:rPr lang="zh-CN" altLang="en-US" smtClean="0">
                <a:solidFill>
                  <a:srgbClr val="0000B6"/>
                </a:solidFill>
                <a:latin typeface="Book Antiqua" pitchFamily="18" charset="0"/>
              </a:rPr>
              <a:pPr/>
              <a:t>57</a:t>
            </a:fld>
            <a:endParaRPr lang="en-US" altLang="zh-CN" smtClean="0">
              <a:solidFill>
                <a:srgbClr val="0000B6"/>
              </a:solidFill>
              <a:latin typeface="Book Antiqua" pitchFamily="18" charset="0"/>
            </a:endParaRPr>
          </a:p>
        </p:txBody>
      </p:sp>
      <p:sp>
        <p:nvSpPr>
          <p:cNvPr id="6246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33186" name="Rectangle 2"/>
          <p:cNvSpPr>
            <a:spLocks noGrp="1" noChangeArrowheads="1"/>
          </p:cNvSpPr>
          <p:nvPr>
            <p:ph type="title"/>
          </p:nvPr>
        </p:nvSpPr>
        <p:spPr>
          <a:xfrm>
            <a:off x="457200" y="549275"/>
            <a:ext cx="7786688" cy="1439863"/>
          </a:xfrm>
        </p:spPr>
        <p:txBody>
          <a:bodyPr/>
          <a:lstStyle/>
          <a:p>
            <a:pPr>
              <a:defRPr/>
            </a:pPr>
            <a:r>
              <a:rPr lang="zh-CN" altLang="en-US" sz="4000" i="0" smtClean="0">
                <a:ea typeface="宋体" pitchFamily="2" charset="-122"/>
              </a:rPr>
              <a:t>两个相邻最小项可合并为一项，</a:t>
            </a:r>
            <a:br>
              <a:rPr lang="zh-CN" altLang="en-US" sz="4000" i="0" smtClean="0">
                <a:ea typeface="宋体" pitchFamily="2" charset="-122"/>
              </a:rPr>
            </a:br>
            <a:r>
              <a:rPr lang="zh-CN" altLang="en-US" sz="4000" i="0" smtClean="0">
                <a:ea typeface="宋体" pitchFamily="2" charset="-122"/>
              </a:rPr>
              <a:t>消去一对因子</a:t>
            </a:r>
          </a:p>
        </p:txBody>
      </p:sp>
      <p:graphicFrame>
        <p:nvGraphicFramePr>
          <p:cNvPr id="733187" name="Object 3"/>
          <p:cNvGraphicFramePr>
            <a:graphicFrameLocks noGrp="1" noChangeAspect="1"/>
          </p:cNvGraphicFramePr>
          <p:nvPr>
            <p:ph sz="half" idx="1"/>
          </p:nvPr>
        </p:nvGraphicFramePr>
        <p:xfrm>
          <a:off x="1004888" y="2528888"/>
          <a:ext cx="3175000" cy="2560637"/>
        </p:xfrm>
        <a:graphic>
          <a:graphicData uri="http://schemas.openxmlformats.org/presentationml/2006/ole">
            <mc:AlternateContent xmlns:mc="http://schemas.openxmlformats.org/markup-compatibility/2006">
              <mc:Choice xmlns:v="urn:schemas-microsoft-com:vml" Requires="v">
                <p:oleObj spid="_x0000_s62513" name="Photo Editor Photo" r:id="rId4" imgW="3323810" imgH="2600000" progId="MSPhotoEd.3">
                  <p:embed/>
                </p:oleObj>
              </mc:Choice>
              <mc:Fallback>
                <p:oleObj name="Photo Editor Photo" r:id="rId4" imgW="3323810" imgH="2600000"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2528888"/>
                        <a:ext cx="3175000"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3188" name="Object 4"/>
          <p:cNvGraphicFramePr>
            <a:graphicFrameLocks noGrp="1" noChangeAspect="1"/>
          </p:cNvGraphicFramePr>
          <p:nvPr>
            <p:ph sz="half" idx="2"/>
          </p:nvPr>
        </p:nvGraphicFramePr>
        <p:xfrm>
          <a:off x="4891088" y="2171700"/>
          <a:ext cx="3319462" cy="3275013"/>
        </p:xfrm>
        <a:graphic>
          <a:graphicData uri="http://schemas.openxmlformats.org/presentationml/2006/ole">
            <mc:AlternateContent xmlns:mc="http://schemas.openxmlformats.org/markup-compatibility/2006">
              <mc:Choice xmlns:v="urn:schemas-microsoft-com:vml" Requires="v">
                <p:oleObj spid="_x0000_s62514" name="Photo Editor Photo" r:id="rId6" imgW="3476190" imgH="3323810" progId="MSPhotoEd.3">
                  <p:embed/>
                </p:oleObj>
              </mc:Choice>
              <mc:Fallback>
                <p:oleObj name="Photo Editor Photo" r:id="rId6" imgW="3476190" imgH="3323810" progId="MSPhotoEd.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1088" y="2171700"/>
                        <a:ext cx="3319462"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3187"/>
                                        </p:tgtEl>
                                        <p:attrNameLst>
                                          <p:attrName>style.visibility</p:attrName>
                                        </p:attrNameLst>
                                      </p:cBhvr>
                                      <p:to>
                                        <p:strVal val="visible"/>
                                      </p:to>
                                    </p:set>
                                    <p:anim calcmode="lin" valueType="num">
                                      <p:cBhvr additive="base">
                                        <p:cTn id="7" dur="500" fill="hold"/>
                                        <p:tgtEl>
                                          <p:spTgt spid="733187"/>
                                        </p:tgtEl>
                                        <p:attrNameLst>
                                          <p:attrName>ppt_x</p:attrName>
                                        </p:attrNameLst>
                                      </p:cBhvr>
                                      <p:tavLst>
                                        <p:tav tm="0">
                                          <p:val>
                                            <p:strVal val="#ppt_x"/>
                                          </p:val>
                                        </p:tav>
                                        <p:tav tm="100000">
                                          <p:val>
                                            <p:strVal val="#ppt_x"/>
                                          </p:val>
                                        </p:tav>
                                      </p:tavLst>
                                    </p:anim>
                                    <p:anim calcmode="lin" valueType="num">
                                      <p:cBhvr additive="base">
                                        <p:cTn id="8" dur="500" fill="hold"/>
                                        <p:tgtEl>
                                          <p:spTgt spid="7331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3188"/>
                                        </p:tgtEl>
                                        <p:attrNameLst>
                                          <p:attrName>style.visibility</p:attrName>
                                        </p:attrNameLst>
                                      </p:cBhvr>
                                      <p:to>
                                        <p:strVal val="visible"/>
                                      </p:to>
                                    </p:set>
                                    <p:anim calcmode="lin" valueType="num">
                                      <p:cBhvr additive="base">
                                        <p:cTn id="11" dur="500" fill="hold"/>
                                        <p:tgtEl>
                                          <p:spTgt spid="733188"/>
                                        </p:tgtEl>
                                        <p:attrNameLst>
                                          <p:attrName>ppt_x</p:attrName>
                                        </p:attrNameLst>
                                      </p:cBhvr>
                                      <p:tavLst>
                                        <p:tav tm="0">
                                          <p:val>
                                            <p:strVal val="#ppt_x"/>
                                          </p:val>
                                        </p:tav>
                                        <p:tav tm="100000">
                                          <p:val>
                                            <p:strVal val="#ppt_x"/>
                                          </p:val>
                                        </p:tav>
                                      </p:tavLst>
                                    </p:anim>
                                    <p:anim calcmode="lin" valueType="num">
                                      <p:cBhvr additive="base">
                                        <p:cTn id="12" dur="500" fill="hold"/>
                                        <p:tgtEl>
                                          <p:spTgt spid="733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284B14-C107-4464-96C0-827D4EB29DD5}" type="slidenum">
              <a:rPr lang="zh-CN" altLang="en-US" smtClean="0">
                <a:solidFill>
                  <a:srgbClr val="0000B6"/>
                </a:solidFill>
                <a:latin typeface="Book Antiqua" pitchFamily="18" charset="0"/>
              </a:rPr>
              <a:pPr/>
              <a:t>58</a:t>
            </a:fld>
            <a:endParaRPr lang="en-US" altLang="zh-CN" smtClean="0">
              <a:solidFill>
                <a:srgbClr val="0000B6"/>
              </a:solidFill>
              <a:latin typeface="Book Antiqua" pitchFamily="18" charset="0"/>
            </a:endParaRPr>
          </a:p>
        </p:txBody>
      </p:sp>
      <p:sp>
        <p:nvSpPr>
          <p:cNvPr id="63491"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35234" name="Rectangle 2"/>
          <p:cNvSpPr>
            <a:spLocks noGrp="1" noChangeArrowheads="1"/>
          </p:cNvSpPr>
          <p:nvPr>
            <p:ph type="body" idx="1"/>
          </p:nvPr>
        </p:nvSpPr>
        <p:spPr>
          <a:xfrm>
            <a:off x="427038" y="1628775"/>
            <a:ext cx="8137525" cy="4576763"/>
          </a:xfrm>
        </p:spPr>
        <p:txBody>
          <a:bodyPr/>
          <a:lstStyle/>
          <a:p>
            <a:r>
              <a:rPr lang="zh-CN" altLang="en-US" smtClean="0">
                <a:ea typeface="宋体" pitchFamily="2" charset="-122"/>
              </a:rPr>
              <a:t>化简步骤：</a:t>
            </a:r>
          </a:p>
          <a:p>
            <a:pPr>
              <a:buFont typeface="Wingdings" pitchFamily="2" charset="2"/>
              <a:buNone/>
            </a:pPr>
            <a:r>
              <a:rPr lang="zh-CN" altLang="en-US" smtClean="0">
                <a:ea typeface="宋体" pitchFamily="2" charset="-122"/>
              </a:rPr>
              <a:t>   </a:t>
            </a:r>
            <a:r>
              <a:rPr lang="en-US" altLang="zh-CN" smtClean="0">
                <a:solidFill>
                  <a:schemeClr val="tx1"/>
                </a:solidFill>
                <a:ea typeface="宋体" pitchFamily="2" charset="-122"/>
              </a:rPr>
              <a:t>------</a:t>
            </a:r>
            <a:r>
              <a:rPr lang="zh-CN" altLang="en-US" smtClean="0">
                <a:solidFill>
                  <a:schemeClr val="tx1"/>
                </a:solidFill>
                <a:ea typeface="宋体" pitchFamily="2" charset="-122"/>
              </a:rPr>
              <a:t>用卡诺图表示逻辑函数</a:t>
            </a:r>
          </a:p>
          <a:p>
            <a:pPr>
              <a:buFont typeface="Wingdings" pitchFamily="2" charset="2"/>
              <a:buNone/>
            </a:pP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找出可合并的最小项</a:t>
            </a:r>
          </a:p>
          <a:p>
            <a:pPr>
              <a:buFont typeface="Wingdings" pitchFamily="2" charset="2"/>
              <a:buNone/>
            </a:pP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化简后的乘积项相加</a:t>
            </a:r>
          </a:p>
          <a:p>
            <a:pPr>
              <a:buFont typeface="Wingdings" pitchFamily="2" charset="2"/>
              <a:buNone/>
            </a:pPr>
            <a:r>
              <a:rPr lang="zh-CN" altLang="en-US" smtClean="0">
                <a:ea typeface="宋体" pitchFamily="2" charset="-122"/>
              </a:rPr>
              <a:t>			（项数最少，每项因子最少）</a:t>
            </a:r>
          </a:p>
          <a:p>
            <a:pPr>
              <a:buFont typeface="Wingdings" pitchFamily="2" charset="2"/>
              <a:buNone/>
            </a:pPr>
            <a:r>
              <a:rPr lang="zh-CN" altLang="en-US" smtClean="0">
                <a:ea typeface="宋体" pitchFamily="2" charset="-122"/>
              </a:rPr>
              <a:t> </a:t>
            </a:r>
          </a:p>
        </p:txBody>
      </p:sp>
      <p:sp>
        <p:nvSpPr>
          <p:cNvPr id="735235" name="Rectangle 3"/>
          <p:cNvSpPr>
            <a:spLocks noGrp="1" noChangeArrowheads="1"/>
          </p:cNvSpPr>
          <p:nvPr>
            <p:ph type="title"/>
          </p:nvPr>
        </p:nvSpPr>
        <p:spPr>
          <a:extLst>
            <a:ext uri="{909E8E84-426E-40DD-AFC4-6F175D3DCCD1}">
              <a14:hiddenFill xmlns:a14="http://schemas.microsoft.com/office/drawing/2010/main">
                <a:solidFill>
                  <a:srgbClr val="0066FF"/>
                </a:solidFill>
              </a14:hiddenFill>
            </a:ext>
          </a:extLst>
        </p:spPr>
        <p:txBody>
          <a:bodyPr anchor="ctr"/>
          <a:lstStyle/>
          <a:p>
            <a:pPr>
              <a:defRPr/>
            </a:pPr>
            <a:r>
              <a:rPr lang="zh-CN" altLang="en-US" smtClean="0">
                <a:ea typeface="宋体" pitchFamily="2" charset="-122"/>
              </a:rPr>
              <a:t> </a:t>
            </a:r>
            <a:r>
              <a:rPr lang="zh-CN" altLang="en-US" i="0" smtClean="0">
                <a:ea typeface="宋体" pitchFamily="2" charset="-122"/>
              </a:rPr>
              <a:t>用卡诺图化简函数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35234">
                                            <p:txEl>
                                              <p:pRg st="1" end="1"/>
                                            </p:txEl>
                                          </p:spTgt>
                                        </p:tgtEl>
                                        <p:attrNameLst>
                                          <p:attrName>style.visibility</p:attrName>
                                        </p:attrNameLst>
                                      </p:cBhvr>
                                      <p:to>
                                        <p:strVal val="visible"/>
                                      </p:to>
                                    </p:set>
                                    <p:anim calcmode="lin" valueType="num">
                                      <p:cBhvr>
                                        <p:cTn id="7" dur="1000" fill="hold"/>
                                        <p:tgtEl>
                                          <p:spTgt spid="73523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73523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35234">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735234">
                                            <p:txEl>
                                              <p:pRg st="2" end="2"/>
                                            </p:txEl>
                                          </p:spTgt>
                                        </p:tgtEl>
                                        <p:attrNameLst>
                                          <p:attrName>style.visibility</p:attrName>
                                        </p:attrNameLst>
                                      </p:cBhvr>
                                      <p:to>
                                        <p:strVal val="visible"/>
                                      </p:to>
                                    </p:set>
                                    <p:anim calcmode="lin" valueType="num">
                                      <p:cBhvr>
                                        <p:cTn id="14" dur="1000" fill="hold"/>
                                        <p:tgtEl>
                                          <p:spTgt spid="73523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73523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3523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735234">
                                            <p:txEl>
                                              <p:pRg st="3" end="3"/>
                                            </p:txEl>
                                          </p:spTgt>
                                        </p:tgtEl>
                                        <p:attrNameLst>
                                          <p:attrName>style.visibility</p:attrName>
                                        </p:attrNameLst>
                                      </p:cBhvr>
                                      <p:to>
                                        <p:strVal val="visible"/>
                                      </p:to>
                                    </p:set>
                                    <p:anim calcmode="lin" valueType="num">
                                      <p:cBhvr>
                                        <p:cTn id="21" dur="1000" fill="hold"/>
                                        <p:tgtEl>
                                          <p:spTgt spid="735234">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73523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35234">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735234">
                                            <p:txEl>
                                              <p:pRg st="4" end="4"/>
                                            </p:txEl>
                                          </p:spTgt>
                                        </p:tgtEl>
                                        <p:attrNameLst>
                                          <p:attrName>style.visibility</p:attrName>
                                        </p:attrNameLst>
                                      </p:cBhvr>
                                      <p:to>
                                        <p:strVal val="visible"/>
                                      </p:to>
                                    </p:set>
                                    <p:anim calcmode="lin" valueType="num">
                                      <p:cBhvr>
                                        <p:cTn id="26" dur="1000" fill="hold"/>
                                        <p:tgtEl>
                                          <p:spTgt spid="735234">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73523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7352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E09D24D-363E-45AE-8FD1-A89439CE04DE}" type="slidenum">
              <a:rPr lang="zh-CN" altLang="en-US" smtClean="0">
                <a:solidFill>
                  <a:srgbClr val="0000B6"/>
                </a:solidFill>
                <a:latin typeface="Book Antiqua" pitchFamily="18" charset="0"/>
              </a:rPr>
              <a:pPr/>
              <a:t>59</a:t>
            </a:fld>
            <a:endParaRPr lang="en-US" altLang="zh-CN" smtClean="0">
              <a:solidFill>
                <a:srgbClr val="0000B6"/>
              </a:solidFill>
              <a:latin typeface="Book Antiqua" pitchFamily="18" charset="0"/>
            </a:endParaRPr>
          </a:p>
        </p:txBody>
      </p:sp>
      <p:sp>
        <p:nvSpPr>
          <p:cNvPr id="64515"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37282" name="Rectangle 2"/>
          <p:cNvSpPr>
            <a:spLocks noGrp="1" noChangeArrowheads="1"/>
          </p:cNvSpPr>
          <p:nvPr>
            <p:ph type="title"/>
          </p:nvPr>
        </p:nvSpPr>
        <p:spPr/>
        <p:txBody>
          <a:bodyPr/>
          <a:lstStyle/>
          <a:p>
            <a:pPr>
              <a:defRPr/>
            </a:pPr>
            <a:r>
              <a:rPr lang="zh-CN" altLang="en-US" i="0" smtClean="0">
                <a:ea typeface="宋体" pitchFamily="2" charset="-122"/>
              </a:rPr>
              <a:t>卡诺图化简的原则</a:t>
            </a:r>
          </a:p>
        </p:txBody>
      </p:sp>
      <p:sp>
        <p:nvSpPr>
          <p:cNvPr id="737283" name="Rectangle 3"/>
          <p:cNvSpPr>
            <a:spLocks noGrp="1" noChangeArrowheads="1"/>
          </p:cNvSpPr>
          <p:nvPr>
            <p:ph type="body" idx="1"/>
          </p:nvPr>
        </p:nvSpPr>
        <p:spPr>
          <a:xfrm>
            <a:off x="250825" y="1557338"/>
            <a:ext cx="8642350" cy="3600450"/>
          </a:xfrm>
        </p:spPr>
        <p:txBody>
          <a:bodyPr/>
          <a:lstStyle/>
          <a:p>
            <a:r>
              <a:rPr lang="zh-CN" altLang="en-US" smtClean="0">
                <a:ea typeface="宋体" pitchFamily="2" charset="-122"/>
              </a:rPr>
              <a:t>化简后的乘积项应包含函数式的所有最小项，</a:t>
            </a:r>
            <a:r>
              <a:rPr lang="zh-CN" altLang="en-US" smtClean="0">
                <a:solidFill>
                  <a:srgbClr val="FF0000"/>
                </a:solidFill>
                <a:ea typeface="宋体" pitchFamily="2" charset="-122"/>
              </a:rPr>
              <a:t>即覆盖图中所有的</a:t>
            </a:r>
            <a:r>
              <a:rPr lang="en-US" altLang="zh-CN" smtClean="0">
                <a:solidFill>
                  <a:srgbClr val="FF0000"/>
                </a:solidFill>
                <a:ea typeface="宋体" pitchFamily="2" charset="-122"/>
              </a:rPr>
              <a:t>1</a:t>
            </a:r>
            <a:r>
              <a:rPr lang="zh-CN" altLang="en-US" smtClean="0">
                <a:solidFill>
                  <a:schemeClr val="tx1"/>
                </a:solidFill>
                <a:ea typeface="宋体" pitchFamily="2" charset="-122"/>
              </a:rPr>
              <a:t>。</a:t>
            </a:r>
            <a:endParaRPr lang="zh-CN" altLang="en-US" smtClean="0">
              <a:solidFill>
                <a:srgbClr val="FF0000"/>
              </a:solidFill>
              <a:ea typeface="宋体" pitchFamily="2" charset="-122"/>
            </a:endParaRPr>
          </a:p>
          <a:p>
            <a:endParaRPr lang="zh-CN" altLang="en-US" smtClean="0">
              <a:solidFill>
                <a:srgbClr val="FF0000"/>
              </a:solidFill>
              <a:ea typeface="宋体" pitchFamily="2" charset="-122"/>
            </a:endParaRPr>
          </a:p>
          <a:p>
            <a:r>
              <a:rPr lang="zh-CN" altLang="en-US" smtClean="0">
                <a:ea typeface="宋体" pitchFamily="2" charset="-122"/>
              </a:rPr>
              <a:t>乘积项的数目最少，</a:t>
            </a:r>
            <a:r>
              <a:rPr lang="zh-CN" altLang="en-US" smtClean="0">
                <a:solidFill>
                  <a:srgbClr val="FF0000"/>
                </a:solidFill>
                <a:ea typeface="宋体" pitchFamily="2" charset="-122"/>
              </a:rPr>
              <a:t>即圈成的矩形最少</a:t>
            </a:r>
            <a:r>
              <a:rPr lang="zh-CN" altLang="en-US" smtClean="0">
                <a:solidFill>
                  <a:schemeClr val="tx1"/>
                </a:solidFill>
                <a:ea typeface="宋体" pitchFamily="2" charset="-122"/>
              </a:rPr>
              <a:t>。</a:t>
            </a:r>
            <a:endParaRPr lang="zh-CN" altLang="en-US" smtClean="0">
              <a:solidFill>
                <a:srgbClr val="FF0000"/>
              </a:solidFill>
              <a:ea typeface="宋体" pitchFamily="2" charset="-122"/>
            </a:endParaRPr>
          </a:p>
          <a:p>
            <a:endParaRPr lang="zh-CN" altLang="en-US" smtClean="0">
              <a:solidFill>
                <a:srgbClr val="FF0000"/>
              </a:solidFill>
              <a:ea typeface="宋体" pitchFamily="2" charset="-122"/>
            </a:endParaRPr>
          </a:p>
          <a:p>
            <a:r>
              <a:rPr lang="zh-CN" altLang="en-US" smtClean="0">
                <a:ea typeface="宋体" pitchFamily="2" charset="-122"/>
              </a:rPr>
              <a:t>每个乘积项因子最少，</a:t>
            </a:r>
            <a:r>
              <a:rPr lang="zh-CN" altLang="en-US" smtClean="0">
                <a:solidFill>
                  <a:srgbClr val="FF0000"/>
                </a:solidFill>
                <a:ea typeface="宋体" pitchFamily="2" charset="-122"/>
              </a:rPr>
              <a:t>即圈成的矩形最大</a:t>
            </a:r>
            <a:r>
              <a:rPr lang="zh-CN" altLang="en-US" smtClean="0">
                <a:solidFill>
                  <a:schemeClr val="tx1"/>
                </a:solidFill>
                <a:ea typeface="宋体" pitchFamily="2" charset="-122"/>
              </a:rPr>
              <a:t>。</a:t>
            </a:r>
            <a:endParaRPr lang="zh-CN" altLang="en-US" smtClean="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37283">
                                            <p:txEl>
                                              <p:pRg st="0" end="0"/>
                                            </p:txEl>
                                          </p:spTgt>
                                        </p:tgtEl>
                                        <p:attrNameLst>
                                          <p:attrName>style.visibility</p:attrName>
                                        </p:attrNameLst>
                                      </p:cBhvr>
                                      <p:to>
                                        <p:strVal val="visible"/>
                                      </p:to>
                                    </p:set>
                                    <p:anim calcmode="lin" valueType="num">
                                      <p:cBhvr>
                                        <p:cTn id="7" dur="1000" fill="hold"/>
                                        <p:tgtEl>
                                          <p:spTgt spid="73728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73728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372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737283">
                                            <p:txEl>
                                              <p:pRg st="2" end="2"/>
                                            </p:txEl>
                                          </p:spTgt>
                                        </p:tgtEl>
                                        <p:attrNameLst>
                                          <p:attrName>style.visibility</p:attrName>
                                        </p:attrNameLst>
                                      </p:cBhvr>
                                      <p:to>
                                        <p:strVal val="visible"/>
                                      </p:to>
                                    </p:set>
                                    <p:anim calcmode="lin" valueType="num">
                                      <p:cBhvr>
                                        <p:cTn id="14" dur="1000" fill="hold"/>
                                        <p:tgtEl>
                                          <p:spTgt spid="73728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73728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372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737283">
                                            <p:txEl>
                                              <p:pRg st="4" end="4"/>
                                            </p:txEl>
                                          </p:spTgt>
                                        </p:tgtEl>
                                        <p:attrNameLst>
                                          <p:attrName>style.visibility</p:attrName>
                                        </p:attrNameLst>
                                      </p:cBhvr>
                                      <p:to>
                                        <p:strVal val="visible"/>
                                      </p:to>
                                    </p:set>
                                    <p:anim calcmode="lin" valueType="num">
                                      <p:cBhvr>
                                        <p:cTn id="21" dur="1000" fill="hold"/>
                                        <p:tgtEl>
                                          <p:spTgt spid="737283">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73728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3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29C3B7-D870-4EB3-930A-EDD087783A7F}" type="slidenum">
              <a:rPr lang="zh-CN" altLang="en-US" smtClean="0">
                <a:solidFill>
                  <a:srgbClr val="0000B6"/>
                </a:solidFill>
                <a:latin typeface="Book Antiqua" pitchFamily="18" charset="0"/>
              </a:rPr>
              <a:pPr/>
              <a:t>6</a:t>
            </a:fld>
            <a:endParaRPr lang="en-US" altLang="zh-CN" smtClean="0">
              <a:solidFill>
                <a:srgbClr val="0000B6"/>
              </a:solidFill>
              <a:latin typeface="Book Antiqua" pitchFamily="18" charset="0"/>
            </a:endParaRPr>
          </a:p>
        </p:txBody>
      </p:sp>
      <p:sp>
        <p:nvSpPr>
          <p:cNvPr id="10243"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15746" name="Rectangle 2"/>
          <p:cNvSpPr>
            <a:spLocks noGrp="1" noChangeArrowheads="1"/>
          </p:cNvSpPr>
          <p:nvPr>
            <p:ph type="title"/>
          </p:nvPr>
        </p:nvSpPr>
        <p:spPr/>
        <p:txBody>
          <a:bodyPr/>
          <a:lstStyle/>
          <a:p>
            <a:pPr>
              <a:defRPr/>
            </a:pPr>
            <a:r>
              <a:rPr lang="zh-CN" altLang="en-US" i="0" dirty="0" smtClean="0">
                <a:ea typeface="宋体" pitchFamily="2" charset="-122"/>
              </a:rPr>
              <a:t>常用的复合逻辑运算异或</a:t>
            </a:r>
            <a:endParaRPr lang="en-US" altLang="zh-CN" i="0" dirty="0" smtClean="0">
              <a:ea typeface="宋体" pitchFamily="2" charset="-122"/>
            </a:endParaRPr>
          </a:p>
        </p:txBody>
      </p:sp>
      <p:sp>
        <p:nvSpPr>
          <p:cNvPr id="10245" name="Rectangle 3"/>
          <p:cNvSpPr>
            <a:spLocks noGrp="1" noChangeArrowheads="1"/>
          </p:cNvSpPr>
          <p:nvPr>
            <p:ph type="body" sz="half" idx="1"/>
          </p:nvPr>
        </p:nvSpPr>
        <p:spPr>
          <a:xfrm>
            <a:off x="468313" y="1557338"/>
            <a:ext cx="7240587" cy="1112837"/>
          </a:xfrm>
        </p:spPr>
        <p:txBody>
          <a:bodyPr/>
          <a:lstStyle/>
          <a:p>
            <a:r>
              <a:rPr lang="zh-CN" altLang="en-US" sz="2800" smtClean="0">
                <a:ea typeface="黑体" pitchFamily="2" charset="-122"/>
              </a:rPr>
              <a:t>异或</a:t>
            </a:r>
            <a:r>
              <a:rPr lang="en-US" altLang="zh-CN" sz="2800" smtClean="0">
                <a:ea typeface="黑体" pitchFamily="2" charset="-122"/>
              </a:rPr>
              <a:t>-EXCLUSIVE OR</a:t>
            </a:r>
          </a:p>
          <a:p>
            <a:r>
              <a:rPr lang="en-US" altLang="zh-CN" sz="2800" i="1" smtClean="0">
                <a:ea typeface="宋体" pitchFamily="2" charset="-122"/>
              </a:rPr>
              <a:t>Y= A </a:t>
            </a:r>
            <a:r>
              <a:rPr lang="en-US" altLang="zh-CN" sz="2800" smtClean="0">
                <a:ea typeface="宋体" pitchFamily="2" charset="-122"/>
                <a:sym typeface="Symbol" pitchFamily="18" charset="2"/>
              </a:rPr>
              <a:t></a:t>
            </a:r>
            <a:r>
              <a:rPr lang="en-US" altLang="zh-CN" sz="2800" i="1" smtClean="0">
                <a:ea typeface="宋体" pitchFamily="2" charset="-122"/>
              </a:rPr>
              <a:t> B</a:t>
            </a:r>
          </a:p>
        </p:txBody>
      </p:sp>
      <p:graphicFrame>
        <p:nvGraphicFramePr>
          <p:cNvPr id="415748" name="Group 4"/>
          <p:cNvGraphicFramePr>
            <a:graphicFrameLocks noGrp="1"/>
          </p:cNvGraphicFramePr>
          <p:nvPr/>
        </p:nvGraphicFramePr>
        <p:xfrm>
          <a:off x="1403350" y="2924175"/>
          <a:ext cx="2520950" cy="3213102"/>
        </p:xfrm>
        <a:graphic>
          <a:graphicData uri="http://schemas.openxmlformats.org/drawingml/2006/table">
            <a:tbl>
              <a:tblPr/>
              <a:tblGrid>
                <a:gridCol w="15128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tblGrid>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1350">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0   1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800" b="0" i="0" u="none" strike="noStrike" cap="none" normalizeH="0" baseline="0" smtClean="0">
                          <a:ln>
                            <a:noFill/>
                          </a:ln>
                          <a:solidFill>
                            <a:srgbClr val="315263"/>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10262" name="Object 34"/>
          <p:cNvGraphicFramePr>
            <a:graphicFrameLocks noGrp="1" noChangeAspect="1"/>
          </p:cNvGraphicFramePr>
          <p:nvPr>
            <p:ph sz="half" idx="2"/>
          </p:nvPr>
        </p:nvGraphicFramePr>
        <p:xfrm>
          <a:off x="5172075" y="1752600"/>
          <a:ext cx="2757488" cy="4114800"/>
        </p:xfrm>
        <a:graphic>
          <a:graphicData uri="http://schemas.openxmlformats.org/presentationml/2006/ole">
            <mc:AlternateContent xmlns:mc="http://schemas.openxmlformats.org/markup-compatibility/2006">
              <mc:Choice xmlns:v="urn:schemas-microsoft-com:vml" Requires="v">
                <p:oleObj spid="_x0000_s10286" name="Photo Editor Photo" r:id="rId4" imgW="2980952" imgH="4315427" progId="MSPhotoEd.3">
                  <p:embed/>
                </p:oleObj>
              </mc:Choice>
              <mc:Fallback>
                <p:oleObj name="Photo Editor Photo" r:id="rId4" imgW="2980952" imgH="4315427" progId="MSPhotoEd.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2075" y="1752600"/>
                        <a:ext cx="275748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 name="TextBox 7"/>
          <p:cNvSpPr txBox="1"/>
          <p:nvPr/>
        </p:nvSpPr>
        <p:spPr>
          <a:xfrm>
            <a:off x="7532688" y="1111250"/>
            <a:ext cx="1316037"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6"/>
          <p:cNvSpPr>
            <a:spLocks noGrp="1"/>
          </p:cNvSpPr>
          <p:nvPr>
            <p:ph type="sldNum" sz="quarter" idx="10"/>
          </p:nvPr>
        </p:nvSpPr>
        <p:spPr>
          <a:xfrm>
            <a:off x="7191375" y="6362700"/>
            <a:ext cx="1905000" cy="457200"/>
          </a:xfr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F578EA-3D30-4670-A223-CB9E508DC8EA}" type="slidenum">
              <a:rPr lang="zh-CN" altLang="en-US" smtClean="0">
                <a:solidFill>
                  <a:srgbClr val="0000B6"/>
                </a:solidFill>
                <a:latin typeface="Book Antiqua" pitchFamily="18" charset="0"/>
              </a:rPr>
              <a:pPr/>
              <a:t>60</a:t>
            </a:fld>
            <a:endParaRPr lang="en-US" altLang="zh-CN" smtClean="0">
              <a:solidFill>
                <a:srgbClr val="0000B6"/>
              </a:solidFill>
              <a:latin typeface="Book Antiqua" pitchFamily="18" charset="0"/>
            </a:endParaRPr>
          </a:p>
        </p:txBody>
      </p:sp>
      <p:sp>
        <p:nvSpPr>
          <p:cNvPr id="65539" name="页脚占位符 7"/>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39330" name="Rectangle 2"/>
          <p:cNvSpPr>
            <a:spLocks noGrp="1" noChangeArrowheads="1"/>
          </p:cNvSpPr>
          <p:nvPr>
            <p:ph type="title" sz="quarter"/>
          </p:nvPr>
        </p:nvSpPr>
        <p:spPr>
          <a:xfrm>
            <a:off x="395288" y="333375"/>
            <a:ext cx="8229600" cy="884238"/>
          </a:xfrm>
        </p:spPr>
        <p:txBody>
          <a:bodyPr/>
          <a:lstStyle/>
          <a:p>
            <a:pPr>
              <a:defRPr/>
            </a:pPr>
            <a:r>
              <a:rPr lang="zh-CN" altLang="en-US" i="0" smtClean="0">
                <a:ea typeface="宋体" pitchFamily="2" charset="-122"/>
              </a:rPr>
              <a:t>例：</a:t>
            </a:r>
          </a:p>
        </p:txBody>
      </p:sp>
      <p:graphicFrame>
        <p:nvGraphicFramePr>
          <p:cNvPr id="65541" name="Object 3"/>
          <p:cNvGraphicFramePr>
            <a:graphicFrameLocks noGrp="1" noChangeAspect="1"/>
          </p:cNvGraphicFramePr>
          <p:nvPr>
            <p:ph sz="quarter" idx="1"/>
          </p:nvPr>
        </p:nvGraphicFramePr>
        <p:xfrm>
          <a:off x="1781175" y="595313"/>
          <a:ext cx="5146675" cy="463550"/>
        </p:xfrm>
        <a:graphic>
          <a:graphicData uri="http://schemas.openxmlformats.org/presentationml/2006/ole">
            <mc:AlternateContent xmlns:mc="http://schemas.openxmlformats.org/markup-compatibility/2006">
              <mc:Choice xmlns:v="urn:schemas-microsoft-com:vml" Requires="v">
                <p:oleObj spid="_x0000_s65591" name="公式" r:id="rId4" imgW="2400300" imgH="215900" progId="Equation.3">
                  <p:embed/>
                </p:oleObj>
              </mc:Choice>
              <mc:Fallback>
                <p:oleObj name="公式" r:id="rId4" imgW="2400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595313"/>
                        <a:ext cx="51466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332" name="Group 4"/>
          <p:cNvGraphicFramePr>
            <a:graphicFrameLocks noGrp="1"/>
          </p:cNvGraphicFramePr>
          <p:nvPr>
            <p:extLst>
              <p:ext uri="{D42A27DB-BD31-4B8C-83A1-F6EECF244321}">
                <p14:modId xmlns:p14="http://schemas.microsoft.com/office/powerpoint/2010/main" val="4018385002"/>
              </p:ext>
            </p:extLst>
          </p:nvPr>
        </p:nvGraphicFramePr>
        <p:xfrm>
          <a:off x="2051050" y="2060575"/>
          <a:ext cx="4392613" cy="2423414"/>
        </p:xfrm>
        <a:graphic>
          <a:graphicData uri="http://schemas.openxmlformats.org/drawingml/2006/table">
            <a:tbl>
              <a:tblPr/>
              <a:tblGrid>
                <a:gridCol w="4333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gridCol w="1008063">
                  <a:extLst>
                    <a:ext uri="{9D8B030D-6E8A-4147-A177-3AD203B41FA5}">
                      <a16:colId xmlns:a16="http://schemas.microsoft.com/office/drawing/2014/main" xmlns="" val="20002"/>
                    </a:ext>
                  </a:extLst>
                </a:gridCol>
                <a:gridCol w="935037">
                  <a:extLst>
                    <a:ext uri="{9D8B030D-6E8A-4147-A177-3AD203B41FA5}">
                      <a16:colId xmlns:a16="http://schemas.microsoft.com/office/drawing/2014/main" xmlns="" val="20003"/>
                    </a:ext>
                  </a:extLst>
                </a:gridCol>
                <a:gridCol w="1008063">
                  <a:extLst>
                    <a:ext uri="{9D8B030D-6E8A-4147-A177-3AD203B41FA5}">
                      <a16:colId xmlns:a16="http://schemas.microsoft.com/office/drawing/2014/main" xmlns="" val="20004"/>
                    </a:ext>
                  </a:extLst>
                </a:gridCol>
              </a:tblGrid>
              <a:tr h="518121">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endParaRPr kumimoji="0" lang="en-US" altLang="zh-CN" sz="2800" b="0" i="0" u="none" strike="noStrike" cap="none" normalizeH="0" baseline="0" dirty="0" smtClean="0">
                        <a:ln>
                          <a:noFill/>
                        </a:ln>
                        <a:solidFill>
                          <a:srgbClr val="315263"/>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1 1</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endParaRPr kumimoji="0" lang="en-US" altLang="zh-CN" sz="2800" b="0" i="0" u="none" strike="noStrike" cap="none" normalizeH="0" baseline="0" dirty="0" smtClean="0">
                        <a:ln>
                          <a:noFill/>
                        </a:ln>
                        <a:solidFill>
                          <a:srgbClr val="315263"/>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1 0</a:t>
                      </a:r>
                    </a:p>
                  </a:txBody>
                  <a:tcPr marT="45701" marB="4570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98201">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95027">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dirty="0" smtClean="0">
                        <a:ln>
                          <a:noFill/>
                        </a:ln>
                        <a:solidFill>
                          <a:srgbClr val="315263"/>
                        </a:solidFill>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65567" name="Text Box 39"/>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a:t>
            </a:r>
          </a:p>
        </p:txBody>
      </p:sp>
      <p:sp>
        <p:nvSpPr>
          <p:cNvPr id="65568" name="Text Box 40"/>
          <p:cNvSpPr txBox="1">
            <a:spLocks noChangeArrowheads="1"/>
          </p:cNvSpPr>
          <p:nvPr/>
        </p:nvSpPr>
        <p:spPr bwMode="auto">
          <a:xfrm>
            <a:off x="2124075" y="1892300"/>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BC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p:cNvSpPr>
            <a:spLocks noGrp="1"/>
          </p:cNvSpPr>
          <p:nvPr>
            <p:ph type="sldNum" sz="quarter" idx="10"/>
          </p:nvPr>
        </p:nvSpPr>
        <p:spPr>
          <a:xfrm>
            <a:off x="7239000" y="6334125"/>
            <a:ext cx="1905000" cy="457200"/>
          </a:xfr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17EDD72-19B2-47FA-904A-ECF8B162EA99}" type="slidenum">
              <a:rPr lang="zh-CN" altLang="en-US" smtClean="0">
                <a:solidFill>
                  <a:srgbClr val="0000B6"/>
                </a:solidFill>
                <a:latin typeface="Book Antiqua" pitchFamily="18" charset="0"/>
              </a:rPr>
              <a:pPr/>
              <a:t>61</a:t>
            </a:fld>
            <a:endParaRPr lang="en-US" altLang="zh-CN" smtClean="0">
              <a:solidFill>
                <a:srgbClr val="0000B6"/>
              </a:solidFill>
              <a:latin typeface="Book Antiqua" pitchFamily="18" charset="0"/>
            </a:endParaRPr>
          </a:p>
        </p:txBody>
      </p:sp>
      <p:sp>
        <p:nvSpPr>
          <p:cNvPr id="66563" name="页脚占位符 7"/>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41378" name="Rectangle 2"/>
          <p:cNvSpPr>
            <a:spLocks noGrp="1" noChangeArrowheads="1"/>
          </p:cNvSpPr>
          <p:nvPr>
            <p:ph type="title" sz="quarter"/>
          </p:nvPr>
        </p:nvSpPr>
        <p:spPr>
          <a:xfrm>
            <a:off x="395288" y="333375"/>
            <a:ext cx="8229600" cy="884238"/>
          </a:xfrm>
        </p:spPr>
        <p:txBody>
          <a:bodyPr/>
          <a:lstStyle/>
          <a:p>
            <a:pPr>
              <a:defRPr/>
            </a:pPr>
            <a:r>
              <a:rPr lang="zh-CN" altLang="en-US" i="0" smtClean="0">
                <a:ea typeface="宋体" pitchFamily="2" charset="-122"/>
              </a:rPr>
              <a:t>例：</a:t>
            </a:r>
          </a:p>
        </p:txBody>
      </p:sp>
      <p:graphicFrame>
        <p:nvGraphicFramePr>
          <p:cNvPr id="66565" name="Object 3"/>
          <p:cNvGraphicFramePr>
            <a:graphicFrameLocks noGrp="1" noChangeAspect="1"/>
          </p:cNvGraphicFramePr>
          <p:nvPr>
            <p:ph sz="quarter" idx="1"/>
          </p:nvPr>
        </p:nvGraphicFramePr>
        <p:xfrm>
          <a:off x="1781175" y="595313"/>
          <a:ext cx="5146675" cy="463550"/>
        </p:xfrm>
        <a:graphic>
          <a:graphicData uri="http://schemas.openxmlformats.org/presentationml/2006/ole">
            <mc:AlternateContent xmlns:mc="http://schemas.openxmlformats.org/markup-compatibility/2006">
              <mc:Choice xmlns:v="urn:schemas-microsoft-com:vml" Requires="v">
                <p:oleObj spid="_x0000_s66640" name="公式" r:id="rId4" imgW="2400300" imgH="215900" progId="Equation.3">
                  <p:embed/>
                </p:oleObj>
              </mc:Choice>
              <mc:Fallback>
                <p:oleObj name="公式" r:id="rId4" imgW="2400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595313"/>
                        <a:ext cx="51466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1380" name="Group 4"/>
          <p:cNvGraphicFramePr>
            <a:graphicFrameLocks noGrp="1"/>
          </p:cNvGraphicFramePr>
          <p:nvPr>
            <p:extLst>
              <p:ext uri="{D42A27DB-BD31-4B8C-83A1-F6EECF244321}">
                <p14:modId xmlns:p14="http://schemas.microsoft.com/office/powerpoint/2010/main" val="1765469236"/>
              </p:ext>
            </p:extLst>
          </p:nvPr>
        </p:nvGraphicFramePr>
        <p:xfrm>
          <a:off x="2031810" y="1598724"/>
          <a:ext cx="4392613" cy="2423414"/>
        </p:xfrm>
        <a:graphic>
          <a:graphicData uri="http://schemas.openxmlformats.org/drawingml/2006/table">
            <a:tbl>
              <a:tblPr/>
              <a:tblGrid>
                <a:gridCol w="4333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gridCol w="1008063">
                  <a:extLst>
                    <a:ext uri="{9D8B030D-6E8A-4147-A177-3AD203B41FA5}">
                      <a16:colId xmlns:a16="http://schemas.microsoft.com/office/drawing/2014/main" xmlns="" val="20002"/>
                    </a:ext>
                  </a:extLst>
                </a:gridCol>
                <a:gridCol w="935037">
                  <a:extLst>
                    <a:ext uri="{9D8B030D-6E8A-4147-A177-3AD203B41FA5}">
                      <a16:colId xmlns:a16="http://schemas.microsoft.com/office/drawing/2014/main" xmlns="" val="20003"/>
                    </a:ext>
                  </a:extLst>
                </a:gridCol>
                <a:gridCol w="1008063">
                  <a:extLst>
                    <a:ext uri="{9D8B030D-6E8A-4147-A177-3AD203B41FA5}">
                      <a16:colId xmlns:a16="http://schemas.microsoft.com/office/drawing/2014/main" xmlns="" val="20004"/>
                    </a:ext>
                  </a:extLst>
                </a:gridCol>
              </a:tblGrid>
              <a:tr h="518121">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r>
                        <a:rPr kumimoji="0" lang="en-US" altLang="zh-CN" sz="2800" b="0" i="0" u="none" strike="noStrike" cap="none" normalizeH="0" baseline="0" dirty="0" smtClean="0">
                          <a:ln>
                            <a:noFill/>
                          </a:ln>
                          <a:solidFill>
                            <a:srgbClr val="315263"/>
                          </a:solidFill>
                          <a:effectLst/>
                          <a:latin typeface="Arial" charset="0"/>
                          <a:ea typeface="宋体" pitchFamily="2" charset="-122"/>
                        </a:rPr>
                        <a:t>01</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endParaRPr kumimoji="0" lang="en-US" altLang="zh-CN" sz="2800" b="0" i="0" u="none" strike="noStrike" cap="none" normalizeH="0" baseline="0" dirty="0" smtClean="0">
                        <a:ln>
                          <a:noFill/>
                        </a:ln>
                        <a:solidFill>
                          <a:srgbClr val="315263"/>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1 1</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endParaRPr kumimoji="0" lang="en-US" altLang="zh-CN" sz="2800" b="0" i="0" u="none" strike="noStrike" cap="none" normalizeH="0" baseline="0" dirty="0" smtClean="0">
                        <a:ln>
                          <a:noFill/>
                        </a:ln>
                        <a:solidFill>
                          <a:srgbClr val="315263"/>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1 0</a:t>
                      </a:r>
                    </a:p>
                  </a:txBody>
                  <a:tcPr marT="45701" marB="4570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98201">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95027">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741415" name="Oval 39"/>
          <p:cNvSpPr>
            <a:spLocks noChangeArrowheads="1"/>
          </p:cNvSpPr>
          <p:nvPr/>
        </p:nvSpPr>
        <p:spPr bwMode="auto">
          <a:xfrm>
            <a:off x="3635375" y="2708275"/>
            <a:ext cx="15843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41416" name="Oval 40"/>
          <p:cNvSpPr>
            <a:spLocks noChangeArrowheads="1"/>
          </p:cNvSpPr>
          <p:nvPr/>
        </p:nvSpPr>
        <p:spPr bwMode="auto">
          <a:xfrm>
            <a:off x="2700338" y="3355975"/>
            <a:ext cx="15843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41417" name="Oval 41"/>
          <p:cNvSpPr>
            <a:spLocks noChangeArrowheads="1"/>
          </p:cNvSpPr>
          <p:nvPr/>
        </p:nvSpPr>
        <p:spPr bwMode="auto">
          <a:xfrm>
            <a:off x="5653088" y="2708275"/>
            <a:ext cx="574675" cy="1152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aphicFrame>
        <p:nvGraphicFramePr>
          <p:cNvPr id="741418" name="Object 42"/>
          <p:cNvGraphicFramePr>
            <a:graphicFrameLocks noGrp="1" noChangeAspect="1"/>
          </p:cNvGraphicFramePr>
          <p:nvPr>
            <p:ph sz="quarter" idx="3"/>
          </p:nvPr>
        </p:nvGraphicFramePr>
        <p:xfrm>
          <a:off x="3521075" y="4822825"/>
          <a:ext cx="2151063" cy="360363"/>
        </p:xfrm>
        <a:graphic>
          <a:graphicData uri="http://schemas.openxmlformats.org/presentationml/2006/ole">
            <mc:AlternateContent xmlns:mc="http://schemas.openxmlformats.org/markup-compatibility/2006">
              <mc:Choice xmlns:v="urn:schemas-microsoft-com:vml" Requires="v">
                <p:oleObj spid="_x0000_s66641" name="公式" r:id="rId6" imgW="1091726" imgH="177723" progId="Equation.3">
                  <p:embed/>
                </p:oleObj>
              </mc:Choice>
              <mc:Fallback>
                <p:oleObj name="公式" r:id="rId6" imgW="1091726" imgH="177723"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1075" y="4822825"/>
                        <a:ext cx="21510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1419" name="AutoShape 43"/>
          <p:cNvSpPr>
            <a:spLocks noChangeArrowheads="1"/>
          </p:cNvSpPr>
          <p:nvPr/>
        </p:nvSpPr>
        <p:spPr bwMode="auto">
          <a:xfrm>
            <a:off x="3681413" y="3995738"/>
            <a:ext cx="1439862" cy="7921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sp>
        <p:nvSpPr>
          <p:cNvPr id="66596" name="Text Box 44"/>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a:t>
            </a:r>
          </a:p>
        </p:txBody>
      </p:sp>
      <p:sp>
        <p:nvSpPr>
          <p:cNvPr id="66597" name="Text Box 45"/>
          <p:cNvSpPr txBox="1">
            <a:spLocks noChangeArrowheads="1"/>
          </p:cNvSpPr>
          <p:nvPr/>
        </p:nvSpPr>
        <p:spPr bwMode="auto">
          <a:xfrm>
            <a:off x="2124075" y="1892300"/>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1415"/>
                                        </p:tgtEl>
                                        <p:attrNameLst>
                                          <p:attrName>style.visibility</p:attrName>
                                        </p:attrNameLst>
                                      </p:cBhvr>
                                      <p:to>
                                        <p:strVal val="visible"/>
                                      </p:to>
                                    </p:set>
                                    <p:anim calcmode="lin" valueType="num">
                                      <p:cBhvr additive="base">
                                        <p:cTn id="7" dur="500" fill="hold"/>
                                        <p:tgtEl>
                                          <p:spTgt spid="741415"/>
                                        </p:tgtEl>
                                        <p:attrNameLst>
                                          <p:attrName>ppt_x</p:attrName>
                                        </p:attrNameLst>
                                      </p:cBhvr>
                                      <p:tavLst>
                                        <p:tav tm="0">
                                          <p:val>
                                            <p:strVal val="#ppt_x"/>
                                          </p:val>
                                        </p:tav>
                                        <p:tav tm="100000">
                                          <p:val>
                                            <p:strVal val="#ppt_x"/>
                                          </p:val>
                                        </p:tav>
                                      </p:tavLst>
                                    </p:anim>
                                    <p:anim calcmode="lin" valueType="num">
                                      <p:cBhvr additive="base">
                                        <p:cTn id="8" dur="500" fill="hold"/>
                                        <p:tgtEl>
                                          <p:spTgt spid="7414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1416"/>
                                        </p:tgtEl>
                                        <p:attrNameLst>
                                          <p:attrName>style.visibility</p:attrName>
                                        </p:attrNameLst>
                                      </p:cBhvr>
                                      <p:to>
                                        <p:strVal val="visible"/>
                                      </p:to>
                                    </p:set>
                                    <p:anim calcmode="lin" valueType="num">
                                      <p:cBhvr additive="base">
                                        <p:cTn id="13" dur="500" fill="hold"/>
                                        <p:tgtEl>
                                          <p:spTgt spid="741416"/>
                                        </p:tgtEl>
                                        <p:attrNameLst>
                                          <p:attrName>ppt_x</p:attrName>
                                        </p:attrNameLst>
                                      </p:cBhvr>
                                      <p:tavLst>
                                        <p:tav tm="0">
                                          <p:val>
                                            <p:strVal val="#ppt_x"/>
                                          </p:val>
                                        </p:tav>
                                        <p:tav tm="100000">
                                          <p:val>
                                            <p:strVal val="#ppt_x"/>
                                          </p:val>
                                        </p:tav>
                                      </p:tavLst>
                                    </p:anim>
                                    <p:anim calcmode="lin" valueType="num">
                                      <p:cBhvr additive="base">
                                        <p:cTn id="14" dur="500" fill="hold"/>
                                        <p:tgtEl>
                                          <p:spTgt spid="7414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1417"/>
                                        </p:tgtEl>
                                        <p:attrNameLst>
                                          <p:attrName>style.visibility</p:attrName>
                                        </p:attrNameLst>
                                      </p:cBhvr>
                                      <p:to>
                                        <p:strVal val="visible"/>
                                      </p:to>
                                    </p:set>
                                    <p:anim calcmode="lin" valueType="num">
                                      <p:cBhvr additive="base">
                                        <p:cTn id="19" dur="500" fill="hold"/>
                                        <p:tgtEl>
                                          <p:spTgt spid="741417"/>
                                        </p:tgtEl>
                                        <p:attrNameLst>
                                          <p:attrName>ppt_x</p:attrName>
                                        </p:attrNameLst>
                                      </p:cBhvr>
                                      <p:tavLst>
                                        <p:tav tm="0">
                                          <p:val>
                                            <p:strVal val="#ppt_x"/>
                                          </p:val>
                                        </p:tav>
                                        <p:tav tm="100000">
                                          <p:val>
                                            <p:strVal val="#ppt_x"/>
                                          </p:val>
                                        </p:tav>
                                      </p:tavLst>
                                    </p:anim>
                                    <p:anim calcmode="lin" valueType="num">
                                      <p:cBhvr additive="base">
                                        <p:cTn id="20" dur="500" fill="hold"/>
                                        <p:tgtEl>
                                          <p:spTgt spid="74141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1419"/>
                                        </p:tgtEl>
                                        <p:attrNameLst>
                                          <p:attrName>style.visibility</p:attrName>
                                        </p:attrNameLst>
                                      </p:cBhvr>
                                      <p:to>
                                        <p:strVal val="visible"/>
                                      </p:to>
                                    </p:set>
                                    <p:anim calcmode="lin" valueType="num">
                                      <p:cBhvr additive="base">
                                        <p:cTn id="25" dur="500" fill="hold"/>
                                        <p:tgtEl>
                                          <p:spTgt spid="741419"/>
                                        </p:tgtEl>
                                        <p:attrNameLst>
                                          <p:attrName>ppt_x</p:attrName>
                                        </p:attrNameLst>
                                      </p:cBhvr>
                                      <p:tavLst>
                                        <p:tav tm="0">
                                          <p:val>
                                            <p:strVal val="#ppt_x"/>
                                          </p:val>
                                        </p:tav>
                                        <p:tav tm="100000">
                                          <p:val>
                                            <p:strVal val="#ppt_x"/>
                                          </p:val>
                                        </p:tav>
                                      </p:tavLst>
                                    </p:anim>
                                    <p:anim calcmode="lin" valueType="num">
                                      <p:cBhvr additive="base">
                                        <p:cTn id="26" dur="500" fill="hold"/>
                                        <p:tgtEl>
                                          <p:spTgt spid="7414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41418"/>
                                        </p:tgtEl>
                                        <p:attrNameLst>
                                          <p:attrName>style.visibility</p:attrName>
                                        </p:attrNameLst>
                                      </p:cBhvr>
                                      <p:to>
                                        <p:strVal val="visible"/>
                                      </p:to>
                                    </p:set>
                                    <p:anim calcmode="lin" valueType="num">
                                      <p:cBhvr additive="base">
                                        <p:cTn id="29" dur="500" fill="hold"/>
                                        <p:tgtEl>
                                          <p:spTgt spid="741418"/>
                                        </p:tgtEl>
                                        <p:attrNameLst>
                                          <p:attrName>ppt_x</p:attrName>
                                        </p:attrNameLst>
                                      </p:cBhvr>
                                      <p:tavLst>
                                        <p:tav tm="0">
                                          <p:val>
                                            <p:strVal val="#ppt_x"/>
                                          </p:val>
                                        </p:tav>
                                        <p:tav tm="100000">
                                          <p:val>
                                            <p:strVal val="#ppt_x"/>
                                          </p:val>
                                        </p:tav>
                                      </p:tavLst>
                                    </p:anim>
                                    <p:anim calcmode="lin" valueType="num">
                                      <p:cBhvr additive="base">
                                        <p:cTn id="30" dur="500" fill="hold"/>
                                        <p:tgtEl>
                                          <p:spTgt spid="741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415" grpId="0" animBg="1"/>
      <p:bldP spid="741416" grpId="0" animBg="1"/>
      <p:bldP spid="741417" grpId="0" animBg="1"/>
      <p:bldP spid="7414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6"/>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21652E-BA6B-4C62-A035-416E59440044}" type="slidenum">
              <a:rPr lang="zh-CN" altLang="en-US" smtClean="0">
                <a:solidFill>
                  <a:srgbClr val="0000B6"/>
                </a:solidFill>
                <a:latin typeface="Book Antiqua" pitchFamily="18" charset="0"/>
              </a:rPr>
              <a:pPr/>
              <a:t>62</a:t>
            </a:fld>
            <a:endParaRPr lang="en-US" altLang="zh-CN" smtClean="0">
              <a:solidFill>
                <a:srgbClr val="0000B6"/>
              </a:solidFill>
              <a:latin typeface="Book Antiqua" pitchFamily="18" charset="0"/>
            </a:endParaRPr>
          </a:p>
        </p:txBody>
      </p:sp>
      <p:sp>
        <p:nvSpPr>
          <p:cNvPr id="67587" name="页脚占位符 7"/>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43426" name="Rectangle 2"/>
          <p:cNvSpPr>
            <a:spLocks noGrp="1" noChangeArrowheads="1"/>
          </p:cNvSpPr>
          <p:nvPr>
            <p:ph type="title" sz="quarter"/>
          </p:nvPr>
        </p:nvSpPr>
        <p:spPr>
          <a:xfrm>
            <a:off x="395288" y="333375"/>
            <a:ext cx="8229600" cy="884238"/>
          </a:xfrm>
        </p:spPr>
        <p:txBody>
          <a:bodyPr/>
          <a:lstStyle/>
          <a:p>
            <a:pPr>
              <a:defRPr/>
            </a:pPr>
            <a:r>
              <a:rPr lang="zh-CN" altLang="en-US" i="0" smtClean="0">
                <a:ea typeface="宋体" pitchFamily="2" charset="-122"/>
              </a:rPr>
              <a:t>例：</a:t>
            </a:r>
          </a:p>
        </p:txBody>
      </p:sp>
      <p:graphicFrame>
        <p:nvGraphicFramePr>
          <p:cNvPr id="67589" name="Object 3"/>
          <p:cNvGraphicFramePr>
            <a:graphicFrameLocks noGrp="1" noChangeAspect="1"/>
          </p:cNvGraphicFramePr>
          <p:nvPr>
            <p:ph sz="quarter" idx="1"/>
          </p:nvPr>
        </p:nvGraphicFramePr>
        <p:xfrm>
          <a:off x="1781175" y="595313"/>
          <a:ext cx="5146675" cy="463550"/>
        </p:xfrm>
        <a:graphic>
          <a:graphicData uri="http://schemas.openxmlformats.org/presentationml/2006/ole">
            <mc:AlternateContent xmlns:mc="http://schemas.openxmlformats.org/markup-compatibility/2006">
              <mc:Choice xmlns:v="urn:schemas-microsoft-com:vml" Requires="v">
                <p:oleObj spid="_x0000_s67665" name="公式" r:id="rId4" imgW="2400300" imgH="215900" progId="Equation.3">
                  <p:embed/>
                </p:oleObj>
              </mc:Choice>
              <mc:Fallback>
                <p:oleObj name="公式" r:id="rId4" imgW="2400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595313"/>
                        <a:ext cx="51466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3428" name="Group 4"/>
          <p:cNvGraphicFramePr>
            <a:graphicFrameLocks noGrp="1"/>
          </p:cNvGraphicFramePr>
          <p:nvPr>
            <p:extLst>
              <p:ext uri="{D42A27DB-BD31-4B8C-83A1-F6EECF244321}">
                <p14:modId xmlns:p14="http://schemas.microsoft.com/office/powerpoint/2010/main" val="1536326634"/>
              </p:ext>
            </p:extLst>
          </p:nvPr>
        </p:nvGraphicFramePr>
        <p:xfrm>
          <a:off x="2051050" y="1521750"/>
          <a:ext cx="4392613" cy="2423414"/>
        </p:xfrm>
        <a:graphic>
          <a:graphicData uri="http://schemas.openxmlformats.org/drawingml/2006/table">
            <a:tbl>
              <a:tblPr/>
              <a:tblGrid>
                <a:gridCol w="4333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gridCol w="1008063">
                  <a:extLst>
                    <a:ext uri="{9D8B030D-6E8A-4147-A177-3AD203B41FA5}">
                      <a16:colId xmlns:a16="http://schemas.microsoft.com/office/drawing/2014/main" xmlns="" val="20002"/>
                    </a:ext>
                  </a:extLst>
                </a:gridCol>
                <a:gridCol w="935037">
                  <a:extLst>
                    <a:ext uri="{9D8B030D-6E8A-4147-A177-3AD203B41FA5}">
                      <a16:colId xmlns:a16="http://schemas.microsoft.com/office/drawing/2014/main" xmlns="" val="20003"/>
                    </a:ext>
                  </a:extLst>
                </a:gridCol>
                <a:gridCol w="1008063">
                  <a:extLst>
                    <a:ext uri="{9D8B030D-6E8A-4147-A177-3AD203B41FA5}">
                      <a16:colId xmlns:a16="http://schemas.microsoft.com/office/drawing/2014/main" xmlns="" val="20004"/>
                    </a:ext>
                  </a:extLst>
                </a:gridCol>
              </a:tblGrid>
              <a:tr h="518121">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1" marB="45701"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endParaRPr kumimoji="0" lang="en-US" altLang="zh-CN" sz="2800" b="0" i="0" u="none" strike="noStrike" cap="none" normalizeH="0" baseline="0" dirty="0" smtClean="0">
                        <a:ln>
                          <a:noFill/>
                        </a:ln>
                        <a:solidFill>
                          <a:srgbClr val="315263"/>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1 1</a:t>
                      </a:r>
                    </a:p>
                  </a:txBody>
                  <a:tcPr marT="45701" marB="4570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  </a:t>
                      </a:r>
                      <a:endParaRPr kumimoji="0" lang="en-US" altLang="zh-CN" sz="2800" b="0" i="0" u="none" strike="noStrike" cap="none" normalizeH="0" baseline="0" dirty="0" smtClean="0">
                        <a:ln>
                          <a:noFill/>
                        </a:ln>
                        <a:solidFill>
                          <a:srgbClr val="315263"/>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1 0</a:t>
                      </a:r>
                    </a:p>
                  </a:txBody>
                  <a:tcPr marT="45701" marB="4570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98201">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95027">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dirty="0" smtClean="0">
                          <a:ln>
                            <a:noFill/>
                          </a:ln>
                          <a:solidFill>
                            <a:srgbClr val="315263"/>
                          </a:solidFill>
                          <a:effectLst/>
                          <a:latin typeface="Arial"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743463" name="Oval 39"/>
          <p:cNvSpPr>
            <a:spLocks noChangeArrowheads="1"/>
          </p:cNvSpPr>
          <p:nvPr/>
        </p:nvSpPr>
        <p:spPr bwMode="auto">
          <a:xfrm>
            <a:off x="3708400" y="2708275"/>
            <a:ext cx="576263"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43464" name="Oval 40"/>
          <p:cNvSpPr>
            <a:spLocks noChangeArrowheads="1"/>
          </p:cNvSpPr>
          <p:nvPr/>
        </p:nvSpPr>
        <p:spPr bwMode="auto">
          <a:xfrm>
            <a:off x="4643438" y="2636838"/>
            <a:ext cx="1582737"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43465" name="Freeform 41"/>
          <p:cNvSpPr>
            <a:spLocks/>
          </p:cNvSpPr>
          <p:nvPr/>
        </p:nvSpPr>
        <p:spPr bwMode="auto">
          <a:xfrm>
            <a:off x="2543175" y="3357563"/>
            <a:ext cx="804863" cy="563562"/>
          </a:xfrm>
          <a:custGeom>
            <a:avLst/>
            <a:gdLst>
              <a:gd name="T0" fmla="*/ 2147483647 w 507"/>
              <a:gd name="T1" fmla="*/ 2147483647 h 355"/>
              <a:gd name="T2" fmla="*/ 2147483647 w 507"/>
              <a:gd name="T3" fmla="*/ 2147483647 h 355"/>
              <a:gd name="T4" fmla="*/ 2147483647 w 507"/>
              <a:gd name="T5" fmla="*/ 2147483647 h 355"/>
              <a:gd name="T6" fmla="*/ 0 w 507"/>
              <a:gd name="T7" fmla="*/ 2147483647 h 3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7" h="355">
                <a:moveTo>
                  <a:pt x="46" y="45"/>
                </a:moveTo>
                <a:cubicBezTo>
                  <a:pt x="223" y="22"/>
                  <a:pt x="401" y="0"/>
                  <a:pt x="454" y="45"/>
                </a:cubicBezTo>
                <a:cubicBezTo>
                  <a:pt x="507" y="90"/>
                  <a:pt x="438" y="279"/>
                  <a:pt x="363" y="317"/>
                </a:cubicBezTo>
                <a:cubicBezTo>
                  <a:pt x="288" y="355"/>
                  <a:pt x="61" y="279"/>
                  <a:pt x="0" y="2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3466" name="Freeform 42"/>
          <p:cNvSpPr>
            <a:spLocks/>
          </p:cNvSpPr>
          <p:nvPr/>
        </p:nvSpPr>
        <p:spPr bwMode="auto">
          <a:xfrm>
            <a:off x="5530850" y="3344863"/>
            <a:ext cx="841375" cy="587375"/>
          </a:xfrm>
          <a:custGeom>
            <a:avLst/>
            <a:gdLst>
              <a:gd name="T0" fmla="*/ 2147483647 w 530"/>
              <a:gd name="T1" fmla="*/ 2147483647 h 370"/>
              <a:gd name="T2" fmla="*/ 2147483647 w 530"/>
              <a:gd name="T3" fmla="*/ 2147483647 h 370"/>
              <a:gd name="T4" fmla="*/ 2147483647 w 530"/>
              <a:gd name="T5" fmla="*/ 2147483647 h 370"/>
              <a:gd name="T6" fmla="*/ 2147483647 w 530"/>
              <a:gd name="T7" fmla="*/ 2147483647 h 370"/>
              <a:gd name="T8" fmla="*/ 2147483647 w 530"/>
              <a:gd name="T9" fmla="*/ 2147483647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70">
                <a:moveTo>
                  <a:pt x="530" y="8"/>
                </a:moveTo>
                <a:cubicBezTo>
                  <a:pt x="341" y="4"/>
                  <a:pt x="152" y="0"/>
                  <a:pt x="76" y="53"/>
                </a:cubicBezTo>
                <a:cubicBezTo>
                  <a:pt x="0" y="106"/>
                  <a:pt x="16" y="280"/>
                  <a:pt x="76" y="325"/>
                </a:cubicBezTo>
                <a:cubicBezTo>
                  <a:pt x="136" y="370"/>
                  <a:pt x="363" y="325"/>
                  <a:pt x="439" y="325"/>
                </a:cubicBezTo>
                <a:cubicBezTo>
                  <a:pt x="515" y="325"/>
                  <a:pt x="522" y="325"/>
                  <a:pt x="530" y="3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9" name="Text Box 43"/>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dirty="0">
                <a:ea typeface="楷体_GB2312" pitchFamily="49" charset="-122"/>
              </a:rPr>
              <a:t>A</a:t>
            </a:r>
          </a:p>
        </p:txBody>
      </p:sp>
      <p:sp>
        <p:nvSpPr>
          <p:cNvPr id="67620" name="Text Box 44"/>
          <p:cNvSpPr txBox="1">
            <a:spLocks noChangeArrowheads="1"/>
          </p:cNvSpPr>
          <p:nvPr/>
        </p:nvSpPr>
        <p:spPr bwMode="auto">
          <a:xfrm>
            <a:off x="2181797" y="1642131"/>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dirty="0">
                <a:ea typeface="楷体_GB2312" pitchFamily="49" charset="-122"/>
              </a:rPr>
              <a:t>BC</a:t>
            </a:r>
          </a:p>
        </p:txBody>
      </p:sp>
      <p:sp>
        <p:nvSpPr>
          <p:cNvPr id="743469" name="AutoShape 45"/>
          <p:cNvSpPr>
            <a:spLocks noChangeArrowheads="1"/>
          </p:cNvSpPr>
          <p:nvPr/>
        </p:nvSpPr>
        <p:spPr bwMode="auto">
          <a:xfrm>
            <a:off x="3662363" y="4051300"/>
            <a:ext cx="1439862" cy="7921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graphicFrame>
        <p:nvGraphicFramePr>
          <p:cNvPr id="743470" name="Object 46"/>
          <p:cNvGraphicFramePr>
            <a:graphicFrameLocks noGrp="1" noChangeAspect="1"/>
          </p:cNvGraphicFramePr>
          <p:nvPr>
            <p:ph sz="quarter" idx="4"/>
          </p:nvPr>
        </p:nvGraphicFramePr>
        <p:xfrm>
          <a:off x="3629025" y="5041900"/>
          <a:ext cx="2101850" cy="352425"/>
        </p:xfrm>
        <a:graphic>
          <a:graphicData uri="http://schemas.openxmlformats.org/presentationml/2006/ole">
            <mc:AlternateContent xmlns:mc="http://schemas.openxmlformats.org/markup-compatibility/2006">
              <mc:Choice xmlns:v="urn:schemas-microsoft-com:vml" Requires="v">
                <p:oleObj spid="_x0000_s67666" name="公式" r:id="rId6" imgW="1091726" imgH="177723" progId="Equation.3">
                  <p:embed/>
                </p:oleObj>
              </mc:Choice>
              <mc:Fallback>
                <p:oleObj name="公式" r:id="rId6" imgW="1091726" imgH="177723"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9025" y="5041900"/>
                        <a:ext cx="21018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3463"/>
                                        </p:tgtEl>
                                        <p:attrNameLst>
                                          <p:attrName>style.visibility</p:attrName>
                                        </p:attrNameLst>
                                      </p:cBhvr>
                                      <p:to>
                                        <p:strVal val="visible"/>
                                      </p:to>
                                    </p:set>
                                    <p:anim calcmode="lin" valueType="num">
                                      <p:cBhvr additive="base">
                                        <p:cTn id="7" dur="500" fill="hold"/>
                                        <p:tgtEl>
                                          <p:spTgt spid="743463"/>
                                        </p:tgtEl>
                                        <p:attrNameLst>
                                          <p:attrName>ppt_x</p:attrName>
                                        </p:attrNameLst>
                                      </p:cBhvr>
                                      <p:tavLst>
                                        <p:tav tm="0">
                                          <p:val>
                                            <p:strVal val="#ppt_x"/>
                                          </p:val>
                                        </p:tav>
                                        <p:tav tm="100000">
                                          <p:val>
                                            <p:strVal val="#ppt_x"/>
                                          </p:val>
                                        </p:tav>
                                      </p:tavLst>
                                    </p:anim>
                                    <p:anim calcmode="lin" valueType="num">
                                      <p:cBhvr additive="base">
                                        <p:cTn id="8" dur="500" fill="hold"/>
                                        <p:tgtEl>
                                          <p:spTgt spid="7434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3464"/>
                                        </p:tgtEl>
                                        <p:attrNameLst>
                                          <p:attrName>style.visibility</p:attrName>
                                        </p:attrNameLst>
                                      </p:cBhvr>
                                      <p:to>
                                        <p:strVal val="visible"/>
                                      </p:to>
                                    </p:set>
                                    <p:anim calcmode="lin" valueType="num">
                                      <p:cBhvr additive="base">
                                        <p:cTn id="13" dur="500" fill="hold"/>
                                        <p:tgtEl>
                                          <p:spTgt spid="743464"/>
                                        </p:tgtEl>
                                        <p:attrNameLst>
                                          <p:attrName>ppt_x</p:attrName>
                                        </p:attrNameLst>
                                      </p:cBhvr>
                                      <p:tavLst>
                                        <p:tav tm="0">
                                          <p:val>
                                            <p:strVal val="#ppt_x"/>
                                          </p:val>
                                        </p:tav>
                                        <p:tav tm="100000">
                                          <p:val>
                                            <p:strVal val="#ppt_x"/>
                                          </p:val>
                                        </p:tav>
                                      </p:tavLst>
                                    </p:anim>
                                    <p:anim calcmode="lin" valueType="num">
                                      <p:cBhvr additive="base">
                                        <p:cTn id="14" dur="500" fill="hold"/>
                                        <p:tgtEl>
                                          <p:spTgt spid="7434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3465"/>
                                        </p:tgtEl>
                                        <p:attrNameLst>
                                          <p:attrName>style.visibility</p:attrName>
                                        </p:attrNameLst>
                                      </p:cBhvr>
                                      <p:to>
                                        <p:strVal val="visible"/>
                                      </p:to>
                                    </p:set>
                                    <p:anim calcmode="lin" valueType="num">
                                      <p:cBhvr additive="base">
                                        <p:cTn id="19" dur="500" fill="hold"/>
                                        <p:tgtEl>
                                          <p:spTgt spid="743465"/>
                                        </p:tgtEl>
                                        <p:attrNameLst>
                                          <p:attrName>ppt_x</p:attrName>
                                        </p:attrNameLst>
                                      </p:cBhvr>
                                      <p:tavLst>
                                        <p:tav tm="0">
                                          <p:val>
                                            <p:strVal val="#ppt_x"/>
                                          </p:val>
                                        </p:tav>
                                        <p:tav tm="100000">
                                          <p:val>
                                            <p:strVal val="#ppt_x"/>
                                          </p:val>
                                        </p:tav>
                                      </p:tavLst>
                                    </p:anim>
                                    <p:anim calcmode="lin" valueType="num">
                                      <p:cBhvr additive="base">
                                        <p:cTn id="20" dur="500" fill="hold"/>
                                        <p:tgtEl>
                                          <p:spTgt spid="7434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3466"/>
                                        </p:tgtEl>
                                        <p:attrNameLst>
                                          <p:attrName>style.visibility</p:attrName>
                                        </p:attrNameLst>
                                      </p:cBhvr>
                                      <p:to>
                                        <p:strVal val="visible"/>
                                      </p:to>
                                    </p:set>
                                    <p:anim calcmode="lin" valueType="num">
                                      <p:cBhvr additive="base">
                                        <p:cTn id="23" dur="500" fill="hold"/>
                                        <p:tgtEl>
                                          <p:spTgt spid="743466"/>
                                        </p:tgtEl>
                                        <p:attrNameLst>
                                          <p:attrName>ppt_x</p:attrName>
                                        </p:attrNameLst>
                                      </p:cBhvr>
                                      <p:tavLst>
                                        <p:tav tm="0">
                                          <p:val>
                                            <p:strVal val="#ppt_x"/>
                                          </p:val>
                                        </p:tav>
                                        <p:tav tm="100000">
                                          <p:val>
                                            <p:strVal val="#ppt_x"/>
                                          </p:val>
                                        </p:tav>
                                      </p:tavLst>
                                    </p:anim>
                                    <p:anim calcmode="lin" valueType="num">
                                      <p:cBhvr additive="base">
                                        <p:cTn id="24" dur="500" fill="hold"/>
                                        <p:tgtEl>
                                          <p:spTgt spid="74346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43469"/>
                                        </p:tgtEl>
                                        <p:attrNameLst>
                                          <p:attrName>style.visibility</p:attrName>
                                        </p:attrNameLst>
                                      </p:cBhvr>
                                      <p:to>
                                        <p:strVal val="visible"/>
                                      </p:to>
                                    </p:set>
                                    <p:anim calcmode="lin" valueType="num">
                                      <p:cBhvr additive="base">
                                        <p:cTn id="29" dur="500" fill="hold"/>
                                        <p:tgtEl>
                                          <p:spTgt spid="743469"/>
                                        </p:tgtEl>
                                        <p:attrNameLst>
                                          <p:attrName>ppt_x</p:attrName>
                                        </p:attrNameLst>
                                      </p:cBhvr>
                                      <p:tavLst>
                                        <p:tav tm="0">
                                          <p:val>
                                            <p:strVal val="#ppt_x"/>
                                          </p:val>
                                        </p:tav>
                                        <p:tav tm="100000">
                                          <p:val>
                                            <p:strVal val="#ppt_x"/>
                                          </p:val>
                                        </p:tav>
                                      </p:tavLst>
                                    </p:anim>
                                    <p:anim calcmode="lin" valueType="num">
                                      <p:cBhvr additive="base">
                                        <p:cTn id="30" dur="500" fill="hold"/>
                                        <p:tgtEl>
                                          <p:spTgt spid="74346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43470"/>
                                        </p:tgtEl>
                                        <p:attrNameLst>
                                          <p:attrName>style.visibility</p:attrName>
                                        </p:attrNameLst>
                                      </p:cBhvr>
                                      <p:to>
                                        <p:strVal val="visible"/>
                                      </p:to>
                                    </p:set>
                                    <p:anim calcmode="lin" valueType="num">
                                      <p:cBhvr additive="base">
                                        <p:cTn id="33" dur="500" fill="hold"/>
                                        <p:tgtEl>
                                          <p:spTgt spid="743470"/>
                                        </p:tgtEl>
                                        <p:attrNameLst>
                                          <p:attrName>ppt_x</p:attrName>
                                        </p:attrNameLst>
                                      </p:cBhvr>
                                      <p:tavLst>
                                        <p:tav tm="0">
                                          <p:val>
                                            <p:strVal val="#ppt_x"/>
                                          </p:val>
                                        </p:tav>
                                        <p:tav tm="100000">
                                          <p:val>
                                            <p:strVal val="#ppt_x"/>
                                          </p:val>
                                        </p:tav>
                                      </p:tavLst>
                                    </p:anim>
                                    <p:anim calcmode="lin" valueType="num">
                                      <p:cBhvr additive="base">
                                        <p:cTn id="34" dur="500" fill="hold"/>
                                        <p:tgtEl>
                                          <p:spTgt spid="743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63" grpId="0" animBg="1"/>
      <p:bldP spid="743464" grpId="0" animBg="1"/>
      <p:bldP spid="743465" grpId="0" animBg="1"/>
      <p:bldP spid="743466" grpId="0" animBg="1"/>
      <p:bldP spid="74346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6"/>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F01E62-3DBA-4DE1-8A98-C00B988232E3}" type="slidenum">
              <a:rPr lang="zh-CN" altLang="en-US" smtClean="0">
                <a:solidFill>
                  <a:srgbClr val="0000B6"/>
                </a:solidFill>
                <a:latin typeface="Book Antiqua" pitchFamily="18" charset="0"/>
              </a:rPr>
              <a:pPr/>
              <a:t>63</a:t>
            </a:fld>
            <a:endParaRPr lang="en-US" altLang="zh-CN" smtClean="0">
              <a:solidFill>
                <a:srgbClr val="0000B6"/>
              </a:solidFill>
              <a:latin typeface="Book Antiqua" pitchFamily="18" charset="0"/>
            </a:endParaRPr>
          </a:p>
        </p:txBody>
      </p:sp>
      <p:sp>
        <p:nvSpPr>
          <p:cNvPr id="68611" name="页脚占位符 7"/>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45474" name="Rectangle 2"/>
          <p:cNvSpPr>
            <a:spLocks noGrp="1" noChangeArrowheads="1"/>
          </p:cNvSpPr>
          <p:nvPr>
            <p:ph type="title" sz="quarter"/>
          </p:nvPr>
        </p:nvSpPr>
        <p:spPr>
          <a:xfrm>
            <a:off x="395288" y="333375"/>
            <a:ext cx="8229600" cy="884238"/>
          </a:xfrm>
        </p:spPr>
        <p:txBody>
          <a:bodyPr/>
          <a:lstStyle/>
          <a:p>
            <a:pPr>
              <a:defRPr/>
            </a:pPr>
            <a:r>
              <a:rPr lang="zh-CN" altLang="en-US" i="0" smtClean="0">
                <a:ea typeface="宋体" pitchFamily="2" charset="-122"/>
              </a:rPr>
              <a:t>例：</a:t>
            </a:r>
          </a:p>
        </p:txBody>
      </p:sp>
      <p:graphicFrame>
        <p:nvGraphicFramePr>
          <p:cNvPr id="68613" name="Object 3"/>
          <p:cNvGraphicFramePr>
            <a:graphicFrameLocks noGrp="1" noChangeAspect="1"/>
          </p:cNvGraphicFramePr>
          <p:nvPr>
            <p:ph sz="quarter" idx="1"/>
          </p:nvPr>
        </p:nvGraphicFramePr>
        <p:xfrm>
          <a:off x="1781175" y="595313"/>
          <a:ext cx="5146675" cy="463550"/>
        </p:xfrm>
        <a:graphic>
          <a:graphicData uri="http://schemas.openxmlformats.org/presentationml/2006/ole">
            <mc:AlternateContent xmlns:mc="http://schemas.openxmlformats.org/markup-compatibility/2006">
              <mc:Choice xmlns:v="urn:schemas-microsoft-com:vml" Requires="v">
                <p:oleObj spid="_x0000_s68682" name="公式" r:id="rId4" imgW="2400300" imgH="215900" progId="Equation.3">
                  <p:embed/>
                </p:oleObj>
              </mc:Choice>
              <mc:Fallback>
                <p:oleObj name="公式" r:id="rId4" imgW="2400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595313"/>
                        <a:ext cx="51466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8614" name="Picture 4"/>
          <p:cNvPicPr>
            <a:picLocks noGrp="1" noChangeAspect="1" noChangeArrowheads="1"/>
          </p:cNvPicPr>
          <p:nvPr>
            <p:ph sz="quarter" idx="2"/>
          </p:nvPr>
        </p:nvPicPr>
        <p:blipFill>
          <a:blip r:embed="rId6">
            <a:extLst>
              <a:ext uri="{28A0092B-C50C-407E-A947-70E740481C1C}">
                <a14:useLocalDpi xmlns:a14="http://schemas.microsoft.com/office/drawing/2010/main" val="0"/>
              </a:ext>
            </a:extLst>
          </a:blip>
          <a:srcRect/>
          <a:stretch>
            <a:fillRect/>
          </a:stretch>
        </p:blipFill>
        <p:spPr>
          <a:xfrm>
            <a:off x="755650" y="1412875"/>
            <a:ext cx="7632700" cy="2941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8615" name="Object 5"/>
          <p:cNvGraphicFramePr>
            <a:graphicFrameLocks noGrp="1" noChangeAspect="1"/>
          </p:cNvGraphicFramePr>
          <p:nvPr>
            <p:ph sz="quarter" idx="3"/>
          </p:nvPr>
        </p:nvGraphicFramePr>
        <p:xfrm>
          <a:off x="1895475" y="4343400"/>
          <a:ext cx="2152650" cy="361950"/>
        </p:xfrm>
        <a:graphic>
          <a:graphicData uri="http://schemas.openxmlformats.org/presentationml/2006/ole">
            <mc:AlternateContent xmlns:mc="http://schemas.openxmlformats.org/markup-compatibility/2006">
              <mc:Choice xmlns:v="urn:schemas-microsoft-com:vml" Requires="v">
                <p:oleObj spid="_x0000_s68683" name="公式" r:id="rId7" imgW="1091726" imgH="177723" progId="Equation.3">
                  <p:embed/>
                </p:oleObj>
              </mc:Choice>
              <mc:Fallback>
                <p:oleObj name="公式" r:id="rId7" imgW="1091726" imgH="17772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5475" y="4343400"/>
                        <a:ext cx="21526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AutoShape 6"/>
          <p:cNvSpPr>
            <a:spLocks noChangeArrowheads="1"/>
          </p:cNvSpPr>
          <p:nvPr/>
        </p:nvSpPr>
        <p:spPr bwMode="auto">
          <a:xfrm>
            <a:off x="2070100" y="3467100"/>
            <a:ext cx="1439863" cy="7921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sp>
        <p:nvSpPr>
          <p:cNvPr id="68617" name="AutoShape 7"/>
          <p:cNvSpPr>
            <a:spLocks noChangeArrowheads="1"/>
          </p:cNvSpPr>
          <p:nvPr/>
        </p:nvSpPr>
        <p:spPr bwMode="auto">
          <a:xfrm>
            <a:off x="6076950" y="3505200"/>
            <a:ext cx="1439863" cy="7921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graphicFrame>
        <p:nvGraphicFramePr>
          <p:cNvPr id="68618" name="Object 8"/>
          <p:cNvGraphicFramePr>
            <a:graphicFrameLocks noGrp="1" noChangeAspect="1"/>
          </p:cNvGraphicFramePr>
          <p:nvPr>
            <p:ph sz="quarter" idx="4"/>
          </p:nvPr>
        </p:nvGraphicFramePr>
        <p:xfrm>
          <a:off x="5897563" y="4416425"/>
          <a:ext cx="2101850" cy="352425"/>
        </p:xfrm>
        <a:graphic>
          <a:graphicData uri="http://schemas.openxmlformats.org/presentationml/2006/ole">
            <mc:AlternateContent xmlns:mc="http://schemas.openxmlformats.org/markup-compatibility/2006">
              <mc:Choice xmlns:v="urn:schemas-microsoft-com:vml" Requires="v">
                <p:oleObj spid="_x0000_s68684" name="公式" r:id="rId9" imgW="1091726" imgH="177723" progId="Equation.3">
                  <p:embed/>
                </p:oleObj>
              </mc:Choice>
              <mc:Fallback>
                <p:oleObj name="公式" r:id="rId9" imgW="1091726" imgH="17772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7563" y="4416425"/>
                        <a:ext cx="21018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5481" name="Rectangle 9"/>
          <p:cNvSpPr>
            <a:spLocks noChangeArrowheads="1"/>
          </p:cNvSpPr>
          <p:nvPr/>
        </p:nvSpPr>
        <p:spPr bwMode="auto">
          <a:xfrm>
            <a:off x="755650" y="5300663"/>
            <a:ext cx="8229600" cy="884237"/>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zh-CN" altLang="en-US" sz="4400" b="1" i="1">
                <a:solidFill>
                  <a:srgbClr val="C66B5A"/>
                </a:solidFill>
                <a:effectLst>
                  <a:outerShdw blurRad="38100" dist="38100" dir="2700000" algn="tl">
                    <a:srgbClr val="C0C0C0"/>
                  </a:outerShdw>
                </a:effectLst>
                <a:latin typeface="Arial Narrow" pitchFamily="34" charset="0"/>
                <a:ea typeface="宋体" pitchFamily="2" charset="-122"/>
              </a:rPr>
              <a:t>化 简 结 果 不 唯 一</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B2AAB34-620E-417D-ADCC-3BFFEB11347E}" type="slidenum">
              <a:rPr lang="zh-CN" altLang="en-US" smtClean="0">
                <a:solidFill>
                  <a:srgbClr val="0000B6"/>
                </a:solidFill>
                <a:latin typeface="Book Antiqua" pitchFamily="18" charset="0"/>
              </a:rPr>
              <a:pPr/>
              <a:t>64</a:t>
            </a:fld>
            <a:endParaRPr lang="en-US" altLang="zh-CN" smtClean="0">
              <a:solidFill>
                <a:srgbClr val="0000B6"/>
              </a:solidFill>
              <a:latin typeface="Book Antiqua" pitchFamily="18" charset="0"/>
            </a:endParaRPr>
          </a:p>
        </p:txBody>
      </p:sp>
      <p:sp>
        <p:nvSpPr>
          <p:cNvPr id="69635"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47522" name="Rectangle 2"/>
          <p:cNvSpPr>
            <a:spLocks noGrp="1" noChangeArrowheads="1"/>
          </p:cNvSpPr>
          <p:nvPr>
            <p:ph type="title"/>
          </p:nvPr>
        </p:nvSpPr>
        <p:spPr>
          <a:xfrm>
            <a:off x="222250" y="233363"/>
            <a:ext cx="7772400" cy="1143000"/>
          </a:xfrm>
        </p:spPr>
        <p:txBody>
          <a:bodyPr/>
          <a:lstStyle/>
          <a:p>
            <a:pPr>
              <a:defRPr/>
            </a:pPr>
            <a:r>
              <a:rPr lang="zh-CN" altLang="en-US" i="0" smtClean="0">
                <a:ea typeface="宋体" pitchFamily="2" charset="-122"/>
              </a:rPr>
              <a:t>例：</a:t>
            </a:r>
          </a:p>
        </p:txBody>
      </p:sp>
      <p:graphicFrame>
        <p:nvGraphicFramePr>
          <p:cNvPr id="747523" name="Group 3"/>
          <p:cNvGraphicFramePr>
            <a:graphicFrameLocks noGrp="1"/>
          </p:cNvGraphicFramePr>
          <p:nvPr/>
        </p:nvGraphicFramePr>
        <p:xfrm>
          <a:off x="2217738" y="1916113"/>
          <a:ext cx="4154487" cy="2936874"/>
        </p:xfrm>
        <a:graphic>
          <a:graphicData uri="http://schemas.openxmlformats.org/drawingml/2006/table">
            <a:tbl>
              <a:tblPr/>
              <a:tblGrid>
                <a:gridCol w="592137">
                  <a:extLst>
                    <a:ext uri="{9D8B030D-6E8A-4147-A177-3AD203B41FA5}">
                      <a16:colId xmlns:a16="http://schemas.microsoft.com/office/drawing/2014/main" xmlns="" val="20000"/>
                    </a:ext>
                  </a:extLst>
                </a:gridCol>
                <a:gridCol w="817563">
                  <a:extLst>
                    <a:ext uri="{9D8B030D-6E8A-4147-A177-3AD203B41FA5}">
                      <a16:colId xmlns:a16="http://schemas.microsoft.com/office/drawing/2014/main" xmlns="" val="20001"/>
                    </a:ext>
                  </a:extLst>
                </a:gridCol>
                <a:gridCol w="941387">
                  <a:extLst>
                    <a:ext uri="{9D8B030D-6E8A-4147-A177-3AD203B41FA5}">
                      <a16:colId xmlns:a16="http://schemas.microsoft.com/office/drawing/2014/main" xmlns="" val="20002"/>
                    </a:ext>
                  </a:extLst>
                </a:gridCol>
                <a:gridCol w="862013">
                  <a:extLst>
                    <a:ext uri="{9D8B030D-6E8A-4147-A177-3AD203B41FA5}">
                      <a16:colId xmlns:a16="http://schemas.microsoft.com/office/drawing/2014/main" xmlns="" val="20003"/>
                    </a:ext>
                  </a:extLst>
                </a:gridCol>
                <a:gridCol w="941387">
                  <a:extLst>
                    <a:ext uri="{9D8B030D-6E8A-4147-A177-3AD203B41FA5}">
                      <a16:colId xmlns:a16="http://schemas.microsoft.com/office/drawing/2014/main" xmlns="" val="20004"/>
                    </a:ext>
                  </a:extLst>
                </a:gridCol>
              </a:tblGrid>
              <a:tr h="5181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69674" name="Text Box 52"/>
          <p:cNvSpPr txBox="1">
            <a:spLocks noChangeArrowheads="1"/>
          </p:cNvSpPr>
          <p:nvPr/>
        </p:nvSpPr>
        <p:spPr bwMode="auto">
          <a:xfrm>
            <a:off x="2051050" y="20605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AB</a:t>
            </a:r>
          </a:p>
        </p:txBody>
      </p:sp>
      <p:sp>
        <p:nvSpPr>
          <p:cNvPr id="69675" name="Text Box 53"/>
          <p:cNvSpPr txBox="1">
            <a:spLocks noChangeArrowheads="1"/>
          </p:cNvSpPr>
          <p:nvPr/>
        </p:nvSpPr>
        <p:spPr bwMode="auto">
          <a:xfrm>
            <a:off x="2555875" y="170021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CD</a:t>
            </a:r>
          </a:p>
        </p:txBody>
      </p:sp>
      <p:graphicFrame>
        <p:nvGraphicFramePr>
          <p:cNvPr id="69676" name="Object 54"/>
          <p:cNvGraphicFramePr>
            <a:graphicFrameLocks noChangeAspect="1"/>
          </p:cNvGraphicFramePr>
          <p:nvPr/>
        </p:nvGraphicFramePr>
        <p:xfrm>
          <a:off x="1133475" y="871538"/>
          <a:ext cx="7040563" cy="469900"/>
        </p:xfrm>
        <a:graphic>
          <a:graphicData uri="http://schemas.openxmlformats.org/presentationml/2006/ole">
            <mc:AlternateContent xmlns:mc="http://schemas.openxmlformats.org/markup-compatibility/2006">
              <mc:Choice xmlns:v="urn:schemas-microsoft-com:vml" Requires="v">
                <p:oleObj spid="_x0000_s69699" name="公式" r:id="rId4" imgW="3238500" imgH="215900" progId="Equation.3">
                  <p:embed/>
                </p:oleObj>
              </mc:Choice>
              <mc:Fallback>
                <p:oleObj name="公式" r:id="rId4" imgW="3238500" imgH="2159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475" y="871538"/>
                        <a:ext cx="70405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0BD38CE-81CA-4D8D-B9B6-F9267ADF36D8}" type="slidenum">
              <a:rPr lang="zh-CN" altLang="en-US" smtClean="0">
                <a:solidFill>
                  <a:srgbClr val="0000B6"/>
                </a:solidFill>
                <a:latin typeface="Book Antiqua" pitchFamily="18" charset="0"/>
              </a:rPr>
              <a:pPr/>
              <a:t>65</a:t>
            </a:fld>
            <a:endParaRPr lang="en-US" altLang="zh-CN" smtClean="0">
              <a:solidFill>
                <a:srgbClr val="0000B6"/>
              </a:solidFill>
              <a:latin typeface="Book Antiqua" pitchFamily="18" charset="0"/>
            </a:endParaRPr>
          </a:p>
        </p:txBody>
      </p:sp>
      <p:sp>
        <p:nvSpPr>
          <p:cNvPr id="70659"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49570" name="Rectangle 2"/>
          <p:cNvSpPr>
            <a:spLocks noGrp="1" noChangeArrowheads="1"/>
          </p:cNvSpPr>
          <p:nvPr>
            <p:ph type="title"/>
          </p:nvPr>
        </p:nvSpPr>
        <p:spPr/>
        <p:txBody>
          <a:bodyPr/>
          <a:lstStyle/>
          <a:p>
            <a:pPr>
              <a:defRPr/>
            </a:pPr>
            <a:r>
              <a:rPr lang="zh-CN" altLang="en-US" i="0" smtClean="0">
                <a:ea typeface="宋体" pitchFamily="2" charset="-122"/>
              </a:rPr>
              <a:t>例：</a:t>
            </a:r>
          </a:p>
        </p:txBody>
      </p:sp>
      <p:graphicFrame>
        <p:nvGraphicFramePr>
          <p:cNvPr id="70661" name="Object 3"/>
          <p:cNvGraphicFramePr>
            <a:graphicFrameLocks noGrp="1" noChangeAspect="1"/>
          </p:cNvGraphicFramePr>
          <p:nvPr>
            <p:ph sz="half" idx="1"/>
          </p:nvPr>
        </p:nvGraphicFramePr>
        <p:xfrm>
          <a:off x="1771650" y="1103313"/>
          <a:ext cx="5743575" cy="382587"/>
        </p:xfrm>
        <a:graphic>
          <a:graphicData uri="http://schemas.openxmlformats.org/presentationml/2006/ole">
            <mc:AlternateContent xmlns:mc="http://schemas.openxmlformats.org/markup-compatibility/2006">
              <mc:Choice xmlns:v="urn:schemas-microsoft-com:vml" Requires="v">
                <p:oleObj spid="_x0000_s70747" name="公式" r:id="rId4" imgW="3238500" imgH="215900" progId="Equation.3">
                  <p:embed/>
                </p:oleObj>
              </mc:Choice>
              <mc:Fallback>
                <p:oleObj name="公式" r:id="rId4" imgW="32385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1103313"/>
                        <a:ext cx="574357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9572" name="Group 4"/>
          <p:cNvGraphicFramePr>
            <a:graphicFrameLocks noGrp="1"/>
          </p:cNvGraphicFramePr>
          <p:nvPr/>
        </p:nvGraphicFramePr>
        <p:xfrm>
          <a:off x="2144713" y="1916113"/>
          <a:ext cx="4227512" cy="2936874"/>
        </p:xfrm>
        <a:graphic>
          <a:graphicData uri="http://schemas.openxmlformats.org/drawingml/2006/table">
            <a:tbl>
              <a:tblPr/>
              <a:tblGrid>
                <a:gridCol w="603250">
                  <a:extLst>
                    <a:ext uri="{9D8B030D-6E8A-4147-A177-3AD203B41FA5}">
                      <a16:colId xmlns:a16="http://schemas.microsoft.com/office/drawing/2014/main" xmlns="" val="20000"/>
                    </a:ext>
                  </a:extLst>
                </a:gridCol>
                <a:gridCol w="831850">
                  <a:extLst>
                    <a:ext uri="{9D8B030D-6E8A-4147-A177-3AD203B41FA5}">
                      <a16:colId xmlns:a16="http://schemas.microsoft.com/office/drawing/2014/main" xmlns="" val="20001"/>
                    </a:ext>
                  </a:extLst>
                </a:gridCol>
                <a:gridCol w="957262">
                  <a:extLst>
                    <a:ext uri="{9D8B030D-6E8A-4147-A177-3AD203B41FA5}">
                      <a16:colId xmlns:a16="http://schemas.microsoft.com/office/drawing/2014/main" xmlns="" val="20002"/>
                    </a:ext>
                  </a:extLst>
                </a:gridCol>
                <a:gridCol w="876300">
                  <a:extLst>
                    <a:ext uri="{9D8B030D-6E8A-4147-A177-3AD203B41FA5}">
                      <a16:colId xmlns:a16="http://schemas.microsoft.com/office/drawing/2014/main" xmlns="" val="20003"/>
                    </a:ext>
                  </a:extLst>
                </a:gridCol>
                <a:gridCol w="958850">
                  <a:extLst>
                    <a:ext uri="{9D8B030D-6E8A-4147-A177-3AD203B41FA5}">
                      <a16:colId xmlns:a16="http://schemas.microsoft.com/office/drawing/2014/main" xmlns="" val="20004"/>
                    </a:ext>
                  </a:extLst>
                </a:gridCol>
              </a:tblGrid>
              <a:tr h="5181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0699" name="Text Box 53"/>
          <p:cNvSpPr txBox="1">
            <a:spLocks noChangeArrowheads="1"/>
          </p:cNvSpPr>
          <p:nvPr/>
        </p:nvSpPr>
        <p:spPr bwMode="auto">
          <a:xfrm>
            <a:off x="2051050" y="20605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AB</a:t>
            </a:r>
          </a:p>
        </p:txBody>
      </p:sp>
      <p:sp>
        <p:nvSpPr>
          <p:cNvPr id="70700" name="Text Box 54"/>
          <p:cNvSpPr txBox="1">
            <a:spLocks noChangeArrowheads="1"/>
          </p:cNvSpPr>
          <p:nvPr/>
        </p:nvSpPr>
        <p:spPr bwMode="auto">
          <a:xfrm>
            <a:off x="2555875" y="170021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CD</a:t>
            </a:r>
          </a:p>
        </p:txBody>
      </p:sp>
      <p:sp>
        <p:nvSpPr>
          <p:cNvPr id="749623" name="Oval 55"/>
          <p:cNvSpPr>
            <a:spLocks noChangeArrowheads="1"/>
          </p:cNvSpPr>
          <p:nvPr/>
        </p:nvSpPr>
        <p:spPr bwMode="auto">
          <a:xfrm>
            <a:off x="2843213" y="3716338"/>
            <a:ext cx="3240087" cy="10810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49624" name="Freeform 56"/>
          <p:cNvSpPr>
            <a:spLocks/>
          </p:cNvSpPr>
          <p:nvPr/>
        </p:nvSpPr>
        <p:spPr bwMode="auto">
          <a:xfrm>
            <a:off x="2627313" y="2205038"/>
            <a:ext cx="887412" cy="2987675"/>
          </a:xfrm>
          <a:custGeom>
            <a:avLst/>
            <a:gdLst>
              <a:gd name="T0" fmla="*/ 2147483647 w 559"/>
              <a:gd name="T1" fmla="*/ 2147483647 h 1882"/>
              <a:gd name="T2" fmla="*/ 2147483647 w 559"/>
              <a:gd name="T3" fmla="*/ 2147483647 h 1882"/>
              <a:gd name="T4" fmla="*/ 2147483647 w 559"/>
              <a:gd name="T5" fmla="*/ 2147483647 h 1882"/>
              <a:gd name="T6" fmla="*/ 0 w 559"/>
              <a:gd name="T7" fmla="*/ 2147483647 h 18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9" h="1882">
                <a:moveTo>
                  <a:pt x="91" y="196"/>
                </a:moveTo>
                <a:cubicBezTo>
                  <a:pt x="265" y="98"/>
                  <a:pt x="439" y="0"/>
                  <a:pt x="499" y="242"/>
                </a:cubicBezTo>
                <a:cubicBezTo>
                  <a:pt x="559" y="484"/>
                  <a:pt x="537" y="1414"/>
                  <a:pt x="454" y="1648"/>
                </a:cubicBezTo>
                <a:cubicBezTo>
                  <a:pt x="371" y="1882"/>
                  <a:pt x="76" y="1648"/>
                  <a:pt x="0" y="16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625" name="Freeform 57"/>
          <p:cNvSpPr>
            <a:spLocks/>
          </p:cNvSpPr>
          <p:nvPr/>
        </p:nvSpPr>
        <p:spPr bwMode="auto">
          <a:xfrm>
            <a:off x="5422900" y="2144713"/>
            <a:ext cx="1236663" cy="3168650"/>
          </a:xfrm>
          <a:custGeom>
            <a:avLst/>
            <a:gdLst>
              <a:gd name="T0" fmla="*/ 2147483647 w 779"/>
              <a:gd name="T1" fmla="*/ 2147483647 h 1996"/>
              <a:gd name="T2" fmla="*/ 2147483647 w 779"/>
              <a:gd name="T3" fmla="*/ 2147483647 h 1996"/>
              <a:gd name="T4" fmla="*/ 2147483647 w 779"/>
              <a:gd name="T5" fmla="*/ 2147483647 h 1996"/>
              <a:gd name="T6" fmla="*/ 2147483647 w 779"/>
              <a:gd name="T7" fmla="*/ 2147483647 h 19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9" h="1996">
                <a:moveTo>
                  <a:pt x="779" y="174"/>
                </a:moveTo>
                <a:cubicBezTo>
                  <a:pt x="487" y="87"/>
                  <a:pt x="196" y="0"/>
                  <a:pt x="98" y="265"/>
                </a:cubicBezTo>
                <a:cubicBezTo>
                  <a:pt x="0" y="530"/>
                  <a:pt x="76" y="1528"/>
                  <a:pt x="189" y="1762"/>
                </a:cubicBezTo>
                <a:cubicBezTo>
                  <a:pt x="302" y="1996"/>
                  <a:pt x="540" y="1833"/>
                  <a:pt x="779" y="167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49626" name="Object 58"/>
          <p:cNvGraphicFramePr>
            <a:graphicFrameLocks noChangeAspect="1"/>
          </p:cNvGraphicFramePr>
          <p:nvPr/>
        </p:nvGraphicFramePr>
        <p:xfrm>
          <a:off x="3902075" y="5205413"/>
          <a:ext cx="1144588" cy="423862"/>
        </p:xfrm>
        <a:graphic>
          <a:graphicData uri="http://schemas.openxmlformats.org/presentationml/2006/ole">
            <mc:AlternateContent xmlns:mc="http://schemas.openxmlformats.org/markup-compatibility/2006">
              <mc:Choice xmlns:v="urn:schemas-microsoft-com:vml" Requires="v">
                <p:oleObj spid="_x0000_s70748" name="公式" r:id="rId6" imgW="444114" imgH="164957" progId="Equation.3">
                  <p:embed/>
                </p:oleObj>
              </mc:Choice>
              <mc:Fallback>
                <p:oleObj name="公式" r:id="rId6" imgW="444114" imgH="164957"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2075" y="5205413"/>
                        <a:ext cx="1144588"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9623"/>
                                        </p:tgtEl>
                                        <p:attrNameLst>
                                          <p:attrName>style.visibility</p:attrName>
                                        </p:attrNameLst>
                                      </p:cBhvr>
                                      <p:to>
                                        <p:strVal val="visible"/>
                                      </p:to>
                                    </p:set>
                                    <p:anim calcmode="lin" valueType="num">
                                      <p:cBhvr additive="base">
                                        <p:cTn id="7" dur="500" fill="hold"/>
                                        <p:tgtEl>
                                          <p:spTgt spid="749623"/>
                                        </p:tgtEl>
                                        <p:attrNameLst>
                                          <p:attrName>ppt_x</p:attrName>
                                        </p:attrNameLst>
                                      </p:cBhvr>
                                      <p:tavLst>
                                        <p:tav tm="0">
                                          <p:val>
                                            <p:strVal val="#ppt_x"/>
                                          </p:val>
                                        </p:tav>
                                        <p:tav tm="100000">
                                          <p:val>
                                            <p:strVal val="#ppt_x"/>
                                          </p:val>
                                        </p:tav>
                                      </p:tavLst>
                                    </p:anim>
                                    <p:anim calcmode="lin" valueType="num">
                                      <p:cBhvr additive="base">
                                        <p:cTn id="8" dur="500" fill="hold"/>
                                        <p:tgtEl>
                                          <p:spTgt spid="7496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9624"/>
                                        </p:tgtEl>
                                        <p:attrNameLst>
                                          <p:attrName>style.visibility</p:attrName>
                                        </p:attrNameLst>
                                      </p:cBhvr>
                                      <p:to>
                                        <p:strVal val="visible"/>
                                      </p:to>
                                    </p:set>
                                    <p:anim calcmode="lin" valueType="num">
                                      <p:cBhvr additive="base">
                                        <p:cTn id="13" dur="500" fill="hold"/>
                                        <p:tgtEl>
                                          <p:spTgt spid="749624"/>
                                        </p:tgtEl>
                                        <p:attrNameLst>
                                          <p:attrName>ppt_x</p:attrName>
                                        </p:attrNameLst>
                                      </p:cBhvr>
                                      <p:tavLst>
                                        <p:tav tm="0">
                                          <p:val>
                                            <p:strVal val="#ppt_x"/>
                                          </p:val>
                                        </p:tav>
                                        <p:tav tm="100000">
                                          <p:val>
                                            <p:strVal val="#ppt_x"/>
                                          </p:val>
                                        </p:tav>
                                      </p:tavLst>
                                    </p:anim>
                                    <p:anim calcmode="lin" valueType="num">
                                      <p:cBhvr additive="base">
                                        <p:cTn id="14" dur="500" fill="hold"/>
                                        <p:tgtEl>
                                          <p:spTgt spid="7496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49625"/>
                                        </p:tgtEl>
                                        <p:attrNameLst>
                                          <p:attrName>style.visibility</p:attrName>
                                        </p:attrNameLst>
                                      </p:cBhvr>
                                      <p:to>
                                        <p:strVal val="visible"/>
                                      </p:to>
                                    </p:set>
                                    <p:anim calcmode="lin" valueType="num">
                                      <p:cBhvr additive="base">
                                        <p:cTn id="17" dur="500" fill="hold"/>
                                        <p:tgtEl>
                                          <p:spTgt spid="749625"/>
                                        </p:tgtEl>
                                        <p:attrNameLst>
                                          <p:attrName>ppt_x</p:attrName>
                                        </p:attrNameLst>
                                      </p:cBhvr>
                                      <p:tavLst>
                                        <p:tav tm="0">
                                          <p:val>
                                            <p:strVal val="#ppt_x"/>
                                          </p:val>
                                        </p:tav>
                                        <p:tav tm="100000">
                                          <p:val>
                                            <p:strVal val="#ppt_x"/>
                                          </p:val>
                                        </p:tav>
                                      </p:tavLst>
                                    </p:anim>
                                    <p:anim calcmode="lin" valueType="num">
                                      <p:cBhvr additive="base">
                                        <p:cTn id="18" dur="500" fill="hold"/>
                                        <p:tgtEl>
                                          <p:spTgt spid="74962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49626"/>
                                        </p:tgtEl>
                                        <p:attrNameLst>
                                          <p:attrName>style.visibility</p:attrName>
                                        </p:attrNameLst>
                                      </p:cBhvr>
                                      <p:to>
                                        <p:strVal val="visible"/>
                                      </p:to>
                                    </p:set>
                                    <p:anim calcmode="lin" valueType="num">
                                      <p:cBhvr additive="base">
                                        <p:cTn id="23" dur="500" fill="hold"/>
                                        <p:tgtEl>
                                          <p:spTgt spid="749626"/>
                                        </p:tgtEl>
                                        <p:attrNameLst>
                                          <p:attrName>ppt_x</p:attrName>
                                        </p:attrNameLst>
                                      </p:cBhvr>
                                      <p:tavLst>
                                        <p:tav tm="0">
                                          <p:val>
                                            <p:strVal val="#ppt_x"/>
                                          </p:val>
                                        </p:tav>
                                        <p:tav tm="100000">
                                          <p:val>
                                            <p:strVal val="#ppt_x"/>
                                          </p:val>
                                        </p:tav>
                                      </p:tavLst>
                                    </p:anim>
                                    <p:anim calcmode="lin" valueType="num">
                                      <p:cBhvr additive="base">
                                        <p:cTn id="24" dur="500" fill="hold"/>
                                        <p:tgtEl>
                                          <p:spTgt spid="749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23" grpId="0" animBg="1"/>
      <p:bldP spid="749624" grpId="0" animBg="1"/>
      <p:bldP spid="74962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9FB2A0-7CAB-41F7-BC83-0391078E6BF9}" type="slidenum">
              <a:rPr lang="zh-CN" altLang="en-US" smtClean="0">
                <a:solidFill>
                  <a:srgbClr val="0000B6"/>
                </a:solidFill>
                <a:latin typeface="Book Antiqua" pitchFamily="18" charset="0"/>
              </a:rPr>
              <a:pPr/>
              <a:t>66</a:t>
            </a:fld>
            <a:endParaRPr lang="en-US" altLang="zh-CN" smtClean="0">
              <a:solidFill>
                <a:srgbClr val="0000B6"/>
              </a:solidFill>
              <a:latin typeface="Book Antiqua" pitchFamily="18" charset="0"/>
            </a:endParaRPr>
          </a:p>
        </p:txBody>
      </p:sp>
      <p:sp>
        <p:nvSpPr>
          <p:cNvPr id="71683"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51618" name="Rectangle 2"/>
          <p:cNvSpPr>
            <a:spLocks noGrp="1" noChangeArrowheads="1"/>
          </p:cNvSpPr>
          <p:nvPr>
            <p:ph type="body" idx="1"/>
          </p:nvPr>
        </p:nvSpPr>
        <p:spPr>
          <a:xfrm>
            <a:off x="427038" y="1916113"/>
            <a:ext cx="8137525" cy="4289425"/>
          </a:xfrm>
        </p:spPr>
        <p:txBody>
          <a:bodyPr/>
          <a:lstStyle/>
          <a:p>
            <a:r>
              <a:rPr lang="zh-CN" altLang="en-US" smtClean="0">
                <a:ea typeface="宋体" pitchFamily="2" charset="-122"/>
              </a:rPr>
              <a:t>约束项</a:t>
            </a:r>
          </a:p>
          <a:p>
            <a:r>
              <a:rPr lang="zh-CN" altLang="en-US" smtClean="0">
                <a:ea typeface="宋体" pitchFamily="2" charset="-122"/>
              </a:rPr>
              <a:t>任意项</a:t>
            </a:r>
          </a:p>
          <a:p>
            <a:endParaRPr lang="zh-CN" altLang="en-US" smtClean="0">
              <a:ea typeface="宋体" pitchFamily="2" charset="-122"/>
            </a:endParaRPr>
          </a:p>
          <a:p>
            <a:endParaRPr lang="zh-CN" altLang="en-US" smtClean="0">
              <a:ea typeface="宋体" pitchFamily="2" charset="-122"/>
            </a:endParaRPr>
          </a:p>
          <a:p>
            <a:r>
              <a:rPr lang="zh-CN" altLang="en-US" smtClean="0">
                <a:ea typeface="宋体" pitchFamily="2" charset="-122"/>
              </a:rPr>
              <a:t>逻辑函数中的无关项：约束项和任意项可以写入函数式，也可不包含在函数式中，因此统称为无关项。</a:t>
            </a:r>
          </a:p>
          <a:p>
            <a:pPr>
              <a:buFont typeface="Wingdings" pitchFamily="2" charset="2"/>
              <a:buNone/>
            </a:pPr>
            <a:endParaRPr lang="zh-CN" altLang="en-US" smtClean="0">
              <a:ea typeface="宋体" pitchFamily="2" charset="-122"/>
            </a:endParaRPr>
          </a:p>
        </p:txBody>
      </p:sp>
      <p:sp>
        <p:nvSpPr>
          <p:cNvPr id="751619" name="AutoShape 3"/>
          <p:cNvSpPr>
            <a:spLocks noChangeArrowheads="1"/>
          </p:cNvSpPr>
          <p:nvPr/>
        </p:nvSpPr>
        <p:spPr bwMode="auto">
          <a:xfrm>
            <a:off x="3635375" y="1268413"/>
            <a:ext cx="5113338" cy="1223962"/>
          </a:xfrm>
          <a:prstGeom prst="wedgeRoundRectCallout">
            <a:avLst>
              <a:gd name="adj1" fmla="val -79093"/>
              <a:gd name="adj2" fmla="val 38458"/>
              <a:gd name="adj3"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zh-CN" altLang="en-US" sz="2400" b="1">
                <a:effectLst>
                  <a:outerShdw blurRad="38100" dist="38100" dir="2700000" algn="tl">
                    <a:srgbClr val="FFFFFF"/>
                  </a:outerShdw>
                </a:effectLst>
                <a:ea typeface="楷体_GB2312" pitchFamily="49" charset="-122"/>
              </a:rPr>
              <a:t>在逻辑函数中，对输入变量取值的限制，在这些取值下为</a:t>
            </a:r>
            <a:r>
              <a:rPr lang="en-US" altLang="zh-CN" sz="2400" b="1">
                <a:effectLst>
                  <a:outerShdw blurRad="38100" dist="38100" dir="2700000" algn="tl">
                    <a:srgbClr val="FFFFFF"/>
                  </a:outerShdw>
                </a:effectLst>
                <a:ea typeface="楷体_GB2312" pitchFamily="49" charset="-122"/>
              </a:rPr>
              <a:t>1</a:t>
            </a:r>
            <a:r>
              <a:rPr lang="zh-CN" altLang="en-US" sz="2400" b="1">
                <a:effectLst>
                  <a:outerShdw blurRad="38100" dist="38100" dir="2700000" algn="tl">
                    <a:srgbClr val="FFFFFF"/>
                  </a:outerShdw>
                </a:effectLst>
                <a:ea typeface="楷体_GB2312" pitchFamily="49" charset="-122"/>
              </a:rPr>
              <a:t>的最小项称为约束项</a:t>
            </a:r>
          </a:p>
        </p:txBody>
      </p:sp>
      <p:sp>
        <p:nvSpPr>
          <p:cNvPr id="751620" name="AutoShape 4"/>
          <p:cNvSpPr>
            <a:spLocks noChangeArrowheads="1"/>
          </p:cNvSpPr>
          <p:nvPr/>
        </p:nvSpPr>
        <p:spPr bwMode="auto">
          <a:xfrm>
            <a:off x="3563938" y="2708275"/>
            <a:ext cx="5400675" cy="1584325"/>
          </a:xfrm>
          <a:prstGeom prst="wedgeRoundRectCallout">
            <a:avLst>
              <a:gd name="adj1" fmla="val -78806"/>
              <a:gd name="adj2" fmla="val -37778"/>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zh-CN" altLang="en-US" sz="2400" b="1">
                <a:effectLst>
                  <a:outerShdw blurRad="38100" dist="38100" dir="2700000" algn="tl">
                    <a:srgbClr val="FFFFFF"/>
                  </a:outerShdw>
                </a:effectLst>
                <a:ea typeface="楷体_GB2312" pitchFamily="49" charset="-122"/>
              </a:rPr>
              <a:t>在输入变量某些取值下，函数值为</a:t>
            </a:r>
            <a:r>
              <a:rPr lang="en-US" altLang="zh-CN" sz="2400" b="1">
                <a:effectLst>
                  <a:outerShdw blurRad="38100" dist="38100" dir="2700000" algn="tl">
                    <a:srgbClr val="FFFFFF"/>
                  </a:outerShdw>
                </a:effectLst>
                <a:ea typeface="楷体_GB2312" pitchFamily="49" charset="-122"/>
              </a:rPr>
              <a:t>1</a:t>
            </a:r>
            <a:r>
              <a:rPr lang="zh-CN" altLang="en-US" sz="2400" b="1">
                <a:effectLst>
                  <a:outerShdw blurRad="38100" dist="38100" dir="2700000" algn="tl">
                    <a:srgbClr val="FFFFFF"/>
                  </a:outerShdw>
                </a:effectLst>
                <a:ea typeface="楷体_GB2312" pitchFamily="49" charset="-122"/>
              </a:rPr>
              <a:t>或为</a:t>
            </a:r>
            <a:r>
              <a:rPr lang="en-US" altLang="zh-CN" sz="2400" b="1">
                <a:effectLst>
                  <a:outerShdw blurRad="38100" dist="38100" dir="2700000" algn="tl">
                    <a:srgbClr val="FFFFFF"/>
                  </a:outerShdw>
                </a:effectLst>
                <a:ea typeface="楷体_GB2312" pitchFamily="49" charset="-122"/>
              </a:rPr>
              <a:t>0</a:t>
            </a:r>
            <a:r>
              <a:rPr lang="zh-CN" altLang="en-US" sz="2400" b="1">
                <a:effectLst>
                  <a:outerShdw blurRad="38100" dist="38100" dir="2700000" algn="tl">
                    <a:srgbClr val="FFFFFF"/>
                  </a:outerShdw>
                </a:effectLst>
                <a:ea typeface="楷体_GB2312" pitchFamily="49" charset="-122"/>
              </a:rPr>
              <a:t>不影响逻辑电路的功能，在这些取值下为</a:t>
            </a:r>
            <a:r>
              <a:rPr lang="en-US" altLang="zh-CN" sz="2400" b="1">
                <a:effectLst>
                  <a:outerShdw blurRad="38100" dist="38100" dir="2700000" algn="tl">
                    <a:srgbClr val="FFFFFF"/>
                  </a:outerShdw>
                </a:effectLst>
                <a:ea typeface="楷体_GB2312" pitchFamily="49" charset="-122"/>
              </a:rPr>
              <a:t>1</a:t>
            </a:r>
            <a:r>
              <a:rPr lang="zh-CN" altLang="en-US" sz="2400" b="1">
                <a:effectLst>
                  <a:outerShdw blurRad="38100" dist="38100" dir="2700000" algn="tl">
                    <a:srgbClr val="FFFFFF"/>
                  </a:outerShdw>
                </a:effectLst>
                <a:ea typeface="楷体_GB2312" pitchFamily="49" charset="-122"/>
              </a:rPr>
              <a:t>的最小项称为任意项</a:t>
            </a:r>
          </a:p>
        </p:txBody>
      </p:sp>
      <p:sp>
        <p:nvSpPr>
          <p:cNvPr id="751621" name="AutoShape 5"/>
          <p:cNvSpPr>
            <a:spLocks noChangeArrowheads="1"/>
          </p:cNvSpPr>
          <p:nvPr/>
        </p:nvSpPr>
        <p:spPr bwMode="auto">
          <a:xfrm>
            <a:off x="1403350" y="3284538"/>
            <a:ext cx="576263" cy="1008062"/>
          </a:xfrm>
          <a:prstGeom prst="downArrow">
            <a:avLst>
              <a:gd name="adj1" fmla="val 50000"/>
              <a:gd name="adj2" fmla="val 43733"/>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宋体" pitchFamily="2" charset="-122"/>
            </a:endParaRPr>
          </a:p>
        </p:txBody>
      </p:sp>
      <p:sp>
        <p:nvSpPr>
          <p:cNvPr id="751622" name="Rectangle 6"/>
          <p:cNvSpPr>
            <a:spLocks noChangeArrowheads="1"/>
          </p:cNvSpPr>
          <p:nvPr/>
        </p:nvSpPr>
        <p:spPr bwMode="auto">
          <a:xfrm>
            <a:off x="395288" y="247651"/>
            <a:ext cx="8472487" cy="1095374"/>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en-US" sz="3600" b="1">
                <a:solidFill>
                  <a:srgbClr val="C66B5A"/>
                </a:solidFill>
                <a:effectLst>
                  <a:outerShdw blurRad="38100" dist="38100" dir="2700000" algn="tl">
                    <a:srgbClr val="C0C0C0"/>
                  </a:outerShdw>
                </a:effectLst>
                <a:latin typeface="Arial Narrow" pitchFamily="34" charset="0"/>
              </a:rPr>
              <a:t>具有无关项的逻辑函数及其化简</a:t>
            </a:r>
            <a:r>
              <a:rPr lang="zh-CN" altLang="en-US" sz="3600" b="1">
                <a:solidFill>
                  <a:srgbClr val="C66B5A"/>
                </a:solidFill>
                <a:effectLst>
                  <a:outerShdw blurRad="38100" dist="38100" dir="2700000" algn="tl">
                    <a:srgbClr val="C0C0C0"/>
                  </a:outerShdw>
                </a:effectLst>
                <a:latin typeface="Arial Narrow" pitchFamily="34" charset="0"/>
                <a:ea typeface="宋体" pitchFamily="2" charset="-122"/>
              </a:rPr>
              <a:t/>
            </a:r>
            <a:br>
              <a:rPr lang="zh-CN" altLang="en-US" sz="3600" b="1">
                <a:solidFill>
                  <a:srgbClr val="C66B5A"/>
                </a:solidFill>
                <a:effectLst>
                  <a:outerShdw blurRad="38100" dist="38100" dir="2700000" algn="tl">
                    <a:srgbClr val="C0C0C0"/>
                  </a:outerShdw>
                </a:effectLst>
                <a:latin typeface="Arial Narrow" pitchFamily="34" charset="0"/>
                <a:ea typeface="宋体" pitchFamily="2" charset="-122"/>
              </a:rPr>
            </a:br>
            <a:r>
              <a:rPr lang="zh-CN" altLang="en-US" sz="3600" b="1">
                <a:solidFill>
                  <a:srgbClr val="C66B5A"/>
                </a:solidFill>
                <a:effectLst>
                  <a:outerShdw blurRad="38100" dist="38100" dir="2700000" algn="tl">
                    <a:srgbClr val="C0C0C0"/>
                  </a:outerShdw>
                </a:effectLst>
                <a:latin typeface="Arial Narrow" pitchFamily="34" charset="0"/>
                <a:ea typeface="宋体" pitchFamily="2" charset="-122"/>
              </a:rPr>
              <a:t>约束项、任意项和逻辑函数式中的无关项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animEffect transition="in" filter="blinds(horizontal)">
                                      <p:cBhvr>
                                        <p:cTn id="7" dur="500"/>
                                        <p:tgtEl>
                                          <p:spTgt spid="7516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51619"/>
                                        </p:tgtEl>
                                        <p:attrNameLst>
                                          <p:attrName>style.visibility</p:attrName>
                                        </p:attrNameLst>
                                      </p:cBhvr>
                                      <p:to>
                                        <p:strVal val="visible"/>
                                      </p:to>
                                    </p:set>
                                    <p:anim calcmode="lin" valueType="num">
                                      <p:cBhvr additive="base">
                                        <p:cTn id="12" dur="500" fill="hold"/>
                                        <p:tgtEl>
                                          <p:spTgt spid="751619"/>
                                        </p:tgtEl>
                                        <p:attrNameLst>
                                          <p:attrName>ppt_x</p:attrName>
                                        </p:attrNameLst>
                                      </p:cBhvr>
                                      <p:tavLst>
                                        <p:tav tm="0">
                                          <p:val>
                                            <p:strVal val="#ppt_x"/>
                                          </p:val>
                                        </p:tav>
                                        <p:tav tm="100000">
                                          <p:val>
                                            <p:strVal val="#ppt_x"/>
                                          </p:val>
                                        </p:tav>
                                      </p:tavLst>
                                    </p:anim>
                                    <p:anim calcmode="lin" valueType="num">
                                      <p:cBhvr additive="base">
                                        <p:cTn id="13" dur="500" fill="hold"/>
                                        <p:tgtEl>
                                          <p:spTgt spid="75161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51618">
                                            <p:txEl>
                                              <p:pRg st="1" end="1"/>
                                            </p:txEl>
                                          </p:spTgt>
                                        </p:tgtEl>
                                        <p:attrNameLst>
                                          <p:attrName>style.visibility</p:attrName>
                                        </p:attrNameLst>
                                      </p:cBhvr>
                                      <p:to>
                                        <p:strVal val="visible"/>
                                      </p:to>
                                    </p:set>
                                    <p:animEffect transition="in" filter="blinds(horizontal)">
                                      <p:cBhvr>
                                        <p:cTn id="18" dur="500"/>
                                        <p:tgtEl>
                                          <p:spTgt spid="75161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1620"/>
                                        </p:tgtEl>
                                        <p:attrNameLst>
                                          <p:attrName>style.visibility</p:attrName>
                                        </p:attrNameLst>
                                      </p:cBhvr>
                                      <p:to>
                                        <p:strVal val="visible"/>
                                      </p:to>
                                    </p:set>
                                    <p:animEffect transition="in" filter="blinds(horizontal)">
                                      <p:cBhvr>
                                        <p:cTn id="23" dur="500"/>
                                        <p:tgtEl>
                                          <p:spTgt spid="7516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51621"/>
                                        </p:tgtEl>
                                        <p:attrNameLst>
                                          <p:attrName>style.visibility</p:attrName>
                                        </p:attrNameLst>
                                      </p:cBhvr>
                                      <p:to>
                                        <p:strVal val="visible"/>
                                      </p:to>
                                    </p:set>
                                    <p:anim calcmode="lin" valueType="num">
                                      <p:cBhvr additive="base">
                                        <p:cTn id="28" dur="500" fill="hold"/>
                                        <p:tgtEl>
                                          <p:spTgt spid="751621"/>
                                        </p:tgtEl>
                                        <p:attrNameLst>
                                          <p:attrName>ppt_x</p:attrName>
                                        </p:attrNameLst>
                                      </p:cBhvr>
                                      <p:tavLst>
                                        <p:tav tm="0">
                                          <p:val>
                                            <p:strVal val="#ppt_x"/>
                                          </p:val>
                                        </p:tav>
                                        <p:tav tm="100000">
                                          <p:val>
                                            <p:strVal val="#ppt_x"/>
                                          </p:val>
                                        </p:tav>
                                      </p:tavLst>
                                    </p:anim>
                                    <p:anim calcmode="lin" valueType="num">
                                      <p:cBhvr additive="base">
                                        <p:cTn id="29" dur="500" fill="hold"/>
                                        <p:tgtEl>
                                          <p:spTgt spid="75162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751618">
                                            <p:txEl>
                                              <p:pRg st="4" end="4"/>
                                            </p:txEl>
                                          </p:spTgt>
                                        </p:tgtEl>
                                        <p:attrNameLst>
                                          <p:attrName>style.visibility</p:attrName>
                                        </p:attrNameLst>
                                      </p:cBhvr>
                                      <p:to>
                                        <p:strVal val="visible"/>
                                      </p:to>
                                    </p:set>
                                    <p:anim calcmode="lin" valueType="num">
                                      <p:cBhvr additive="base">
                                        <p:cTn id="34" dur="500" fill="hold"/>
                                        <p:tgtEl>
                                          <p:spTgt spid="751618">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516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animBg="1"/>
      <p:bldP spid="751620" grpId="0" animBg="1"/>
      <p:bldP spid="7516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1EE2CD1-59BC-4324-AE61-628B51C0E419}" type="slidenum">
              <a:rPr lang="zh-CN" altLang="en-US" smtClean="0">
                <a:solidFill>
                  <a:srgbClr val="0000B6"/>
                </a:solidFill>
                <a:latin typeface="Book Antiqua" pitchFamily="18" charset="0"/>
              </a:rPr>
              <a:pPr/>
              <a:t>67</a:t>
            </a:fld>
            <a:endParaRPr lang="en-US" altLang="zh-CN" smtClean="0">
              <a:solidFill>
                <a:srgbClr val="0000B6"/>
              </a:solidFill>
              <a:latin typeface="Book Antiqua" pitchFamily="18" charset="0"/>
            </a:endParaRPr>
          </a:p>
        </p:txBody>
      </p:sp>
      <p:sp>
        <p:nvSpPr>
          <p:cNvPr id="72707"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53666" name="Rectangle 2"/>
          <p:cNvSpPr>
            <a:spLocks noGrp="1" noChangeArrowheads="1"/>
          </p:cNvSpPr>
          <p:nvPr>
            <p:ph type="title"/>
          </p:nvPr>
        </p:nvSpPr>
        <p:spPr>
          <a:xfrm>
            <a:off x="685800" y="595313"/>
            <a:ext cx="7772400" cy="1143000"/>
          </a:xfrm>
        </p:spPr>
        <p:txBody>
          <a:bodyPr/>
          <a:lstStyle/>
          <a:p>
            <a:pPr>
              <a:defRPr/>
            </a:pPr>
            <a:r>
              <a:rPr lang="zh-CN" altLang="en-US" sz="4000" i="0" smtClean="0">
                <a:ea typeface="宋体" pitchFamily="2" charset="-122"/>
              </a:rPr>
              <a:t>无关项在化简逻辑函数中的应用</a:t>
            </a:r>
          </a:p>
        </p:txBody>
      </p:sp>
      <p:sp>
        <p:nvSpPr>
          <p:cNvPr id="753667" name="Rectangle 3"/>
          <p:cNvSpPr>
            <a:spLocks noGrp="1" noChangeArrowheads="1"/>
          </p:cNvSpPr>
          <p:nvPr>
            <p:ph type="body" idx="1"/>
          </p:nvPr>
        </p:nvSpPr>
        <p:spPr>
          <a:xfrm>
            <a:off x="395288" y="1974850"/>
            <a:ext cx="8353425" cy="4230688"/>
          </a:xfrm>
        </p:spPr>
        <p:txBody>
          <a:bodyPr/>
          <a:lstStyle/>
          <a:p>
            <a:r>
              <a:rPr lang="zh-CN" altLang="en-US" sz="2800" smtClean="0">
                <a:ea typeface="宋体" pitchFamily="2" charset="-122"/>
              </a:rPr>
              <a:t>合理地利用无关项，可得更简单的化简结果。</a:t>
            </a:r>
          </a:p>
          <a:p>
            <a:endParaRPr lang="zh-CN" altLang="en-US" sz="2800" smtClean="0">
              <a:ea typeface="宋体" pitchFamily="2" charset="-122"/>
            </a:endParaRPr>
          </a:p>
          <a:p>
            <a:r>
              <a:rPr lang="zh-CN" altLang="en-US" sz="2800" smtClean="0">
                <a:ea typeface="宋体" pitchFamily="2" charset="-122"/>
              </a:rPr>
              <a:t>加入（或去掉）无关项，应使化简后的项数最少，每项因子最少</a:t>
            </a:r>
            <a:r>
              <a:rPr lang="en-US" altLang="zh-CN" sz="2800" smtClean="0">
                <a:ea typeface="宋体" pitchFamily="2" charset="-122"/>
                <a:cs typeface="Times New Roman" pitchFamily="18" charset="0"/>
              </a:rPr>
              <a:t>······</a:t>
            </a:r>
          </a:p>
          <a:p>
            <a:pPr>
              <a:buFont typeface="Wingdings" pitchFamily="2" charset="2"/>
              <a:buNone/>
            </a:pPr>
            <a:r>
              <a:rPr lang="en-US" altLang="zh-CN" sz="2800" smtClean="0">
                <a:ea typeface="宋体" pitchFamily="2" charset="-122"/>
              </a:rPr>
              <a:t>    </a:t>
            </a:r>
            <a:r>
              <a:rPr lang="zh-CN" altLang="en-US" sz="2800" smtClean="0">
                <a:ea typeface="宋体" pitchFamily="2" charset="-122"/>
              </a:rPr>
              <a:t>从卡诺图上直观地看，加入无关项的目的是为矩形圈最大，矩形组合数最少。</a:t>
            </a: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 calcmode="lin" valueType="num">
                                      <p:cBhvr>
                                        <p:cTn id="7" dur="1000" fill="hold"/>
                                        <p:tgtEl>
                                          <p:spTgt spid="75366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7536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5366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753667">
                                            <p:txEl>
                                              <p:pRg st="2" end="2"/>
                                            </p:txEl>
                                          </p:spTgt>
                                        </p:tgtEl>
                                        <p:attrNameLst>
                                          <p:attrName>style.visibility</p:attrName>
                                        </p:attrNameLst>
                                      </p:cBhvr>
                                      <p:to>
                                        <p:strVal val="visible"/>
                                      </p:to>
                                    </p:set>
                                    <p:anim calcmode="lin" valueType="num">
                                      <p:cBhvr>
                                        <p:cTn id="14" dur="1000" fill="hold"/>
                                        <p:tgtEl>
                                          <p:spTgt spid="75366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7536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53667">
                                            <p:txEl>
                                              <p:pRg st="2" end="2"/>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753667">
                                            <p:txEl>
                                              <p:pRg st="3" end="3"/>
                                            </p:txEl>
                                          </p:spTgt>
                                        </p:tgtEl>
                                        <p:attrNameLst>
                                          <p:attrName>style.visibility</p:attrName>
                                        </p:attrNameLst>
                                      </p:cBhvr>
                                      <p:to>
                                        <p:strVal val="visible"/>
                                      </p:to>
                                    </p:set>
                                    <p:anim calcmode="lin" valueType="num">
                                      <p:cBhvr>
                                        <p:cTn id="19" dur="1000" fill="hold"/>
                                        <p:tgtEl>
                                          <p:spTgt spid="753667">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75366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75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0"/>
          </p:nvPr>
        </p:nvSpPr>
        <p:spPr>
          <a:xfrm>
            <a:off x="7191375" y="6353175"/>
            <a:ext cx="1905000" cy="457200"/>
          </a:xfr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E783666-80C4-492A-923D-76256718BB13}" type="slidenum">
              <a:rPr lang="zh-CN" altLang="en-US" smtClean="0">
                <a:solidFill>
                  <a:srgbClr val="0000B6"/>
                </a:solidFill>
                <a:latin typeface="Book Antiqua" pitchFamily="18" charset="0"/>
              </a:rPr>
              <a:pPr/>
              <a:t>68</a:t>
            </a:fld>
            <a:endParaRPr lang="en-US" altLang="zh-CN" smtClean="0">
              <a:solidFill>
                <a:srgbClr val="0000B6"/>
              </a:solidFill>
              <a:latin typeface="Book Antiqua" pitchFamily="18" charset="0"/>
            </a:endParaRPr>
          </a:p>
        </p:txBody>
      </p:sp>
      <p:sp>
        <p:nvSpPr>
          <p:cNvPr id="73731" name="页脚占位符 3"/>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graphicFrame>
        <p:nvGraphicFramePr>
          <p:cNvPr id="755714" name="Group 2"/>
          <p:cNvGraphicFramePr>
            <a:graphicFrameLocks noGrp="1"/>
          </p:cNvGraphicFramePr>
          <p:nvPr/>
        </p:nvGraphicFramePr>
        <p:xfrm>
          <a:off x="2530475" y="2132013"/>
          <a:ext cx="3986213" cy="2936874"/>
        </p:xfrm>
        <a:graphic>
          <a:graphicData uri="http://schemas.openxmlformats.org/drawingml/2006/table">
            <a:tbl>
              <a:tblPr/>
              <a:tblGrid>
                <a:gridCol w="588963">
                  <a:extLst>
                    <a:ext uri="{9D8B030D-6E8A-4147-A177-3AD203B41FA5}">
                      <a16:colId xmlns:a16="http://schemas.microsoft.com/office/drawing/2014/main" xmlns="" val="20000"/>
                    </a:ext>
                  </a:extLst>
                </a:gridCol>
                <a:gridCol w="812800">
                  <a:extLst>
                    <a:ext uri="{9D8B030D-6E8A-4147-A177-3AD203B41FA5}">
                      <a16:colId xmlns:a16="http://schemas.microsoft.com/office/drawing/2014/main" xmlns="" val="20001"/>
                    </a:ext>
                  </a:extLst>
                </a:gridCol>
                <a:gridCol w="812800">
                  <a:extLst>
                    <a:ext uri="{9D8B030D-6E8A-4147-A177-3AD203B41FA5}">
                      <a16:colId xmlns:a16="http://schemas.microsoft.com/office/drawing/2014/main" xmlns="" val="20002"/>
                    </a:ext>
                  </a:extLst>
                </a:gridCol>
                <a:gridCol w="981075">
                  <a:extLst>
                    <a:ext uri="{9D8B030D-6E8A-4147-A177-3AD203B41FA5}">
                      <a16:colId xmlns:a16="http://schemas.microsoft.com/office/drawing/2014/main" xmlns="" val="20003"/>
                    </a:ext>
                  </a:extLst>
                </a:gridCol>
                <a:gridCol w="790575">
                  <a:extLst>
                    <a:ext uri="{9D8B030D-6E8A-4147-A177-3AD203B41FA5}">
                      <a16:colId xmlns:a16="http://schemas.microsoft.com/office/drawing/2014/main" xmlns="" val="20004"/>
                    </a:ext>
                  </a:extLst>
                </a:gridCol>
              </a:tblGrid>
              <a:tr h="5181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55763" name="Text Box 51"/>
          <p:cNvSpPr txBox="1">
            <a:spLocks noChangeArrowheads="1"/>
          </p:cNvSpPr>
          <p:nvPr/>
        </p:nvSpPr>
        <p:spPr bwMode="auto">
          <a:xfrm>
            <a:off x="2266950" y="22764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AB</a:t>
            </a:r>
          </a:p>
        </p:txBody>
      </p:sp>
      <p:sp>
        <p:nvSpPr>
          <p:cNvPr id="755764" name="Text Box 52"/>
          <p:cNvSpPr txBox="1">
            <a:spLocks noChangeArrowheads="1"/>
          </p:cNvSpPr>
          <p:nvPr/>
        </p:nvSpPr>
        <p:spPr bwMode="auto">
          <a:xfrm>
            <a:off x="2771775" y="191611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CD</a:t>
            </a:r>
          </a:p>
        </p:txBody>
      </p:sp>
      <p:graphicFrame>
        <p:nvGraphicFramePr>
          <p:cNvPr id="73771" name="Object 53"/>
          <p:cNvGraphicFramePr>
            <a:graphicFrameLocks noGrp="1" noChangeAspect="1"/>
          </p:cNvGraphicFramePr>
          <p:nvPr>
            <p:ph/>
          </p:nvPr>
        </p:nvGraphicFramePr>
        <p:xfrm>
          <a:off x="539750" y="549275"/>
          <a:ext cx="8208963" cy="1252538"/>
        </p:xfrm>
        <a:graphic>
          <a:graphicData uri="http://schemas.openxmlformats.org/presentationml/2006/ole">
            <mc:AlternateContent xmlns:mc="http://schemas.openxmlformats.org/markup-compatibility/2006">
              <mc:Choice xmlns:v="urn:schemas-microsoft-com:vml" Requires="v">
                <p:oleObj spid="_x0000_s73794" name="公式" r:id="rId4" imgW="4495800" imgH="685800" progId="Equation.3">
                  <p:embed/>
                </p:oleObj>
              </mc:Choice>
              <mc:Fallback>
                <p:oleObj name="公式" r:id="rId4" imgW="4495800" imgH="68580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549275"/>
                        <a:ext cx="8208963"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additive="base">
                                        <p:cTn id="7" dur="500" fill="hold"/>
                                        <p:tgtEl>
                                          <p:spTgt spid="755714"/>
                                        </p:tgtEl>
                                        <p:attrNameLst>
                                          <p:attrName>ppt_x</p:attrName>
                                        </p:attrNameLst>
                                      </p:cBhvr>
                                      <p:tavLst>
                                        <p:tav tm="0">
                                          <p:val>
                                            <p:strVal val="#ppt_x"/>
                                          </p:val>
                                        </p:tav>
                                        <p:tav tm="100000">
                                          <p:val>
                                            <p:strVal val="#ppt_x"/>
                                          </p:val>
                                        </p:tav>
                                      </p:tavLst>
                                    </p:anim>
                                    <p:anim calcmode="lin" valueType="num">
                                      <p:cBhvr additive="base">
                                        <p:cTn id="8" dur="500" fill="hold"/>
                                        <p:tgtEl>
                                          <p:spTgt spid="7557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5763"/>
                                        </p:tgtEl>
                                        <p:attrNameLst>
                                          <p:attrName>style.visibility</p:attrName>
                                        </p:attrNameLst>
                                      </p:cBhvr>
                                      <p:to>
                                        <p:strVal val="visible"/>
                                      </p:to>
                                    </p:set>
                                    <p:anim calcmode="lin" valueType="num">
                                      <p:cBhvr additive="base">
                                        <p:cTn id="11" dur="500" fill="hold"/>
                                        <p:tgtEl>
                                          <p:spTgt spid="755763"/>
                                        </p:tgtEl>
                                        <p:attrNameLst>
                                          <p:attrName>ppt_x</p:attrName>
                                        </p:attrNameLst>
                                      </p:cBhvr>
                                      <p:tavLst>
                                        <p:tav tm="0">
                                          <p:val>
                                            <p:strVal val="#ppt_x"/>
                                          </p:val>
                                        </p:tav>
                                        <p:tav tm="100000">
                                          <p:val>
                                            <p:strVal val="#ppt_x"/>
                                          </p:val>
                                        </p:tav>
                                      </p:tavLst>
                                    </p:anim>
                                    <p:anim calcmode="lin" valueType="num">
                                      <p:cBhvr additive="base">
                                        <p:cTn id="12" dur="500" fill="hold"/>
                                        <p:tgtEl>
                                          <p:spTgt spid="7557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55764"/>
                                        </p:tgtEl>
                                        <p:attrNameLst>
                                          <p:attrName>style.visibility</p:attrName>
                                        </p:attrNameLst>
                                      </p:cBhvr>
                                      <p:to>
                                        <p:strVal val="visible"/>
                                      </p:to>
                                    </p:set>
                                    <p:anim calcmode="lin" valueType="num">
                                      <p:cBhvr additive="base">
                                        <p:cTn id="15" dur="500" fill="hold"/>
                                        <p:tgtEl>
                                          <p:spTgt spid="755764"/>
                                        </p:tgtEl>
                                        <p:attrNameLst>
                                          <p:attrName>ppt_x</p:attrName>
                                        </p:attrNameLst>
                                      </p:cBhvr>
                                      <p:tavLst>
                                        <p:tav tm="0">
                                          <p:val>
                                            <p:strVal val="#ppt_x"/>
                                          </p:val>
                                        </p:tav>
                                        <p:tav tm="100000">
                                          <p:val>
                                            <p:strVal val="#ppt_x"/>
                                          </p:val>
                                        </p:tav>
                                      </p:tavLst>
                                    </p:anim>
                                    <p:anim calcmode="lin" valueType="num">
                                      <p:cBhvr additive="base">
                                        <p:cTn id="16" dur="500" fill="hold"/>
                                        <p:tgtEl>
                                          <p:spTgt spid="755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63" grpId="0"/>
      <p:bldP spid="75576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2"/>
          <p:cNvSpPr>
            <a:spLocks noGrp="1"/>
          </p:cNvSpPr>
          <p:nvPr>
            <p:ph type="sldNum" sz="quarter" idx="10"/>
          </p:nvPr>
        </p:nvSpPr>
        <p:spPr>
          <a:xfrm>
            <a:off x="7200900" y="6381750"/>
            <a:ext cx="1905000" cy="457200"/>
          </a:xfr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FAFA8A-A0F9-4E2F-A0A5-1460FDD7F3F7}" type="slidenum">
              <a:rPr lang="zh-CN" altLang="en-US" smtClean="0">
                <a:solidFill>
                  <a:srgbClr val="0000B6"/>
                </a:solidFill>
                <a:latin typeface="Book Antiqua" pitchFamily="18" charset="0"/>
              </a:rPr>
              <a:pPr/>
              <a:t>69</a:t>
            </a:fld>
            <a:endParaRPr lang="en-US" altLang="zh-CN" smtClean="0">
              <a:solidFill>
                <a:srgbClr val="0000B6"/>
              </a:solidFill>
              <a:latin typeface="Book Antiqua" pitchFamily="18" charset="0"/>
            </a:endParaRPr>
          </a:p>
        </p:txBody>
      </p:sp>
      <p:sp>
        <p:nvSpPr>
          <p:cNvPr id="74755" name="页脚占位符 3"/>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graphicFrame>
        <p:nvGraphicFramePr>
          <p:cNvPr id="757762" name="Group 2"/>
          <p:cNvGraphicFramePr>
            <a:graphicFrameLocks noGrp="1"/>
          </p:cNvGraphicFramePr>
          <p:nvPr/>
        </p:nvGraphicFramePr>
        <p:xfrm>
          <a:off x="2565400" y="2132013"/>
          <a:ext cx="3951288" cy="2936874"/>
        </p:xfrm>
        <a:graphic>
          <a:graphicData uri="http://schemas.openxmlformats.org/drawingml/2006/table">
            <a:tbl>
              <a:tblPr/>
              <a:tblGrid>
                <a:gridCol w="584200">
                  <a:extLst>
                    <a:ext uri="{9D8B030D-6E8A-4147-A177-3AD203B41FA5}">
                      <a16:colId xmlns:a16="http://schemas.microsoft.com/office/drawing/2014/main" xmlns="" val="20000"/>
                    </a:ext>
                  </a:extLst>
                </a:gridCol>
                <a:gridCol w="806450">
                  <a:extLst>
                    <a:ext uri="{9D8B030D-6E8A-4147-A177-3AD203B41FA5}">
                      <a16:colId xmlns:a16="http://schemas.microsoft.com/office/drawing/2014/main" xmlns="" val="20001"/>
                    </a:ext>
                  </a:extLst>
                </a:gridCol>
                <a:gridCol w="804863">
                  <a:extLst>
                    <a:ext uri="{9D8B030D-6E8A-4147-A177-3AD203B41FA5}">
                      <a16:colId xmlns:a16="http://schemas.microsoft.com/office/drawing/2014/main" xmlns="" val="20002"/>
                    </a:ext>
                  </a:extLst>
                </a:gridCol>
                <a:gridCol w="971550">
                  <a:extLst>
                    <a:ext uri="{9D8B030D-6E8A-4147-A177-3AD203B41FA5}">
                      <a16:colId xmlns:a16="http://schemas.microsoft.com/office/drawing/2014/main" xmlns="" val="20003"/>
                    </a:ext>
                  </a:extLst>
                </a:gridCol>
                <a:gridCol w="784225">
                  <a:extLst>
                    <a:ext uri="{9D8B030D-6E8A-4147-A177-3AD203B41FA5}">
                      <a16:colId xmlns:a16="http://schemas.microsoft.com/office/drawing/2014/main" xmlns="" val="20004"/>
                    </a:ext>
                  </a:extLst>
                </a:gridCol>
              </a:tblGrid>
              <a:tr h="5181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4793" name="Text Box 51"/>
          <p:cNvSpPr txBox="1">
            <a:spLocks noChangeArrowheads="1"/>
          </p:cNvSpPr>
          <p:nvPr/>
        </p:nvSpPr>
        <p:spPr bwMode="auto">
          <a:xfrm>
            <a:off x="2266950" y="22764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AB</a:t>
            </a:r>
          </a:p>
        </p:txBody>
      </p:sp>
      <p:sp>
        <p:nvSpPr>
          <p:cNvPr id="74794" name="Text Box 52"/>
          <p:cNvSpPr txBox="1">
            <a:spLocks noChangeArrowheads="1"/>
          </p:cNvSpPr>
          <p:nvPr/>
        </p:nvSpPr>
        <p:spPr bwMode="auto">
          <a:xfrm>
            <a:off x="2771775" y="191611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CD</a:t>
            </a:r>
          </a:p>
        </p:txBody>
      </p:sp>
      <p:graphicFrame>
        <p:nvGraphicFramePr>
          <p:cNvPr id="74795" name="Object 53"/>
          <p:cNvGraphicFramePr>
            <a:graphicFrameLocks noGrp="1" noChangeAspect="1"/>
          </p:cNvGraphicFramePr>
          <p:nvPr>
            <p:ph/>
          </p:nvPr>
        </p:nvGraphicFramePr>
        <p:xfrm>
          <a:off x="395288" y="476250"/>
          <a:ext cx="8208962" cy="1252538"/>
        </p:xfrm>
        <a:graphic>
          <a:graphicData uri="http://schemas.openxmlformats.org/presentationml/2006/ole">
            <mc:AlternateContent xmlns:mc="http://schemas.openxmlformats.org/markup-compatibility/2006">
              <mc:Choice xmlns:v="urn:schemas-microsoft-com:vml" Requires="v">
                <p:oleObj spid="_x0000_s74818" name="公式" r:id="rId4" imgW="4495800" imgH="685800" progId="Equation.3">
                  <p:embed/>
                </p:oleObj>
              </mc:Choice>
              <mc:Fallback>
                <p:oleObj name="公式" r:id="rId4" imgW="4495800" imgH="68580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76250"/>
                        <a:ext cx="8208962"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1DBC2C-48D8-4AE5-B13C-EDC5C613B698}" type="slidenum">
              <a:rPr lang="zh-CN" altLang="en-US" smtClean="0">
                <a:solidFill>
                  <a:srgbClr val="0000B6"/>
                </a:solidFill>
                <a:latin typeface="Book Antiqua" pitchFamily="18" charset="0"/>
              </a:rPr>
              <a:pPr/>
              <a:t>7</a:t>
            </a:fld>
            <a:endParaRPr lang="en-US" altLang="zh-CN" smtClean="0">
              <a:solidFill>
                <a:srgbClr val="0000B6"/>
              </a:solidFill>
              <a:latin typeface="Book Antiqua" pitchFamily="18" charset="0"/>
            </a:endParaRPr>
          </a:p>
        </p:txBody>
      </p:sp>
      <p:sp>
        <p:nvSpPr>
          <p:cNvPr id="11267"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17794" name="Rectangle 2"/>
          <p:cNvSpPr>
            <a:spLocks noGrp="1" noChangeArrowheads="1"/>
          </p:cNvSpPr>
          <p:nvPr>
            <p:ph type="title"/>
          </p:nvPr>
        </p:nvSpPr>
        <p:spPr/>
        <p:txBody>
          <a:bodyPr/>
          <a:lstStyle/>
          <a:p>
            <a:pPr>
              <a:defRPr/>
            </a:pPr>
            <a:r>
              <a:rPr lang="zh-CN" altLang="en-US" i="0" dirty="0" smtClean="0">
                <a:ea typeface="宋体" pitchFamily="2" charset="-122"/>
              </a:rPr>
              <a:t>常用的复合逻辑运算同或</a:t>
            </a:r>
            <a:endParaRPr lang="en-US" altLang="zh-CN" i="0" dirty="0" smtClean="0">
              <a:ea typeface="宋体" pitchFamily="2" charset="-122"/>
            </a:endParaRPr>
          </a:p>
        </p:txBody>
      </p:sp>
      <p:sp>
        <p:nvSpPr>
          <p:cNvPr id="11269" name="Rectangle 3"/>
          <p:cNvSpPr>
            <a:spLocks noGrp="1" noChangeArrowheads="1"/>
          </p:cNvSpPr>
          <p:nvPr>
            <p:ph type="body" sz="half" idx="1"/>
          </p:nvPr>
        </p:nvSpPr>
        <p:spPr>
          <a:xfrm>
            <a:off x="468313" y="1557338"/>
            <a:ext cx="7240587" cy="1112837"/>
          </a:xfrm>
        </p:spPr>
        <p:txBody>
          <a:bodyPr/>
          <a:lstStyle/>
          <a:p>
            <a:r>
              <a:rPr lang="zh-CN" altLang="en-US" sz="2800" smtClean="0">
                <a:ea typeface="黑体" pitchFamily="2" charset="-122"/>
              </a:rPr>
              <a:t>同或</a:t>
            </a:r>
            <a:r>
              <a:rPr lang="en-US" altLang="zh-CN" sz="2800" smtClean="0">
                <a:ea typeface="黑体" pitchFamily="2" charset="-122"/>
              </a:rPr>
              <a:t>-EXCLUSIVE NOR /</a:t>
            </a:r>
            <a:r>
              <a:rPr lang="zh-CN" altLang="en-US" sz="2800" smtClean="0">
                <a:ea typeface="黑体" pitchFamily="2" charset="-122"/>
              </a:rPr>
              <a:t>符合</a:t>
            </a:r>
          </a:p>
          <a:p>
            <a:r>
              <a:rPr lang="en-US" altLang="zh-CN" sz="2800" i="1" smtClean="0">
                <a:ea typeface="宋体" pitchFamily="2" charset="-122"/>
              </a:rPr>
              <a:t>Y= A </a:t>
            </a:r>
            <a:r>
              <a:rPr lang="en-US" altLang="zh-CN" sz="2800" smtClean="0">
                <a:latin typeface="楷体_GB2312" pitchFamily="49" charset="-122"/>
                <a:ea typeface="楷体_GB2312" pitchFamily="49" charset="-122"/>
              </a:rPr>
              <a:t>⊙</a:t>
            </a:r>
            <a:r>
              <a:rPr lang="en-US" altLang="zh-CN" sz="2800" i="1" smtClean="0">
                <a:ea typeface="宋体" pitchFamily="2" charset="-122"/>
              </a:rPr>
              <a:t>B</a:t>
            </a:r>
          </a:p>
        </p:txBody>
      </p:sp>
      <p:graphicFrame>
        <p:nvGraphicFramePr>
          <p:cNvPr id="417796" name="Group 4"/>
          <p:cNvGraphicFramePr>
            <a:graphicFrameLocks noGrp="1"/>
          </p:cNvGraphicFramePr>
          <p:nvPr/>
        </p:nvGraphicFramePr>
        <p:xfrm>
          <a:off x="1403350" y="2924175"/>
          <a:ext cx="2520950" cy="3213102"/>
        </p:xfrm>
        <a:graphic>
          <a:graphicData uri="http://schemas.openxmlformats.org/drawingml/2006/table">
            <a:tbl>
              <a:tblPr/>
              <a:tblGrid>
                <a:gridCol w="1512888">
                  <a:extLst>
                    <a:ext uri="{9D8B030D-6E8A-4147-A177-3AD203B41FA5}">
                      <a16:colId xmlns:a16="http://schemas.microsoft.com/office/drawing/2014/main" xmlns="" val="20000"/>
                    </a:ext>
                  </a:extLst>
                </a:gridCol>
                <a:gridCol w="1008062">
                  <a:extLst>
                    <a:ext uri="{9D8B030D-6E8A-4147-A177-3AD203B41FA5}">
                      <a16:colId xmlns:a16="http://schemas.microsoft.com/office/drawing/2014/main" xmlns="" val="20001"/>
                    </a:ext>
                  </a:extLst>
                </a:gridCol>
              </a:tblGrid>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A     B</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29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0      0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1350">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0      1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2938">
                <a:tc>
                  <a:txBody>
                    <a:bodyPr/>
                    <a:lstStyle/>
                    <a:p>
                      <a:pPr marL="533400" marR="0" lvl="0" indent="-533400" algn="l" defTabSz="914400" rtl="0" eaLnBrk="0" fontAlgn="base" latinLnBrk="0" hangingPunct="0">
                        <a:lnSpc>
                          <a:spcPct val="100000"/>
                        </a:lnSpc>
                        <a:spcBef>
                          <a:spcPct val="20000"/>
                        </a:spcBef>
                        <a:spcAft>
                          <a:spcPct val="0"/>
                        </a:spcAft>
                        <a:buClr>
                          <a:srgbClr val="315263"/>
                        </a:buClr>
                        <a:buSzPct val="75000"/>
                        <a:buFontTx/>
                        <a:buAutoNum type="arabicPlain"/>
                        <a:tabLst/>
                      </a:pPr>
                      <a:r>
                        <a:rPr kumimoji="0" lang="zh-CN" altLang="en-US" sz="2800" b="0" i="0" u="none" strike="noStrike" cap="none" normalizeH="0" baseline="0" smtClean="0">
                          <a:ln>
                            <a:noFill/>
                          </a:ln>
                          <a:solidFill>
                            <a:srgbClr val="315263"/>
                          </a:solidFill>
                          <a:effectLst/>
                          <a:latin typeface="Arial" charset="0"/>
                          <a:ea typeface="宋体" pitchFamily="2" charset="-122"/>
                        </a:rPr>
                        <a:t>  </a:t>
                      </a: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11286" name="Object 34"/>
          <p:cNvGraphicFramePr>
            <a:graphicFrameLocks noGrp="1" noChangeAspect="1"/>
          </p:cNvGraphicFramePr>
          <p:nvPr>
            <p:ph sz="half" idx="2"/>
          </p:nvPr>
        </p:nvGraphicFramePr>
        <p:xfrm>
          <a:off x="4940300" y="2027238"/>
          <a:ext cx="3249613" cy="4114800"/>
        </p:xfrm>
        <a:graphic>
          <a:graphicData uri="http://schemas.openxmlformats.org/presentationml/2006/ole">
            <mc:AlternateContent xmlns:mc="http://schemas.openxmlformats.org/markup-compatibility/2006">
              <mc:Choice xmlns:v="urn:schemas-microsoft-com:vml" Requires="v">
                <p:oleObj spid="_x0000_s11310" name="Photo Editor Photo" r:id="rId4" imgW="3858164" imgH="4734586" progId="MSPhotoEd.3">
                  <p:embed/>
                </p:oleObj>
              </mc:Choice>
              <mc:Fallback>
                <p:oleObj name="Photo Editor Photo" r:id="rId4" imgW="3858164" imgH="4734586" progId="MSPhotoEd.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300" y="2027238"/>
                        <a:ext cx="324961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 name="TextBox 7"/>
          <p:cNvSpPr txBox="1"/>
          <p:nvPr/>
        </p:nvSpPr>
        <p:spPr>
          <a:xfrm>
            <a:off x="7532688" y="1111250"/>
            <a:ext cx="1316037"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2"/>
          <p:cNvSpPr>
            <a:spLocks noGrp="1"/>
          </p:cNvSpPr>
          <p:nvPr>
            <p:ph type="sldNum" sz="quarter" idx="10"/>
          </p:nvPr>
        </p:nvSpPr>
        <p:spPr>
          <a:xfrm>
            <a:off x="7191375" y="6372225"/>
            <a:ext cx="1905000" cy="457200"/>
          </a:xfr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8378FF-FE02-4880-8630-A0AA3B3CC99C}" type="slidenum">
              <a:rPr lang="zh-CN" altLang="en-US" smtClean="0">
                <a:solidFill>
                  <a:srgbClr val="0000B6"/>
                </a:solidFill>
                <a:latin typeface="Book Antiqua" pitchFamily="18" charset="0"/>
              </a:rPr>
              <a:pPr/>
              <a:t>70</a:t>
            </a:fld>
            <a:endParaRPr lang="en-US" altLang="zh-CN" smtClean="0">
              <a:solidFill>
                <a:srgbClr val="0000B6"/>
              </a:solidFill>
              <a:latin typeface="Book Antiqua" pitchFamily="18" charset="0"/>
            </a:endParaRPr>
          </a:p>
        </p:txBody>
      </p:sp>
      <p:sp>
        <p:nvSpPr>
          <p:cNvPr id="75779" name="页脚占位符 3"/>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graphicFrame>
        <p:nvGraphicFramePr>
          <p:cNvPr id="759810" name="Group 2"/>
          <p:cNvGraphicFramePr>
            <a:graphicFrameLocks noGrp="1"/>
          </p:cNvGraphicFramePr>
          <p:nvPr/>
        </p:nvGraphicFramePr>
        <p:xfrm>
          <a:off x="2446338" y="2132013"/>
          <a:ext cx="4141787" cy="2936874"/>
        </p:xfrm>
        <a:graphic>
          <a:graphicData uri="http://schemas.openxmlformats.org/drawingml/2006/table">
            <a:tbl>
              <a:tblPr/>
              <a:tblGrid>
                <a:gridCol w="590550">
                  <a:extLst>
                    <a:ext uri="{9D8B030D-6E8A-4147-A177-3AD203B41FA5}">
                      <a16:colId xmlns:a16="http://schemas.microsoft.com/office/drawing/2014/main" xmlns="" val="20000"/>
                    </a:ext>
                  </a:extLst>
                </a:gridCol>
                <a:gridCol w="814387">
                  <a:extLst>
                    <a:ext uri="{9D8B030D-6E8A-4147-A177-3AD203B41FA5}">
                      <a16:colId xmlns:a16="http://schemas.microsoft.com/office/drawing/2014/main" xmlns="" val="20001"/>
                    </a:ext>
                  </a:extLst>
                </a:gridCol>
                <a:gridCol w="938213">
                  <a:extLst>
                    <a:ext uri="{9D8B030D-6E8A-4147-A177-3AD203B41FA5}">
                      <a16:colId xmlns:a16="http://schemas.microsoft.com/office/drawing/2014/main" xmlns="" val="20002"/>
                    </a:ext>
                  </a:extLst>
                </a:gridCol>
                <a:gridCol w="858837">
                  <a:extLst>
                    <a:ext uri="{9D8B030D-6E8A-4147-A177-3AD203B41FA5}">
                      <a16:colId xmlns:a16="http://schemas.microsoft.com/office/drawing/2014/main" xmlns="" val="20003"/>
                    </a:ext>
                  </a:extLst>
                </a:gridCol>
                <a:gridCol w="939800">
                  <a:extLst>
                    <a:ext uri="{9D8B030D-6E8A-4147-A177-3AD203B41FA5}">
                      <a16:colId xmlns:a16="http://schemas.microsoft.com/office/drawing/2014/main" xmlns="" val="20004"/>
                    </a:ext>
                  </a:extLst>
                </a:gridCol>
              </a:tblGrid>
              <a:tr h="5181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5817" name="Text Box 51"/>
          <p:cNvSpPr txBox="1">
            <a:spLocks noChangeArrowheads="1"/>
          </p:cNvSpPr>
          <p:nvPr/>
        </p:nvSpPr>
        <p:spPr bwMode="auto">
          <a:xfrm>
            <a:off x="2266950" y="22764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AB</a:t>
            </a:r>
          </a:p>
        </p:txBody>
      </p:sp>
      <p:sp>
        <p:nvSpPr>
          <p:cNvPr id="75818" name="Text Box 52"/>
          <p:cNvSpPr txBox="1">
            <a:spLocks noChangeArrowheads="1"/>
          </p:cNvSpPr>
          <p:nvPr/>
        </p:nvSpPr>
        <p:spPr bwMode="auto">
          <a:xfrm>
            <a:off x="2771775" y="191611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CD</a:t>
            </a:r>
          </a:p>
        </p:txBody>
      </p:sp>
      <p:sp>
        <p:nvSpPr>
          <p:cNvPr id="759861" name="Oval 53"/>
          <p:cNvSpPr>
            <a:spLocks noChangeArrowheads="1"/>
          </p:cNvSpPr>
          <p:nvPr/>
        </p:nvSpPr>
        <p:spPr bwMode="auto">
          <a:xfrm>
            <a:off x="3779838" y="2636838"/>
            <a:ext cx="1584325" cy="12239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59862" name="Freeform 54"/>
          <p:cNvSpPr>
            <a:spLocks/>
          </p:cNvSpPr>
          <p:nvPr/>
        </p:nvSpPr>
        <p:spPr bwMode="auto">
          <a:xfrm>
            <a:off x="2987675" y="3908425"/>
            <a:ext cx="841375" cy="1189038"/>
          </a:xfrm>
          <a:custGeom>
            <a:avLst/>
            <a:gdLst>
              <a:gd name="T0" fmla="*/ 0 w 530"/>
              <a:gd name="T1" fmla="*/ 2147483647 h 749"/>
              <a:gd name="T2" fmla="*/ 2147483647 w 530"/>
              <a:gd name="T3" fmla="*/ 2147483647 h 749"/>
              <a:gd name="T4" fmla="*/ 2147483647 w 530"/>
              <a:gd name="T5" fmla="*/ 2147483647 h 749"/>
              <a:gd name="T6" fmla="*/ 0 w 530"/>
              <a:gd name="T7" fmla="*/ 2147483647 h 7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0" h="749">
                <a:moveTo>
                  <a:pt x="0" y="16"/>
                </a:moveTo>
                <a:cubicBezTo>
                  <a:pt x="189" y="8"/>
                  <a:pt x="378" y="0"/>
                  <a:pt x="454" y="106"/>
                </a:cubicBezTo>
                <a:cubicBezTo>
                  <a:pt x="530" y="212"/>
                  <a:pt x="530" y="553"/>
                  <a:pt x="454" y="651"/>
                </a:cubicBezTo>
                <a:cubicBezTo>
                  <a:pt x="378" y="749"/>
                  <a:pt x="189" y="722"/>
                  <a:pt x="0" y="6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863" name="Freeform 55"/>
          <p:cNvSpPr>
            <a:spLocks/>
          </p:cNvSpPr>
          <p:nvPr/>
        </p:nvSpPr>
        <p:spPr bwMode="auto">
          <a:xfrm>
            <a:off x="5556250" y="3765550"/>
            <a:ext cx="1187450" cy="1403350"/>
          </a:xfrm>
          <a:custGeom>
            <a:avLst/>
            <a:gdLst>
              <a:gd name="T0" fmla="*/ 2147483647 w 748"/>
              <a:gd name="T1" fmla="*/ 2147483647 h 884"/>
              <a:gd name="T2" fmla="*/ 2147483647 w 748"/>
              <a:gd name="T3" fmla="*/ 2147483647 h 884"/>
              <a:gd name="T4" fmla="*/ 2147483647 w 748"/>
              <a:gd name="T5" fmla="*/ 2147483647 h 884"/>
              <a:gd name="T6" fmla="*/ 2147483647 w 748"/>
              <a:gd name="T7" fmla="*/ 2147483647 h 884"/>
              <a:gd name="T8" fmla="*/ 2147483647 w 748"/>
              <a:gd name="T9" fmla="*/ 2147483647 h 8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884">
                <a:moveTo>
                  <a:pt x="695" y="151"/>
                </a:moveTo>
                <a:cubicBezTo>
                  <a:pt x="721" y="154"/>
                  <a:pt x="748" y="158"/>
                  <a:pt x="650" y="151"/>
                </a:cubicBezTo>
                <a:cubicBezTo>
                  <a:pt x="552" y="144"/>
                  <a:pt x="197" y="0"/>
                  <a:pt x="106" y="106"/>
                </a:cubicBezTo>
                <a:cubicBezTo>
                  <a:pt x="15" y="212"/>
                  <a:pt x="0" y="688"/>
                  <a:pt x="106" y="786"/>
                </a:cubicBezTo>
                <a:cubicBezTo>
                  <a:pt x="212" y="884"/>
                  <a:pt x="635" y="710"/>
                  <a:pt x="741" y="69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864" name="Line 56"/>
          <p:cNvSpPr>
            <a:spLocks noChangeShapeType="1"/>
          </p:cNvSpPr>
          <p:nvPr/>
        </p:nvSpPr>
        <p:spPr bwMode="auto">
          <a:xfrm flipV="1">
            <a:off x="5435600" y="2276475"/>
            <a:ext cx="1368425"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865" name="Line 57"/>
          <p:cNvSpPr>
            <a:spLocks noChangeShapeType="1"/>
          </p:cNvSpPr>
          <p:nvPr/>
        </p:nvSpPr>
        <p:spPr bwMode="auto">
          <a:xfrm>
            <a:off x="3563938" y="5084763"/>
            <a:ext cx="287337"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59866" name="Object 58"/>
          <p:cNvGraphicFramePr>
            <a:graphicFrameLocks noChangeAspect="1"/>
          </p:cNvGraphicFramePr>
          <p:nvPr/>
        </p:nvGraphicFramePr>
        <p:xfrm>
          <a:off x="6792913" y="2166938"/>
          <a:ext cx="817562" cy="442912"/>
        </p:xfrm>
        <a:graphic>
          <a:graphicData uri="http://schemas.openxmlformats.org/presentationml/2006/ole">
            <mc:AlternateContent xmlns:mc="http://schemas.openxmlformats.org/markup-compatibility/2006">
              <mc:Choice xmlns:v="urn:schemas-microsoft-com:vml" Requires="v">
                <p:oleObj spid="_x0000_s75889" name="公式" r:id="rId4" imgW="304536" imgH="164957" progId="Equation.3">
                  <p:embed/>
                </p:oleObj>
              </mc:Choice>
              <mc:Fallback>
                <p:oleObj name="公式" r:id="rId4" imgW="304536" imgH="164957" progId="Equation.3">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913" y="2166938"/>
                        <a:ext cx="81756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867" name="Object 59"/>
          <p:cNvGraphicFramePr>
            <a:graphicFrameLocks noChangeAspect="1"/>
          </p:cNvGraphicFramePr>
          <p:nvPr/>
        </p:nvGraphicFramePr>
        <p:xfrm>
          <a:off x="3765550" y="5549900"/>
          <a:ext cx="819150" cy="442913"/>
        </p:xfrm>
        <a:graphic>
          <a:graphicData uri="http://schemas.openxmlformats.org/presentationml/2006/ole">
            <mc:AlternateContent xmlns:mc="http://schemas.openxmlformats.org/markup-compatibility/2006">
              <mc:Choice xmlns:v="urn:schemas-microsoft-com:vml" Requires="v">
                <p:oleObj spid="_x0000_s75890" name="公式" r:id="rId6" imgW="304536" imgH="164957" progId="Equation.3">
                  <p:embed/>
                </p:oleObj>
              </mc:Choice>
              <mc:Fallback>
                <p:oleObj name="公式" r:id="rId6" imgW="304536" imgH="164957" progId="Equation.3">
                  <p:embed/>
                  <p:pic>
                    <p:nvPicPr>
                      <p:cNvPr id="0"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5550" y="5549900"/>
                        <a:ext cx="8191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26" name="Object 60"/>
          <p:cNvGraphicFramePr>
            <a:graphicFrameLocks noGrp="1" noChangeAspect="1"/>
          </p:cNvGraphicFramePr>
          <p:nvPr>
            <p:ph/>
          </p:nvPr>
        </p:nvGraphicFramePr>
        <p:xfrm>
          <a:off x="611188" y="476250"/>
          <a:ext cx="8064500" cy="1230313"/>
        </p:xfrm>
        <a:graphic>
          <a:graphicData uri="http://schemas.openxmlformats.org/presentationml/2006/ole">
            <mc:AlternateContent xmlns:mc="http://schemas.openxmlformats.org/markup-compatibility/2006">
              <mc:Choice xmlns:v="urn:schemas-microsoft-com:vml" Requires="v">
                <p:oleObj spid="_x0000_s75891" name="公式" r:id="rId8" imgW="4495800" imgH="685800" progId="Equation.3">
                  <p:embed/>
                </p:oleObj>
              </mc:Choice>
              <mc:Fallback>
                <p:oleObj name="公式" r:id="rId8" imgW="4495800" imgH="685800" progId="Equation.3">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476250"/>
                        <a:ext cx="806450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9861"/>
                                        </p:tgtEl>
                                        <p:attrNameLst>
                                          <p:attrName>style.visibility</p:attrName>
                                        </p:attrNameLst>
                                      </p:cBhvr>
                                      <p:to>
                                        <p:strVal val="visible"/>
                                      </p:to>
                                    </p:set>
                                    <p:anim calcmode="lin" valueType="num">
                                      <p:cBhvr additive="base">
                                        <p:cTn id="7" dur="500" fill="hold"/>
                                        <p:tgtEl>
                                          <p:spTgt spid="759861"/>
                                        </p:tgtEl>
                                        <p:attrNameLst>
                                          <p:attrName>ppt_x</p:attrName>
                                        </p:attrNameLst>
                                      </p:cBhvr>
                                      <p:tavLst>
                                        <p:tav tm="0">
                                          <p:val>
                                            <p:strVal val="#ppt_x"/>
                                          </p:val>
                                        </p:tav>
                                        <p:tav tm="100000">
                                          <p:val>
                                            <p:strVal val="#ppt_x"/>
                                          </p:val>
                                        </p:tav>
                                      </p:tavLst>
                                    </p:anim>
                                    <p:anim calcmode="lin" valueType="num">
                                      <p:cBhvr additive="base">
                                        <p:cTn id="8" dur="500" fill="hold"/>
                                        <p:tgtEl>
                                          <p:spTgt spid="7598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9862"/>
                                        </p:tgtEl>
                                        <p:attrNameLst>
                                          <p:attrName>style.visibility</p:attrName>
                                        </p:attrNameLst>
                                      </p:cBhvr>
                                      <p:to>
                                        <p:strVal val="visible"/>
                                      </p:to>
                                    </p:set>
                                    <p:anim calcmode="lin" valueType="num">
                                      <p:cBhvr additive="base">
                                        <p:cTn id="13" dur="500" fill="hold"/>
                                        <p:tgtEl>
                                          <p:spTgt spid="759862"/>
                                        </p:tgtEl>
                                        <p:attrNameLst>
                                          <p:attrName>ppt_x</p:attrName>
                                        </p:attrNameLst>
                                      </p:cBhvr>
                                      <p:tavLst>
                                        <p:tav tm="0">
                                          <p:val>
                                            <p:strVal val="#ppt_x"/>
                                          </p:val>
                                        </p:tav>
                                        <p:tav tm="100000">
                                          <p:val>
                                            <p:strVal val="#ppt_x"/>
                                          </p:val>
                                        </p:tav>
                                      </p:tavLst>
                                    </p:anim>
                                    <p:anim calcmode="lin" valueType="num">
                                      <p:cBhvr additive="base">
                                        <p:cTn id="14" dur="500" fill="hold"/>
                                        <p:tgtEl>
                                          <p:spTgt spid="75986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59863"/>
                                        </p:tgtEl>
                                        <p:attrNameLst>
                                          <p:attrName>style.visibility</p:attrName>
                                        </p:attrNameLst>
                                      </p:cBhvr>
                                      <p:to>
                                        <p:strVal val="visible"/>
                                      </p:to>
                                    </p:set>
                                    <p:anim calcmode="lin" valueType="num">
                                      <p:cBhvr additive="base">
                                        <p:cTn id="17" dur="500" fill="hold"/>
                                        <p:tgtEl>
                                          <p:spTgt spid="759863"/>
                                        </p:tgtEl>
                                        <p:attrNameLst>
                                          <p:attrName>ppt_x</p:attrName>
                                        </p:attrNameLst>
                                      </p:cBhvr>
                                      <p:tavLst>
                                        <p:tav tm="0">
                                          <p:val>
                                            <p:strVal val="#ppt_x"/>
                                          </p:val>
                                        </p:tav>
                                        <p:tav tm="100000">
                                          <p:val>
                                            <p:strVal val="#ppt_x"/>
                                          </p:val>
                                        </p:tav>
                                      </p:tavLst>
                                    </p:anim>
                                    <p:anim calcmode="lin" valueType="num">
                                      <p:cBhvr additive="base">
                                        <p:cTn id="18" dur="500" fill="hold"/>
                                        <p:tgtEl>
                                          <p:spTgt spid="75986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759865"/>
                                        </p:tgtEl>
                                        <p:attrNameLst>
                                          <p:attrName>style.visibility</p:attrName>
                                        </p:attrNameLst>
                                      </p:cBhvr>
                                      <p:to>
                                        <p:strVal val="visible"/>
                                      </p:to>
                                    </p:set>
                                    <p:anim calcmode="lin" valueType="num">
                                      <p:cBhvr>
                                        <p:cTn id="23" dur="1000" fill="hold"/>
                                        <p:tgtEl>
                                          <p:spTgt spid="759865"/>
                                        </p:tgtEl>
                                        <p:attrNameLst>
                                          <p:attrName>ppt_x</p:attrName>
                                        </p:attrNameLst>
                                      </p:cBhvr>
                                      <p:tavLst>
                                        <p:tav tm="0">
                                          <p:val>
                                            <p:strVal val="#ppt_x-.2"/>
                                          </p:val>
                                        </p:tav>
                                        <p:tav tm="100000">
                                          <p:val>
                                            <p:strVal val="#ppt_x"/>
                                          </p:val>
                                        </p:tav>
                                      </p:tavLst>
                                    </p:anim>
                                    <p:anim calcmode="lin" valueType="num">
                                      <p:cBhvr>
                                        <p:cTn id="24" dur="1000" fill="hold"/>
                                        <p:tgtEl>
                                          <p:spTgt spid="75986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759865"/>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759864"/>
                                        </p:tgtEl>
                                        <p:attrNameLst>
                                          <p:attrName>style.visibility</p:attrName>
                                        </p:attrNameLst>
                                      </p:cBhvr>
                                      <p:to>
                                        <p:strVal val="visible"/>
                                      </p:to>
                                    </p:set>
                                    <p:anim calcmode="lin" valueType="num">
                                      <p:cBhvr>
                                        <p:cTn id="28" dur="1000" fill="hold"/>
                                        <p:tgtEl>
                                          <p:spTgt spid="759864"/>
                                        </p:tgtEl>
                                        <p:attrNameLst>
                                          <p:attrName>ppt_x</p:attrName>
                                        </p:attrNameLst>
                                      </p:cBhvr>
                                      <p:tavLst>
                                        <p:tav tm="0">
                                          <p:val>
                                            <p:strVal val="#ppt_x-.2"/>
                                          </p:val>
                                        </p:tav>
                                        <p:tav tm="100000">
                                          <p:val>
                                            <p:strVal val="#ppt_x"/>
                                          </p:val>
                                        </p:tav>
                                      </p:tavLst>
                                    </p:anim>
                                    <p:anim calcmode="lin" valueType="num">
                                      <p:cBhvr>
                                        <p:cTn id="29" dur="1000" fill="hold"/>
                                        <p:tgtEl>
                                          <p:spTgt spid="759864"/>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59864"/>
                                        </p:tgtEl>
                                      </p:cBhvr>
                                    </p:animEffect>
                                  </p:childTnLst>
                                </p:cTn>
                              </p:par>
                              <p:par>
                                <p:cTn id="31" presetID="29" presetClass="entr" presetSubtype="0" fill="hold" nodeType="withEffect">
                                  <p:stCondLst>
                                    <p:cond delay="0"/>
                                  </p:stCondLst>
                                  <p:childTnLst>
                                    <p:set>
                                      <p:cBhvr>
                                        <p:cTn id="32" dur="1" fill="hold">
                                          <p:stCondLst>
                                            <p:cond delay="0"/>
                                          </p:stCondLst>
                                        </p:cTn>
                                        <p:tgtEl>
                                          <p:spTgt spid="759867"/>
                                        </p:tgtEl>
                                        <p:attrNameLst>
                                          <p:attrName>style.visibility</p:attrName>
                                        </p:attrNameLst>
                                      </p:cBhvr>
                                      <p:to>
                                        <p:strVal val="visible"/>
                                      </p:to>
                                    </p:set>
                                    <p:anim calcmode="lin" valueType="num">
                                      <p:cBhvr>
                                        <p:cTn id="33" dur="1000" fill="hold"/>
                                        <p:tgtEl>
                                          <p:spTgt spid="759867"/>
                                        </p:tgtEl>
                                        <p:attrNameLst>
                                          <p:attrName>ppt_x</p:attrName>
                                        </p:attrNameLst>
                                      </p:cBhvr>
                                      <p:tavLst>
                                        <p:tav tm="0">
                                          <p:val>
                                            <p:strVal val="#ppt_x-.2"/>
                                          </p:val>
                                        </p:tav>
                                        <p:tav tm="100000">
                                          <p:val>
                                            <p:strVal val="#ppt_x"/>
                                          </p:val>
                                        </p:tav>
                                      </p:tavLst>
                                    </p:anim>
                                    <p:anim calcmode="lin" valueType="num">
                                      <p:cBhvr>
                                        <p:cTn id="34" dur="1000" fill="hold"/>
                                        <p:tgtEl>
                                          <p:spTgt spid="75986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759867"/>
                                        </p:tgtEl>
                                      </p:cBhvr>
                                    </p:animEffect>
                                  </p:childTnLst>
                                </p:cTn>
                              </p:par>
                              <p:par>
                                <p:cTn id="36" presetID="29" presetClass="entr" presetSubtype="0" fill="hold" nodeType="withEffect">
                                  <p:stCondLst>
                                    <p:cond delay="0"/>
                                  </p:stCondLst>
                                  <p:childTnLst>
                                    <p:set>
                                      <p:cBhvr>
                                        <p:cTn id="37" dur="1" fill="hold">
                                          <p:stCondLst>
                                            <p:cond delay="0"/>
                                          </p:stCondLst>
                                        </p:cTn>
                                        <p:tgtEl>
                                          <p:spTgt spid="759866"/>
                                        </p:tgtEl>
                                        <p:attrNameLst>
                                          <p:attrName>style.visibility</p:attrName>
                                        </p:attrNameLst>
                                      </p:cBhvr>
                                      <p:to>
                                        <p:strVal val="visible"/>
                                      </p:to>
                                    </p:set>
                                    <p:anim calcmode="lin" valueType="num">
                                      <p:cBhvr>
                                        <p:cTn id="38" dur="1000" fill="hold"/>
                                        <p:tgtEl>
                                          <p:spTgt spid="759866"/>
                                        </p:tgtEl>
                                        <p:attrNameLst>
                                          <p:attrName>ppt_x</p:attrName>
                                        </p:attrNameLst>
                                      </p:cBhvr>
                                      <p:tavLst>
                                        <p:tav tm="0">
                                          <p:val>
                                            <p:strVal val="#ppt_x-.2"/>
                                          </p:val>
                                        </p:tav>
                                        <p:tav tm="100000">
                                          <p:val>
                                            <p:strVal val="#ppt_x"/>
                                          </p:val>
                                        </p:tav>
                                      </p:tavLst>
                                    </p:anim>
                                    <p:anim calcmode="lin" valueType="num">
                                      <p:cBhvr>
                                        <p:cTn id="39" dur="1000" fill="hold"/>
                                        <p:tgtEl>
                                          <p:spTgt spid="759866"/>
                                        </p:tgtEl>
                                        <p:attrNameLst>
                                          <p:attrName>ppt_y</p:attrName>
                                        </p:attrNameLst>
                                      </p:cBhvr>
                                      <p:tavLst>
                                        <p:tav tm="0">
                                          <p:val>
                                            <p:strVal val="#ppt_y"/>
                                          </p:val>
                                        </p:tav>
                                        <p:tav tm="100000">
                                          <p:val>
                                            <p:strVal val="#ppt_y"/>
                                          </p:val>
                                        </p:tav>
                                      </p:tavLst>
                                    </p:anim>
                                    <p:animEffect transition="in" filter="wipe(right)" prLst="gradientSize: 0.1">
                                      <p:cBhvr>
                                        <p:cTn id="40" dur="1000"/>
                                        <p:tgtEl>
                                          <p:spTgt spid="75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61" grpId="0" animBg="1"/>
      <p:bldP spid="759862" grpId="0" animBg="1"/>
      <p:bldP spid="759863" grpId="0" animBg="1"/>
      <p:bldP spid="759864" grpId="0" animBg="1"/>
      <p:bldP spid="75986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5A0FC9D-E2C9-420A-8243-8F164F3FEC66}" type="slidenum">
              <a:rPr lang="zh-CN" altLang="en-US" smtClean="0">
                <a:solidFill>
                  <a:srgbClr val="0000B6"/>
                </a:solidFill>
                <a:latin typeface="Book Antiqua" pitchFamily="18" charset="0"/>
              </a:rPr>
              <a:pPr/>
              <a:t>71</a:t>
            </a:fld>
            <a:endParaRPr lang="en-US" altLang="zh-CN" smtClean="0">
              <a:solidFill>
                <a:srgbClr val="0000B6"/>
              </a:solidFill>
              <a:latin typeface="Book Antiqua" pitchFamily="18" charset="0"/>
            </a:endParaRPr>
          </a:p>
        </p:txBody>
      </p:sp>
      <p:sp>
        <p:nvSpPr>
          <p:cNvPr id="76803"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761858" name="Rectangle 2"/>
          <p:cNvSpPr>
            <a:spLocks noGrp="1" noChangeArrowheads="1"/>
          </p:cNvSpPr>
          <p:nvPr>
            <p:ph type="title"/>
          </p:nvPr>
        </p:nvSpPr>
        <p:spPr/>
        <p:txBody>
          <a:bodyPr/>
          <a:lstStyle/>
          <a:p>
            <a:pPr>
              <a:defRPr/>
            </a:pPr>
            <a:r>
              <a:rPr lang="zh-CN" altLang="en-US" i="0" smtClean="0">
                <a:ea typeface="宋体" pitchFamily="2" charset="-122"/>
              </a:rPr>
              <a:t>例：</a:t>
            </a:r>
          </a:p>
        </p:txBody>
      </p:sp>
      <p:graphicFrame>
        <p:nvGraphicFramePr>
          <p:cNvPr id="76805" name="Object 3"/>
          <p:cNvGraphicFramePr>
            <a:graphicFrameLocks noGrp="1" noChangeAspect="1"/>
          </p:cNvGraphicFramePr>
          <p:nvPr>
            <p:ph sz="half" idx="1"/>
          </p:nvPr>
        </p:nvGraphicFramePr>
        <p:xfrm>
          <a:off x="1258888" y="1158875"/>
          <a:ext cx="7273925" cy="1085850"/>
        </p:xfrm>
        <a:graphic>
          <a:graphicData uri="http://schemas.openxmlformats.org/presentationml/2006/ole">
            <mc:AlternateContent xmlns:mc="http://schemas.openxmlformats.org/markup-compatibility/2006">
              <mc:Choice xmlns:v="urn:schemas-microsoft-com:vml" Requires="v">
                <p:oleObj spid="_x0000_s76893" name="公式" r:id="rId4" imgW="2806700" imgH="419100" progId="Equation.3">
                  <p:embed/>
                </p:oleObj>
              </mc:Choice>
              <mc:Fallback>
                <p:oleObj name="公式" r:id="rId4" imgW="2806700" imgH="419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158875"/>
                        <a:ext cx="72739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0" name="Group 4"/>
          <p:cNvGraphicFramePr>
            <a:graphicFrameLocks noGrp="1"/>
          </p:cNvGraphicFramePr>
          <p:nvPr/>
        </p:nvGraphicFramePr>
        <p:xfrm>
          <a:off x="2541588" y="2579688"/>
          <a:ext cx="3975100" cy="2936874"/>
        </p:xfrm>
        <a:graphic>
          <a:graphicData uri="http://schemas.openxmlformats.org/drawingml/2006/table">
            <a:tbl>
              <a:tblPr/>
              <a:tblGrid>
                <a:gridCol w="587375">
                  <a:extLst>
                    <a:ext uri="{9D8B030D-6E8A-4147-A177-3AD203B41FA5}">
                      <a16:colId xmlns:a16="http://schemas.microsoft.com/office/drawing/2014/main" xmlns="" val="20000"/>
                    </a:ext>
                  </a:extLst>
                </a:gridCol>
                <a:gridCol w="811212">
                  <a:extLst>
                    <a:ext uri="{9D8B030D-6E8A-4147-A177-3AD203B41FA5}">
                      <a16:colId xmlns:a16="http://schemas.microsoft.com/office/drawing/2014/main" xmlns="" val="20001"/>
                    </a:ext>
                  </a:extLst>
                </a:gridCol>
                <a:gridCol w="809625">
                  <a:extLst>
                    <a:ext uri="{9D8B030D-6E8A-4147-A177-3AD203B41FA5}">
                      <a16:colId xmlns:a16="http://schemas.microsoft.com/office/drawing/2014/main" xmlns="" val="20002"/>
                    </a:ext>
                  </a:extLst>
                </a:gridCol>
                <a:gridCol w="977900">
                  <a:extLst>
                    <a:ext uri="{9D8B030D-6E8A-4147-A177-3AD203B41FA5}">
                      <a16:colId xmlns:a16="http://schemas.microsoft.com/office/drawing/2014/main" xmlns="" val="20003"/>
                    </a:ext>
                  </a:extLst>
                </a:gridCol>
                <a:gridCol w="788988">
                  <a:extLst>
                    <a:ext uri="{9D8B030D-6E8A-4147-A177-3AD203B41FA5}">
                      <a16:colId xmlns:a16="http://schemas.microsoft.com/office/drawing/2014/main" xmlns="" val="20004"/>
                    </a:ext>
                  </a:extLst>
                </a:gridCol>
              </a:tblGrid>
              <a:tr h="518138">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800" b="0" i="0" u="none" strike="noStrike" cap="none" normalizeH="0" baseline="0" smtClean="0">
                        <a:ln>
                          <a:noFill/>
                        </a:ln>
                        <a:solidFill>
                          <a:srgbClr val="315263"/>
                        </a:solidFill>
                        <a:effectLst/>
                        <a:latin typeface="Arial" charset="0"/>
                        <a:ea typeface="宋体" pitchFamily="2" charset="-122"/>
                      </a:endParaRPr>
                    </a:p>
                  </a:txBody>
                  <a:tcPr marT="45709" marB="45709"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11</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684">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10</a:t>
                      </a:r>
                    </a:p>
                  </a:txBody>
                  <a:tcPr marT="45709" marB="4570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FF0000"/>
                          </a:solidFill>
                          <a:effectLst/>
                          <a:latin typeface="Arial" charset="0"/>
                          <a:ea typeface="宋体" pitchFamily="2"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6843" name="Text Box 53"/>
          <p:cNvSpPr txBox="1">
            <a:spLocks noChangeArrowheads="1"/>
          </p:cNvSpPr>
          <p:nvPr/>
        </p:nvSpPr>
        <p:spPr bwMode="auto">
          <a:xfrm>
            <a:off x="2266950" y="272415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AB</a:t>
            </a:r>
          </a:p>
        </p:txBody>
      </p:sp>
      <p:sp>
        <p:nvSpPr>
          <p:cNvPr id="76844" name="Text Box 54"/>
          <p:cNvSpPr txBox="1">
            <a:spLocks noChangeArrowheads="1"/>
          </p:cNvSpPr>
          <p:nvPr/>
        </p:nvSpPr>
        <p:spPr bwMode="auto">
          <a:xfrm>
            <a:off x="2771775" y="2363788"/>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ea typeface="楷体_GB2312" pitchFamily="49" charset="-122"/>
              </a:rPr>
              <a:t>CD</a:t>
            </a:r>
          </a:p>
        </p:txBody>
      </p:sp>
      <p:sp>
        <p:nvSpPr>
          <p:cNvPr id="761911" name="Oval 55"/>
          <p:cNvSpPr>
            <a:spLocks noChangeArrowheads="1"/>
          </p:cNvSpPr>
          <p:nvPr/>
        </p:nvSpPr>
        <p:spPr bwMode="auto">
          <a:xfrm>
            <a:off x="5724525" y="3068638"/>
            <a:ext cx="647700" cy="24479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61912" name="Freeform 56"/>
          <p:cNvSpPr>
            <a:spLocks/>
          </p:cNvSpPr>
          <p:nvPr/>
        </p:nvSpPr>
        <p:spPr bwMode="auto">
          <a:xfrm>
            <a:off x="2916238" y="3644900"/>
            <a:ext cx="1079500" cy="1379538"/>
          </a:xfrm>
          <a:custGeom>
            <a:avLst/>
            <a:gdLst>
              <a:gd name="T0" fmla="*/ 0 w 680"/>
              <a:gd name="T1" fmla="*/ 0 h 869"/>
              <a:gd name="T2" fmla="*/ 2147483647 w 680"/>
              <a:gd name="T3" fmla="*/ 2147483647 h 869"/>
              <a:gd name="T4" fmla="*/ 2147483647 w 680"/>
              <a:gd name="T5" fmla="*/ 2147483647 h 869"/>
              <a:gd name="T6" fmla="*/ 2147483647 w 680"/>
              <a:gd name="T7" fmla="*/ 2147483647 h 8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 h="869">
                <a:moveTo>
                  <a:pt x="0" y="0"/>
                </a:moveTo>
                <a:cubicBezTo>
                  <a:pt x="249" y="3"/>
                  <a:pt x="498" y="7"/>
                  <a:pt x="589" y="136"/>
                </a:cubicBezTo>
                <a:cubicBezTo>
                  <a:pt x="680" y="265"/>
                  <a:pt x="627" y="673"/>
                  <a:pt x="544" y="771"/>
                </a:cubicBezTo>
                <a:cubicBezTo>
                  <a:pt x="461" y="869"/>
                  <a:pt x="275" y="797"/>
                  <a:pt x="90" y="72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13" name="Freeform 57"/>
          <p:cNvSpPr>
            <a:spLocks/>
          </p:cNvSpPr>
          <p:nvPr/>
        </p:nvSpPr>
        <p:spPr bwMode="auto">
          <a:xfrm>
            <a:off x="5664200" y="3609975"/>
            <a:ext cx="1068388" cy="1427163"/>
          </a:xfrm>
          <a:custGeom>
            <a:avLst/>
            <a:gdLst>
              <a:gd name="T0" fmla="*/ 2147483647 w 673"/>
              <a:gd name="T1" fmla="*/ 2147483647 h 899"/>
              <a:gd name="T2" fmla="*/ 2147483647 w 673"/>
              <a:gd name="T3" fmla="*/ 2147483647 h 899"/>
              <a:gd name="T4" fmla="*/ 2147483647 w 673"/>
              <a:gd name="T5" fmla="*/ 2147483647 h 899"/>
              <a:gd name="T6" fmla="*/ 2147483647 w 673"/>
              <a:gd name="T7" fmla="*/ 2147483647 h 8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899">
                <a:moveTo>
                  <a:pt x="627" y="113"/>
                </a:moveTo>
                <a:cubicBezTo>
                  <a:pt x="396" y="56"/>
                  <a:pt x="166" y="0"/>
                  <a:pt x="83" y="113"/>
                </a:cubicBezTo>
                <a:cubicBezTo>
                  <a:pt x="0" y="226"/>
                  <a:pt x="30" y="687"/>
                  <a:pt x="128" y="793"/>
                </a:cubicBezTo>
                <a:cubicBezTo>
                  <a:pt x="226" y="899"/>
                  <a:pt x="590" y="755"/>
                  <a:pt x="673" y="7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14" name="Freeform 58"/>
          <p:cNvSpPr>
            <a:spLocks/>
          </p:cNvSpPr>
          <p:nvPr/>
        </p:nvSpPr>
        <p:spPr bwMode="auto">
          <a:xfrm>
            <a:off x="2987675" y="4281488"/>
            <a:ext cx="912813" cy="1247775"/>
          </a:xfrm>
          <a:custGeom>
            <a:avLst/>
            <a:gdLst>
              <a:gd name="T0" fmla="*/ 2147483647 w 575"/>
              <a:gd name="T1" fmla="*/ 2147483647 h 786"/>
              <a:gd name="T2" fmla="*/ 2147483647 w 575"/>
              <a:gd name="T3" fmla="*/ 2147483647 h 786"/>
              <a:gd name="T4" fmla="*/ 2147483647 w 575"/>
              <a:gd name="T5" fmla="*/ 2147483647 h 786"/>
              <a:gd name="T6" fmla="*/ 0 w 575"/>
              <a:gd name="T7" fmla="*/ 2147483647 h 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786">
                <a:moveTo>
                  <a:pt x="45" y="98"/>
                </a:moveTo>
                <a:cubicBezTo>
                  <a:pt x="211" y="49"/>
                  <a:pt x="378" y="0"/>
                  <a:pt x="454" y="98"/>
                </a:cubicBezTo>
                <a:cubicBezTo>
                  <a:pt x="530" y="196"/>
                  <a:pt x="575" y="590"/>
                  <a:pt x="499" y="688"/>
                </a:cubicBezTo>
                <a:cubicBezTo>
                  <a:pt x="423" y="786"/>
                  <a:pt x="211" y="737"/>
                  <a:pt x="0" y="6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1915" name="Freeform 59"/>
          <p:cNvSpPr>
            <a:spLocks/>
          </p:cNvSpPr>
          <p:nvPr/>
        </p:nvSpPr>
        <p:spPr bwMode="auto">
          <a:xfrm>
            <a:off x="5651500" y="4281488"/>
            <a:ext cx="1008063" cy="1247775"/>
          </a:xfrm>
          <a:custGeom>
            <a:avLst/>
            <a:gdLst>
              <a:gd name="T0" fmla="*/ 2147483647 w 635"/>
              <a:gd name="T1" fmla="*/ 2147483647 h 786"/>
              <a:gd name="T2" fmla="*/ 2147483647 w 635"/>
              <a:gd name="T3" fmla="*/ 2147483647 h 786"/>
              <a:gd name="T4" fmla="*/ 2147483647 w 635"/>
              <a:gd name="T5" fmla="*/ 2147483647 h 786"/>
              <a:gd name="T6" fmla="*/ 2147483647 w 635"/>
              <a:gd name="T7" fmla="*/ 2147483647 h 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786">
                <a:moveTo>
                  <a:pt x="590" y="98"/>
                </a:moveTo>
                <a:cubicBezTo>
                  <a:pt x="382" y="49"/>
                  <a:pt x="174" y="0"/>
                  <a:pt x="91" y="98"/>
                </a:cubicBezTo>
                <a:cubicBezTo>
                  <a:pt x="8" y="196"/>
                  <a:pt x="0" y="590"/>
                  <a:pt x="91" y="688"/>
                </a:cubicBezTo>
                <a:cubicBezTo>
                  <a:pt x="182" y="786"/>
                  <a:pt x="408" y="737"/>
                  <a:pt x="635" y="6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1916" name="Object 60"/>
          <p:cNvGraphicFramePr>
            <a:graphicFrameLocks noChangeAspect="1"/>
          </p:cNvGraphicFramePr>
          <p:nvPr/>
        </p:nvGraphicFramePr>
        <p:xfrm>
          <a:off x="2882900" y="5819775"/>
          <a:ext cx="3352800" cy="508000"/>
        </p:xfrm>
        <a:graphic>
          <a:graphicData uri="http://schemas.openxmlformats.org/presentationml/2006/ole">
            <mc:AlternateContent xmlns:mc="http://schemas.openxmlformats.org/markup-compatibility/2006">
              <mc:Choice xmlns:v="urn:schemas-microsoft-com:vml" Requires="v">
                <p:oleObj spid="_x0000_s76894" name="公式" r:id="rId6" imgW="1422400" imgH="215900" progId="Equation.3">
                  <p:embed/>
                </p:oleObj>
              </mc:Choice>
              <mc:Fallback>
                <p:oleObj name="公式" r:id="rId6" imgW="1422400" imgH="215900" progId="Equation.3">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5819775"/>
                        <a:ext cx="3352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1911"/>
                                        </p:tgtEl>
                                        <p:attrNameLst>
                                          <p:attrName>style.visibility</p:attrName>
                                        </p:attrNameLst>
                                      </p:cBhvr>
                                      <p:to>
                                        <p:strVal val="visible"/>
                                      </p:to>
                                    </p:set>
                                    <p:anim calcmode="lin" valueType="num">
                                      <p:cBhvr additive="base">
                                        <p:cTn id="7" dur="500" fill="hold"/>
                                        <p:tgtEl>
                                          <p:spTgt spid="761911"/>
                                        </p:tgtEl>
                                        <p:attrNameLst>
                                          <p:attrName>ppt_x</p:attrName>
                                        </p:attrNameLst>
                                      </p:cBhvr>
                                      <p:tavLst>
                                        <p:tav tm="0">
                                          <p:val>
                                            <p:strVal val="#ppt_x"/>
                                          </p:val>
                                        </p:tav>
                                        <p:tav tm="100000">
                                          <p:val>
                                            <p:strVal val="#ppt_x"/>
                                          </p:val>
                                        </p:tav>
                                      </p:tavLst>
                                    </p:anim>
                                    <p:anim calcmode="lin" valueType="num">
                                      <p:cBhvr additive="base">
                                        <p:cTn id="8" dur="500" fill="hold"/>
                                        <p:tgtEl>
                                          <p:spTgt spid="7619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1913"/>
                                        </p:tgtEl>
                                        <p:attrNameLst>
                                          <p:attrName>style.visibility</p:attrName>
                                        </p:attrNameLst>
                                      </p:cBhvr>
                                      <p:to>
                                        <p:strVal val="visible"/>
                                      </p:to>
                                    </p:set>
                                    <p:anim calcmode="lin" valueType="num">
                                      <p:cBhvr additive="base">
                                        <p:cTn id="13" dur="500" fill="hold"/>
                                        <p:tgtEl>
                                          <p:spTgt spid="761913"/>
                                        </p:tgtEl>
                                        <p:attrNameLst>
                                          <p:attrName>ppt_x</p:attrName>
                                        </p:attrNameLst>
                                      </p:cBhvr>
                                      <p:tavLst>
                                        <p:tav tm="0">
                                          <p:val>
                                            <p:strVal val="#ppt_x"/>
                                          </p:val>
                                        </p:tav>
                                        <p:tav tm="100000">
                                          <p:val>
                                            <p:strVal val="#ppt_x"/>
                                          </p:val>
                                        </p:tav>
                                      </p:tavLst>
                                    </p:anim>
                                    <p:anim calcmode="lin" valueType="num">
                                      <p:cBhvr additive="base">
                                        <p:cTn id="14" dur="500" fill="hold"/>
                                        <p:tgtEl>
                                          <p:spTgt spid="7619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61912"/>
                                        </p:tgtEl>
                                        <p:attrNameLst>
                                          <p:attrName>style.visibility</p:attrName>
                                        </p:attrNameLst>
                                      </p:cBhvr>
                                      <p:to>
                                        <p:strVal val="visible"/>
                                      </p:to>
                                    </p:set>
                                    <p:anim calcmode="lin" valueType="num">
                                      <p:cBhvr additive="base">
                                        <p:cTn id="17" dur="500" fill="hold"/>
                                        <p:tgtEl>
                                          <p:spTgt spid="761912"/>
                                        </p:tgtEl>
                                        <p:attrNameLst>
                                          <p:attrName>ppt_x</p:attrName>
                                        </p:attrNameLst>
                                      </p:cBhvr>
                                      <p:tavLst>
                                        <p:tav tm="0">
                                          <p:val>
                                            <p:strVal val="#ppt_x"/>
                                          </p:val>
                                        </p:tav>
                                        <p:tav tm="100000">
                                          <p:val>
                                            <p:strVal val="#ppt_x"/>
                                          </p:val>
                                        </p:tav>
                                      </p:tavLst>
                                    </p:anim>
                                    <p:anim calcmode="lin" valueType="num">
                                      <p:cBhvr additive="base">
                                        <p:cTn id="18" dur="500" fill="hold"/>
                                        <p:tgtEl>
                                          <p:spTgt spid="76191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61914"/>
                                        </p:tgtEl>
                                        <p:attrNameLst>
                                          <p:attrName>style.visibility</p:attrName>
                                        </p:attrNameLst>
                                      </p:cBhvr>
                                      <p:to>
                                        <p:strVal val="visible"/>
                                      </p:to>
                                    </p:set>
                                    <p:anim calcmode="lin" valueType="num">
                                      <p:cBhvr additive="base">
                                        <p:cTn id="23" dur="500" fill="hold"/>
                                        <p:tgtEl>
                                          <p:spTgt spid="761914"/>
                                        </p:tgtEl>
                                        <p:attrNameLst>
                                          <p:attrName>ppt_x</p:attrName>
                                        </p:attrNameLst>
                                      </p:cBhvr>
                                      <p:tavLst>
                                        <p:tav tm="0">
                                          <p:val>
                                            <p:strVal val="#ppt_x"/>
                                          </p:val>
                                        </p:tav>
                                        <p:tav tm="100000">
                                          <p:val>
                                            <p:strVal val="#ppt_x"/>
                                          </p:val>
                                        </p:tav>
                                      </p:tavLst>
                                    </p:anim>
                                    <p:anim calcmode="lin" valueType="num">
                                      <p:cBhvr additive="base">
                                        <p:cTn id="24" dur="500" fill="hold"/>
                                        <p:tgtEl>
                                          <p:spTgt spid="7619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61915"/>
                                        </p:tgtEl>
                                        <p:attrNameLst>
                                          <p:attrName>style.visibility</p:attrName>
                                        </p:attrNameLst>
                                      </p:cBhvr>
                                      <p:to>
                                        <p:strVal val="visible"/>
                                      </p:to>
                                    </p:set>
                                    <p:anim calcmode="lin" valueType="num">
                                      <p:cBhvr additive="base">
                                        <p:cTn id="27" dur="500" fill="hold"/>
                                        <p:tgtEl>
                                          <p:spTgt spid="761915"/>
                                        </p:tgtEl>
                                        <p:attrNameLst>
                                          <p:attrName>ppt_x</p:attrName>
                                        </p:attrNameLst>
                                      </p:cBhvr>
                                      <p:tavLst>
                                        <p:tav tm="0">
                                          <p:val>
                                            <p:strVal val="#ppt_x"/>
                                          </p:val>
                                        </p:tav>
                                        <p:tav tm="100000">
                                          <p:val>
                                            <p:strVal val="#ppt_x"/>
                                          </p:val>
                                        </p:tav>
                                      </p:tavLst>
                                    </p:anim>
                                    <p:anim calcmode="lin" valueType="num">
                                      <p:cBhvr additive="base">
                                        <p:cTn id="28" dur="500" fill="hold"/>
                                        <p:tgtEl>
                                          <p:spTgt spid="76191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761916"/>
                                        </p:tgtEl>
                                        <p:attrNameLst>
                                          <p:attrName>style.visibility</p:attrName>
                                        </p:attrNameLst>
                                      </p:cBhvr>
                                      <p:to>
                                        <p:strVal val="visible"/>
                                      </p:to>
                                    </p:set>
                                    <p:anim calcmode="lin" valueType="num">
                                      <p:cBhvr additive="base">
                                        <p:cTn id="33" dur="500" fill="hold"/>
                                        <p:tgtEl>
                                          <p:spTgt spid="761916"/>
                                        </p:tgtEl>
                                        <p:attrNameLst>
                                          <p:attrName>ppt_x</p:attrName>
                                        </p:attrNameLst>
                                      </p:cBhvr>
                                      <p:tavLst>
                                        <p:tav tm="0">
                                          <p:val>
                                            <p:strVal val="#ppt_x"/>
                                          </p:val>
                                        </p:tav>
                                        <p:tav tm="100000">
                                          <p:val>
                                            <p:strVal val="#ppt_x"/>
                                          </p:val>
                                        </p:tav>
                                      </p:tavLst>
                                    </p:anim>
                                    <p:anim calcmode="lin" valueType="num">
                                      <p:cBhvr additive="base">
                                        <p:cTn id="34" dur="500" fill="hold"/>
                                        <p:tgtEl>
                                          <p:spTgt spid="761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11" grpId="0" animBg="1"/>
      <p:bldP spid="761912" grpId="0" animBg="1"/>
      <p:bldP spid="761913" grpId="0" animBg="1"/>
      <p:bldP spid="761914" grpId="0" animBg="1"/>
      <p:bldP spid="7619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3016BD5-93D7-4825-B7F1-7B670314BC9E}" type="slidenum">
              <a:rPr lang="zh-CN" altLang="en-US" smtClean="0">
                <a:solidFill>
                  <a:srgbClr val="0000B6"/>
                </a:solidFill>
                <a:latin typeface="Book Antiqua" pitchFamily="18" charset="0"/>
              </a:rPr>
              <a:pPr/>
              <a:t>8</a:t>
            </a:fld>
            <a:endParaRPr lang="en-US" altLang="zh-CN" smtClean="0">
              <a:solidFill>
                <a:srgbClr val="0000B6"/>
              </a:solidFill>
              <a:latin typeface="Book Antiqua" pitchFamily="18" charset="0"/>
            </a:endParaRPr>
          </a:p>
        </p:txBody>
      </p:sp>
      <p:sp>
        <p:nvSpPr>
          <p:cNvPr id="12291" name="页脚占位符 5"/>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21890" name="Rectangle 2"/>
          <p:cNvSpPr>
            <a:spLocks noGrp="1" noChangeArrowheads="1"/>
          </p:cNvSpPr>
          <p:nvPr>
            <p:ph type="title"/>
          </p:nvPr>
        </p:nvSpPr>
        <p:spPr>
          <a:xfrm>
            <a:off x="468313" y="188913"/>
            <a:ext cx="8229600" cy="884237"/>
          </a:xfrm>
        </p:spPr>
        <p:txBody>
          <a:bodyPr/>
          <a:lstStyle/>
          <a:p>
            <a:pPr>
              <a:defRPr/>
            </a:pPr>
            <a:r>
              <a:rPr lang="zh-CN" altLang="en-US" sz="4000" i="0" smtClean="0">
                <a:ea typeface="宋体" pitchFamily="2" charset="-122"/>
              </a:rPr>
              <a:t>基本公式</a:t>
            </a:r>
          </a:p>
        </p:txBody>
      </p:sp>
      <p:sp>
        <p:nvSpPr>
          <p:cNvPr id="12293" name="Rectangle 3"/>
          <p:cNvSpPr>
            <a:spLocks noGrp="1" noChangeArrowheads="1"/>
          </p:cNvSpPr>
          <p:nvPr>
            <p:ph type="body" sz="half" idx="1"/>
          </p:nvPr>
        </p:nvSpPr>
        <p:spPr>
          <a:xfrm>
            <a:off x="395288" y="1125538"/>
            <a:ext cx="8064500" cy="936625"/>
          </a:xfrm>
        </p:spPr>
        <p:txBody>
          <a:bodyPr/>
          <a:lstStyle/>
          <a:p>
            <a:r>
              <a:rPr lang="zh-CN" altLang="en-US" sz="2400" smtClean="0">
                <a:ea typeface="宋体" pitchFamily="2" charset="-122"/>
              </a:rPr>
              <a:t>根据与、或、非的定义，得布尔恒等式</a:t>
            </a:r>
          </a:p>
        </p:txBody>
      </p:sp>
      <p:graphicFrame>
        <p:nvGraphicFramePr>
          <p:cNvPr id="421892" name="Group 4"/>
          <p:cNvGraphicFramePr>
            <a:graphicFrameLocks noGrp="1"/>
          </p:cNvGraphicFramePr>
          <p:nvPr>
            <p:ph sz="half" idx="2"/>
          </p:nvPr>
        </p:nvGraphicFramePr>
        <p:xfrm>
          <a:off x="539750" y="1916113"/>
          <a:ext cx="7775575" cy="4359278"/>
        </p:xfrm>
        <a:graphic>
          <a:graphicData uri="http://schemas.openxmlformats.org/drawingml/2006/table">
            <a:tbl>
              <a:tblPr/>
              <a:tblGrid>
                <a:gridCol w="935038">
                  <a:extLst>
                    <a:ext uri="{9D8B030D-6E8A-4147-A177-3AD203B41FA5}">
                      <a16:colId xmlns:a16="http://schemas.microsoft.com/office/drawing/2014/main" xmlns="" val="20000"/>
                    </a:ext>
                  </a:extLst>
                </a:gridCol>
                <a:gridCol w="2954337">
                  <a:extLst>
                    <a:ext uri="{9D8B030D-6E8A-4147-A177-3AD203B41FA5}">
                      <a16:colId xmlns:a16="http://schemas.microsoft.com/office/drawing/2014/main" xmlns="" val="20001"/>
                    </a:ext>
                  </a:extLst>
                </a:gridCol>
                <a:gridCol w="862013">
                  <a:extLst>
                    <a:ext uri="{9D8B030D-6E8A-4147-A177-3AD203B41FA5}">
                      <a16:colId xmlns:a16="http://schemas.microsoft.com/office/drawing/2014/main" xmlns="" val="20002"/>
                    </a:ext>
                  </a:extLst>
                </a:gridCol>
                <a:gridCol w="3024187">
                  <a:extLst>
                    <a:ext uri="{9D8B030D-6E8A-4147-A177-3AD203B41FA5}">
                      <a16:colId xmlns:a16="http://schemas.microsoft.com/office/drawing/2014/main" xmlns="" val="20003"/>
                    </a:ext>
                  </a:extLst>
                </a:gridCol>
              </a:tblGrid>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000" b="1" i="0" u="none" strike="noStrike" cap="none" normalizeH="0" baseline="0" dirty="0" smtClean="0">
                          <a:ln>
                            <a:noFill/>
                          </a:ln>
                          <a:solidFill>
                            <a:srgbClr val="315263"/>
                          </a:solidFill>
                          <a:effectLst/>
                          <a:latin typeface="Arial" charset="0"/>
                          <a:ea typeface="宋体" pitchFamily="2" charset="-122"/>
                        </a:rPr>
                        <a:t>序号</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000" b="1" i="0" u="none" strike="noStrike" cap="none" normalizeH="0" baseline="0" smtClean="0">
                          <a:ln>
                            <a:noFill/>
                          </a:ln>
                          <a:solidFill>
                            <a:srgbClr val="315263"/>
                          </a:solidFill>
                          <a:effectLst/>
                          <a:latin typeface="Arial" charset="0"/>
                          <a:ea typeface="宋体" pitchFamily="2" charset="-122"/>
                        </a:rPr>
                        <a:t>公       式</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000" b="1" i="0" u="none" strike="noStrike" cap="none" normalizeH="0" baseline="0" smtClean="0">
                          <a:ln>
                            <a:noFill/>
                          </a:ln>
                          <a:solidFill>
                            <a:srgbClr val="315263"/>
                          </a:solidFill>
                          <a:effectLst/>
                          <a:latin typeface="Arial" charset="0"/>
                          <a:ea typeface="宋体" pitchFamily="2" charset="-122"/>
                        </a:rPr>
                        <a:t>序号</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000" b="1" i="0" u="none" strike="noStrike" cap="none" normalizeH="0" baseline="0" smtClean="0">
                          <a:ln>
                            <a:noFill/>
                          </a:ln>
                          <a:solidFill>
                            <a:srgbClr val="315263"/>
                          </a:solidFill>
                          <a:effectLst/>
                          <a:latin typeface="Arial" charset="0"/>
                          <a:ea typeface="宋体" pitchFamily="2" charset="-122"/>
                        </a:rPr>
                        <a:t>公       式</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000" b="0" i="0" u="none" strike="noStrike" cap="none" normalizeH="0" baseline="0" smtClean="0">
                        <a:ln>
                          <a:noFill/>
                        </a:ln>
                        <a:solidFill>
                          <a:srgbClr val="315263"/>
                        </a:solidFill>
                        <a:effectLst/>
                        <a:latin typeface="Arial" charset="0"/>
                        <a:ea typeface="宋体" pitchFamily="2" charset="-122"/>
                      </a:endParaRP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000" b="0" i="1" u="none" strike="noStrike" cap="none" normalizeH="0" baseline="0" smtClean="0">
                        <a:ln>
                          <a:noFill/>
                        </a:ln>
                        <a:solidFill>
                          <a:srgbClr val="315263"/>
                        </a:solidFill>
                        <a:effectLst/>
                        <a:latin typeface="Arial"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0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r>
                        <a:rPr kumimoji="0" lang="en-US" altLang="zh-CN" sz="2000" b="0" i="1" u="none" strike="noStrike" cap="none" normalizeH="0" baseline="0" smtClean="0">
                          <a:ln>
                            <a:noFill/>
                          </a:ln>
                          <a:solidFill>
                            <a:srgbClr val="315263"/>
                          </a:solidFill>
                          <a:effectLst/>
                          <a:latin typeface="Arial" charset="0"/>
                          <a:ea typeface="宋体" pitchFamily="2" charset="-122"/>
                        </a:rPr>
                        <a:t>′</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 </a:t>
                      </a:r>
                      <a:r>
                        <a:rPr kumimoji="0" lang="en-US" altLang="zh-CN" sz="2000" b="0" i="1" u="none" strike="noStrike" cap="none" normalizeH="0" baseline="0" smtClean="0">
                          <a:ln>
                            <a:noFill/>
                          </a:ln>
                          <a:solidFill>
                            <a:srgbClr val="315263"/>
                          </a:solidFill>
                          <a:effectLst/>
                          <a:latin typeface="Arial" charset="0"/>
                          <a:ea typeface="宋体" pitchFamily="2" charset="-122"/>
                        </a:rPr>
                        <a:t>= </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r>
                        <a:rPr kumimoji="0" lang="en-US" altLang="zh-CN" sz="2000" b="0" i="1" u="none" strike="noStrike" cap="none" normalizeH="0" baseline="0" smtClean="0">
                          <a:ln>
                            <a:noFill/>
                          </a:ln>
                          <a:solidFill>
                            <a:srgbClr val="315263"/>
                          </a:solidFill>
                          <a:effectLst/>
                          <a:latin typeface="Arial" charset="0"/>
                          <a:ea typeface="宋体" pitchFamily="2" charset="-122"/>
                        </a:rPr>
                        <a:t>;</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 0</a:t>
                      </a:r>
                      <a:r>
                        <a:rPr kumimoji="0" lang="en-US" altLang="zh-CN" sz="2000" b="0" i="1" u="none" strike="noStrike" cap="none" normalizeH="0" baseline="0" smtClean="0">
                          <a:ln>
                            <a:noFill/>
                          </a:ln>
                          <a:solidFill>
                            <a:srgbClr val="315263"/>
                          </a:solidFill>
                          <a:effectLst/>
                          <a:latin typeface="Arial" charset="0"/>
                          <a:ea typeface="宋体" pitchFamily="2" charset="-122"/>
                        </a:rPr>
                        <a:t>′= </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1" i="0" u="none" strike="noStrike" cap="none" normalizeH="0" baseline="0" smtClean="0">
                          <a:ln>
                            <a:noFill/>
                          </a:ln>
                          <a:solidFill>
                            <a:srgbClr val="315263"/>
                          </a:solidFill>
                          <a:effectLst/>
                          <a:latin typeface="黑体" pitchFamily="2" charset="-122"/>
                          <a:ea typeface="黑体" pitchFamily="2" charset="-122"/>
                        </a:rPr>
                        <a:t>0</a:t>
                      </a:r>
                      <a:r>
                        <a:rPr kumimoji="0" lang="en-US" altLang="zh-CN" sz="2000" b="1" i="1" u="none" strike="noStrike" cap="none" normalizeH="0" baseline="0" smtClean="0">
                          <a:ln>
                            <a:noFill/>
                          </a:ln>
                          <a:solidFill>
                            <a:srgbClr val="315263"/>
                          </a:solidFill>
                          <a:effectLst/>
                          <a:latin typeface="Arial" charset="0"/>
                          <a:ea typeface="宋体" pitchFamily="2" charset="-122"/>
                        </a:rPr>
                        <a:t> </a:t>
                      </a:r>
                      <a:r>
                        <a:rPr kumimoji="0" lang="en-US" altLang="zh-CN" sz="2000" b="0" i="1" u="none" strike="noStrike" cap="none" normalizeH="0" baseline="0" smtClean="0">
                          <a:ln>
                            <a:noFill/>
                          </a:ln>
                          <a:solidFill>
                            <a:srgbClr val="315263"/>
                          </a:solidFill>
                          <a:effectLst/>
                          <a:latin typeface="Arial" charset="0"/>
                          <a:ea typeface="宋体" pitchFamily="2" charset="-122"/>
                        </a:rPr>
                        <a:t>A</a:t>
                      </a:r>
                      <a:r>
                        <a:rPr kumimoji="0" lang="en-US" altLang="zh-CN" sz="2000" b="1" i="1" u="none" strike="noStrike" cap="none" normalizeH="0" baseline="0" smtClean="0">
                          <a:ln>
                            <a:noFill/>
                          </a:ln>
                          <a:solidFill>
                            <a:srgbClr val="315263"/>
                          </a:solidFill>
                          <a:effectLst/>
                          <a:latin typeface="Arial" charset="0"/>
                          <a:ea typeface="宋体" pitchFamily="2" charset="-122"/>
                        </a:rPr>
                        <a:t> = </a:t>
                      </a:r>
                      <a:r>
                        <a:rPr kumimoji="0" lang="en-US" altLang="zh-CN" sz="2000" b="1" i="0" u="none" strike="noStrike" cap="none" normalizeH="0" baseline="0" smtClean="0">
                          <a:ln>
                            <a:noFill/>
                          </a:ln>
                          <a:solidFill>
                            <a:srgbClr val="315263"/>
                          </a:solidFill>
                          <a:effectLst/>
                          <a:latin typeface="黑体" pitchFamily="2" charset="-122"/>
                          <a:ea typeface="黑体" pitchFamily="2"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 </a:t>
                      </a:r>
                      <a:r>
                        <a:rPr kumimoji="0" lang="en-US" altLang="zh-CN" sz="2000" b="0" i="1" u="none" strike="noStrike" cap="none" normalizeH="0" baseline="0" smtClean="0">
                          <a:ln>
                            <a:noFill/>
                          </a:ln>
                          <a:solidFill>
                            <a:srgbClr val="315263"/>
                          </a:solidFill>
                          <a:effectLst/>
                          <a:latin typeface="Arial" charset="0"/>
                          <a:ea typeface="宋体" pitchFamily="2" charset="-122"/>
                        </a:rPr>
                        <a:t>+ A= </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2</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r>
                        <a:rPr kumimoji="0" lang="en-US" altLang="zh-CN" sz="2000" b="0" i="1" u="none" strike="noStrike" cap="none" normalizeH="0" baseline="0" smtClean="0">
                          <a:ln>
                            <a:noFill/>
                          </a:ln>
                          <a:solidFill>
                            <a:srgbClr val="315263"/>
                          </a:solidFill>
                          <a:effectLst/>
                          <a:latin typeface="Arial" charset="0"/>
                          <a:ea typeface="宋体" pitchFamily="2" charset="-122"/>
                        </a:rPr>
                        <a:t> A </a:t>
                      </a:r>
                      <a:r>
                        <a:rPr kumimoji="0" lang="en-US" altLang="zh-CN" sz="2000" b="1" i="1" u="none" strike="noStrike" cap="none" normalizeH="0" baseline="0" smtClean="0">
                          <a:ln>
                            <a:noFill/>
                          </a:ln>
                          <a:solidFill>
                            <a:srgbClr val="315263"/>
                          </a:solidFill>
                          <a:effectLst/>
                          <a:latin typeface="Arial" charset="0"/>
                          <a:ea typeface="宋体" pitchFamily="2" charset="-122"/>
                        </a:rPr>
                        <a:t>= </a:t>
                      </a:r>
                      <a:r>
                        <a:rPr kumimoji="0" lang="en-US" altLang="zh-CN" sz="2000" b="0" i="1" u="none" strike="noStrike" cap="none" normalizeH="0" baseline="0" smtClean="0">
                          <a:ln>
                            <a:noFill/>
                          </a:ln>
                          <a:solidFill>
                            <a:srgbClr val="315263"/>
                          </a:solidFill>
                          <a:effectLst/>
                          <a:latin typeface="Arial" charset="0"/>
                          <a:ea typeface="宋体" pitchFamily="2" charset="-122"/>
                        </a:rPr>
                        <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 </a:t>
                      </a:r>
                      <a:r>
                        <a:rPr kumimoji="0" lang="en-US" altLang="zh-CN" sz="2000" b="0" i="1" u="none" strike="noStrike" cap="none" normalizeH="0" baseline="0" smtClean="0">
                          <a:ln>
                            <a:noFill/>
                          </a:ln>
                          <a:solidFill>
                            <a:srgbClr val="315263"/>
                          </a:solidFill>
                          <a:effectLst/>
                          <a:latin typeface="Arial" charset="0"/>
                          <a:ea typeface="宋体" pitchFamily="2" charset="-122"/>
                        </a:rPr>
                        <a:t>+ A = A</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3</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A = 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 A = A</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4</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A′= </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 A′ = </a:t>
                      </a:r>
                      <a:r>
                        <a:rPr kumimoji="0" lang="en-US" altLang="zh-CN" sz="2000" b="0" i="0" u="none" strike="noStrike" cap="none" normalizeH="0" baseline="0" smtClean="0">
                          <a:ln>
                            <a:noFill/>
                          </a:ln>
                          <a:solidFill>
                            <a:srgbClr val="315263"/>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5</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 B 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 B + A</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6</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C) = (A B) 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16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 (B +C) = (A + B) + C</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7</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+C) = A B + A 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17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 B C = (A +B)(A +C)</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8</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 = A′ + 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18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B) ′ = A′B′</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9629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smtClean="0">
                          <a:ln>
                            <a:noFill/>
                          </a:ln>
                          <a:solidFill>
                            <a:srgbClr val="315263"/>
                          </a:solidFill>
                          <a:effectLst/>
                          <a:latin typeface="Arial" charset="0"/>
                          <a:ea typeface="宋体" pitchFamily="2" charset="-122"/>
                        </a:rPr>
                        <a:t>9</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000" b="0" i="1" u="none" strike="noStrike" cap="none" normalizeH="0" baseline="0" smtClean="0">
                          <a:ln>
                            <a:noFill/>
                          </a:ln>
                          <a:solidFill>
                            <a:srgbClr val="315263"/>
                          </a:solidFill>
                          <a:effectLst/>
                          <a:latin typeface="Arial" charset="0"/>
                          <a:ea typeface="宋体" pitchFamily="2" charset="-122"/>
                        </a:rPr>
                        <a:t>(A ′) ′ = 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000" b="0" i="0" u="none" strike="noStrike" cap="none" normalizeH="0" baseline="0" smtClean="0">
                        <a:ln>
                          <a:noFill/>
                        </a:ln>
                        <a:solidFill>
                          <a:srgbClr val="315263"/>
                        </a:solidFill>
                        <a:effectLst/>
                        <a:latin typeface="Arial"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2000" b="0" i="0" u="none" strike="noStrike" cap="none" normalizeH="0" baseline="0" smtClean="0">
                        <a:ln>
                          <a:noFill/>
                        </a:ln>
                        <a:solidFill>
                          <a:srgbClr val="315263"/>
                        </a:solidFill>
                        <a:effectLst/>
                        <a:latin typeface="Arial"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
        <p:nvSpPr>
          <p:cNvPr id="29762" name="AutoShape 86"/>
          <p:cNvSpPr>
            <a:spLocks noChangeArrowheads="1"/>
          </p:cNvSpPr>
          <p:nvPr/>
        </p:nvSpPr>
        <p:spPr bwMode="auto">
          <a:xfrm>
            <a:off x="3635375" y="333375"/>
            <a:ext cx="5213350" cy="728663"/>
          </a:xfrm>
          <a:prstGeom prst="wedgeEllipseCallout">
            <a:avLst>
              <a:gd name="adj1" fmla="val -58352"/>
              <a:gd name="adj2" fmla="val -2537"/>
            </a:avLst>
          </a:prstGeom>
          <a:ln>
            <a:solidFill>
              <a:schemeClr val="accent2">
                <a:lumMod val="40000"/>
                <a:lumOff val="60000"/>
              </a:schemeClr>
            </a:solidFill>
            <a:headEnd/>
            <a:tailEnd/>
          </a:ln>
        </p:spPr>
        <p:style>
          <a:lnRef idx="2">
            <a:schemeClr val="accent2"/>
          </a:lnRef>
          <a:fillRef idx="1">
            <a:schemeClr val="lt1"/>
          </a:fillRef>
          <a:effectRef idx="0">
            <a:schemeClr val="accent2"/>
          </a:effectRef>
          <a:fontRef idx="minor">
            <a:schemeClr val="dk1"/>
          </a:fontRef>
        </p:style>
        <p:txBody>
          <a:bodyPr/>
          <a:lstStyle/>
          <a:p>
            <a:pPr eaLnBrk="1" hangingPunct="1">
              <a:defRPr/>
            </a:pPr>
            <a:r>
              <a:rPr lang="zh-CN" altLang="en-US" sz="2400">
                <a:solidFill>
                  <a:schemeClr val="tx1"/>
                </a:solidFill>
                <a:ea typeface="楷体_GB2312" pitchFamily="49" charset="-122"/>
              </a:rPr>
              <a:t>证明方法：推演  真值表</a:t>
            </a:r>
            <a:endParaRPr lang="zh-CN" altLang="en-US" sz="2400" b="1">
              <a:solidFill>
                <a:schemeClr val="tx1"/>
              </a:solidFill>
              <a:ea typeface="楷体_GB2312" pitchFamily="49" charset="-122"/>
            </a:endParaRPr>
          </a:p>
        </p:txBody>
      </p:sp>
      <p:sp>
        <p:nvSpPr>
          <p:cNvPr id="8" name="TextBox 7"/>
          <p:cNvSpPr txBox="1"/>
          <p:nvPr/>
        </p:nvSpPr>
        <p:spPr>
          <a:xfrm>
            <a:off x="7532688" y="1111250"/>
            <a:ext cx="1316037"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A660C46-E9A9-4E34-A3BA-342FC90AF6FC}" type="slidenum">
              <a:rPr lang="zh-CN" altLang="en-US" smtClean="0">
                <a:solidFill>
                  <a:srgbClr val="0000B6"/>
                </a:solidFill>
                <a:latin typeface="Book Antiqua" pitchFamily="18" charset="0"/>
              </a:rPr>
              <a:pPr/>
              <a:t>9</a:t>
            </a:fld>
            <a:endParaRPr lang="en-US" altLang="zh-CN" smtClean="0">
              <a:solidFill>
                <a:srgbClr val="0000B6"/>
              </a:solidFill>
              <a:latin typeface="Book Antiqua" pitchFamily="18" charset="0"/>
            </a:endParaRPr>
          </a:p>
        </p:txBody>
      </p:sp>
      <p:sp>
        <p:nvSpPr>
          <p:cNvPr id="13315" name="页脚占位符 4"/>
          <p:cNvSpPr>
            <a:spLocks noGrp="1"/>
          </p:cNvSpPr>
          <p:nvPr>
            <p:ph type="ftr"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mtClean="0">
                <a:solidFill>
                  <a:schemeClr val="bg2"/>
                </a:solidFill>
              </a:rPr>
              <a:t>2019 ZDMC – Lec. #2</a:t>
            </a:r>
            <a:endParaRPr lang="en-US" altLang="zh-CN">
              <a:solidFill>
                <a:schemeClr val="bg2"/>
              </a:solidFill>
            </a:endParaRPr>
          </a:p>
        </p:txBody>
      </p:sp>
      <p:sp>
        <p:nvSpPr>
          <p:cNvPr id="428034" name="Rectangle 2"/>
          <p:cNvSpPr>
            <a:spLocks noGrp="1" noChangeArrowheads="1"/>
          </p:cNvSpPr>
          <p:nvPr>
            <p:ph type="title"/>
          </p:nvPr>
        </p:nvSpPr>
        <p:spPr>
          <a:xfrm>
            <a:off x="539750" y="404813"/>
            <a:ext cx="8229600" cy="884237"/>
          </a:xfrm>
        </p:spPr>
        <p:txBody>
          <a:bodyPr/>
          <a:lstStyle/>
          <a:p>
            <a:pPr>
              <a:defRPr/>
            </a:pPr>
            <a:r>
              <a:rPr lang="zh-CN" altLang="en-US" sz="4000" i="0" dirty="0" smtClean="0">
                <a:ea typeface="宋体" pitchFamily="2" charset="-122"/>
              </a:rPr>
              <a:t>若干常用公式</a:t>
            </a:r>
            <a:endParaRPr lang="zh-CN" altLang="en-US" sz="4000" i="0" dirty="0" smtClean="0">
              <a:solidFill>
                <a:srgbClr val="7B84C6"/>
              </a:solidFill>
              <a:ea typeface="宋体" pitchFamily="2" charset="-122"/>
            </a:endParaRPr>
          </a:p>
        </p:txBody>
      </p:sp>
      <p:graphicFrame>
        <p:nvGraphicFramePr>
          <p:cNvPr id="428035" name="Group 3"/>
          <p:cNvGraphicFramePr>
            <a:graphicFrameLocks noGrp="1"/>
          </p:cNvGraphicFramePr>
          <p:nvPr>
            <p:ph idx="1"/>
          </p:nvPr>
        </p:nvGraphicFramePr>
        <p:xfrm>
          <a:off x="323850" y="1412875"/>
          <a:ext cx="8027988" cy="4611687"/>
        </p:xfrm>
        <a:graphic>
          <a:graphicData uri="http://schemas.openxmlformats.org/drawingml/2006/table">
            <a:tbl>
              <a:tblPr/>
              <a:tblGrid>
                <a:gridCol w="1857375">
                  <a:extLst>
                    <a:ext uri="{9D8B030D-6E8A-4147-A177-3AD203B41FA5}">
                      <a16:colId xmlns:a16="http://schemas.microsoft.com/office/drawing/2014/main" xmlns="" val="20000"/>
                    </a:ext>
                  </a:extLst>
                </a:gridCol>
                <a:gridCol w="6170613">
                  <a:extLst>
                    <a:ext uri="{9D8B030D-6E8A-4147-A177-3AD203B41FA5}">
                      <a16:colId xmlns:a16="http://schemas.microsoft.com/office/drawing/2014/main" xmlns="" val="20001"/>
                    </a:ext>
                  </a:extLst>
                </a:gridCol>
              </a:tblGrid>
              <a:tr h="59690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dirty="0" smtClean="0">
                          <a:ln>
                            <a:noFill/>
                          </a:ln>
                          <a:solidFill>
                            <a:srgbClr val="315263"/>
                          </a:solidFill>
                          <a:effectLst/>
                          <a:latin typeface="Arial" charset="0"/>
                          <a:ea typeface="宋体" pitchFamily="2" charset="-122"/>
                        </a:rPr>
                        <a:t>序     号</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zh-CN" altLang="en-US" sz="2800" b="0" i="0" u="none" strike="noStrike" cap="none" normalizeH="0" baseline="0" smtClean="0">
                          <a:ln>
                            <a:noFill/>
                          </a:ln>
                          <a:solidFill>
                            <a:srgbClr val="315263"/>
                          </a:solidFill>
                          <a:effectLst/>
                          <a:latin typeface="Arial" charset="0"/>
                          <a:ea typeface="宋体" pitchFamily="2" charset="-122"/>
                        </a:rPr>
                        <a:t>公           式</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95321">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21</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 A B = A</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9690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22</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+A ′B = A + B</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98496">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23</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B + A </a:t>
                      </a:r>
                      <a:r>
                        <a:rPr kumimoji="0" lang="en-US" altLang="zh-CN" sz="2800" b="0" i="1" u="none" strike="noStrike" cap="none" normalizeH="0" baseline="0" smtClean="0">
                          <a:ln>
                            <a:noFill/>
                          </a:ln>
                          <a:solidFill>
                            <a:srgbClr val="315263"/>
                          </a:solidFill>
                          <a:effectLst/>
                          <a:latin typeface="Arial" charset="0"/>
                          <a:ea typeface="Arial Unicode MS" pitchFamily="34" charset="-122"/>
                          <a:cs typeface="Arial Unicode MS" pitchFamily="34" charset="-122"/>
                        </a:rPr>
                        <a:t>B′ </a:t>
                      </a:r>
                      <a:r>
                        <a:rPr kumimoji="0" lang="en-US" altLang="zh-CN" sz="2800" b="0" i="1" u="none" strike="noStrike" cap="none" normalizeH="0" baseline="0" smtClean="0">
                          <a:ln>
                            <a:noFill/>
                          </a:ln>
                          <a:solidFill>
                            <a:srgbClr val="315263"/>
                          </a:solidFill>
                          <a:effectLst/>
                          <a:latin typeface="Arial" charset="0"/>
                          <a:ea typeface="宋体" pitchFamily="2" charset="-122"/>
                        </a:rPr>
                        <a:t>= A</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9690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24</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 A + B) = A</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03023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25</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dirty="0" smtClean="0">
                          <a:ln>
                            <a:noFill/>
                          </a:ln>
                          <a:solidFill>
                            <a:srgbClr val="315263"/>
                          </a:solidFill>
                          <a:effectLst/>
                          <a:latin typeface="Arial" charset="0"/>
                          <a:ea typeface="宋体" pitchFamily="2" charset="-122"/>
                        </a:rPr>
                        <a:t>A B + </a:t>
                      </a:r>
                      <a:r>
                        <a:rPr kumimoji="0" lang="en-US" altLang="zh-CN" sz="2800" b="0" i="1" u="none" strike="noStrike" cap="none" normalizeH="0" baseline="0" dirty="0" smtClean="0">
                          <a:ln>
                            <a:noFill/>
                          </a:ln>
                          <a:solidFill>
                            <a:srgbClr val="315263"/>
                          </a:solidFill>
                          <a:effectLst/>
                          <a:latin typeface="Arial" charset="0"/>
                          <a:ea typeface="Arial Unicode MS" pitchFamily="34" charset="-122"/>
                          <a:cs typeface="Arial Unicode MS" pitchFamily="34" charset="-122"/>
                        </a:rPr>
                        <a:t>A′ </a:t>
                      </a:r>
                      <a:r>
                        <a:rPr kumimoji="0" lang="en-US" altLang="zh-CN" sz="2800" b="0" i="1" u="none" strike="noStrike" cap="none" normalizeH="0" baseline="0" dirty="0" smtClean="0">
                          <a:ln>
                            <a:noFill/>
                          </a:ln>
                          <a:solidFill>
                            <a:srgbClr val="315263"/>
                          </a:solidFill>
                          <a:effectLst/>
                          <a:latin typeface="Arial" charset="0"/>
                          <a:ea typeface="宋体" pitchFamily="2" charset="-122"/>
                        </a:rPr>
                        <a:t>C + B C = A B + </a:t>
                      </a:r>
                      <a:r>
                        <a:rPr kumimoji="0" lang="en-US" altLang="zh-CN" sz="2800" b="0" i="1" u="none" strike="noStrike" cap="none" normalizeH="0" baseline="0" dirty="0" smtClean="0">
                          <a:ln>
                            <a:noFill/>
                          </a:ln>
                          <a:solidFill>
                            <a:srgbClr val="315263"/>
                          </a:solidFill>
                          <a:effectLst/>
                          <a:latin typeface="Arial" charset="0"/>
                          <a:ea typeface="Arial Unicode MS" pitchFamily="34" charset="-122"/>
                          <a:cs typeface="Arial Unicode MS" pitchFamily="34" charset="-122"/>
                        </a:rPr>
                        <a:t>A′ </a:t>
                      </a:r>
                      <a:r>
                        <a:rPr kumimoji="0" lang="en-US" altLang="zh-CN" sz="2800" b="0" i="1" u="none" strike="noStrike" cap="none" normalizeH="0" baseline="0" dirty="0" smtClean="0">
                          <a:ln>
                            <a:noFill/>
                          </a:ln>
                          <a:solidFill>
                            <a:srgbClr val="315263"/>
                          </a:solidFill>
                          <a:effectLst/>
                          <a:latin typeface="Arial" charset="0"/>
                          <a:ea typeface="宋体" pitchFamily="2" charset="-122"/>
                        </a:rPr>
                        <a:t>C</a:t>
                      </a:r>
                    </a:p>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dirty="0" smtClean="0">
                          <a:ln>
                            <a:noFill/>
                          </a:ln>
                          <a:solidFill>
                            <a:srgbClr val="315263"/>
                          </a:solidFill>
                          <a:effectLst/>
                          <a:latin typeface="Arial" charset="0"/>
                          <a:ea typeface="宋体" pitchFamily="2" charset="-122"/>
                        </a:rPr>
                        <a:t>A B</a:t>
                      </a:r>
                      <a:r>
                        <a:rPr kumimoji="0" lang="zh-CN" altLang="en-US" sz="2800" b="0" i="1" u="none" strike="noStrike" cap="none" normalizeH="0" baseline="0" dirty="0" smtClean="0">
                          <a:ln>
                            <a:noFill/>
                          </a:ln>
                          <a:solidFill>
                            <a:srgbClr val="315263"/>
                          </a:solidFill>
                          <a:effectLst/>
                          <a:latin typeface="Arial" charset="0"/>
                          <a:ea typeface="宋体" pitchFamily="2" charset="-122"/>
                        </a:rPr>
                        <a:t>＋ </a:t>
                      </a:r>
                      <a:r>
                        <a:rPr kumimoji="0" lang="en-US" altLang="zh-CN" sz="2800" b="0" i="1" u="none" strike="noStrike" cap="none" normalizeH="0" baseline="0" dirty="0" smtClean="0">
                          <a:ln>
                            <a:noFill/>
                          </a:ln>
                          <a:solidFill>
                            <a:srgbClr val="315263"/>
                          </a:solidFill>
                          <a:effectLst/>
                          <a:latin typeface="Arial" charset="0"/>
                          <a:ea typeface="Arial Unicode MS" pitchFamily="34" charset="-122"/>
                          <a:cs typeface="Arial Unicode MS" pitchFamily="34" charset="-122"/>
                        </a:rPr>
                        <a:t>A′ </a:t>
                      </a:r>
                      <a:r>
                        <a:rPr kumimoji="0" lang="en-US" altLang="zh-CN" sz="2800" b="0" i="1" u="none" strike="noStrike" cap="none" normalizeH="0" baseline="0" dirty="0" smtClean="0">
                          <a:ln>
                            <a:noFill/>
                          </a:ln>
                          <a:solidFill>
                            <a:srgbClr val="315263"/>
                          </a:solidFill>
                          <a:effectLst/>
                          <a:latin typeface="Arial" charset="0"/>
                          <a:ea typeface="宋体" pitchFamily="2" charset="-122"/>
                        </a:rPr>
                        <a:t>C + B CD = A B + </a:t>
                      </a:r>
                      <a:r>
                        <a:rPr kumimoji="0" lang="en-US" altLang="zh-CN" sz="2800" b="0" i="1" u="none" strike="noStrike" cap="none" normalizeH="0" baseline="0" dirty="0" smtClean="0">
                          <a:ln>
                            <a:noFill/>
                          </a:ln>
                          <a:solidFill>
                            <a:srgbClr val="315263"/>
                          </a:solidFill>
                          <a:effectLst/>
                          <a:latin typeface="Arial" charset="0"/>
                          <a:ea typeface="Arial Unicode MS" pitchFamily="34" charset="-122"/>
                          <a:cs typeface="Arial Unicode MS" pitchFamily="34" charset="-122"/>
                        </a:rPr>
                        <a:t>A′</a:t>
                      </a:r>
                      <a:r>
                        <a:rPr kumimoji="0" lang="en-US" altLang="zh-CN" sz="2800" b="0" i="1" u="none" strike="noStrike" cap="none" normalizeH="0" baseline="0" dirty="0" smtClean="0">
                          <a:ln>
                            <a:noFill/>
                          </a:ln>
                          <a:solidFill>
                            <a:srgbClr val="315263"/>
                          </a:solidFill>
                          <a:effectLst/>
                          <a:latin typeface="Arial" charset="0"/>
                          <a:ea typeface="宋体" pitchFamily="2" charset="-122"/>
                        </a:rPr>
                        <a:t> C</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96908">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0" u="none" strike="noStrike" cap="none" normalizeH="0" baseline="0" smtClean="0">
                          <a:ln>
                            <a:noFill/>
                          </a:ln>
                          <a:solidFill>
                            <a:srgbClr val="315263"/>
                          </a:solidFill>
                          <a:effectLst/>
                          <a:latin typeface="Arial" charset="0"/>
                          <a:ea typeface="宋体" pitchFamily="2" charset="-122"/>
                        </a:rPr>
                        <a:t>26</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2800" b="0" i="1" u="none" strike="noStrike" cap="none" normalizeH="0" baseline="0" smtClean="0">
                          <a:ln>
                            <a:noFill/>
                          </a:ln>
                          <a:solidFill>
                            <a:srgbClr val="315263"/>
                          </a:solidFill>
                          <a:effectLst/>
                          <a:latin typeface="Arial" charset="0"/>
                          <a:ea typeface="宋体" pitchFamily="2" charset="-122"/>
                        </a:rPr>
                        <a:t>A </a:t>
                      </a:r>
                      <a:r>
                        <a:rPr kumimoji="0" lang="en-US" altLang="zh-CN" sz="2800" b="0" i="1" u="none" strike="noStrike" cap="none" normalizeH="0" baseline="0" smtClean="0">
                          <a:ln>
                            <a:noFill/>
                          </a:ln>
                          <a:solidFill>
                            <a:srgbClr val="315263"/>
                          </a:solidFill>
                          <a:effectLst/>
                          <a:latin typeface="Arial" charset="0"/>
                          <a:ea typeface="Arial Unicode MS" pitchFamily="34" charset="-122"/>
                          <a:cs typeface="Arial Unicode MS" pitchFamily="34" charset="-122"/>
                        </a:rPr>
                        <a:t>(AB) ′ </a:t>
                      </a:r>
                      <a:r>
                        <a:rPr kumimoji="0" lang="en-US" altLang="zh-CN" sz="2800" b="0" i="1" u="none" strike="noStrike" cap="none" normalizeH="0" baseline="0" smtClean="0">
                          <a:ln>
                            <a:noFill/>
                          </a:ln>
                          <a:solidFill>
                            <a:srgbClr val="315263"/>
                          </a:solidFill>
                          <a:effectLst/>
                          <a:latin typeface="Arial" charset="0"/>
                          <a:ea typeface="宋体" pitchFamily="2" charset="-122"/>
                        </a:rPr>
                        <a:t>= A </a:t>
                      </a:r>
                      <a:r>
                        <a:rPr kumimoji="0" lang="en-US" altLang="zh-CN" sz="2800" b="0" i="1" u="none" strike="noStrike" cap="none" normalizeH="0" baseline="0" smtClean="0">
                          <a:ln>
                            <a:noFill/>
                          </a:ln>
                          <a:solidFill>
                            <a:srgbClr val="315263"/>
                          </a:solidFill>
                          <a:effectLst/>
                          <a:latin typeface="Arial" charset="0"/>
                          <a:ea typeface="Arial Unicode MS" pitchFamily="34" charset="-122"/>
                          <a:cs typeface="Arial Unicode MS" pitchFamily="34" charset="-122"/>
                        </a:rPr>
                        <a:t>B′ </a:t>
                      </a:r>
                      <a:r>
                        <a:rPr kumimoji="0" lang="en-US" altLang="zh-CN" sz="2800" b="0" i="1" u="none" strike="noStrike" cap="none" normalizeH="0" baseline="0" smtClean="0">
                          <a:ln>
                            <a:noFill/>
                          </a:ln>
                          <a:solidFill>
                            <a:srgbClr val="315263"/>
                          </a:solidFill>
                          <a:effectLst/>
                          <a:latin typeface="Arial" charset="0"/>
                          <a:ea typeface="宋体" pitchFamily="2" charset="-122"/>
                        </a:rPr>
                        <a:t>; </a:t>
                      </a:r>
                      <a:r>
                        <a:rPr kumimoji="0" lang="en-US" altLang="zh-CN" sz="2800" b="0" i="1" u="none" strike="noStrike" cap="none" normalizeH="0" baseline="0" smtClean="0">
                          <a:ln>
                            <a:noFill/>
                          </a:ln>
                          <a:solidFill>
                            <a:srgbClr val="315263"/>
                          </a:solidFill>
                          <a:effectLst/>
                          <a:latin typeface="Arial" charset="0"/>
                          <a:ea typeface="Arial Unicode MS" pitchFamily="34" charset="-122"/>
                          <a:cs typeface="Arial Unicode MS" pitchFamily="34" charset="-122"/>
                        </a:rPr>
                        <a:t>A′ (AB) ′ </a:t>
                      </a:r>
                      <a:r>
                        <a:rPr kumimoji="0" lang="en-US" altLang="zh-CN" sz="2800" b="0" i="1" u="none" strike="noStrike" cap="none" normalizeH="0" baseline="0" smtClean="0">
                          <a:ln>
                            <a:noFill/>
                          </a:ln>
                          <a:solidFill>
                            <a:srgbClr val="315263"/>
                          </a:solidFill>
                          <a:effectLst/>
                          <a:latin typeface="Arial" charset="0"/>
                          <a:ea typeface="宋体" pitchFamily="2" charset="-122"/>
                        </a:rPr>
                        <a:t>= </a:t>
                      </a:r>
                      <a:r>
                        <a:rPr kumimoji="0" lang="en-US" altLang="zh-CN" sz="2800" b="0" i="1" u="none" strike="noStrike" cap="none" normalizeH="0" baseline="0" smtClean="0">
                          <a:ln>
                            <a:noFill/>
                          </a:ln>
                          <a:solidFill>
                            <a:srgbClr val="315263"/>
                          </a:solidFill>
                          <a:effectLst/>
                          <a:latin typeface="Arial" charset="0"/>
                          <a:ea typeface="Arial Unicode MS" pitchFamily="34" charset="-122"/>
                          <a:cs typeface="Arial Unicode MS" pitchFamily="34" charset="-122"/>
                        </a:rPr>
                        <a:t>A′ </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 name="TextBox 5"/>
          <p:cNvSpPr txBox="1"/>
          <p:nvPr/>
        </p:nvSpPr>
        <p:spPr>
          <a:xfrm>
            <a:off x="6994525" y="390525"/>
            <a:ext cx="1316038" cy="769938"/>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4400" b="1" dirty="0" smtClean="0">
                <a:solidFill>
                  <a:srgbClr val="FF0000"/>
                </a:solidFill>
                <a:effectLst>
                  <a:outerShdw blurRad="38100" dist="38100" dir="2700000" algn="tl">
                    <a:srgbClr val="C0C0C0"/>
                  </a:outerShdw>
                </a:effectLst>
                <a:ea typeface="宋体" pitchFamily="2" charset="-122"/>
              </a:rPr>
              <a:t>复习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3984</TotalTime>
  <Words>3961</Words>
  <Application>Microsoft Macintosh PowerPoint</Application>
  <PresentationFormat>全屏显示(4:3)</PresentationFormat>
  <Paragraphs>1032</Paragraphs>
  <Slides>71</Slides>
  <Notes>70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88" baseType="lpstr">
      <vt:lpstr>Arial</vt:lpstr>
      <vt:lpstr>Arial Narrow</vt:lpstr>
      <vt:lpstr>Arial Unicode MS</vt:lpstr>
      <vt:lpstr>Book Antiqua</vt:lpstr>
      <vt:lpstr>Dotum</vt:lpstr>
      <vt:lpstr>Monotype Sorts</vt:lpstr>
      <vt:lpstr>Symbol</vt:lpstr>
      <vt:lpstr>Times New Roman</vt:lpstr>
      <vt:lpstr>Wingdings</vt:lpstr>
      <vt:lpstr>黑体</vt:lpstr>
      <vt:lpstr>华文新魏</vt:lpstr>
      <vt:lpstr>楷体_GB2312</vt:lpstr>
      <vt:lpstr>宋体</vt:lpstr>
      <vt:lpstr>iab97</vt:lpstr>
      <vt:lpstr>Photo Editor Photo</vt:lpstr>
      <vt:lpstr>公式</vt:lpstr>
      <vt:lpstr>Equation</vt:lpstr>
      <vt:lpstr>Lect 02 逻辑化简</vt:lpstr>
      <vt:lpstr>复习</vt:lpstr>
      <vt:lpstr>与 -AND</vt:lpstr>
      <vt:lpstr>或-OR</vt:lpstr>
      <vt:lpstr>非-NOT(反相器)</vt:lpstr>
      <vt:lpstr>常用的复合逻辑运算异或</vt:lpstr>
      <vt:lpstr>常用的复合逻辑运算同或</vt:lpstr>
      <vt:lpstr>基本公式</vt:lpstr>
      <vt:lpstr>若干常用公式</vt:lpstr>
      <vt:lpstr>逻辑代数的基本定理</vt:lpstr>
      <vt:lpstr>代入定理1</vt:lpstr>
      <vt:lpstr>代入定理2</vt:lpstr>
      <vt:lpstr>逻辑代数的基本定理-2</vt:lpstr>
      <vt:lpstr>反演定理</vt:lpstr>
      <vt:lpstr>PowerPoint 演示文稿</vt:lpstr>
      <vt:lpstr>逻辑函数的表示方法</vt:lpstr>
      <vt:lpstr>逻辑真值表</vt:lpstr>
      <vt:lpstr>PowerPoint 演示文稿</vt:lpstr>
      <vt:lpstr>PowerPoint 演示文稿</vt:lpstr>
      <vt:lpstr>PowerPoint 演示文稿</vt:lpstr>
      <vt:lpstr>举例：举重裁判电路</vt:lpstr>
      <vt:lpstr>各种表现形式的相互转换</vt:lpstr>
      <vt:lpstr>PowerPoint 演示文稿</vt:lpstr>
      <vt:lpstr>PowerPoint 演示文稿</vt:lpstr>
      <vt:lpstr>PowerPoint 演示文稿</vt:lpstr>
      <vt:lpstr>PowerPoint 演示文稿</vt:lpstr>
      <vt:lpstr>逻辑函数的两种标准形式      最小项之和                 最大项之积 </vt:lpstr>
      <vt:lpstr>最小项举例</vt:lpstr>
      <vt:lpstr>最小项的编号：</vt:lpstr>
      <vt:lpstr>最小项的性质</vt:lpstr>
      <vt:lpstr>逻辑函数最小项之和的形式</vt:lpstr>
      <vt:lpstr>逻辑函数最小项之和的形式</vt:lpstr>
      <vt:lpstr>逻辑函数最小项之和的形式</vt:lpstr>
      <vt:lpstr>逻辑函数最小项之和的形式</vt:lpstr>
      <vt:lpstr>逻辑函数最小项之和的形式</vt:lpstr>
      <vt:lpstr>逻辑函数最小项之和的形式</vt:lpstr>
      <vt:lpstr>逻辑函数最小项之和的形式</vt:lpstr>
      <vt:lpstr>最大项：</vt:lpstr>
      <vt:lpstr>最大项的性质</vt:lpstr>
      <vt:lpstr>最大项的编号：</vt:lpstr>
      <vt:lpstr>PowerPoint 演示文稿</vt:lpstr>
      <vt:lpstr>逻辑函数的化简法</vt:lpstr>
      <vt:lpstr>PowerPoint 演示文稿</vt:lpstr>
      <vt:lpstr>PowerPoint 演示文稿</vt:lpstr>
      <vt:lpstr>PowerPoint 演示文稿</vt:lpstr>
      <vt:lpstr>PowerPoint 演示文稿</vt:lpstr>
      <vt:lpstr>卡诺图化简法</vt:lpstr>
      <vt:lpstr>表示最小项的卡诺图</vt:lpstr>
      <vt:lpstr>表示最小项的卡诺图</vt:lpstr>
      <vt:lpstr>表示最小项的卡诺图</vt:lpstr>
      <vt:lpstr>PowerPoint 演示文稿</vt:lpstr>
      <vt:lpstr>用卡诺图表示逻辑函数</vt:lpstr>
      <vt:lpstr>用卡诺图表示逻辑函数</vt:lpstr>
      <vt:lpstr>用卡诺图表示逻辑函数</vt:lpstr>
      <vt:lpstr> 用卡诺图化简函数</vt:lpstr>
      <vt:lpstr>PowerPoint 演示文稿</vt:lpstr>
      <vt:lpstr>两个相邻最小项可合并为一项， 消去一对因子</vt:lpstr>
      <vt:lpstr> 用卡诺图化简函数</vt:lpstr>
      <vt:lpstr>卡诺图化简的原则</vt:lpstr>
      <vt:lpstr>例：</vt:lpstr>
      <vt:lpstr>例：</vt:lpstr>
      <vt:lpstr>例：</vt:lpstr>
      <vt:lpstr>例：</vt:lpstr>
      <vt:lpstr>例：</vt:lpstr>
      <vt:lpstr>例：</vt:lpstr>
      <vt:lpstr>PowerPoint 演示文稿</vt:lpstr>
      <vt:lpstr>无关项在化简逻辑函数中的应用</vt:lpstr>
      <vt:lpstr>PowerPoint 演示文稿</vt:lpstr>
      <vt:lpstr>PowerPoint 演示文稿</vt:lpstr>
      <vt:lpstr>PowerPoint 演示文稿</vt:lpstr>
      <vt:lpstr>例：</vt:lpstr>
    </vt:vector>
  </TitlesOfParts>
  <Company>Zhejiang University</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 Design I</dc:title>
  <dc:creator>Liu</dc:creator>
  <cp:lastModifiedBy>ZDMC</cp:lastModifiedBy>
  <cp:revision>374</cp:revision>
  <cp:lastPrinted>2014-02-25T12:30:40Z</cp:lastPrinted>
  <dcterms:created xsi:type="dcterms:W3CDTF">1997-04-13T14:24:48Z</dcterms:created>
  <dcterms:modified xsi:type="dcterms:W3CDTF">2019-02-27T14:30:42Z</dcterms:modified>
</cp:coreProperties>
</file>