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3119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14349" y="3077280"/>
            <a:ext cx="5829299" cy="212336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699" y="5613400"/>
            <a:ext cx="4800599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3077280"/>
            <a:ext cx="6858000" cy="2123369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2022-09-05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2899" y="396699"/>
            <a:ext cx="6172199" cy="1651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607330" y="3198813"/>
            <a:ext cx="3643324" cy="46434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4972049" y="396699"/>
            <a:ext cx="1543049" cy="845220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899" y="396699"/>
            <a:ext cx="4514849" cy="845220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2022-09-05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41734" y="6365522"/>
            <a:ext cx="5829299" cy="19674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4" y="4198585"/>
            <a:ext cx="5829299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89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4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2022-09-05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2022-09-05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342020" y="2373313"/>
            <a:ext cx="6172199" cy="65364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4289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48614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4202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527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2022-09-05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44215" y="6934200"/>
            <a:ext cx="4114799" cy="818621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5" y="885119"/>
            <a:ext cx="4114799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5" y="7752821"/>
            <a:ext cx="4114799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2022-09-05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42899" y="396699"/>
            <a:ext cx="6172199" cy="1651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899" y="2311400"/>
            <a:ext cx="6172199" cy="653750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899" y="9181394"/>
            <a:ext cx="16001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49" y="9181394"/>
            <a:ext cx="21716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899" y="9181394"/>
            <a:ext cx="16001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test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test ppt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slide1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slide2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</ep:Words>
  <ep:PresentationFormat>화면 슬라이드 쇼(4:3)</ep:PresentationFormat>
  <ep:Paragraphs>6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test</vt:lpstr>
      <vt:lpstr>slide1</vt:lpstr>
      <vt:lpstr>slide2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2022-09-05T11:24:24.690</dcterms:created>
  <dc:creator>박혜진</dc:creator>
  <cp:lastModifiedBy>박혜진</cp:lastModifiedBy>
  <dcterms:modified xsi:type="dcterms:W3CDTF">2022-09-05T11:25:00.166</dcterms:modified>
  <cp:revision>1</cp:revision>
  <dc:title>test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