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0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0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614E-CE51-4179-AE28-3062477D8D6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AF5B8-33B6-4BBC-A2F7-65783FCD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br>
              <a:rPr lang="en-US" dirty="0" smtClean="0"/>
            </a:br>
            <a:r>
              <a:rPr lang="en-US" dirty="0" err="1" smtClean="0"/>
              <a:t>Papcorns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Bazı Veri Mühendislikleri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'</a:t>
            </a:r>
            <a:r>
              <a:rPr lang="en-US" b="1" dirty="0" err="1" smtClean="0"/>
              <a:t>Duration_trial</a:t>
            </a:r>
            <a:r>
              <a:rPr lang="en-US" b="1" dirty="0" smtClean="0"/>
              <a:t>‘</a:t>
            </a:r>
            <a:endParaRPr lang="tr-TR" b="1" dirty="0" smtClean="0"/>
          </a:p>
          <a:p>
            <a:pPr marL="0" indent="0" algn="ctr">
              <a:buNone/>
            </a:pPr>
            <a:endParaRPr lang="tr-TR" b="1" dirty="0"/>
          </a:p>
          <a:p>
            <a:r>
              <a:rPr lang="tr-TR" dirty="0" smtClean="0"/>
              <a:t>Trial için verilen mühletin en fazla 2 hafta olduğu gözlendi.</a:t>
            </a:r>
          </a:p>
          <a:p>
            <a:r>
              <a:rPr lang="tr-TR" dirty="0" smtClean="0"/>
              <a:t>Trial süresinin korelasyon hesapları için faydalı bir sütun olacaktır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10" y="4001294"/>
            <a:ext cx="7705492" cy="19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3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Bazı Veri Mühendislikleri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'</a:t>
            </a:r>
            <a:r>
              <a:rPr lang="en-US" b="1" dirty="0" err="1" smtClean="0"/>
              <a:t>Duration_subscription</a:t>
            </a:r>
            <a:r>
              <a:rPr lang="en-US" b="1" dirty="0" smtClean="0"/>
              <a:t>‘</a:t>
            </a:r>
            <a:endParaRPr lang="tr-TR" b="1" dirty="0" smtClean="0"/>
          </a:p>
          <a:p>
            <a:r>
              <a:rPr lang="tr-TR" dirty="0" smtClean="0"/>
              <a:t>Subscription süresi hesabı için eğer hala devam ediyorsa ‘şu an’ ki tarih göz önünde bulunduruldu. (Bu durum kalıcı ‘veri saklama’ için uygun değil. Duruma göre yeni çözüm üretilebilir)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56" y="3724508"/>
            <a:ext cx="7404410" cy="17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6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Bazı Veri Mühendislikleri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'</a:t>
            </a:r>
            <a:r>
              <a:rPr lang="en-US" b="1" dirty="0" err="1" smtClean="0"/>
              <a:t>Ever_Subscripted</a:t>
            </a:r>
            <a:r>
              <a:rPr lang="tr-TR" b="1" dirty="0" smtClean="0"/>
              <a:t>‘ ve 'Still_Subscripted‘</a:t>
            </a:r>
          </a:p>
          <a:p>
            <a:r>
              <a:rPr lang="tr-TR" dirty="0" smtClean="0"/>
              <a:t>Kullanıcının hiç Subscription’un olup olmadığını veya devam edip etmediği bildiren bu sütunlar ‘makine öğrenmesi’ modelleri ve detaylı veri analizleri ve korelasyon hesapları için kolaylık sağlayacaktır.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65" y="3772662"/>
            <a:ext cx="9010185" cy="598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66" y="4702540"/>
            <a:ext cx="901018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0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İSTATİKSEL ANALİZLER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app_install-trial_started İlişkisi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Uygulamay</a:t>
            </a:r>
            <a:r>
              <a:rPr lang="tr-TR" dirty="0" smtClean="0"/>
              <a:t>ı inidirenlerin % 68 i Denemeye  başlıyor</a:t>
            </a:r>
          </a:p>
          <a:p>
            <a:endParaRPr lang="tr-T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59" y="3100341"/>
            <a:ext cx="8619892" cy="20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trial_started-subscrition_started İlişkisi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Denemeye başlayanların %70 i üyeliğe başlıyor</a:t>
            </a:r>
          </a:p>
          <a:p>
            <a:endParaRPr lang="tr-T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50" y="3100341"/>
            <a:ext cx="8073482" cy="14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6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</a:t>
            </a:r>
            <a:r>
              <a:rPr lang="tr-TR" dirty="0" smtClean="0"/>
              <a:t>pp_install-subscription_started İlişkisi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Uygulamayı inidirenlerin %48 i üyeliğe başlıyor</a:t>
            </a:r>
          </a:p>
          <a:p>
            <a:endParaRPr lang="tr-T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44" y="3162262"/>
            <a:ext cx="8140390" cy="184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Keşifsel Veri Analizi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kullanıcı bilgileri ve kullanıcı aktivetilerinin bulunduğu iki ayrı </a:t>
            </a:r>
            <a:r>
              <a:rPr lang="tr-TR" dirty="0"/>
              <a:t>tablodan (‘users’ </a:t>
            </a:r>
            <a:r>
              <a:rPr lang="tr-TR" dirty="0" smtClean="0"/>
              <a:t>,</a:t>
            </a:r>
            <a:r>
              <a:rPr lang="tr-TR" dirty="0"/>
              <a:t> ‘event’ </a:t>
            </a:r>
            <a:r>
              <a:rPr lang="tr-TR" dirty="0" smtClean="0"/>
              <a:t>) oluşmaktadır.</a:t>
            </a:r>
          </a:p>
          <a:p>
            <a:pPr lvl="1"/>
            <a:r>
              <a:rPr lang="tr-TR" dirty="0" smtClean="0"/>
              <a:t>‘users’ verisi 1002 satır ve 5 sütun </a:t>
            </a:r>
          </a:p>
          <a:p>
            <a:pPr lvl="1"/>
            <a:r>
              <a:rPr lang="tr-TR" dirty="0" smtClean="0"/>
              <a:t>‘event’ verisi ise 3486 satır 5 sütundan oluşmaktadır</a:t>
            </a:r>
          </a:p>
        </p:txBody>
      </p:sp>
    </p:spTree>
    <p:extLst>
      <p:ext uri="{BB962C8B-B14F-4D97-AF65-F5344CB8AC3E}">
        <p14:creationId xmlns:p14="http://schemas.microsoft.com/office/powerpoint/2010/main" val="27261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Keşifsel Veri Analizi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Keşifsel analizde ilk dikkati çeken problem data içerisinde gelecek tarihlere kayıtlı ‘event’ lerin olmasıdır.</a:t>
            </a:r>
          </a:p>
          <a:p>
            <a:r>
              <a:rPr lang="tr-TR" dirty="0" smtClean="0"/>
              <a:t> app_install vs. gibi bazı durumların gelecekte olması mümkün olmadığından bu veri kayıtlarının yanlış olduğu kanaatine varılmış ve datasetinden silinmiştir.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28" y="5672799"/>
            <a:ext cx="6439799" cy="466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28" y="4285589"/>
            <a:ext cx="672558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1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Keşifsel Veri Analizi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Data içerisinde NaN değer alan ‘amount_usd’ kayıtlarının yapılan analizle missing value değil, ücretsiz ‘event’ ler olduğu anlaşılmıştır.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8" y="2875563"/>
            <a:ext cx="4296375" cy="3639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33" y="2875563"/>
            <a:ext cx="590632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9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VERİ MÜHENDİSLİĞİ ve BAZI DÖNÜŞÜMLER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ETL ve Veri Mühendisliği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Yapılan dönüşümler ve veri mühendislikleri ‘ileri istatiksel analiz’lere dayanak teşkil edebilir.</a:t>
            </a:r>
          </a:p>
          <a:p>
            <a:r>
              <a:rPr lang="tr-TR" dirty="0" smtClean="0"/>
              <a:t>Genel olarak yapılan ETL işlemi ileride ihtiyaç olabilecek ‘veri ambarı’ vb. proje ve uygulamalar için ön çalışma olarak göz önünde bulundurulabilir.</a:t>
            </a:r>
          </a:p>
          <a:p>
            <a:r>
              <a:rPr lang="tr-TR" b="1" dirty="0" smtClean="0"/>
              <a:t>Burada sadece şu an için çözüm aranmıştır. </a:t>
            </a:r>
          </a:p>
          <a:p>
            <a:r>
              <a:rPr lang="tr-TR" dirty="0" smtClean="0"/>
              <a:t>Bazı ‘Duration’ hesaplarında </a:t>
            </a:r>
            <a:r>
              <a:rPr lang="tr-TR" b="1" dirty="0" smtClean="0"/>
              <a:t>‘şu an’ göz önünde bulundurulduğundan</a:t>
            </a:r>
            <a:r>
              <a:rPr lang="tr-TR" dirty="0" smtClean="0"/>
              <a:t> gelecekteki analizler için uygun olmayabilir.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Subscription Renewed Hk.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sütun bazı ‘user_id’ ler için birden fazla olması itibari ile veride dönüşüm yapmak gerekti.</a:t>
            </a:r>
          </a:p>
          <a:p>
            <a:r>
              <a:rPr lang="tr-TR" dirty="0" smtClean="0"/>
              <a:t>‘user_event’ tablosu üzerinden pivot table dönüşümü yapıldı</a:t>
            </a:r>
          </a:p>
          <a:p>
            <a:pPr lvl="1"/>
            <a:r>
              <a:rPr lang="tr-TR" sz="1800" dirty="0" smtClean="0"/>
              <a:t>‘user_id’ index</a:t>
            </a:r>
          </a:p>
          <a:p>
            <a:pPr lvl="1"/>
            <a:r>
              <a:rPr lang="tr-TR" sz="1800" dirty="0" smtClean="0"/>
              <a:t>‘event_name’ ler sütun</a:t>
            </a:r>
          </a:p>
          <a:p>
            <a:pPr lvl="1"/>
            <a:r>
              <a:rPr lang="tr-TR" sz="1800" dirty="0" smtClean="0"/>
              <a:t>Hücre değerlerine de ‘create_at’ tarihleri atandı</a:t>
            </a:r>
          </a:p>
          <a:p>
            <a:r>
              <a:rPr lang="tr-TR" sz="2200" dirty="0" smtClean="0"/>
              <a:t>Subscription Renewed ‘</a:t>
            </a:r>
            <a:r>
              <a:rPr lang="tr-TR" sz="2200" b="1" dirty="0" smtClean="0"/>
              <a:t>adedi’</a:t>
            </a:r>
            <a:r>
              <a:rPr lang="tr-TR" sz="2200" dirty="0" smtClean="0"/>
              <a:t> yeni feature olarak pivot table ile ‘merge’ edildi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6" y="4760360"/>
            <a:ext cx="4867954" cy="81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82" y="4760360"/>
            <a:ext cx="4230730" cy="8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9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Bilgilerinin Pivot Table’a Eklenmesi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Merge işlemi ile kullanıcı bilgileri de ‘user_id’ üzerinden ‘inner join’ yapıldı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05" y="3245005"/>
            <a:ext cx="8285355" cy="15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Bazı Veri Mühendislikleri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b="1" dirty="0"/>
              <a:t>'Duration_app_install'</a:t>
            </a:r>
            <a:endParaRPr lang="tr-TR" b="1" dirty="0" smtClean="0"/>
          </a:p>
          <a:p>
            <a:r>
              <a:rPr lang="tr-TR" sz="1800" dirty="0" smtClean="0"/>
              <a:t>Veri analizinde, app install işlemi en çok 6 gün içinde yapıldığı gözlendi.</a:t>
            </a:r>
            <a:endParaRPr lang="en-US" sz="1800" dirty="0" smtClean="0"/>
          </a:p>
          <a:p>
            <a:pPr lvl="1"/>
            <a:r>
              <a:rPr lang="en-US" sz="1200" b="1" dirty="0" smtClean="0"/>
              <a:t>E</a:t>
            </a:r>
            <a:r>
              <a:rPr lang="tr-TR" sz="1200" b="1" dirty="0" smtClean="0"/>
              <a:t>ğer trial için  müsade edilen süre app_install’dan sonra en fazla 6 gün ise; bu süre arttırılabilir .Bu trial sayısını , dolayısıyla subscription sayısı arttırabilir</a:t>
            </a:r>
          </a:p>
          <a:p>
            <a:pPr lvl="1"/>
            <a:r>
              <a:rPr lang="en-US" sz="1200" b="1" dirty="0"/>
              <a:t>E</a:t>
            </a:r>
            <a:r>
              <a:rPr lang="tr-TR" sz="1200" b="1" dirty="0"/>
              <a:t>ğer trial için  müsade edilen süre app_install’dan sonra </a:t>
            </a:r>
            <a:r>
              <a:rPr lang="tr-TR" sz="1200" b="1" dirty="0" smtClean="0"/>
              <a:t> sınırsız ise bu süre en fazla 6 güne ayarlanabilir çünkü bu veriye göre daha fazlasının faydası olmuyor</a:t>
            </a:r>
            <a:endParaRPr lang="tr-TR" sz="1800" dirty="0" smtClean="0"/>
          </a:p>
          <a:p>
            <a:r>
              <a:rPr lang="tr-TR" sz="1800" dirty="0" smtClean="0"/>
              <a:t>Missing value dan kaçınmak için app_install tarihi bugünden çıkarıldı.</a:t>
            </a:r>
          </a:p>
          <a:p>
            <a:r>
              <a:rPr lang="tr-TR" sz="1800" dirty="0" smtClean="0"/>
              <a:t>Bu işlem ilgi probleme göre yeniden gözden geçirilebilir.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05" y="4224319"/>
            <a:ext cx="7616283" cy="17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2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</TotalTime>
  <Words>491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CASE STUDY Papcorns</vt:lpstr>
      <vt:lpstr>Keşifsel Veri Analizi</vt:lpstr>
      <vt:lpstr>Keşifsel Veri Analizi</vt:lpstr>
      <vt:lpstr>Keşifsel Veri Analizi</vt:lpstr>
      <vt:lpstr>VERİ MÜHENDİSLİĞİ ve BAZI DÖNÜŞÜMLER</vt:lpstr>
      <vt:lpstr>ETL ve Veri Mühendisliği</vt:lpstr>
      <vt:lpstr>Subscription Renewed Hk.</vt:lpstr>
      <vt:lpstr>Kullanıcı Bilgilerinin Pivot Table’a Eklenmesi</vt:lpstr>
      <vt:lpstr>Bazı Veri Mühendislikleri</vt:lpstr>
      <vt:lpstr>Bazı Veri Mühendislikleri</vt:lpstr>
      <vt:lpstr>Bazı Veri Mühendislikleri</vt:lpstr>
      <vt:lpstr>Bazı Veri Mühendislikleri</vt:lpstr>
      <vt:lpstr>İSTATİKSEL ANALİZLER</vt:lpstr>
      <vt:lpstr>app_install-trial_started İlişkisi</vt:lpstr>
      <vt:lpstr>trial_started-subscrition_started İlişkisi</vt:lpstr>
      <vt:lpstr>app_install-subscription_started İlişkisi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Papcorns</dc:title>
  <dc:creator>Windows User</dc:creator>
  <cp:lastModifiedBy>Windows User</cp:lastModifiedBy>
  <cp:revision>26</cp:revision>
  <dcterms:created xsi:type="dcterms:W3CDTF">2025-02-24T00:11:20Z</dcterms:created>
  <dcterms:modified xsi:type="dcterms:W3CDTF">2025-02-27T05:26:41Z</dcterms:modified>
</cp:coreProperties>
</file>