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A956-F871-4090-84F4-D9105907AE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04C-C9E5-4179-8BFA-83E749516C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TRAF</a:t>
            </a:r>
            <a:r>
              <a:rPr lang="tr-TR" dirty="0" smtClean="0"/>
              <a:t>İ</a:t>
            </a:r>
            <a:r>
              <a:rPr lang="en-US" dirty="0" smtClean="0"/>
              <a:t>K ANA</a:t>
            </a:r>
            <a:r>
              <a:rPr lang="tr-TR" dirty="0" smtClean="0"/>
              <a:t>LİZİ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DATA SETİ HAKKINDA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tr-TR" dirty="0" smtClean="0"/>
              <a:t>isetimizde 160983 satır 165 sütun bulunmaktadır.</a:t>
            </a:r>
            <a:endParaRPr lang="en-US" dirty="0" smtClean="0"/>
          </a:p>
          <a:p>
            <a:r>
              <a:rPr lang="en-US" dirty="0" err="1" smtClean="0"/>
              <a:t>Ver</a:t>
            </a:r>
            <a:r>
              <a:rPr lang="tr-TR" dirty="0" smtClean="0"/>
              <a:t>isetimiz 18/03/2024 traihine aiittir.</a:t>
            </a:r>
            <a:endParaRPr lang="tr-TR" dirty="0" smtClean="0"/>
          </a:p>
          <a:p>
            <a:r>
              <a:rPr lang="tr-TR" dirty="0" smtClean="0"/>
              <a:t>Saat 14:07:00 ile 14:34:52 zaman dilimine ait ağ trafiğini içermektedir.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YÖNLÜ VERİAĞI TRAFİĞİ ANALİZİ</a:t>
            </a:r>
            <a:endParaRPr lang="en-US" dirty="0"/>
          </a:p>
        </p:txBody>
      </p:sp>
      <p:pic>
        <p:nvPicPr>
          <p:cNvPr id="3" name="Picture Placeholder 2" descr="Agtrafigi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16830" y="1569085"/>
            <a:ext cx="6172200" cy="391795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Daha çok içten içe bir ağ trafiği gözlenmektedir.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DAKİKAYA BAĞLI AĞ YOĞUNLUĞU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 smtClean="0"/>
              <a:t>Ağ trafiği 12’nci dakikadan itibaren yoğunlaşmaya başlamıştır.</a:t>
            </a:r>
            <a:endParaRPr lang="tr-TR" dirty="0" smtClean="0"/>
          </a:p>
          <a:p>
            <a:r>
              <a:rPr lang="tr-TR" smtClean="0"/>
              <a:t>Aktivite yoğunluğu yaklaşık 17 dakika sürmüştür.</a:t>
            </a:r>
            <a:endParaRPr lang="en-US" dirty="0"/>
          </a:p>
        </p:txBody>
      </p:sp>
      <p:pic>
        <p:nvPicPr>
          <p:cNvPr id="3" name="Content Placeholder 2" descr="Netwotkaktıvı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577340"/>
            <a:ext cx="6172200" cy="3692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‘LOGIN FAILED’ OLAN </a:t>
            </a:r>
            <a:br>
              <a:rPr lang="en-US">
                <a:sym typeface="+mn-ea"/>
              </a:rPr>
            </a:br>
            <a:r>
              <a:rPr lang="tr-TR">
                <a:sym typeface="+mn-ea"/>
              </a:rPr>
              <a:t>İLK 10 </a:t>
            </a:r>
            <a:r>
              <a:rPr lang="en-US">
                <a:sym typeface="+mn-ea"/>
              </a:rPr>
              <a:t>KAYNAK  ADRES</a:t>
            </a:r>
            <a:endParaRPr lang="en-US"/>
          </a:p>
        </p:txBody>
      </p:sp>
      <p:pic>
        <p:nvPicPr>
          <p:cNvPr id="9" name="Content Placeholder 8" descr="Source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2595" y="1995805"/>
            <a:ext cx="9065895" cy="3674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‘LOGIN FAILED’ OLAN </a:t>
            </a:r>
            <a:br>
              <a:rPr lang="en-US">
                <a:sym typeface="+mn-ea"/>
              </a:rPr>
            </a:br>
            <a:r>
              <a:rPr lang="en-US">
                <a:sym typeface="+mn-ea"/>
              </a:rPr>
              <a:t>HEDEF ADRESLER</a:t>
            </a:r>
            <a:endParaRPr lang="en-US"/>
          </a:p>
        </p:txBody>
      </p:sp>
      <p:pic>
        <p:nvPicPr>
          <p:cNvPr id="7" name="Content Placeholder 6" descr="Destination_loginfai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3360" y="2091055"/>
            <a:ext cx="8573770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‘LOGIN FAILED’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</a:t>
            </a:r>
            <a:endParaRPr lang="en-US"/>
          </a:p>
        </p:txBody>
      </p:sp>
      <p:pic>
        <p:nvPicPr>
          <p:cNvPr id="10" name="Picture 9" descr="Sour_Dest_loginf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5475"/>
            <a:ext cx="963993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‘LOGIN FAILED’ OLAN </a:t>
            </a:r>
            <a:br>
              <a:rPr lang="en-US"/>
            </a:br>
            <a:r>
              <a:rPr lang="tr-TR" altLang="en-US"/>
              <a:t>(</a:t>
            </a:r>
            <a:r>
              <a:rPr lang="en-US" i="1" u="sng"/>
              <a:t>KAYNAK</a:t>
            </a:r>
            <a:r>
              <a:rPr lang="tr-TR" altLang="en-US" i="1" u="sng"/>
              <a:t>’tan --&gt;&gt;&gt;</a:t>
            </a:r>
            <a:r>
              <a:rPr lang="en-US" i="1" u="sng"/>
              <a:t> HEDEF</a:t>
            </a:r>
            <a:r>
              <a:rPr lang="tr-TR" altLang="en-US" i="1" u="sng"/>
              <a:t>’e</a:t>
            </a:r>
            <a:r>
              <a:rPr lang="tr-TR" altLang="en-US"/>
              <a:t>)</a:t>
            </a:r>
            <a:r>
              <a:rPr lang="en-US"/>
              <a:t> ADRESLER’in</a:t>
            </a:r>
            <a:br>
              <a:rPr lang="en-US"/>
            </a:br>
            <a:r>
              <a:rPr lang="tr-TR"/>
              <a:t>DAKİKA’ya BAĞLI ANALİZİ</a:t>
            </a:r>
            <a:endParaRPr lang="tr-TR"/>
          </a:p>
        </p:txBody>
      </p:sp>
      <p:pic>
        <p:nvPicPr>
          <p:cNvPr id="5" name="Picture 4" descr="source_dest_login_Fail_byminut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2154555"/>
            <a:ext cx="7731760" cy="354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Presentation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NETWORK TRAFİK ANALİZİ</vt:lpstr>
      <vt:lpstr>DATA SETİ HAKKINDA </vt:lpstr>
      <vt:lpstr>YÖNLÜ VERİAĞI TRAFİĞİ ANALİZİ</vt:lpstr>
      <vt:lpstr>DAKİKAYA BAĞLI SOURCE AKTİVİTESİ</vt:lpstr>
      <vt:lpstr>PowerPoint 演示文稿</vt:lpstr>
      <vt:lpstr>PowerPoint 演示文稿</vt:lpstr>
      <vt:lpstr>PowerPoint 演示文稿</vt:lpstr>
      <vt:lpstr>‘LOGIN FAILED’ OLAN  (KAYNAK’tan --&gt;&gt;&gt; HEDEF’e) ADRESLER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TRAFİK ANALİZİ</dc:title>
  <dc:creator>Windows User</dc:creator>
  <cp:lastModifiedBy>manai</cp:lastModifiedBy>
  <cp:revision>10</cp:revision>
  <dcterms:created xsi:type="dcterms:W3CDTF">2024-09-03T13:17:00Z</dcterms:created>
  <dcterms:modified xsi:type="dcterms:W3CDTF">2024-09-04T06:29:42Z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262AF4F8549B422C89A1035C3D6BA5D9_12</vt:lpwstr>
  </property>
  <property fmtid="{D5CDD505-2E9C-101B-9397-08002B2CF9AE}" pid="3" name="KSOProductBuildVer">
    <vt:lpwstr>1033-12.2.0.17562</vt:lpwstr>
  </property>
</Properties>
</file>