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58" r:id="rId5"/>
    <p:sldId id="260" r:id="rId6"/>
    <p:sldId id="274" r:id="rId7"/>
    <p:sldId id="267" r:id="rId8"/>
    <p:sldId id="263" r:id="rId9"/>
    <p:sldId id="264" r:id="rId10"/>
    <p:sldId id="262" r:id="rId11"/>
    <p:sldId id="265" r:id="rId12"/>
    <p:sldId id="268" r:id="rId13"/>
    <p:sldId id="269" r:id="rId14"/>
    <p:sldId id="270" r:id="rId15"/>
    <p:sldId id="275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A956-F871-4090-84F4-D9105907AEC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004C-C9E5-4179-8BFA-83E749516C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A956-F871-4090-84F4-D9105907AEC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004C-C9E5-4179-8BFA-83E749516C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A956-F871-4090-84F4-D9105907AEC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004C-C9E5-4179-8BFA-83E749516C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A956-F871-4090-84F4-D9105907AEC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004C-C9E5-4179-8BFA-83E749516C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A956-F871-4090-84F4-D9105907AEC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004C-C9E5-4179-8BFA-83E749516C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A956-F871-4090-84F4-D9105907AEC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004C-C9E5-4179-8BFA-83E749516C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A956-F871-4090-84F4-D9105907AEC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004C-C9E5-4179-8BFA-83E749516C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A956-F871-4090-84F4-D9105907AEC1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004C-C9E5-4179-8BFA-83E749516C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A956-F871-4090-84F4-D9105907AEC1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004C-C9E5-4179-8BFA-83E749516C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A956-F871-4090-84F4-D9105907AEC1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004C-C9E5-4179-8BFA-83E749516C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A956-F871-4090-84F4-D9105907AEC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004C-C9E5-4179-8BFA-83E749516C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A956-F871-4090-84F4-D9105907AEC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004C-C9E5-4179-8BFA-83E749516C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2A956-F871-4090-84F4-D9105907AEC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4004C-C9E5-4179-8BFA-83E749516C5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 TRAF</a:t>
            </a:r>
            <a:r>
              <a:rPr lang="tr-TR" dirty="0" smtClean="0"/>
              <a:t>İ</a:t>
            </a:r>
            <a:r>
              <a:rPr lang="en-US" dirty="0" smtClean="0"/>
              <a:t>K ANA</a:t>
            </a:r>
            <a:r>
              <a:rPr lang="tr-TR" dirty="0" smtClean="0"/>
              <a:t>LİZİ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altLang="en-US" dirty="0"/>
              <a:t>Hazırlayan : Kenan FIRAT</a:t>
            </a:r>
            <a:endParaRPr lang="tr-T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>
                <a:solidFill>
                  <a:schemeClr val="tx1"/>
                </a:solidFill>
                <a:highlight>
                  <a:srgbClr val="FF0000"/>
                </a:highlight>
              </a:rPr>
              <a:t>‘LOGIN FAIL’</a:t>
            </a:r>
            <a:r>
              <a:rPr lang="en-US"/>
              <a:t> OLAN </a:t>
            </a:r>
            <a:br>
              <a:rPr lang="en-US"/>
            </a:br>
            <a:r>
              <a:rPr lang="tr-TR" altLang="en-US"/>
              <a:t>(</a:t>
            </a:r>
            <a:r>
              <a:rPr lang="en-US" i="1" u="sng"/>
              <a:t>KAYNAK</a:t>
            </a:r>
            <a:r>
              <a:rPr lang="tr-TR" altLang="en-US" i="1" u="sng"/>
              <a:t>’tan --&gt;&gt;&gt;</a:t>
            </a:r>
            <a:r>
              <a:rPr lang="en-US" i="1" u="sng"/>
              <a:t> HEDEF</a:t>
            </a:r>
            <a:r>
              <a:rPr lang="tr-TR" altLang="en-US" i="1" u="sng"/>
              <a:t>’e</a:t>
            </a:r>
            <a:r>
              <a:rPr lang="tr-TR" altLang="en-US"/>
              <a:t>)</a:t>
            </a:r>
            <a:r>
              <a:rPr lang="en-US"/>
              <a:t> ADRESLER’in</a:t>
            </a:r>
            <a:br>
              <a:rPr lang="en-US"/>
            </a:br>
            <a:r>
              <a:rPr lang="tr-TR"/>
              <a:t>DAKİKA’ya BAĞLI ANALİZİ</a:t>
            </a:r>
            <a:endParaRPr lang="tr-TR"/>
          </a:p>
        </p:txBody>
      </p:sp>
      <p:pic>
        <p:nvPicPr>
          <p:cNvPr id="5" name="Picture 4" descr="source_dest_login_Fail_byminut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5715" y="2154555"/>
            <a:ext cx="7196455" cy="368808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 flipH="1">
            <a:off x="787400" y="2154555"/>
            <a:ext cx="2682875" cy="3435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altLang="en-US"/>
              <a:t>Dakika sütunu olayın gerçekleştiği dakikayı belirtmektedir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Bu anal</a:t>
            </a:r>
            <a:r>
              <a:rPr lang="tr-TR" altLang="en-US"/>
              <a:t>i</a:t>
            </a:r>
            <a:r>
              <a:rPr lang="en-US"/>
              <a:t>z Brute Force sald</a:t>
            </a:r>
            <a:r>
              <a:rPr lang="tr-TR"/>
              <a:t>ırılarının yanı sıra Port Scan için de izlenim sağlayabilir.</a:t>
            </a:r>
            <a:endParaRPr lang="tr-TR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/>
              <a:t>Burada en çok gözlem sayısı olan ilk 10 veri ele alınmıştır.</a:t>
            </a:r>
            <a:endParaRPr lang="tr-T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tr-TR" altLang="en-US"/>
              <a:t>Etkileşimli Balon Grafiği  - Kaynak Adres</a:t>
            </a:r>
            <a:endParaRPr lang="tr-TR" altLang="en-US"/>
          </a:p>
        </p:txBody>
      </p:sp>
      <p:pic>
        <p:nvPicPr>
          <p:cNvPr id="3" name="Picture 2" descr="etkılesımlı_kayna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7045" y="1690370"/>
            <a:ext cx="8558530" cy="452564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25805" y="1916430"/>
            <a:ext cx="2301240" cy="37725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tr-TR" altLang="en-US"/>
              <a:t>Balon grafikle </a:t>
            </a:r>
            <a:endParaRPr lang="tr-TR" altLang="en-US"/>
          </a:p>
          <a:p>
            <a:r>
              <a:rPr lang="tr-TR" altLang="en-US"/>
              <a:t> -Kaynak Adresi</a:t>
            </a:r>
            <a:endParaRPr lang="tr-TR" altLang="en-US"/>
          </a:p>
          <a:p>
            <a:r>
              <a:rPr lang="tr-TR" altLang="en-US"/>
              <a:t> -Trafiğin gerçekleştiği  dakika</a:t>
            </a:r>
            <a:endParaRPr lang="tr-TR" altLang="en-US"/>
          </a:p>
          <a:p>
            <a:r>
              <a:rPr lang="tr-TR" altLang="en-US"/>
              <a:t> -Kaç adet aktivite</a:t>
            </a:r>
            <a:endParaRPr lang="tr-TR" altLang="en-US"/>
          </a:p>
          <a:p>
            <a:endParaRPr lang="tr-TR" altLang="en-US"/>
          </a:p>
          <a:p>
            <a:r>
              <a:rPr lang="tr-TR" altLang="en-US"/>
              <a:t>olduğunu etkileşimli olarak görselleştirdik.</a:t>
            </a:r>
            <a:endParaRPr lang="tr-TR" altLang="en-US"/>
          </a:p>
          <a:p>
            <a:endParaRPr lang="tr-TR" altLang="en-US"/>
          </a:p>
          <a:p>
            <a:r>
              <a:rPr lang="tr-TR" altLang="en-US"/>
              <a:t>400 sayısı kod içerisinde düzenlenebilecek bir sayıdır</a:t>
            </a:r>
            <a:endParaRPr lang="tr-T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tr-TR" altLang="en-US">
                <a:sym typeface="+mn-ea"/>
              </a:rPr>
              <a:t>Etkileşimli Balon Grafiği  - Hedef Adres</a:t>
            </a:r>
            <a:endParaRPr lang="en-US"/>
          </a:p>
        </p:txBody>
      </p:sp>
      <p:pic>
        <p:nvPicPr>
          <p:cNvPr id="7" name="Content Placeholder 6" descr="etkılesımlı_des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34790" y="1825625"/>
            <a:ext cx="7319010" cy="435165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838200" y="1826260"/>
            <a:ext cx="3196590" cy="37280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tr-TR" altLang="en-US"/>
              <a:t>Hedef Adres için de aynı şekilde</a:t>
            </a:r>
            <a:endParaRPr lang="tr-TR" altLang="en-US"/>
          </a:p>
          <a:p>
            <a:endParaRPr lang="tr-TR" altLang="en-US"/>
          </a:p>
          <a:p>
            <a:r>
              <a:rPr lang="tr-TR" altLang="en-US"/>
              <a:t>Balon grafiği ile etkileşimli hedef adrese aıt dakikaya bağlı aktivite analizi.</a:t>
            </a:r>
            <a:endParaRPr lang="tr-T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tr-TR" altLang="en-US">
                <a:sym typeface="+mn-ea"/>
              </a:rPr>
              <a:t>Etkileşimli Balon Grafiği  </a:t>
            </a:r>
            <a:br>
              <a:rPr lang="tr-TR" altLang="en-US">
                <a:sym typeface="+mn-ea"/>
              </a:rPr>
            </a:br>
            <a:r>
              <a:rPr lang="tr-TR" altLang="en-US">
                <a:sym typeface="+mn-ea"/>
              </a:rPr>
              <a:t>Kaynaktan ---&gt;&gt;&gt; Hedefe</a:t>
            </a:r>
            <a:endParaRPr lang="en-US"/>
          </a:p>
        </p:txBody>
      </p:sp>
      <p:pic>
        <p:nvPicPr>
          <p:cNvPr id="4" name="Content Placeholder 3" descr="etkılesımlı_kaynak_hedef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56000" y="1825625"/>
            <a:ext cx="7879080" cy="435165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967105" y="1960245"/>
            <a:ext cx="2738120" cy="35325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tr-TR" altLang="en-US"/>
              <a:t>Kaynak ve Hedef adres bilgilerini bir arada tutarak</a:t>
            </a:r>
            <a:endParaRPr lang="tr-TR" altLang="en-US"/>
          </a:p>
          <a:p>
            <a:r>
              <a:rPr lang="tr-TR" altLang="en-US"/>
              <a:t>daha kampsamlı bir analiz.</a:t>
            </a:r>
            <a:endParaRPr lang="tr-T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tr-TR" altLang="en-US"/>
              <a:t>Hedef</a:t>
            </a:r>
            <a:r>
              <a:rPr lang="en-US"/>
              <a:t> Adrese Do</a:t>
            </a:r>
            <a:r>
              <a:rPr lang="tr-TR"/>
              <a:t>ğru En Yüksek 20 Veri Transferi</a:t>
            </a:r>
            <a:endParaRPr lang="tr-TR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79675" y="1825625"/>
            <a:ext cx="660590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tr-TR" altLang="en-US"/>
              <a:t>Kaynak Adrese Doğru En Yüksek 20 Veri Transferi</a:t>
            </a:r>
            <a:endParaRPr lang="tr-TR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29815" y="1691005"/>
            <a:ext cx="6734810" cy="44862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/>
              <a:t>Kaynak ve Hedef </a:t>
            </a:r>
            <a:r>
              <a:rPr lang="tr-TR" altLang="en-US"/>
              <a:t>A</a:t>
            </a:r>
            <a:r>
              <a:rPr lang="en-US"/>
              <a:t>ras</a:t>
            </a:r>
            <a:r>
              <a:rPr lang="tr-TR" altLang="en-US"/>
              <a:t>ındaki </a:t>
            </a:r>
            <a:br>
              <a:rPr lang="tr-TR" altLang="en-US"/>
            </a:br>
            <a:r>
              <a:rPr lang="tr-TR" altLang="en-US"/>
              <a:t>Toplam Data Transferi</a:t>
            </a:r>
            <a:endParaRPr lang="tr-TR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07920" y="1825625"/>
            <a:ext cx="638492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DATA SETİ HAKKINDA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Ver</a:t>
            </a:r>
            <a:r>
              <a:rPr lang="tr-TR" dirty="0" smtClean="0"/>
              <a:t>isetimizde 160983 satır 165 sütun bulunmaktadır.</a:t>
            </a:r>
            <a:endParaRPr lang="en-US" dirty="0" smtClean="0"/>
          </a:p>
          <a:p>
            <a:r>
              <a:rPr lang="en-US" dirty="0" err="1" smtClean="0"/>
              <a:t>Ver</a:t>
            </a:r>
            <a:r>
              <a:rPr lang="tr-TR" dirty="0" smtClean="0"/>
              <a:t>isetimiz </a:t>
            </a:r>
            <a:r>
              <a:rPr lang="tr-TR" b="1" dirty="0" smtClean="0"/>
              <a:t>18/03/2024 </a:t>
            </a:r>
            <a:r>
              <a:rPr lang="tr-TR" dirty="0" smtClean="0"/>
              <a:t>traihine aiittir.</a:t>
            </a:r>
            <a:endParaRPr lang="tr-TR" dirty="0" smtClean="0"/>
          </a:p>
          <a:p>
            <a:r>
              <a:rPr lang="tr-TR" dirty="0" smtClean="0"/>
              <a:t>Saat </a:t>
            </a:r>
            <a:r>
              <a:rPr lang="tr-TR" b="1" dirty="0" smtClean="0"/>
              <a:t>14:07:00 ile 14:34:52</a:t>
            </a:r>
            <a:r>
              <a:rPr lang="tr-TR" dirty="0" smtClean="0"/>
              <a:t> zaman dilimine ait ağ trafiğini içermektedir. </a:t>
            </a:r>
            <a:endParaRPr lang="tr-TR" dirty="0" smtClean="0"/>
          </a:p>
          <a:p>
            <a:r>
              <a:rPr lang="tr-TR" altLang="en-US" dirty="0"/>
              <a:t>Veride ‘</a:t>
            </a:r>
            <a:r>
              <a:rPr lang="tr-TR" altLang="en-US" b="1" i="1" dirty="0"/>
              <a:t>event_time’</a:t>
            </a:r>
            <a:r>
              <a:rPr lang="tr-TR" altLang="en-US" dirty="0"/>
              <a:t> sütunu datetime dönüştürülmüştür.</a:t>
            </a:r>
            <a:endParaRPr lang="tr-TR" altLang="en-US" dirty="0"/>
          </a:p>
          <a:p>
            <a:r>
              <a:rPr lang="tr-TR" altLang="en-US" dirty="0"/>
              <a:t>event_time verisinden </a:t>
            </a:r>
            <a:r>
              <a:rPr lang="tr-TR" altLang="en-US" b="1" dirty="0"/>
              <a:t>‘minutes’</a:t>
            </a:r>
            <a:r>
              <a:rPr lang="tr-TR" altLang="en-US" dirty="0"/>
              <a:t> sütunu oluşurulmuştur.</a:t>
            </a:r>
            <a:endParaRPr lang="tr-TR" altLang="en-US" dirty="0"/>
          </a:p>
          <a:p>
            <a:r>
              <a:rPr lang="tr-TR" altLang="en-US" dirty="0"/>
              <a:t>Veri ağırlıklı olarak dakika bazlı analiz edilmiştir.</a:t>
            </a:r>
            <a:endParaRPr lang="tr-T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YÖNLÜ VERİAĞI TRAFİĞİ ANALİZİ</a:t>
            </a:r>
            <a:endParaRPr lang="en-US" dirty="0"/>
          </a:p>
        </p:txBody>
      </p:sp>
      <p:pic>
        <p:nvPicPr>
          <p:cNvPr id="3" name="Picture Placeholder 2" descr="Agtrafigi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116830" y="1569085"/>
            <a:ext cx="6172200" cy="391795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tr-TR" sz="2000" dirty="0" smtClean="0"/>
          </a:p>
          <a:p>
            <a:endParaRPr lang="tr-T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 smtClean="0"/>
              <a:t>Yoğun olarak içten içe bir ağ trafiği gözlenmektedir.</a:t>
            </a:r>
            <a:endParaRPr lang="tr-TR" sz="2000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DAKİKAYA BAĞLI AĞ YOĞUNLUĞU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 smtClean="0"/>
              <a:t>Ağ trafiği 12’nci dakikadan itibaren yoğunlaşmaya başlamıştır.</a:t>
            </a:r>
            <a:endParaRPr lang="tr-T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smtClean="0"/>
              <a:t>Aktivite yoğunluğu yaklaşık 17 dakika sürmüştür.</a:t>
            </a:r>
            <a:endParaRPr lang="en-US" sz="2000" dirty="0"/>
          </a:p>
        </p:txBody>
      </p:sp>
      <p:pic>
        <p:nvPicPr>
          <p:cNvPr id="3" name="Content Placeholder 2" descr="Netwotkaktıvıt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83505" y="1577340"/>
            <a:ext cx="6172200" cy="36925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A</a:t>
            </a:r>
            <a:r>
              <a:rPr lang="tr-TR"/>
              <a:t>ğ Trafiğinin Çok Yoğun Yaşandığı İlk 20 Veri</a:t>
            </a:r>
            <a:endParaRPr lang="tr-T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77005" y="1825625"/>
            <a:ext cx="423672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BRUTE FORCE SALDIRILARI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tr-TR" altLang="en-US" i="1"/>
              <a:t>‘</a:t>
            </a:r>
            <a:r>
              <a:rPr lang="en-US" i="1"/>
              <a:t>Brute force</a:t>
            </a:r>
            <a:r>
              <a:rPr lang="tr-TR" altLang="en-US" i="1"/>
              <a:t>’</a:t>
            </a:r>
            <a:r>
              <a:rPr lang="en-US"/>
              <a:t> s</a:t>
            </a:r>
            <a:r>
              <a:rPr lang="tr-TR" altLang="en-US"/>
              <a:t>aldırıları ‘</a:t>
            </a:r>
            <a:r>
              <a:rPr lang="tr-TR" altLang="en-US" i="1"/>
              <a:t>tekrar tekrar’</a:t>
            </a:r>
            <a:r>
              <a:rPr lang="tr-TR" altLang="en-US"/>
              <a:t> denenen ‘</a:t>
            </a:r>
            <a:r>
              <a:rPr lang="tr-TR" altLang="en-US" i="1"/>
              <a:t>başarısız login’</a:t>
            </a:r>
            <a:r>
              <a:rPr lang="tr-TR" altLang="en-US"/>
              <a:t> işlemleri ile tesbit edilebilir. </a:t>
            </a:r>
            <a:endParaRPr lang="tr-TR" altLang="en-US"/>
          </a:p>
          <a:p>
            <a:endParaRPr lang="tr-TR" altLang="en-US"/>
          </a:p>
          <a:p>
            <a:r>
              <a:rPr lang="tr-TR" altLang="en-US"/>
              <a:t>Devam eden 4 Slaytta bu durum analiz edilecektir.</a:t>
            </a:r>
            <a:endParaRPr lang="tr-T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>
                <a:highlight>
                  <a:srgbClr val="FF0000"/>
                </a:highlight>
                <a:sym typeface="+mn-ea"/>
              </a:rPr>
              <a:t>‘LOGIN FAILED’</a:t>
            </a:r>
            <a:r>
              <a:rPr lang="en-US">
                <a:sym typeface="+mn-ea"/>
              </a:rPr>
              <a:t> OLAN </a:t>
            </a:r>
            <a:br>
              <a:rPr lang="en-US">
                <a:sym typeface="+mn-ea"/>
              </a:rPr>
            </a:br>
            <a:r>
              <a:rPr lang="en-US">
                <a:sym typeface="+mn-ea"/>
              </a:rPr>
              <a:t>KAYNAK ADRESLERE D</a:t>
            </a:r>
            <a:r>
              <a:rPr lang="tr-TR" altLang="en-US">
                <a:sym typeface="+mn-ea"/>
              </a:rPr>
              <a:t>AİR BİR ANALİZ</a:t>
            </a:r>
            <a:endParaRPr lang="tr-TR" altLang="en-US">
              <a:sym typeface="+mn-ea"/>
            </a:endParaRPr>
          </a:p>
        </p:txBody>
      </p:sp>
      <p:pic>
        <p:nvPicPr>
          <p:cNvPr id="9" name="Content Placeholder 8" descr="Source_loginfail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31545" y="1877695"/>
            <a:ext cx="5164455" cy="37922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080" y="1878330"/>
            <a:ext cx="4258945" cy="37915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>
                <a:highlight>
                  <a:srgbClr val="FF0000"/>
                </a:highlight>
                <a:sym typeface="+mn-ea"/>
              </a:rPr>
              <a:t>‘LOGIN FAIL’</a:t>
            </a:r>
            <a:r>
              <a:rPr lang="en-US">
                <a:sym typeface="+mn-ea"/>
              </a:rPr>
              <a:t> OLAN </a:t>
            </a:r>
            <a:br>
              <a:rPr lang="en-US">
                <a:sym typeface="+mn-ea"/>
              </a:rPr>
            </a:br>
            <a:r>
              <a:rPr lang="en-US">
                <a:sym typeface="+mn-ea"/>
              </a:rPr>
              <a:t>HEDEF ADRESLER</a:t>
            </a:r>
            <a:r>
              <a:rPr lang="tr-TR" altLang="en-US">
                <a:sym typeface="+mn-ea"/>
              </a:rPr>
              <a:t>E DAİR BİR ANALİZ</a:t>
            </a:r>
            <a:endParaRPr lang="tr-TR" altLang="en-US">
              <a:sym typeface="+mn-ea"/>
            </a:endParaRPr>
          </a:p>
        </p:txBody>
      </p:sp>
      <p:pic>
        <p:nvPicPr>
          <p:cNvPr id="7" name="Content Placeholder 6" descr="Destination_loginfail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6630" y="1690370"/>
            <a:ext cx="5334635" cy="430466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280" y="1742440"/>
            <a:ext cx="4330065" cy="43662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>
                <a:highlight>
                  <a:srgbClr val="FF0000"/>
                </a:highlight>
              </a:rPr>
              <a:t>‘LOGIN FAIL’</a:t>
            </a:r>
            <a:r>
              <a:rPr lang="en-US"/>
              <a:t> OLAN </a:t>
            </a:r>
            <a:br>
              <a:rPr lang="en-US"/>
            </a:br>
            <a:r>
              <a:rPr lang="tr-TR" altLang="en-US"/>
              <a:t>(</a:t>
            </a:r>
            <a:r>
              <a:rPr lang="en-US" i="1" u="sng"/>
              <a:t>KAYNAK</a:t>
            </a:r>
            <a:r>
              <a:rPr lang="tr-TR" altLang="en-US" i="1" u="sng"/>
              <a:t>’tan --&gt;&gt;&gt;</a:t>
            </a:r>
            <a:r>
              <a:rPr lang="en-US" i="1" u="sng"/>
              <a:t> HEDEF</a:t>
            </a:r>
            <a:r>
              <a:rPr lang="tr-TR" altLang="en-US" i="1" u="sng"/>
              <a:t>’e</a:t>
            </a:r>
            <a:r>
              <a:rPr lang="tr-TR" altLang="en-US"/>
              <a:t>)</a:t>
            </a:r>
            <a:r>
              <a:rPr lang="en-US"/>
              <a:t> ADRESLER</a:t>
            </a:r>
            <a:endParaRPr lang="en-US"/>
          </a:p>
        </p:txBody>
      </p:sp>
      <p:pic>
        <p:nvPicPr>
          <p:cNvPr id="10" name="Picture 9" descr="Sour_Dest_loginfai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95475"/>
            <a:ext cx="9639935" cy="4104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1910</Words>
  <Application>WPS Presentation</Application>
  <PresentationFormat>Widescreen</PresentationFormat>
  <Paragraphs>76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NETWORK TRAFİK ANALİZİ</vt:lpstr>
      <vt:lpstr>DATA SETİ HAKKINDA </vt:lpstr>
      <vt:lpstr>YÖNLÜ VERİAĞI TRAFİĞİ ANALİZİ</vt:lpstr>
      <vt:lpstr>DAKİKAYA BAĞLI AĞ YOĞUNLUĞU</vt:lpstr>
      <vt:lpstr>PowerPoint 演示文稿</vt:lpstr>
      <vt:lpstr>PowerPoint 演示文稿</vt:lpstr>
      <vt:lpstr>‘LOGIN FAILED’ OLAN  İLK 10 KAYNAK  ADRES</vt:lpstr>
      <vt:lpstr>‘LOGIN FAILED’ OLAN  HEDEF ADRESLER</vt:lpstr>
      <vt:lpstr>‘LOGIN FAILED’ OLAN  (KAYNAK’tan --&gt;&gt;&gt; HEDEF’e) ADRESLER</vt:lpstr>
      <vt:lpstr>‘LOGIN FAILED’ OLAN  (KAYNAK’tan --&gt;&gt;&gt; HEDEF’e) ADRESLER’in DAKİKA’ya BAĞLI ANALİZİ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TRAFİK ANALİZİ</dc:title>
  <dc:creator>Windows User</dc:creator>
  <cp:lastModifiedBy>manai</cp:lastModifiedBy>
  <cp:revision>17</cp:revision>
  <dcterms:created xsi:type="dcterms:W3CDTF">2024-09-03T13:17:00Z</dcterms:created>
  <dcterms:modified xsi:type="dcterms:W3CDTF">2024-09-04T13:44:29Z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262AF4F8549B422C89A1035C3D6BA5D9_12</vt:lpwstr>
  </property>
  <property fmtid="{D5CDD505-2E9C-101B-9397-08002B2CF9AE}" pid="3" name="KSOProductBuildVer">
    <vt:lpwstr>1033-12.2.0.17562</vt:lpwstr>
  </property>
</Properties>
</file>