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2" r:id="rId8"/>
    <p:sldId id="268" r:id="rId9"/>
    <p:sldId id="269" r:id="rId10"/>
    <p:sldId id="266" r:id="rId11"/>
    <p:sldId id="267" r:id="rId12"/>
    <p:sldId id="270" r:id="rId13"/>
    <p:sldId id="271" r:id="rId14"/>
    <p:sldId id="272" r:id="rId15"/>
    <p:sldId id="275" r:id="rId16"/>
    <p:sldId id="273" r:id="rId17"/>
    <p:sldId id="263" r:id="rId18"/>
    <p:sldId id="274" r:id="rId19"/>
    <p:sldId id="264" r:id="rId20"/>
    <p:sldId id="265" r:id="rId2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86" d="100"/>
          <a:sy n="86" d="100"/>
        </p:scale>
        <p:origin x="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3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4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4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5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154880" y="2306880"/>
            <a:ext cx="8825400" cy="13716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6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7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7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8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8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9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154880" y="2306880"/>
            <a:ext cx="8825400" cy="13716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2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54880" y="1447920"/>
            <a:ext cx="8825400" cy="3329280"/>
          </a:xfrm>
          <a:prstGeom prst="rect">
            <a:avLst/>
          </a:prstGeom>
        </p:spPr>
        <p:txBody>
          <a:bodyPr lIns="0" tIns="0" rIns="0" bIns="0" anchor="ctr"/>
          <a:lstStyle/>
          <a:p>
            <a:endParaRPr lang="en-US" sz="1800" b="0" strike="noStrike" spc="-1">
              <a:solidFill>
                <a:srgbClr val="FFFFFF"/>
              </a:solidFill>
              <a:latin typeface="Century Gothic"/>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
        <p:nvSpPr>
          <p:cNvPr id="3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FFFFFF"/>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1" name="Picture 7"/>
          <p:cNvPicPr/>
          <p:nvPr/>
        </p:nvPicPr>
        <p:blipFill>
          <a:blip r:embed="rId15"/>
          <a:srcRect l="3610"/>
          <a:stretch/>
        </p:blipFill>
        <p:spPr>
          <a:xfrm>
            <a:off x="0" y="2669760"/>
            <a:ext cx="4036680" cy="4187880"/>
          </a:xfrm>
          <a:prstGeom prst="rect">
            <a:avLst/>
          </a:prstGeom>
          <a:ln>
            <a:noFill/>
          </a:ln>
        </p:spPr>
      </p:pic>
      <p:pic>
        <p:nvPicPr>
          <p:cNvPr id="12" name="Picture 6"/>
          <p:cNvPicPr/>
          <p:nvPr/>
        </p:nvPicPr>
        <p:blipFill>
          <a:blip r:embed="rId16"/>
          <a:srcRect l="35647"/>
          <a:stretch/>
        </p:blipFill>
        <p:spPr>
          <a:xfrm>
            <a:off x="0" y="2892240"/>
            <a:ext cx="1522080" cy="2365200"/>
          </a:xfrm>
          <a:prstGeom prst="rect">
            <a:avLst/>
          </a:prstGeom>
          <a:ln>
            <a:noFill/>
          </a:ln>
        </p:spPr>
      </p:pic>
      <p:sp>
        <p:nvSpPr>
          <p:cNvPr id="2" name="CustomShape 1"/>
          <p:cNvSpPr/>
          <p:nvPr/>
        </p:nvSpPr>
        <p:spPr>
          <a:xfrm>
            <a:off x="8609040" y="1676520"/>
            <a:ext cx="2819160" cy="281916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a:srcRect t="28812"/>
          <a:stretch/>
        </p:blipFill>
        <p:spPr>
          <a:xfrm>
            <a:off x="7999560" y="0"/>
            <a:ext cx="1603080" cy="1141200"/>
          </a:xfrm>
          <a:prstGeom prst="rect">
            <a:avLst/>
          </a:prstGeom>
          <a:ln>
            <a:noFill/>
          </a:ln>
        </p:spPr>
      </p:pic>
      <p:pic>
        <p:nvPicPr>
          <p:cNvPr id="4" name="Picture 9"/>
          <p:cNvPicPr/>
          <p:nvPr/>
        </p:nvPicPr>
        <p:blipFill>
          <a:blip r:embed="rId18"/>
          <a:srcRect b="23333"/>
          <a:stretch/>
        </p:blipFill>
        <p:spPr>
          <a:xfrm>
            <a:off x="8605800" y="6095880"/>
            <a:ext cx="993240" cy="761760"/>
          </a:xfrm>
          <a:prstGeom prst="rect">
            <a:avLst/>
          </a:prstGeom>
          <a:ln>
            <a:noFill/>
          </a:ln>
        </p:spPr>
      </p:pic>
      <p:sp>
        <p:nvSpPr>
          <p:cNvPr id="5"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title"/>
          </p:nvPr>
        </p:nvSpPr>
        <p:spPr>
          <a:xfrm>
            <a:off x="1154880" y="1447920"/>
            <a:ext cx="8825400" cy="3329280"/>
          </a:xfrm>
          <a:prstGeom prst="rect">
            <a:avLst/>
          </a:prstGeom>
        </p:spPr>
        <p:txBody>
          <a:bodyPr anchor="b"/>
          <a:lstStyle/>
          <a:p>
            <a:pPr>
              <a:lnSpc>
                <a:spcPct val="100000"/>
              </a:lnSpc>
            </a:pPr>
            <a:r>
              <a:rPr lang="en-US" sz="7200" b="0" strike="noStrike" spc="-1">
                <a:solidFill>
                  <a:srgbClr val="EBEBEB"/>
                </a:solidFill>
                <a:latin typeface="Century Gothic"/>
              </a:rPr>
              <a:t>Click to edit Master title style</a:t>
            </a:r>
            <a:endParaRPr lang="en-US" sz="7200" b="0" strike="noStrike" spc="-1">
              <a:solidFill>
                <a:srgbClr val="FFFFFF"/>
              </a:solidFill>
              <a:latin typeface="Century Gothic"/>
            </a:endParaRPr>
          </a:p>
        </p:txBody>
      </p:sp>
      <p:sp>
        <p:nvSpPr>
          <p:cNvPr id="7" name="PlaceHolder 4"/>
          <p:cNvSpPr>
            <a:spLocks noGrp="1"/>
          </p:cNvSpPr>
          <p:nvPr>
            <p:ph type="dt"/>
          </p:nvPr>
        </p:nvSpPr>
        <p:spPr>
          <a:xfrm rot="5400000">
            <a:off x="10155600" y="1790640"/>
            <a:ext cx="990360" cy="304560"/>
          </a:xfrm>
          <a:prstGeom prst="rect">
            <a:avLst/>
          </a:prstGeom>
        </p:spPr>
        <p:txBody>
          <a:bodyPr/>
          <a:lstStyle/>
          <a:p>
            <a:pPr>
              <a:lnSpc>
                <a:spcPct val="100000"/>
              </a:lnSpc>
            </a:pPr>
            <a:fld id="{4EDB7EE1-3140-4BE4-BAFE-C9B1371ADCBC}" type="datetime">
              <a:rPr lang="en-US" sz="1100" b="0" strike="noStrike" spc="-1">
                <a:solidFill>
                  <a:srgbClr val="FFFFFF"/>
                </a:solidFill>
                <a:latin typeface="Century Gothic"/>
              </a:rPr>
              <a:t>4/14/19</a:t>
            </a:fld>
            <a:endParaRPr lang="en-US" sz="1100" b="0" strike="noStrike" spc="-1">
              <a:latin typeface="Times New Roman"/>
            </a:endParaRPr>
          </a:p>
        </p:txBody>
      </p:sp>
      <p:sp>
        <p:nvSpPr>
          <p:cNvPr id="8" name="PlaceHolder 5"/>
          <p:cNvSpPr>
            <a:spLocks noGrp="1"/>
          </p:cNvSpPr>
          <p:nvPr>
            <p:ph type="ftr"/>
          </p:nvPr>
        </p:nvSpPr>
        <p:spPr>
          <a:xfrm rot="5400000">
            <a:off x="8951760" y="3225240"/>
            <a:ext cx="3859560" cy="304560"/>
          </a:xfrm>
          <a:prstGeom prst="rect">
            <a:avLst/>
          </a:prstGeom>
        </p:spPr>
        <p:txBody>
          <a:bodyPr anchor="b"/>
          <a:lstStyle/>
          <a:p>
            <a:endParaRPr lang="en-US" sz="2400" b="0" strike="noStrike" spc="-1">
              <a:latin typeface="Times New Roman"/>
            </a:endParaRPr>
          </a:p>
        </p:txBody>
      </p:sp>
      <p:sp>
        <p:nvSpPr>
          <p:cNvPr id="9" name="PlaceHolder 6"/>
          <p:cNvSpPr>
            <a:spLocks noGrp="1"/>
          </p:cNvSpPr>
          <p:nvPr>
            <p:ph type="sldNum"/>
          </p:nvPr>
        </p:nvSpPr>
        <p:spPr>
          <a:xfrm>
            <a:off x="10352520" y="295560"/>
            <a:ext cx="837720" cy="767160"/>
          </a:xfrm>
          <a:prstGeom prst="rect">
            <a:avLst/>
          </a:prstGeom>
        </p:spPr>
        <p:txBody>
          <a:bodyPr anchor="b"/>
          <a:lstStyle/>
          <a:p>
            <a:pPr algn="ctr">
              <a:lnSpc>
                <a:spcPct val="100000"/>
              </a:lnSpc>
            </a:pPr>
            <a:fld id="{F972D9D8-A42C-4571-B0D6-570F3A59A66A}" type="slidenum">
              <a:rPr lang="en-US" sz="2800" b="0" strike="noStrike" spc="-1">
                <a:solidFill>
                  <a:srgbClr val="FFFFFF"/>
                </a:solidFill>
                <a:latin typeface="Century Gothic"/>
              </a:rPr>
              <a:t>‹#›</a:t>
            </a:fld>
            <a:endParaRPr lang="en-US" sz="2800" b="0" strike="noStrike" spc="-1">
              <a:latin typeface="Times New Roman"/>
            </a:endParaRPr>
          </a:p>
        </p:txBody>
      </p:sp>
      <p:sp>
        <p:nvSpPr>
          <p:cNvPr id="1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FFFFFF"/>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FFFFFF"/>
                </a:solidFill>
                <a:latin typeface="Century Gothic"/>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FFFFFF"/>
                </a:solidFill>
                <a:latin typeface="Century Gothic"/>
              </a:rPr>
              <a:t>Third Outline Level</a:t>
            </a:r>
          </a:p>
          <a:p>
            <a:pPr marL="1728000" lvl="3" indent="-216000">
              <a:spcBef>
                <a:spcPts val="567"/>
              </a:spcBef>
              <a:buClr>
                <a:srgbClr val="000000"/>
              </a:buClr>
              <a:buSzPct val="75000"/>
              <a:buFont typeface="Symbol" charset="2"/>
              <a:buChar char=""/>
            </a:pPr>
            <a:r>
              <a:rPr lang="en-US" sz="1400" b="0" strike="noStrike" spc="-1">
                <a:solidFill>
                  <a:srgbClr val="FFFFFF"/>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7" name="Picture 7"/>
          <p:cNvPicPr/>
          <p:nvPr/>
        </p:nvPicPr>
        <p:blipFill>
          <a:blip r:embed="rId15"/>
          <a:srcRect l="3610"/>
          <a:stretch/>
        </p:blipFill>
        <p:spPr>
          <a:xfrm>
            <a:off x="0" y="2669760"/>
            <a:ext cx="4036680" cy="4187880"/>
          </a:xfrm>
          <a:prstGeom prst="rect">
            <a:avLst/>
          </a:prstGeom>
          <a:ln>
            <a:noFill/>
          </a:ln>
        </p:spPr>
      </p:pic>
      <p:pic>
        <p:nvPicPr>
          <p:cNvPr id="48" name="Picture 6"/>
          <p:cNvPicPr/>
          <p:nvPr/>
        </p:nvPicPr>
        <p:blipFill>
          <a:blip r:embed="rId16"/>
          <a:srcRect l="35647"/>
          <a:stretch/>
        </p:blipFill>
        <p:spPr>
          <a:xfrm>
            <a:off x="0" y="2892240"/>
            <a:ext cx="1522080" cy="2365200"/>
          </a:xfrm>
          <a:prstGeom prst="rect">
            <a:avLst/>
          </a:prstGeom>
          <a:ln>
            <a:noFill/>
          </a:ln>
        </p:spPr>
      </p:pic>
      <p:sp>
        <p:nvSpPr>
          <p:cNvPr id="49" name="CustomShape 1"/>
          <p:cNvSpPr/>
          <p:nvPr/>
        </p:nvSpPr>
        <p:spPr>
          <a:xfrm>
            <a:off x="8609040" y="1676520"/>
            <a:ext cx="2819160" cy="2819160"/>
          </a:xfrm>
          <a:prstGeom prst="ellipse">
            <a:avLst/>
          </a:prstGeom>
          <a:gradFill rotWithShape="0">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50" name="Picture 8"/>
          <p:cNvPicPr/>
          <p:nvPr/>
        </p:nvPicPr>
        <p:blipFill>
          <a:blip r:embed="rId17"/>
          <a:srcRect t="28812"/>
          <a:stretch/>
        </p:blipFill>
        <p:spPr>
          <a:xfrm>
            <a:off x="7999560" y="0"/>
            <a:ext cx="1603080" cy="1141200"/>
          </a:xfrm>
          <a:prstGeom prst="rect">
            <a:avLst/>
          </a:prstGeom>
          <a:ln>
            <a:noFill/>
          </a:ln>
        </p:spPr>
      </p:pic>
      <p:pic>
        <p:nvPicPr>
          <p:cNvPr id="51" name="Picture 9"/>
          <p:cNvPicPr/>
          <p:nvPr/>
        </p:nvPicPr>
        <p:blipFill>
          <a:blip r:embed="rId18"/>
          <a:srcRect b="23333"/>
          <a:stretch/>
        </p:blipFill>
        <p:spPr>
          <a:xfrm>
            <a:off x="8605800" y="6095880"/>
            <a:ext cx="993240" cy="761760"/>
          </a:xfrm>
          <a:prstGeom prst="rect">
            <a:avLst/>
          </a:prstGeom>
          <a:ln>
            <a:noFill/>
          </a:ln>
        </p:spPr>
      </p:pic>
      <p:sp>
        <p:nvSpPr>
          <p:cNvPr id="52"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3" name="PlaceHolder 3"/>
          <p:cNvSpPr>
            <a:spLocks noGrp="1"/>
          </p:cNvSpPr>
          <p:nvPr>
            <p:ph type="title"/>
          </p:nvPr>
        </p:nvSpPr>
        <p:spPr>
          <a:xfrm>
            <a:off x="646200" y="452880"/>
            <a:ext cx="9404280" cy="1400040"/>
          </a:xfrm>
          <a:prstGeom prst="rect">
            <a:avLst/>
          </a:prstGeom>
        </p:spPr>
        <p:txBody>
          <a:bodyPr/>
          <a:lstStyle/>
          <a:p>
            <a:pPr>
              <a:lnSpc>
                <a:spcPct val="100000"/>
              </a:lnSpc>
            </a:pPr>
            <a:r>
              <a:rPr lang="en-US" sz="4200" b="0" strike="noStrike" spc="-1">
                <a:solidFill>
                  <a:srgbClr val="EBEBEB"/>
                </a:solidFill>
                <a:latin typeface="Century Gothic"/>
              </a:rPr>
              <a:t>Click to edit Master title style</a:t>
            </a:r>
            <a:endParaRPr lang="en-US" sz="4200" b="0" strike="noStrike" spc="-1">
              <a:solidFill>
                <a:srgbClr val="FFFFFF"/>
              </a:solidFill>
              <a:latin typeface="Century Gothic"/>
            </a:endParaRPr>
          </a:p>
        </p:txBody>
      </p:sp>
      <p:sp>
        <p:nvSpPr>
          <p:cNvPr id="54" name="PlaceHolder 4"/>
          <p:cNvSpPr>
            <a:spLocks noGrp="1"/>
          </p:cNvSpPr>
          <p:nvPr>
            <p:ph type="body"/>
          </p:nvPr>
        </p:nvSpPr>
        <p:spPr>
          <a:xfrm>
            <a:off x="1103400" y="2053080"/>
            <a:ext cx="8946360" cy="4195080"/>
          </a:xfrm>
          <a:prstGeom prst="rect">
            <a:avLst/>
          </a:prstGeom>
        </p:spPr>
        <p:txBody>
          <a:bodyPr/>
          <a:lstStyle/>
          <a:p>
            <a:pPr marL="343080" indent="-342720">
              <a:lnSpc>
                <a:spcPct val="100000"/>
              </a:lnSpc>
              <a:spcBef>
                <a:spcPts val="1001"/>
              </a:spcBef>
              <a:buClr>
                <a:srgbClr val="8AD0D6"/>
              </a:buClr>
              <a:buSzPct val="80000"/>
              <a:buFont typeface="Wingdings 3" charset="2"/>
              <a:buChar char=""/>
            </a:pPr>
            <a:r>
              <a:rPr lang="en-US" sz="2000" b="0" strike="noStrike" spc="-1">
                <a:solidFill>
                  <a:srgbClr val="FFFFFF"/>
                </a:solidFill>
                <a:latin typeface="Century Gothic"/>
              </a:rPr>
              <a:t>Edit Master text styles</a:t>
            </a:r>
          </a:p>
          <a:p>
            <a:pPr marL="743040" lvl="1" indent="-285480">
              <a:lnSpc>
                <a:spcPct val="100000"/>
              </a:lnSpc>
              <a:spcBef>
                <a:spcPts val="1001"/>
              </a:spcBef>
              <a:buClr>
                <a:srgbClr val="8AD0D6"/>
              </a:buClr>
              <a:buSzPct val="80000"/>
              <a:buFont typeface="Wingdings 3" charset="2"/>
              <a:buChar char=""/>
            </a:pPr>
            <a:r>
              <a:rPr lang="en-US" sz="1800" b="0" strike="noStrike" spc="-1">
                <a:solidFill>
                  <a:srgbClr val="FFFFFF"/>
                </a:solidFill>
                <a:latin typeface="Century Gothic"/>
              </a:rPr>
              <a:t>Second level</a:t>
            </a:r>
          </a:p>
          <a:p>
            <a:pPr marL="1143000" lvl="2" indent="-228240">
              <a:lnSpc>
                <a:spcPct val="100000"/>
              </a:lnSpc>
              <a:spcBef>
                <a:spcPts val="1001"/>
              </a:spcBef>
              <a:buClr>
                <a:srgbClr val="8AD0D6"/>
              </a:buClr>
              <a:buSzPct val="80000"/>
              <a:buFont typeface="Wingdings 3" charset="2"/>
              <a:buChar char=""/>
            </a:pPr>
            <a:r>
              <a:rPr lang="en-US" sz="1600" b="0" strike="noStrike" spc="-1">
                <a:solidFill>
                  <a:srgbClr val="FFFFFF"/>
                </a:solidFill>
                <a:latin typeface="Century Gothic"/>
              </a:rPr>
              <a:t>Third level</a:t>
            </a:r>
          </a:p>
          <a:p>
            <a:pPr marL="1600200" lvl="3" indent="-228240">
              <a:lnSpc>
                <a:spcPct val="100000"/>
              </a:lnSpc>
              <a:spcBef>
                <a:spcPts val="1001"/>
              </a:spcBef>
              <a:buClr>
                <a:srgbClr val="8AD0D6"/>
              </a:buClr>
              <a:buSzPct val="80000"/>
              <a:buFont typeface="Wingdings 3" charset="2"/>
              <a:buChar char=""/>
            </a:pPr>
            <a:r>
              <a:rPr lang="en-US" sz="1400" b="0" strike="noStrike" spc="-1">
                <a:solidFill>
                  <a:srgbClr val="FFFFFF"/>
                </a:solidFill>
                <a:latin typeface="Century Gothic"/>
              </a:rPr>
              <a:t>Fourth level</a:t>
            </a:r>
          </a:p>
          <a:p>
            <a:pPr marL="2057400" lvl="4" indent="-228240">
              <a:lnSpc>
                <a:spcPct val="100000"/>
              </a:lnSpc>
              <a:spcBef>
                <a:spcPts val="1001"/>
              </a:spcBef>
              <a:buClr>
                <a:srgbClr val="8AD0D6"/>
              </a:buClr>
              <a:buSzPct val="80000"/>
              <a:buFont typeface="Wingdings 3" charset="2"/>
              <a:buChar char=""/>
            </a:pPr>
            <a:r>
              <a:rPr lang="en-US" sz="1400" b="0" strike="noStrike" spc="-1">
                <a:solidFill>
                  <a:srgbClr val="FFFFFF"/>
                </a:solidFill>
                <a:latin typeface="Century Gothic"/>
              </a:rPr>
              <a:t>Fifth level</a:t>
            </a:r>
          </a:p>
        </p:txBody>
      </p:sp>
      <p:sp>
        <p:nvSpPr>
          <p:cNvPr id="55" name="PlaceHolder 5"/>
          <p:cNvSpPr>
            <a:spLocks noGrp="1"/>
          </p:cNvSpPr>
          <p:nvPr>
            <p:ph type="dt"/>
          </p:nvPr>
        </p:nvSpPr>
        <p:spPr>
          <a:xfrm rot="5400000">
            <a:off x="10155600" y="1790640"/>
            <a:ext cx="990360" cy="304560"/>
          </a:xfrm>
          <a:prstGeom prst="rect">
            <a:avLst/>
          </a:prstGeom>
        </p:spPr>
        <p:txBody>
          <a:bodyPr/>
          <a:lstStyle/>
          <a:p>
            <a:pPr>
              <a:lnSpc>
                <a:spcPct val="100000"/>
              </a:lnSpc>
            </a:pPr>
            <a:fld id="{FE9F7DCF-9230-4FDF-AB66-6B9E49373302}" type="datetime">
              <a:rPr lang="en-US" sz="1100" b="0" strike="noStrike" spc="-1">
                <a:solidFill>
                  <a:srgbClr val="FFFFFF"/>
                </a:solidFill>
                <a:latin typeface="Century Gothic"/>
              </a:rPr>
              <a:t>4/14/19</a:t>
            </a:fld>
            <a:endParaRPr lang="en-US" sz="1100" b="0" strike="noStrike" spc="-1">
              <a:latin typeface="Times New Roman"/>
            </a:endParaRPr>
          </a:p>
        </p:txBody>
      </p:sp>
      <p:sp>
        <p:nvSpPr>
          <p:cNvPr id="56" name="PlaceHolder 6"/>
          <p:cNvSpPr>
            <a:spLocks noGrp="1"/>
          </p:cNvSpPr>
          <p:nvPr>
            <p:ph type="ftr"/>
          </p:nvPr>
        </p:nvSpPr>
        <p:spPr>
          <a:xfrm rot="5400000">
            <a:off x="8951760" y="3225240"/>
            <a:ext cx="3859560" cy="304560"/>
          </a:xfrm>
          <a:prstGeom prst="rect">
            <a:avLst/>
          </a:prstGeom>
        </p:spPr>
        <p:txBody>
          <a:bodyPr anchor="b"/>
          <a:lstStyle/>
          <a:p>
            <a:endParaRPr lang="en-US" sz="2400" b="0" strike="noStrike" spc="-1">
              <a:latin typeface="Times New Roman"/>
            </a:endParaRPr>
          </a:p>
        </p:txBody>
      </p:sp>
      <p:sp>
        <p:nvSpPr>
          <p:cNvPr id="57" name="PlaceHolder 7"/>
          <p:cNvSpPr>
            <a:spLocks noGrp="1"/>
          </p:cNvSpPr>
          <p:nvPr>
            <p:ph type="sldNum"/>
          </p:nvPr>
        </p:nvSpPr>
        <p:spPr>
          <a:xfrm>
            <a:off x="10352520" y="295560"/>
            <a:ext cx="837720" cy="767160"/>
          </a:xfrm>
          <a:prstGeom prst="rect">
            <a:avLst/>
          </a:prstGeom>
        </p:spPr>
        <p:txBody>
          <a:bodyPr anchor="b"/>
          <a:lstStyle/>
          <a:p>
            <a:pPr algn="ctr">
              <a:lnSpc>
                <a:spcPct val="100000"/>
              </a:lnSpc>
            </a:pPr>
            <a:fld id="{8394DF2A-1686-4E5E-BBE4-B6787D8D4C4D}" type="slidenum">
              <a:rPr lang="en-US" sz="2800" b="0" strike="noStrike" spc="-1">
                <a:solidFill>
                  <a:srgbClr val="FFFFFF"/>
                </a:solidFill>
                <a:latin typeface="Century Gothic"/>
              </a:rPr>
              <a:t>‹#›</a:t>
            </a:fld>
            <a:endParaRPr lang="en-US" sz="2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1154880" y="1447920"/>
            <a:ext cx="8825400" cy="3329280"/>
          </a:xfrm>
          <a:prstGeom prst="rect">
            <a:avLst/>
          </a:prstGeom>
          <a:noFill/>
          <a:ln>
            <a:noFill/>
          </a:ln>
        </p:spPr>
        <p:txBody>
          <a:bodyPr anchor="b"/>
          <a:lstStyle/>
          <a:p>
            <a:pPr>
              <a:lnSpc>
                <a:spcPct val="100000"/>
              </a:lnSpc>
            </a:pPr>
            <a:r>
              <a:rPr lang="en-US" sz="7200" b="0" strike="noStrike" spc="-1">
                <a:solidFill>
                  <a:srgbClr val="EBEBEB"/>
                </a:solidFill>
                <a:latin typeface="Century Gothic"/>
              </a:rPr>
              <a:t>Group 8 </a:t>
            </a:r>
            <a:endParaRPr lang="en-US" sz="7200" b="0" strike="noStrike" spc="-1">
              <a:solidFill>
                <a:srgbClr val="FFFFFF"/>
              </a:solidFill>
              <a:latin typeface="Century Gothic"/>
            </a:endParaRPr>
          </a:p>
        </p:txBody>
      </p:sp>
      <p:sp>
        <p:nvSpPr>
          <p:cNvPr id="95" name="TextShape 2"/>
          <p:cNvSpPr txBox="1"/>
          <p:nvPr/>
        </p:nvSpPr>
        <p:spPr>
          <a:xfrm>
            <a:off x="1154880" y="4777560"/>
            <a:ext cx="8825400" cy="861120"/>
          </a:xfrm>
          <a:prstGeom prst="rect">
            <a:avLst/>
          </a:prstGeom>
          <a:noFill/>
          <a:ln>
            <a:noFill/>
          </a:ln>
        </p:spPr>
        <p:txBody>
          <a:bodyPr/>
          <a:lstStyle/>
          <a:p>
            <a:pPr>
              <a:lnSpc>
                <a:spcPct val="100000"/>
              </a:lnSpc>
              <a:spcBef>
                <a:spcPts val="1001"/>
              </a:spcBef>
            </a:pPr>
            <a:r>
              <a:rPr lang="en-US" sz="2000" b="0" strike="noStrike" cap="all" spc="-1">
                <a:solidFill>
                  <a:srgbClr val="8AD0D6"/>
                </a:solidFill>
                <a:latin typeface="Century Gothic"/>
              </a:rPr>
              <a:t>Speech-to-text Resume Builder</a:t>
            </a:r>
            <a:endParaRPr lang="en-US" sz="2000" b="0" strike="noStrike" spc="-1">
              <a:latin typeface="Arial"/>
            </a:endParaRPr>
          </a:p>
          <a:p>
            <a:pPr>
              <a:lnSpc>
                <a:spcPct val="100000"/>
              </a:lnSpc>
              <a:spcBef>
                <a:spcPts val="1001"/>
              </a:spcBef>
            </a:pPr>
            <a:r>
              <a:rPr lang="en-US" sz="2000" b="0" strike="noStrike" cap="all" spc="-1">
                <a:solidFill>
                  <a:srgbClr val="8AD0D6"/>
                </a:solidFill>
                <a:latin typeface="Century Gothic"/>
              </a:rPr>
              <a:t>(https://github.com/eurashin/CS498-Group8.git)</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a:solidFill>
                  <a:srgbClr val="EBEBEB"/>
                </a:solidFill>
                <a:latin typeface="Century Gothic"/>
              </a:rPr>
              <a:t>Eura</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Contributions here…</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Which user stories? </a:t>
            </a:r>
          </a:p>
        </p:txBody>
      </p:sp>
    </p:spTree>
    <p:extLst>
      <p:ext uri="{BB962C8B-B14F-4D97-AF65-F5344CB8AC3E}">
        <p14:creationId xmlns:p14="http://schemas.microsoft.com/office/powerpoint/2010/main" val="17588698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a:solidFill>
                  <a:srgbClr val="EBEBEB"/>
                </a:solidFill>
                <a:latin typeface="Century Gothic"/>
              </a:rPr>
              <a:t>Evan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lnSpcReduction="10000"/>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Worked on front end development.</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Comment bubbles for </a:t>
            </a:r>
            <a:r>
              <a:rPr lang="en-US" sz="2000" spc="-1" dirty="0" err="1">
                <a:solidFill>
                  <a:srgbClr val="FFFFFF"/>
                </a:solidFill>
                <a:latin typeface="Century Gothic"/>
              </a:rPr>
              <a:t>interview.js</a:t>
            </a:r>
            <a:endParaRPr lang="en-US" sz="2000" spc="-1" dirty="0">
              <a:solidFill>
                <a:srgbClr val="FFFFFF"/>
              </a:solidFill>
              <a:latin typeface="Century Gothic"/>
            </a:endParaRP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Landing page for resume review, editing, and pdf export (</a:t>
            </a:r>
            <a:r>
              <a:rPr lang="en-US" sz="2000" spc="-1" dirty="0" err="1">
                <a:solidFill>
                  <a:srgbClr val="FFFFFF"/>
                </a:solidFill>
                <a:latin typeface="Century Gothic"/>
              </a:rPr>
              <a:t>business.html</a:t>
            </a:r>
            <a:r>
              <a:rPr lang="en-US" sz="2000" spc="-1" dirty="0">
                <a:solidFill>
                  <a:srgbClr val="FFFFFF"/>
                </a:solidFill>
                <a:latin typeface="Century Gothic"/>
              </a:rPr>
              <a:t> template).</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Exporting the final html resume template to a PDF file using the  JS libraries </a:t>
            </a:r>
            <a:r>
              <a:rPr lang="en-US" sz="2000" spc="-1" dirty="0" err="1">
                <a:solidFill>
                  <a:srgbClr val="FFFFFF"/>
                </a:solidFill>
                <a:latin typeface="Century Gothic"/>
              </a:rPr>
              <a:t>jsPDF</a:t>
            </a:r>
            <a:r>
              <a:rPr lang="en-US" sz="2000" spc="-1" dirty="0">
                <a:solidFill>
                  <a:srgbClr val="FFFFFF"/>
                </a:solidFill>
                <a:latin typeface="Century Gothic"/>
              </a:rPr>
              <a:t> and html2canvas.</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Which user stories? </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Aesthetics.</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Resume Templates.</a:t>
            </a:r>
          </a:p>
          <a:p>
            <a:pPr marL="800280" lvl="1" indent="-342720">
              <a:spcBef>
                <a:spcPts val="1001"/>
              </a:spcBef>
              <a:buClr>
                <a:srgbClr val="8AD0D6"/>
              </a:buClr>
              <a:buSzPct val="80000"/>
              <a:buFont typeface="Wingdings 3" charset="2"/>
              <a:buChar char=""/>
            </a:pPr>
            <a:r>
              <a:rPr lang="en-US" sz="2000" b="0" strike="noStrike" spc="-1" dirty="0">
                <a:solidFill>
                  <a:srgbClr val="FFFFFF"/>
                </a:solidFill>
                <a:latin typeface="Century Gothic"/>
              </a:rPr>
              <a:t>Web App Integration.</a:t>
            </a:r>
          </a:p>
          <a:p>
            <a:pPr marL="800280" lvl="1" indent="-342720">
              <a:spcBef>
                <a:spcPts val="1001"/>
              </a:spcBef>
              <a:buClr>
                <a:srgbClr val="8AD0D6"/>
              </a:buClr>
              <a:buSzPct val="80000"/>
              <a:buFont typeface="Wingdings 3" charset="2"/>
              <a:buChar char=""/>
            </a:pPr>
            <a:r>
              <a:rPr lang="en-US" sz="2000" spc="-1" dirty="0">
                <a:solidFill>
                  <a:srgbClr val="FFFFFF"/>
                </a:solidFill>
                <a:latin typeface="Century Gothic"/>
              </a:rPr>
              <a:t>Export Resume as PDF.</a:t>
            </a:r>
            <a:endParaRPr lang="en-US" sz="2000" b="0" strike="noStrike" spc="-1" dirty="0">
              <a:solidFill>
                <a:srgbClr val="FFFFFF"/>
              </a:solidFill>
              <a:latin typeface="Century Gothic"/>
            </a:endParaRPr>
          </a:p>
        </p:txBody>
      </p:sp>
    </p:spTree>
    <p:extLst>
      <p:ext uri="{BB962C8B-B14F-4D97-AF65-F5344CB8AC3E}">
        <p14:creationId xmlns:p14="http://schemas.microsoft.com/office/powerpoint/2010/main" val="25730024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err="1">
                <a:solidFill>
                  <a:srgbClr val="EBEBEB"/>
                </a:solidFill>
                <a:latin typeface="Century Gothic"/>
              </a:rPr>
              <a:t>Tej</a:t>
            </a:r>
            <a:r>
              <a:rPr lang="en-US" sz="4200" spc="-1" dirty="0">
                <a:solidFill>
                  <a:srgbClr val="EBEBEB"/>
                </a:solidFill>
                <a:latin typeface="Century Gothic"/>
              </a:rPr>
              <a:t>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Contributions here…</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Which user stories? </a:t>
            </a:r>
          </a:p>
        </p:txBody>
      </p:sp>
    </p:spTree>
    <p:extLst>
      <p:ext uri="{BB962C8B-B14F-4D97-AF65-F5344CB8AC3E}">
        <p14:creationId xmlns:p14="http://schemas.microsoft.com/office/powerpoint/2010/main" val="330186054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spc="-1" dirty="0">
                <a:solidFill>
                  <a:srgbClr val="EBEBEB"/>
                </a:solidFill>
                <a:latin typeface="Century Gothic"/>
              </a:rPr>
              <a:t>Kyle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Contributions here…</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Which user stories? </a:t>
            </a:r>
          </a:p>
        </p:txBody>
      </p:sp>
    </p:spTree>
    <p:extLst>
      <p:ext uri="{BB962C8B-B14F-4D97-AF65-F5344CB8AC3E}">
        <p14:creationId xmlns:p14="http://schemas.microsoft.com/office/powerpoint/2010/main" val="13845558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6D7-295A-BB44-8C1F-552A5739218C}"/>
              </a:ext>
            </a:extLst>
          </p:cNvPr>
          <p:cNvSpPr>
            <a:spLocks noGrp="1"/>
          </p:cNvSpPr>
          <p:nvPr>
            <p:ph type="title"/>
          </p:nvPr>
        </p:nvSpPr>
        <p:spPr>
          <a:xfrm>
            <a:off x="1154879" y="1447920"/>
            <a:ext cx="9847901" cy="3329280"/>
          </a:xfrm>
        </p:spPr>
        <p:txBody>
          <a:bodyPr/>
          <a:lstStyle/>
          <a:p>
            <a:r>
              <a:rPr lang="en-US" sz="5400" dirty="0">
                <a:solidFill>
                  <a:schemeClr val="bg1"/>
                </a:solidFill>
                <a:latin typeface="Century Gothic" panose="020B0502020202020204" pitchFamily="34" charset="0"/>
              </a:rPr>
              <a:t>Demo and Code</a:t>
            </a:r>
          </a:p>
        </p:txBody>
      </p:sp>
    </p:spTree>
    <p:extLst>
      <p:ext uri="{BB962C8B-B14F-4D97-AF65-F5344CB8AC3E}">
        <p14:creationId xmlns:p14="http://schemas.microsoft.com/office/powerpoint/2010/main" val="2808893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6D7-295A-BB44-8C1F-552A5739218C}"/>
              </a:ext>
            </a:extLst>
          </p:cNvPr>
          <p:cNvSpPr>
            <a:spLocks noGrp="1"/>
          </p:cNvSpPr>
          <p:nvPr>
            <p:ph type="title"/>
          </p:nvPr>
        </p:nvSpPr>
        <p:spPr>
          <a:xfrm>
            <a:off x="1154879" y="1447920"/>
            <a:ext cx="9847901" cy="3329280"/>
          </a:xfrm>
        </p:spPr>
        <p:txBody>
          <a:bodyPr/>
          <a:lstStyle/>
          <a:p>
            <a:r>
              <a:rPr lang="en-US" sz="5400" dirty="0">
                <a:solidFill>
                  <a:schemeClr val="bg1"/>
                </a:solidFill>
                <a:latin typeface="Century Gothic" panose="020B0502020202020204" pitchFamily="34" charset="0"/>
              </a:rPr>
              <a:t>To GitHub…</a:t>
            </a:r>
          </a:p>
        </p:txBody>
      </p:sp>
    </p:spTree>
    <p:extLst>
      <p:ext uri="{BB962C8B-B14F-4D97-AF65-F5344CB8AC3E}">
        <p14:creationId xmlns:p14="http://schemas.microsoft.com/office/powerpoint/2010/main" val="81902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CFG and Tests</a:t>
            </a:r>
            <a:endParaRPr lang="en-US" sz="4200" b="0" strike="noStrike" spc="-1">
              <a:solidFill>
                <a:srgbClr val="FFFFFF"/>
              </a:solidFill>
              <a:latin typeface="Century Gothic"/>
            </a:endParaRPr>
          </a:p>
        </p:txBody>
      </p:sp>
      <p:sp>
        <p:nvSpPr>
          <p:cNvPr id="115" name="TextShape 2"/>
          <p:cNvSpPr txBox="1"/>
          <p:nvPr/>
        </p:nvSpPr>
        <p:spPr>
          <a:xfrm>
            <a:off x="1103400" y="2053080"/>
            <a:ext cx="8946360" cy="4195080"/>
          </a:xfrm>
          <a:prstGeom prst="rect">
            <a:avLst/>
          </a:prstGeom>
          <a:noFill/>
          <a:ln>
            <a:noFill/>
          </a:ln>
        </p:spPr>
        <p:txBody>
          <a:bodyPr/>
          <a:lstStyle/>
          <a:p>
            <a:pPr marL="342900" indent="-342900">
              <a:buFont typeface="Arial" panose="020B0604020202020204" pitchFamily="34" charset="0"/>
              <a:buChar char="•"/>
            </a:pPr>
            <a:r>
              <a:rPr lang="en-US" sz="2000" b="0" strike="noStrike" spc="-1" dirty="0">
                <a:solidFill>
                  <a:srgbClr val="FFFFFF"/>
                </a:solidFill>
                <a:latin typeface="Century Gothic"/>
              </a:rPr>
              <a:t>Do we even need this</a:t>
            </a:r>
            <a:r>
              <a:rPr lang="en-US" sz="2000" spc="-1" dirty="0">
                <a:solidFill>
                  <a:srgbClr val="FFFFFF"/>
                </a:solidFill>
                <a:latin typeface="Century Gothic"/>
              </a:rPr>
              <a:t> slide?? Check the page on canvas for the </a:t>
            </a:r>
            <a:r>
              <a:rPr lang="en-US" sz="2000" spc="-1">
                <a:solidFill>
                  <a:srgbClr val="FFFFFF"/>
                </a:solidFill>
                <a:latin typeface="Century Gothic"/>
              </a:rPr>
              <a:t>final presentation…</a:t>
            </a:r>
            <a:endParaRPr lang="en-US" sz="2000" b="0" strike="noStrike" spc="-1">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Issues</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endParaRPr lang="en-US" sz="2000" b="0" strike="noStrike"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Resolving Review and Edit feature with the Export to PDF feature.</a:t>
            </a:r>
          </a:p>
          <a:p>
            <a:pPr marL="343080" indent="-342720">
              <a:lnSpc>
                <a:spcPct val="100000"/>
              </a:lnSpc>
              <a:spcBef>
                <a:spcPts val="1001"/>
              </a:spcBef>
              <a:buClr>
                <a:srgbClr val="8AD0D6"/>
              </a:buClr>
              <a:buSzPct val="80000"/>
              <a:buFont typeface="Wingdings 3" charset="2"/>
              <a:buChar char=""/>
            </a:pPr>
            <a:endParaRPr lang="en-US" sz="2000" b="0" strike="noStrike"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endParaRPr lang="en-US" sz="2800" b="0" strike="noStrike" spc="-1" dirty="0">
              <a:solidFill>
                <a:srgbClr val="FFFFFF"/>
              </a:solidFill>
              <a:latin typeface="Century Gothic"/>
            </a:endParaRPr>
          </a:p>
        </p:txBody>
      </p:sp>
    </p:spTree>
    <p:extLst>
      <p:ext uri="{BB962C8B-B14F-4D97-AF65-F5344CB8AC3E}">
        <p14:creationId xmlns:p14="http://schemas.microsoft.com/office/powerpoint/2010/main" val="21808694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46200" y="452880"/>
            <a:ext cx="9404280" cy="1400040"/>
          </a:xfrm>
          <a:prstGeom prst="rect">
            <a:avLst/>
          </a:prstGeom>
          <a:noFill/>
          <a:ln>
            <a:noFill/>
          </a:ln>
        </p:spPr>
        <p:txBody>
          <a:bodyPr>
            <a:normAutofit/>
          </a:bodyPr>
          <a:lstStyle/>
          <a:p>
            <a:pPr>
              <a:lnSpc>
                <a:spcPct val="100000"/>
              </a:lnSpc>
            </a:pPr>
            <a:r>
              <a:rPr lang="en-US" sz="3600" b="0" strike="noStrike" spc="-1" dirty="0">
                <a:solidFill>
                  <a:srgbClr val="EBEBEB"/>
                </a:solidFill>
                <a:latin typeface="Century Gothic"/>
              </a:rPr>
              <a:t>Future use and development options of this project</a:t>
            </a:r>
            <a:endParaRPr lang="en-US" sz="3600" b="0" strike="noStrike" spc="-1" dirty="0">
              <a:solidFill>
                <a:srgbClr val="FFFFFF"/>
              </a:solidFill>
              <a:latin typeface="Century Gothic"/>
            </a:endParaRPr>
          </a:p>
        </p:txBody>
      </p:sp>
      <p:sp>
        <p:nvSpPr>
          <p:cNvPr id="117" name="TextShape 2"/>
          <p:cNvSpPr txBox="1"/>
          <p:nvPr/>
        </p:nvSpPr>
        <p:spPr>
          <a:xfrm>
            <a:off x="1103400" y="2053080"/>
            <a:ext cx="8946360" cy="4195080"/>
          </a:xfrm>
          <a:prstGeom prst="rect">
            <a:avLst/>
          </a:prstGeom>
          <a:noFill/>
          <a:ln>
            <a:noFill/>
          </a:ln>
        </p:spPr>
        <p:txBody>
          <a:bodyPr/>
          <a:lstStyle/>
          <a:p>
            <a:pPr marL="343080" indent="-342720">
              <a:lnSpc>
                <a:spcPct val="100000"/>
              </a:lnSpc>
              <a:spcBef>
                <a:spcPts val="1001"/>
              </a:spcBef>
              <a:buClr>
                <a:srgbClr val="8AD0D6"/>
              </a:buClr>
              <a:buSzPct val="80000"/>
              <a:buFont typeface="Wingdings 3" charset="2"/>
              <a:buChar char=""/>
            </a:pPr>
            <a:r>
              <a:rPr lang="en-US" sz="3200" b="0" strike="noStrike" spc="-1" dirty="0">
                <a:solidFill>
                  <a:srgbClr val="FFFFFF"/>
                </a:solidFill>
                <a:latin typeface="Century Gothic"/>
              </a:rPr>
              <a:t>Add user accounts to keep track of previous user resumes.</a:t>
            </a:r>
          </a:p>
          <a:p>
            <a:pPr marL="343080" indent="-342720">
              <a:lnSpc>
                <a:spcPct val="100000"/>
              </a:lnSpc>
              <a:spcBef>
                <a:spcPts val="1001"/>
              </a:spcBef>
              <a:buClr>
                <a:srgbClr val="8AD0D6"/>
              </a:buClr>
              <a:buSzPct val="80000"/>
              <a:buFont typeface="Wingdings 3" charset="2"/>
              <a:buChar char=""/>
            </a:pPr>
            <a:r>
              <a:rPr lang="en-US" sz="3200" b="0" strike="noStrike" spc="-1" dirty="0">
                <a:solidFill>
                  <a:srgbClr val="FFFFFF"/>
                </a:solidFill>
                <a:latin typeface="Century Gothic"/>
              </a:rPr>
              <a:t>Add more resume options to cater to a larger audience.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1154880" y="1447920"/>
            <a:ext cx="8825400" cy="3329280"/>
          </a:xfrm>
          <a:prstGeom prst="rect">
            <a:avLst/>
          </a:prstGeom>
          <a:noFill/>
          <a:ln>
            <a:noFill/>
          </a:ln>
        </p:spPr>
        <p:txBody>
          <a:bodyPr anchor="b"/>
          <a:lstStyle/>
          <a:p>
            <a:pPr>
              <a:lnSpc>
                <a:spcPct val="100000"/>
              </a:lnSpc>
            </a:pPr>
            <a:r>
              <a:rPr lang="en-US" sz="7200" b="0" strike="noStrike" spc="-1" dirty="0">
                <a:solidFill>
                  <a:srgbClr val="EBEBEB"/>
                </a:solidFill>
                <a:latin typeface="Century Gothic"/>
              </a:rPr>
              <a:t>Thank You!</a:t>
            </a:r>
            <a:endParaRPr lang="en-US" sz="72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Inspiration for this project </a:t>
            </a:r>
            <a:endParaRPr lang="en-US" sz="4200" b="0" strike="noStrike" spc="-1">
              <a:solidFill>
                <a:srgbClr val="FFFFFF"/>
              </a:solidFill>
              <a:latin typeface="Century Gothic"/>
            </a:endParaRPr>
          </a:p>
        </p:txBody>
      </p:sp>
      <p:sp>
        <p:nvSpPr>
          <p:cNvPr id="97" name="TextShape 2"/>
          <p:cNvSpPr txBox="1"/>
          <p:nvPr/>
        </p:nvSpPr>
        <p:spPr>
          <a:xfrm>
            <a:off x="1103400" y="2053080"/>
            <a:ext cx="8946360" cy="4195080"/>
          </a:xfrm>
          <a:prstGeom prst="rect">
            <a:avLst/>
          </a:prstGeom>
          <a:noFill/>
          <a:ln>
            <a:noFill/>
          </a:ln>
        </p:spPr>
        <p:txBody>
          <a:bodyPr/>
          <a:lstStyle/>
          <a:p>
            <a:pPr marL="457200" indent="-457200">
              <a:lnSpc>
                <a:spcPct val="100000"/>
              </a:lnSpc>
              <a:spcBef>
                <a:spcPts val="1001"/>
              </a:spcBef>
              <a:buFont typeface="Wingdings" pitchFamily="2" charset="2"/>
              <a:buChar char="Ø"/>
            </a:pPr>
            <a:r>
              <a:rPr lang="en-US" sz="2800" b="0" strike="noStrike" spc="-1" dirty="0">
                <a:solidFill>
                  <a:srgbClr val="FFFFFF"/>
                </a:solidFill>
                <a:latin typeface="Century Gothic"/>
              </a:rPr>
              <a:t>The need of a good resume is unquestionable. </a:t>
            </a:r>
          </a:p>
          <a:p>
            <a:pPr marL="457200" indent="-457200">
              <a:lnSpc>
                <a:spcPct val="100000"/>
              </a:lnSpc>
              <a:spcBef>
                <a:spcPts val="1001"/>
              </a:spcBef>
              <a:buFont typeface="Wingdings" pitchFamily="2" charset="2"/>
              <a:buChar char="Ø"/>
            </a:pPr>
            <a:r>
              <a:rPr lang="en-US" sz="2800" b="0" strike="noStrike" spc="-1" dirty="0">
                <a:solidFill>
                  <a:srgbClr val="FFFFFF"/>
                </a:solidFill>
                <a:latin typeface="Century Gothic"/>
              </a:rPr>
              <a:t>Though you may have good credentials, if you are not able to portray them well, then you may not get the best out of them. And many individuals face this issue. </a:t>
            </a:r>
          </a:p>
          <a:p>
            <a:pPr marL="457200" indent="-457200">
              <a:lnSpc>
                <a:spcPct val="100000"/>
              </a:lnSpc>
              <a:spcBef>
                <a:spcPts val="1001"/>
              </a:spcBef>
              <a:buFont typeface="Wingdings" pitchFamily="2" charset="2"/>
              <a:buChar char="Ø"/>
            </a:pPr>
            <a:r>
              <a:rPr lang="en-US" sz="2800" b="0" strike="noStrike" spc="-1" dirty="0">
                <a:solidFill>
                  <a:srgbClr val="FFFFFF"/>
                </a:solidFill>
                <a:latin typeface="Century Gothic"/>
              </a:rPr>
              <a:t>Therefore, we planned on building a platform for people to format their resume by just talking about themselves.</a:t>
            </a:r>
          </a:p>
          <a:p>
            <a:pPr>
              <a:lnSpc>
                <a:spcPct val="100000"/>
              </a:lnSpc>
              <a:spcBef>
                <a:spcPts val="1001"/>
              </a:spcBef>
            </a:pPr>
            <a:endParaRPr lang="en-US" sz="20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Brief info about the project</a:t>
            </a:r>
            <a:endParaRPr lang="en-US" sz="4200" b="0" strike="noStrike" spc="-1">
              <a:solidFill>
                <a:srgbClr val="FFFFFF"/>
              </a:solidFill>
              <a:latin typeface="Century Gothic"/>
            </a:endParaRPr>
          </a:p>
        </p:txBody>
      </p:sp>
      <p:sp>
        <p:nvSpPr>
          <p:cNvPr id="99" name="TextShape 2"/>
          <p:cNvSpPr txBox="1"/>
          <p:nvPr/>
        </p:nvSpPr>
        <p:spPr>
          <a:xfrm>
            <a:off x="1103400" y="2053080"/>
            <a:ext cx="8946360" cy="4195080"/>
          </a:xfrm>
          <a:prstGeom prst="rect">
            <a:avLst/>
          </a:prstGeom>
          <a:noFill/>
          <a:ln>
            <a:noFill/>
          </a:ln>
        </p:spPr>
        <p:txBody>
          <a:bodyPr/>
          <a:lstStyle/>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Speech-to-text is the main component.</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So, talk about yourself, get better at it; and also build yourself a Resume.</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Web application that’s open for all to use.</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Get multiple types of Resumes to choose from.</a:t>
            </a: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Languages used – JavaScript, HTML &amp; CSS</a:t>
            </a:r>
          </a:p>
          <a:p>
            <a:pPr>
              <a:lnSpc>
                <a:spcPct val="100000"/>
              </a:lnSpc>
              <a:spcBef>
                <a:spcPts val="1001"/>
              </a:spcBef>
            </a:pPr>
            <a:endParaRPr lang="en-US" sz="20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a:solidFill>
                  <a:srgbClr val="EBEBEB"/>
                </a:solidFill>
                <a:latin typeface="Century Gothic"/>
              </a:rPr>
              <a:t>Key points about the project</a:t>
            </a:r>
            <a:endParaRPr lang="en-US" sz="4200" b="0" strike="noStrike" spc="-1">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It takes away the need for an individual to keep himself/herself aware about the format of a resume. </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It can be used for a broad range of applications such as Medical, Computer Science and Business Style Resumes. </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The more you talk about yourself and your achievements, in brief; the better you get at pitching yourself to the companies.  </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If any false inputs are recorded, the first draft of Resume is an editable file. Then once all is saved, it can be saved as a PDF as a final draft.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713240" y="599040"/>
            <a:ext cx="8807760" cy="73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dirty="0">
                <a:solidFill>
                  <a:srgbClr val="FFFFFF"/>
                </a:solidFill>
                <a:latin typeface="Century Gothic"/>
              </a:rPr>
              <a:t>Brief overview of how it works:</a:t>
            </a:r>
            <a:endParaRPr lang="en-US" sz="4200" b="0" strike="noStrike" spc="-1" dirty="0">
              <a:latin typeface="Arial"/>
            </a:endParaRPr>
          </a:p>
        </p:txBody>
      </p:sp>
      <p:sp>
        <p:nvSpPr>
          <p:cNvPr id="103" name="CustomShape 2"/>
          <p:cNvSpPr/>
          <p:nvPr/>
        </p:nvSpPr>
        <p:spPr>
          <a:xfrm>
            <a:off x="3801600" y="164592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Choose a resume template/theme</a:t>
            </a:r>
            <a:endParaRPr lang="en-US" sz="1800" b="0" strike="noStrike" spc="-1">
              <a:latin typeface="Arial"/>
            </a:endParaRPr>
          </a:p>
        </p:txBody>
      </p:sp>
      <p:sp>
        <p:nvSpPr>
          <p:cNvPr id="104" name="CustomShape 3"/>
          <p:cNvSpPr/>
          <p:nvPr/>
        </p:nvSpPr>
        <p:spPr>
          <a:xfrm>
            <a:off x="3785040" y="292896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Complete an interview</a:t>
            </a:r>
            <a:endParaRPr lang="en-US" sz="1800" b="0" strike="noStrike" spc="-1">
              <a:latin typeface="Arial"/>
            </a:endParaRPr>
          </a:p>
        </p:txBody>
      </p:sp>
      <p:sp>
        <p:nvSpPr>
          <p:cNvPr id="105" name="CustomShape 4"/>
          <p:cNvSpPr/>
          <p:nvPr/>
        </p:nvSpPr>
        <p:spPr>
          <a:xfrm>
            <a:off x="3749040" y="422568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Fill and edit resume as a form</a:t>
            </a:r>
            <a:endParaRPr lang="en-US" sz="1800" b="0" strike="noStrike" spc="-1">
              <a:latin typeface="Arial"/>
            </a:endParaRPr>
          </a:p>
        </p:txBody>
      </p:sp>
      <p:sp>
        <p:nvSpPr>
          <p:cNvPr id="106" name="CustomShape 5"/>
          <p:cNvSpPr/>
          <p:nvPr/>
        </p:nvSpPr>
        <p:spPr>
          <a:xfrm>
            <a:off x="3749040" y="5525280"/>
            <a:ext cx="4114800" cy="548640"/>
          </a:xfrm>
          <a:prstGeom prst="rect">
            <a:avLst/>
          </a:prstGeom>
          <a:solidFill>
            <a:srgbClr val="BA131A"/>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1" strike="noStrike" spc="-1">
                <a:solidFill>
                  <a:srgbClr val="FFFFFF"/>
                </a:solidFill>
                <a:latin typeface="Arial"/>
              </a:rPr>
              <a:t>Download resume for printing!</a:t>
            </a:r>
            <a:endParaRPr lang="en-US" sz="1800" b="0" strike="noStrike" spc="-1">
              <a:latin typeface="Arial"/>
            </a:endParaRPr>
          </a:p>
        </p:txBody>
      </p:sp>
      <p:sp>
        <p:nvSpPr>
          <p:cNvPr id="107" name="Line 6"/>
          <p:cNvSpPr/>
          <p:nvPr/>
        </p:nvSpPr>
        <p:spPr>
          <a:xfrm>
            <a:off x="5760720" y="2194560"/>
            <a:ext cx="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
        <p:nvSpPr>
          <p:cNvPr id="108" name="Line 7"/>
          <p:cNvSpPr/>
          <p:nvPr/>
        </p:nvSpPr>
        <p:spPr>
          <a:xfrm>
            <a:off x="5760720" y="3481200"/>
            <a:ext cx="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
        <p:nvSpPr>
          <p:cNvPr id="109" name="Line 8"/>
          <p:cNvSpPr/>
          <p:nvPr/>
        </p:nvSpPr>
        <p:spPr>
          <a:xfrm>
            <a:off x="5760720" y="4767840"/>
            <a:ext cx="0" cy="734400"/>
          </a:xfrm>
          <a:prstGeom prst="line">
            <a:avLst/>
          </a:prstGeom>
          <a:ln w="38160">
            <a:solidFill>
              <a:srgbClr val="FFFFFF"/>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Development with each iteration</a:t>
            </a:r>
            <a:endParaRPr lang="en-US" sz="4200" b="0" strike="noStrike" spc="-1" dirty="0">
              <a:solidFill>
                <a:srgbClr val="FFFFFF"/>
              </a:solidFill>
              <a:latin typeface="Century Gothic"/>
            </a:endParaRPr>
          </a:p>
        </p:txBody>
      </p:sp>
      <p:sp>
        <p:nvSpPr>
          <p:cNvPr id="113" name="TextShape 2"/>
          <p:cNvSpPr txBox="1"/>
          <p:nvPr/>
        </p:nvSpPr>
        <p:spPr>
          <a:xfrm>
            <a:off x="1103400" y="2053080"/>
            <a:ext cx="8946360" cy="4195080"/>
          </a:xfrm>
          <a:prstGeom prst="rect">
            <a:avLst/>
          </a:prstGeom>
          <a:noFill/>
          <a:ln>
            <a:noFill/>
          </a:ln>
        </p:spPr>
        <p:txBody>
          <a:bodyPr>
            <a:normAutofit/>
          </a:bodyPr>
          <a:lstStyle/>
          <a:p>
            <a:pPr marL="342900" indent="-342900">
              <a:lnSpc>
                <a:spcPct val="100000"/>
              </a:lnSpc>
              <a:spcBef>
                <a:spcPts val="1001"/>
              </a:spcBef>
              <a:buFont typeface="Wingdings" pitchFamily="2" charset="2"/>
              <a:buChar char="Ø"/>
            </a:pPr>
            <a:r>
              <a:rPr lang="en-US" sz="2000" b="0" strike="noStrike" spc="-1" dirty="0">
                <a:solidFill>
                  <a:srgbClr val="FFFFFF"/>
                </a:solidFill>
                <a:latin typeface="Century Gothic"/>
              </a:rPr>
              <a:t>Iteration 1 –  Get the Speech to Text ready with Google APIs. The bot will ask users questions and record the answers.</a:t>
            </a:r>
          </a:p>
          <a:p>
            <a:pPr marL="342900" indent="-342900">
              <a:lnSpc>
                <a:spcPct val="100000"/>
              </a:lnSpc>
              <a:spcBef>
                <a:spcPts val="1001"/>
              </a:spcBef>
              <a:buFont typeface="Wingdings" pitchFamily="2" charset="2"/>
              <a:buChar char="Ø"/>
            </a:pPr>
            <a:endParaRPr lang="en-US" sz="2000" b="0" strike="noStrike" spc="-1" dirty="0">
              <a:solidFill>
                <a:srgbClr val="FFFFFF"/>
              </a:solidFill>
              <a:latin typeface="Century Gothic"/>
            </a:endParaRPr>
          </a:p>
          <a:p>
            <a:pPr marL="342900" indent="-342900">
              <a:lnSpc>
                <a:spcPct val="100000"/>
              </a:lnSpc>
              <a:spcBef>
                <a:spcPts val="1001"/>
              </a:spcBef>
              <a:buFont typeface="Wingdings" pitchFamily="2" charset="2"/>
              <a:buChar char="Ø"/>
            </a:pPr>
            <a:r>
              <a:rPr lang="en-US" sz="2000" b="0" strike="noStrike" spc="-1" dirty="0">
                <a:solidFill>
                  <a:srgbClr val="FFFFFF"/>
                </a:solidFill>
                <a:latin typeface="Century Gothic"/>
              </a:rPr>
              <a:t>Iteration 2 – Create a basic web application that would display interview questions for the user and display user responses in text bubbles.</a:t>
            </a:r>
          </a:p>
          <a:p>
            <a:pPr marL="342900" indent="-342900">
              <a:lnSpc>
                <a:spcPct val="100000"/>
              </a:lnSpc>
              <a:spcBef>
                <a:spcPts val="1001"/>
              </a:spcBef>
              <a:buFont typeface="Wingdings" pitchFamily="2" charset="2"/>
              <a:buChar char="Ø"/>
            </a:pPr>
            <a:endParaRPr lang="en-US" sz="2000" b="0" strike="noStrike" spc="-1" dirty="0">
              <a:solidFill>
                <a:srgbClr val="FFFFFF"/>
              </a:solidFill>
              <a:latin typeface="Century Gothic"/>
            </a:endParaRPr>
          </a:p>
          <a:p>
            <a:pPr marL="342900" indent="-342900">
              <a:lnSpc>
                <a:spcPct val="100000"/>
              </a:lnSpc>
              <a:spcBef>
                <a:spcPts val="1001"/>
              </a:spcBef>
              <a:buFont typeface="Wingdings" pitchFamily="2" charset="2"/>
              <a:buChar char="Ø"/>
            </a:pPr>
            <a:r>
              <a:rPr lang="en-US" sz="2000" b="0" strike="noStrike" spc="-1" dirty="0">
                <a:solidFill>
                  <a:srgbClr val="FFFFFF"/>
                </a:solidFill>
                <a:latin typeface="Century Gothic"/>
              </a:rPr>
              <a:t>Iteration 3 – C</a:t>
            </a:r>
            <a:r>
              <a:rPr lang="en-US" sz="2000" spc="-1" dirty="0">
                <a:solidFill>
                  <a:srgbClr val="FFFFFF"/>
                </a:solidFill>
                <a:latin typeface="Century Gothic"/>
              </a:rPr>
              <a:t>omplete web application with an editable HTML page after user interview, an HTML to PDF convertor, resume templates, and data base for user accounts. </a:t>
            </a:r>
            <a:endParaRPr lang="en-US" sz="2000" b="0" strike="noStrike" spc="-1" dirty="0">
              <a:solidFill>
                <a:srgbClr val="FFFFFF"/>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User Stories Implemented </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Web App Integration (1)</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Accurate Text-To-Speech Bot (2)</a:t>
            </a:r>
          </a:p>
          <a:p>
            <a:pPr marL="343080" indent="-342720">
              <a:lnSpc>
                <a:spcPct val="100000"/>
              </a:lnSpc>
              <a:spcBef>
                <a:spcPts val="1001"/>
              </a:spcBef>
              <a:buClr>
                <a:srgbClr val="8AD0D6"/>
              </a:buClr>
              <a:buSzPct val="80000"/>
              <a:buFont typeface="Wingdings 3" charset="2"/>
              <a:buChar char=""/>
            </a:pPr>
            <a:r>
              <a:rPr lang="en-US" sz="2000" b="0" strike="noStrike" spc="-1" dirty="0">
                <a:solidFill>
                  <a:srgbClr val="FFFFFF"/>
                </a:solidFill>
                <a:latin typeface="Century Gothic"/>
              </a:rPr>
              <a:t>Review and Edit Resume (3)</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Export Resume as PDF (4)</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Displaying Questions for User Input and User Responses (5)</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Sections within Resume (6)</a:t>
            </a:r>
          </a:p>
          <a:p>
            <a:pPr marL="343080" indent="-342720">
              <a:lnSpc>
                <a:spcPct val="100000"/>
              </a:lnSpc>
              <a:spcBef>
                <a:spcPts val="1001"/>
              </a:spcBef>
              <a:buClr>
                <a:srgbClr val="8AD0D6"/>
              </a:buClr>
              <a:buSzPct val="80000"/>
              <a:buFont typeface="Wingdings 3" charset="2"/>
              <a:buChar char=""/>
            </a:pPr>
            <a:r>
              <a:rPr lang="en-US" sz="2000" spc="-1" dirty="0">
                <a:solidFill>
                  <a:srgbClr val="FFFFFF"/>
                </a:solidFill>
                <a:latin typeface="Century Gothic"/>
              </a:rPr>
              <a:t>Different Resume Templates (7)</a:t>
            </a:r>
          </a:p>
          <a:p>
            <a:pPr marL="343080" indent="-342720">
              <a:spcBef>
                <a:spcPts val="1001"/>
              </a:spcBef>
              <a:buClr>
                <a:srgbClr val="8AD0D6"/>
              </a:buClr>
              <a:buSzPct val="80000"/>
              <a:buFont typeface="Wingdings 3" charset="2"/>
              <a:buChar char=""/>
            </a:pPr>
            <a:r>
              <a:rPr lang="en-US" sz="2000" spc="-1" dirty="0">
                <a:solidFill>
                  <a:srgbClr val="FFFFFF"/>
                </a:solidFill>
                <a:latin typeface="Century Gothic"/>
              </a:rPr>
              <a:t>Dealing with Background Noise/Microphone Quality (8)</a:t>
            </a:r>
          </a:p>
          <a:p>
            <a:pPr marL="343080" indent="-342720">
              <a:spcBef>
                <a:spcPts val="1001"/>
              </a:spcBef>
              <a:buClr>
                <a:srgbClr val="8AD0D6"/>
              </a:buClr>
              <a:buSzPct val="80000"/>
              <a:buFont typeface="Wingdings 3" charset="2"/>
              <a:buChar char=""/>
            </a:pPr>
            <a:endParaRPr lang="en-US" sz="2000"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endParaRPr lang="en-US" sz="2000"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endParaRPr lang="en-US" sz="2000" b="0" strike="noStrike" spc="-1" dirty="0">
              <a:solidFill>
                <a:srgbClr val="FFFFFF"/>
              </a:solidFill>
              <a:latin typeface="Century Gothic"/>
            </a:endParaRPr>
          </a:p>
        </p:txBody>
      </p:sp>
    </p:spTree>
    <p:extLst>
      <p:ext uri="{BB962C8B-B14F-4D97-AF65-F5344CB8AC3E}">
        <p14:creationId xmlns:p14="http://schemas.microsoft.com/office/powerpoint/2010/main" val="384607999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gn="ctr">
              <a:lnSpc>
                <a:spcPct val="100000"/>
              </a:lnSpc>
            </a:pPr>
            <a:r>
              <a:rPr lang="en-US" sz="4200" b="0" strike="noStrike" spc="-1" dirty="0">
                <a:solidFill>
                  <a:srgbClr val="EBEBEB"/>
                </a:solidFill>
                <a:latin typeface="Century Gothic"/>
              </a:rPr>
              <a:t>User Stories In Progress</a:t>
            </a:r>
            <a:endParaRPr lang="en-US" sz="4200" b="0" strike="noStrike" spc="-1" dirty="0">
              <a:solidFill>
                <a:srgbClr val="FFFFFF"/>
              </a:solid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normAutofit/>
          </a:bodyPr>
          <a:lstStyle/>
          <a:p>
            <a:pPr marL="343080" indent="-342720">
              <a:lnSpc>
                <a:spcPct val="100000"/>
              </a:lnSpc>
              <a:spcBef>
                <a:spcPts val="1001"/>
              </a:spcBef>
              <a:buClr>
                <a:srgbClr val="8AD0D6"/>
              </a:buClr>
              <a:buSzPct val="80000"/>
              <a:buFont typeface="Wingdings 3" charset="2"/>
              <a:buChar char=""/>
            </a:pPr>
            <a:endParaRPr lang="en-US" sz="2000" b="0" strike="noStrike" spc="-1" dirty="0">
              <a:solidFill>
                <a:srgbClr val="FFFFFF"/>
              </a:solidFill>
              <a:latin typeface="Century Gothic"/>
            </a:endParaRPr>
          </a:p>
          <a:p>
            <a:pPr marL="343080" indent="-342720">
              <a:lnSpc>
                <a:spcPct val="100000"/>
              </a:lnSpc>
              <a:spcBef>
                <a:spcPts val="1001"/>
              </a:spcBef>
              <a:buClr>
                <a:srgbClr val="8AD0D6"/>
              </a:buClr>
              <a:buSzPct val="80000"/>
              <a:buFont typeface="Wingdings 3" charset="2"/>
              <a:buChar char=""/>
            </a:pPr>
            <a:r>
              <a:rPr lang="en-US" sz="2800" b="0" strike="noStrike" spc="-1" dirty="0">
                <a:solidFill>
                  <a:srgbClr val="FFFFFF"/>
                </a:solidFill>
                <a:latin typeface="Century Gothic"/>
              </a:rPr>
              <a:t>User accounts (9)</a:t>
            </a:r>
          </a:p>
          <a:p>
            <a:pPr marL="343080" indent="-342720">
              <a:lnSpc>
                <a:spcPct val="100000"/>
              </a:lnSpc>
              <a:spcBef>
                <a:spcPts val="1001"/>
              </a:spcBef>
              <a:buClr>
                <a:srgbClr val="8AD0D6"/>
              </a:buClr>
              <a:buSzPct val="80000"/>
              <a:buFont typeface="Wingdings 3" charset="2"/>
              <a:buChar char=""/>
            </a:pPr>
            <a:r>
              <a:rPr lang="en-US" sz="2800" spc="-1" dirty="0">
                <a:solidFill>
                  <a:srgbClr val="FFFFFF"/>
                </a:solidFill>
                <a:latin typeface="Century Gothic"/>
              </a:rPr>
              <a:t>Aesthetics (10)</a:t>
            </a:r>
          </a:p>
          <a:p>
            <a:pPr marL="343080" indent="-342720">
              <a:lnSpc>
                <a:spcPct val="100000"/>
              </a:lnSpc>
              <a:spcBef>
                <a:spcPts val="1001"/>
              </a:spcBef>
              <a:buClr>
                <a:srgbClr val="8AD0D6"/>
              </a:buClr>
              <a:buSzPct val="80000"/>
              <a:buFont typeface="Wingdings 3" charset="2"/>
              <a:buChar char=""/>
            </a:pPr>
            <a:r>
              <a:rPr lang="en-US" sz="2800" spc="-1" dirty="0">
                <a:solidFill>
                  <a:srgbClr val="FFFFFF"/>
                </a:solidFill>
                <a:latin typeface="Century Gothic"/>
              </a:rPr>
              <a:t>Embed links to Resume PDF (11)</a:t>
            </a:r>
            <a:endParaRPr lang="en-US" sz="2800" b="0" strike="noStrike" spc="-1" dirty="0">
              <a:solidFill>
                <a:srgbClr val="FFFFFF"/>
              </a:solidFill>
              <a:latin typeface="Century Gothic"/>
            </a:endParaRPr>
          </a:p>
        </p:txBody>
      </p:sp>
    </p:spTree>
    <p:extLst>
      <p:ext uri="{BB962C8B-B14F-4D97-AF65-F5344CB8AC3E}">
        <p14:creationId xmlns:p14="http://schemas.microsoft.com/office/powerpoint/2010/main" val="14155939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76D7-295A-BB44-8C1F-552A5739218C}"/>
              </a:ext>
            </a:extLst>
          </p:cNvPr>
          <p:cNvSpPr>
            <a:spLocks noGrp="1"/>
          </p:cNvSpPr>
          <p:nvPr>
            <p:ph type="title"/>
          </p:nvPr>
        </p:nvSpPr>
        <p:spPr>
          <a:xfrm>
            <a:off x="1154879" y="1447920"/>
            <a:ext cx="9847901" cy="3329280"/>
          </a:xfrm>
        </p:spPr>
        <p:txBody>
          <a:bodyPr/>
          <a:lstStyle/>
          <a:p>
            <a:r>
              <a:rPr lang="en-US" sz="5400" dirty="0">
                <a:solidFill>
                  <a:schemeClr val="bg1"/>
                </a:solidFill>
                <a:latin typeface="Century Gothic" panose="020B0502020202020204" pitchFamily="34" charset="0"/>
              </a:rPr>
              <a:t>Team Member Contributions</a:t>
            </a:r>
          </a:p>
        </p:txBody>
      </p:sp>
    </p:spTree>
    <p:extLst>
      <p:ext uri="{BB962C8B-B14F-4D97-AF65-F5344CB8AC3E}">
        <p14:creationId xmlns:p14="http://schemas.microsoft.com/office/powerpoint/2010/main" val="214803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{3EF24E29-4D59-CF47-A629-82A59683B909}tf10001062</Template>
  <TotalTime>490</TotalTime>
  <Words>606</Words>
  <Application>Microsoft Macintosh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DejaVu Sans</vt:lpstr>
      <vt:lpstr>Arial</vt:lpstr>
      <vt:lpstr>Century Gothic</vt:lpstr>
      <vt:lpstr>Symbol</vt:lpstr>
      <vt:lpstr>Times New Roman</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 Contributions</vt:lpstr>
      <vt:lpstr>PowerPoint Presentation</vt:lpstr>
      <vt:lpstr>PowerPoint Presentation</vt:lpstr>
      <vt:lpstr>PowerPoint Presentation</vt:lpstr>
      <vt:lpstr>PowerPoint Presentation</vt:lpstr>
      <vt:lpstr>Demo and Code</vt:lpstr>
      <vt:lpstr>To GitHub…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dc:title>
  <dc:subject/>
  <dc:creator>Microsoft Office User</dc:creator>
  <dc:description/>
  <cp:lastModifiedBy>Evan Yang</cp:lastModifiedBy>
  <cp:revision>30</cp:revision>
  <dcterms:created xsi:type="dcterms:W3CDTF">2019-04-14T03:26:52Z</dcterms:created>
  <dcterms:modified xsi:type="dcterms:W3CDTF">2019-04-15T05:52:05Z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