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384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19619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4101370" y="-630460"/>
            <a:ext cx="3986213" cy="962863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5" name="Google Shape;65;p11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 rot="5400000">
            <a:off x="2367386" y="-1526938"/>
            <a:ext cx="5714714" cy="9693088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523375" y="2743540"/>
            <a:ext cx="6857433" cy="1371487"/>
          </a:xfrm>
          <a:prstGeom prst="rect">
            <a:avLst/>
          </a:prstGeom>
          <a:solidFill>
            <a:srgbClr val="1F4D7F"/>
          </a:solidFill>
          <a:ln>
            <a:noFill/>
          </a:ln>
        </p:spPr>
      </p:pic>
      <p:sp>
        <p:nvSpPr>
          <p:cNvPr id="69" name="Google Shape;69;p12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8094434" y="2634163"/>
            <a:ext cx="5714714" cy="137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12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254481" y="5627992"/>
            <a:ext cx="1986083" cy="47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832533" y="820273"/>
            <a:ext cx="9359467" cy="29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832533" y="3910945"/>
            <a:ext cx="9359467" cy="1033272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3175199" y="1392515"/>
            <a:ext cx="85000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175199" y="3987332"/>
            <a:ext cx="8500062" cy="86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0" y="6158753"/>
            <a:ext cx="12192000" cy="712694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www.unichristus.edu.br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7340" y="6158752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29" name="Google Shape;29;p4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3502152" y="1"/>
            <a:ext cx="7315200" cy="40072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3502152" y="4058862"/>
            <a:ext cx="7315200" cy="1719072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861020" y="329174"/>
            <a:ext cx="6597464" cy="351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sz="5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838014" y="4186053"/>
            <a:ext cx="659746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F9291"/>
              </a:buClr>
              <a:buSzPts val="2000"/>
              <a:buNone/>
              <a:defRPr sz="2000">
                <a:solidFill>
                  <a:srgbClr val="8F929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F9291"/>
              </a:buClr>
              <a:buSzPts val="1800"/>
              <a:buNone/>
              <a:defRPr sz="1800">
                <a:solidFill>
                  <a:srgbClr val="8F929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6158753"/>
            <a:ext cx="12192000" cy="712694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www.unichristus.edu.br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7340" y="6158752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280160" y="2194560"/>
            <a:ext cx="4489704" cy="3986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415368" y="2194560"/>
            <a:ext cx="4493424" cy="3986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41" name="Google Shape;41;p6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280160" y="1962926"/>
            <a:ext cx="4489704" cy="83069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1280160" y="2877664"/>
            <a:ext cx="4489704" cy="34337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419088" y="1962926"/>
            <a:ext cx="4489704" cy="83069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419088" y="2877664"/>
            <a:ext cx="4489704" cy="34337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48" name="Google Shape;48;p7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8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>
  <p:cSld name="Conteúdo com Legenda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5518896" y="2465294"/>
            <a:ext cx="5389895" cy="4016188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1291818" y="2465294"/>
            <a:ext cx="3834874" cy="37116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56" name="Google Shape;56;p9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5518896" y="2164976"/>
            <a:ext cx="5389895" cy="439718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13716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291819" y="2465293"/>
            <a:ext cx="3834874" cy="37116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1" name="Google Shape;61;p10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57200"/>
            <a:ext cx="12188952" cy="1371257"/>
          </a:xfrm>
          <a:prstGeom prst="rect">
            <a:avLst/>
          </a:prstGeom>
          <a:solidFill>
            <a:srgbClr val="1F4D7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  <a:defRPr sz="2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17" name="Google Shape;17;p1" descr="C:\Users\Ricardo\Desktop\Unichristus_logo_preferencial_parcia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4805042" y="4553559"/>
            <a:ext cx="72233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INFORMAÇÕES GERENCIAIS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4830724" y="5138334"/>
            <a:ext cx="61196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 Paula Oliveira de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745559" y="5770316"/>
            <a:ext cx="915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279263" y="1388203"/>
            <a:ext cx="11818002" cy="4709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Encerramento ou alteração de contas e recomposição automática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 processo automático de recomposição de tabelas e relacionamentos, quando da necessidade de fechamento de contas ou centros de custos, ou mesmo alteração de título ou codificação. 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Exemplo: Quando um departamento, que tem um centro de custo contábil, sai de uma hierarquia para outra (sai da área industrial e vai para a administrativa). A questão é recompor o passado nos relatórios e informações já existentes e estruturadas e manter a comparabilidade com as próximas emissões de relatórios e informações.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Encerramento automático das contas contábeis de resultado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uma operacionalidade em que há uma flexibilidade em relação aos períodos de fechamentos das contas contábeis (semestral, mensal, trimestral e entre outros).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Exemplo: se a empresa adota o regime trimestral ou mensal de fechamento para fins de legislação do Imposto de Renda, mas tem que atender as necessidades legais e gerenciais com a manutenção do regime semestral ou anual. Com isso o sistema deve permitir os dois tipos de fechamento automático dos períodos contábeis.</a:t>
            </a:r>
            <a:endParaRPr/>
          </a:p>
          <a:p>
            <a:pPr marL="685800" marR="0" lvl="1" indent="-101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76111" y="681040"/>
            <a:ext cx="1203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Contabilidade Societária e Fiscal- Operacionalidades do Sistema</a:t>
            </a:r>
            <a:endParaRPr sz="28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279263" y="1388203"/>
            <a:ext cx="11818002" cy="4709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Disponibilização de períodos e bancos de dados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Determinar quantos períodos devem ou podem ser mantidos em aberto, para consulta imediata, e a partir de quantos períodos as informações estarão disponíveis em outros meios de consulta.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Criação e Fechamento de períodos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 permitir lançamentos para muitos períodos fututos. Ex: Inclusão de lançamentos futuros de despesas de amortização e juros de financiamentos em condições prefixadas.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 de segurança de não permitir nenhum lançamento retroativo. 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Operacionalização de Lançamentos e arquivos contábeis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Funcionalidade importante para o processo de escrituração. Dentro dessa funcionalidade está o conceito de lançamento e arquivo de lotes contábeis, o processo de numeração e identificação dos lotes, o processo de importação e exportação dos dados, o processo de descentralização da geração de lançamentos, e entre outros.</a:t>
            </a:r>
            <a:endParaRPr/>
          </a:p>
          <a:p>
            <a:pPr marL="685800" marR="0" lvl="1" indent="-101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76111" y="681040"/>
            <a:ext cx="1203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Contabilidade Societária e Fiscal- Operacionalidades do Sistema</a:t>
            </a:r>
            <a:endParaRPr sz="28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279263" y="1388203"/>
            <a:ext cx="11818002" cy="4709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Esse subsistema, por ser o banco de dados primário das informações contábeis, e o grande banco de dados da contabilidade ele presta-se mais a fornecer dados para outros sistemas do que gerar dados relevantes para o gerenciamento da empresa.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e Relatórios Gerados: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Banco de dados de lançamentos e contas contábeis;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Arquivo geral de informações e documentos;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Despesas por departamento e divisões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Despesas por ordem de trabalho, ordem de serviço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Receitas por produtos, divisões, filiais ou regiões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Livro Diário e livro Razão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Balancetes períodicos, gerais e específicos e planos de contas com saldos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Balanço patrimonial e demonstração de resultados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Livro de apuração do lucro real (para fins de imposto de renda)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701164" y="681040"/>
            <a:ext cx="107801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Contabilidade Societária e Fiscal- 	Informações e Relatórios Gerados</a:t>
            </a:r>
            <a:endParaRPr sz="24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388419" y="714375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Leitura Complementar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deve ler capítulo 17 do livro base de nossa disciplina (ver no plano de ensino)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/>
        </p:nvSpPr>
        <p:spPr>
          <a:xfrm>
            <a:off x="1280160" y="1659409"/>
            <a:ext cx="9628632" cy="39862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oto Sans Symbols"/>
              <a:buNone/>
            </a:pPr>
            <a:r>
              <a:rPr lang="en-US" sz="4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Subsistema de Contabilidade Societária e Fiscal</a:t>
            </a:r>
            <a:endParaRPr sz="4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122100" y="1421175"/>
            <a:ext cx="11817900" cy="4846200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responsável por criar e estruturar uma base de dados para a atender as informações de caráter legal (societária ou fiscal).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OBS: </a:t>
            </a:r>
            <a:r>
              <a:rPr lang="en-US" sz="2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Tanto para a legislação fiscal e a societária utilizam como método  de registro e armazenamento de informações o método das partidas dobradas e lançamento contábil.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principais informações desse subsistema: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79263" y="774852"/>
            <a:ext cx="115659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Contabilidade Societária e Fiscal - Objetivos</a:t>
            </a:r>
            <a:endParaRPr sz="36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05931" y="4260275"/>
            <a:ext cx="10230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Lançamentos contábeis;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Livro Diário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Livro Razão e fichas razão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Balancetes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Plano de contas com saldos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Balanço patrimonial e demonstração de resultados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Arquivo Contábil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279263" y="1359628"/>
            <a:ext cx="11818002" cy="4709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Adminstração do Fluxo Geral de Informações Contábeis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 processo está incluso todo tipo de coleta e armazenamento de informações, tais como: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Lançamentos contábeis feitos diretamente no subsistema de contabilidade geral;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Lançamentos contábeis feitos por integrações e interfaces com os demais subsistemas contábeis;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Lançamentos contábeis feitos por integrações e interfaces com os demais subsistemas operacionais;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Coordenação da coleta e armazenamento de outros dados quantitativos necessários para os subsistemas de apoio à gestão e aos subsistemas de suporte à decisão.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681040"/>
            <a:ext cx="1218243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Contabilidade Societária e Fiscal- Atribuições e Funções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279263" y="1359627"/>
            <a:ext cx="11818002" cy="4841147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Adminstração dos Modelos de Informação Contábil 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Diante dos diversos modelos de metodologias contábeis, lançamento contábil e sistemas de acumulação das informações contábeis, cabe ao administrador deste subsistema manter a integridade dos modelos de informação contábil já definidos pela empresa.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Administração e operacionalização da estrutura legal do sistema</a:t>
            </a: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 de gerir e atender às necessidades legais, tais como: gestão dos períodos contábeis, abertura e encerramento mensal, trimestral ou annual dos períodos contábeis. 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cumprimentos dos prazos, tanto da parte legal como da gerencial são funçoes desse subsistema. 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681040"/>
            <a:ext cx="1218243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Contabilidade Societária e Fiscal- Atribuições e Funções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279263" y="1359628"/>
            <a:ext cx="11818002" cy="4709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 do processo de integração com os demais subsistemas: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tipo de informação existe e deve ser gerada e armazenada? Em que formato, quais dados devem ser incorporados ao subsistema contábil e quais os dados que podem ser acessados direto nos demais subsistemas ? Quais prazos devem ser obedecidos?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Conciliação contábil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processo de revisão dos lançamentos, para assegurar a exatidão dos mesmos, bem como a revisão da classificação contábil.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ser realizado por meio de </a:t>
            </a:r>
            <a:r>
              <a:rPr lang="en-US" sz="26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softwares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especializados. 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0" y="681040"/>
            <a:ext cx="1218243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Contabilidade Societária e Fiscal- Atribuições e Funções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182223" y="1378673"/>
            <a:ext cx="11818002" cy="489353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Parametrização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Uniformização das unidades de medida. Ex: se o sistema traz como formatação básica de período o período mensal, deve haver a possibilidade de se criar outros tipos de período.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Multiempresa e Multiusuário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necessário que o sistema atenda a todas as empresas do grupo e a todos os usuários dentro do grupo empresarial. 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Corporativo e Consolidação de Balanços 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sistema deve permitir qualquer processo de aglutinação de informações para a corporação.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76116" y="681040"/>
            <a:ext cx="1203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Contabilidade Societária e Fiscal- Operacionalidades do Sistema</a:t>
            </a:r>
            <a:endParaRPr sz="28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279263" y="1359628"/>
            <a:ext cx="11818002" cy="4709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Internação dos Dados e Atualização das Informações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processo de entrada dos dados deve ser de imediato em cada conta 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on-line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 e Relacionamentos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Tabelas: a necessidade de se criar tabelas pois elas facilitam no processo de construção de contas e planos de contas. 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Relacionamentos: é uma facilidade operacional de ligação entre contas contábeis, seja uma a uma, seja através do conceito de tabelas de contas, centros de custos ou outras estruturas da conta contábil. 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76111" y="681040"/>
            <a:ext cx="1203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Contabilidade Societária e Fiscal- Operacionalidades do Sistema</a:t>
            </a:r>
            <a:endParaRPr sz="28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79263" y="1388203"/>
            <a:ext cx="11818002" cy="4709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Gerador de Relatórios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Propiciar relatórios completos por meio do acesso a todas as informações do sistema; fazer edição da forma desejada pelo usuários; possibilitar a realização de cálculos com as informações do sistemas; adicionar textos e informações não constantes no sistema. 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Lançamentos automáticos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Além da entrada direta de lançamentos, o sistema deve permitir toda a alimentação automática por meio das interfaces/ integrações ocm outros subsistemas.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Abertura e formatação de contas e planos de conta</a:t>
            </a:r>
            <a:endParaRPr sz="2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 automático de geração, formatação e relacionamento de contas, a partir de estruturas e contas já existentes. Ex: Essa operacionalidade é muito utilizada quando da criação de um novo departamento e, consequentemente um novo centro de custo ou despesa.  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76111" y="681040"/>
            <a:ext cx="1203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Contabilidade Societária e Fiscal- Operacionalidades do Sistema</a:t>
            </a:r>
            <a:endParaRPr sz="28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S103462902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Microsoft Office PowerPoint</Application>
  <PresentationFormat>Personalizar</PresentationFormat>
  <Paragraphs>95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TS103462902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Oliveira de Melo</dc:creator>
  <cp:lastModifiedBy>Ana Paula Oliveira de Melo</cp:lastModifiedBy>
  <cp:revision>1</cp:revision>
  <dcterms:modified xsi:type="dcterms:W3CDTF">2019-10-18T20:13:36Z</dcterms:modified>
</cp:coreProperties>
</file>