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g5A9CEhKvbeVHBU3n+Bq6o0t7/q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51"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Em Branco" type="blank">
  <p:cSld name="BLANK">
    <p:spTree>
      <p:nvGrpSpPr>
        <p:cNvPr id="1" name="Shape 18"/>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62"/>
        <p:cNvGrpSpPr/>
        <p:nvPr/>
      </p:nvGrpSpPr>
      <p:grpSpPr>
        <a:xfrm>
          <a:off x="0" y="0"/>
          <a:ext cx="0" cy="0"/>
          <a:chOff x="0" y="0"/>
          <a:chExt cx="0" cy="0"/>
        </a:xfrm>
      </p:grpSpPr>
      <p:sp>
        <p:nvSpPr>
          <p:cNvPr id="63" name="Google Shape;63;p37"/>
          <p:cNvSpPr txBox="1">
            <a:spLocks noGrp="1"/>
          </p:cNvSpPr>
          <p:nvPr>
            <p:ph type="title"/>
          </p:nvPr>
        </p:nvSpPr>
        <p:spPr>
          <a:xfrm>
            <a:off x="1280160" y="466343"/>
            <a:ext cx="9628632" cy="1362113"/>
          </a:xfrm>
          <a:prstGeom prst="rect">
            <a:avLst/>
          </a:prstGeom>
          <a:noFill/>
          <a:ln>
            <a:noFill/>
          </a:ln>
        </p:spPr>
        <p:txBody>
          <a:bodyPr spcFirstLastPara="1" wrap="square" lIns="91425" tIns="45700" rIns="91425" bIns="45700" anchor="ctr" anchorCtr="0">
            <a:normAutofit/>
          </a:bodyPr>
          <a:lstStyle>
            <a:lvl1pPr lvl="0" algn="l">
              <a:lnSpc>
                <a:spcPct val="95000"/>
              </a:lnSpc>
              <a:spcBef>
                <a:spcPts val="0"/>
              </a:spcBef>
              <a:spcAft>
                <a:spcPts val="0"/>
              </a:spcAft>
              <a:buClr>
                <a:schemeClr val="lt1"/>
              </a:buClr>
              <a:buSzPts val="30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7"/>
          <p:cNvSpPr txBox="1">
            <a:spLocks noGrp="1"/>
          </p:cNvSpPr>
          <p:nvPr>
            <p:ph type="body" idx="1"/>
          </p:nvPr>
        </p:nvSpPr>
        <p:spPr>
          <a:xfrm rot="5400000">
            <a:off x="4101370" y="-630460"/>
            <a:ext cx="3986213" cy="9628632"/>
          </a:xfrm>
          <a:prstGeom prst="rect">
            <a:avLst/>
          </a:prstGeom>
          <a:solidFill>
            <a:srgbClr val="A1B6C7"/>
          </a:solidFill>
          <a:ln>
            <a:noFill/>
          </a:ln>
        </p:spPr>
        <p:txBody>
          <a:bodyPr spcFirstLastPara="1" wrap="square" lIns="91425" tIns="45700" rIns="91425" bIns="45700" anchor="t" anchorCtr="0">
            <a:normAutofit/>
          </a:bodyPr>
          <a:lstStyle>
            <a:lvl1pPr marL="457200" lvl="0" indent="-368300" algn="l">
              <a:lnSpc>
                <a:spcPct val="100000"/>
              </a:lnSpc>
              <a:spcBef>
                <a:spcPts val="1500"/>
              </a:spcBef>
              <a:spcAft>
                <a:spcPts val="0"/>
              </a:spcAft>
              <a:buClr>
                <a:schemeClr val="dk2"/>
              </a:buClr>
              <a:buSzPts val="2200"/>
              <a:buChar char="▪"/>
              <a:defRPr>
                <a:latin typeface="Calibri"/>
                <a:ea typeface="Calibri"/>
                <a:cs typeface="Calibri"/>
                <a:sym typeface="Calibri"/>
              </a:defRPr>
            </a:lvl1pPr>
            <a:lvl2pPr marL="914400" lvl="1" indent="-355600" algn="l">
              <a:lnSpc>
                <a:spcPct val="100000"/>
              </a:lnSpc>
              <a:spcBef>
                <a:spcPts val="300"/>
              </a:spcBef>
              <a:spcAft>
                <a:spcPts val="0"/>
              </a:spcAft>
              <a:buClr>
                <a:schemeClr val="dk2"/>
              </a:buClr>
              <a:buSzPts val="2000"/>
              <a:buChar char="▪"/>
              <a:defRPr>
                <a:latin typeface="Calibri"/>
                <a:ea typeface="Calibri"/>
                <a:cs typeface="Calibri"/>
                <a:sym typeface="Calibri"/>
              </a:defRPr>
            </a:lvl2pPr>
            <a:lvl3pPr marL="1371600" lvl="2" indent="-342900" algn="l">
              <a:lnSpc>
                <a:spcPct val="100000"/>
              </a:lnSpc>
              <a:spcBef>
                <a:spcPts val="300"/>
              </a:spcBef>
              <a:spcAft>
                <a:spcPts val="0"/>
              </a:spcAft>
              <a:buClr>
                <a:schemeClr val="dk2"/>
              </a:buClr>
              <a:buSzPts val="1800"/>
              <a:buChar char="▪"/>
              <a:defRPr>
                <a:latin typeface="Calibri"/>
                <a:ea typeface="Calibri"/>
                <a:cs typeface="Calibri"/>
                <a:sym typeface="Calibri"/>
              </a:defRPr>
            </a:lvl3pPr>
            <a:lvl4pPr marL="1828800" lvl="3" indent="-330200" algn="l">
              <a:lnSpc>
                <a:spcPct val="100000"/>
              </a:lnSpc>
              <a:spcBef>
                <a:spcPts val="0"/>
              </a:spcBef>
              <a:spcAft>
                <a:spcPts val="0"/>
              </a:spcAft>
              <a:buClr>
                <a:schemeClr val="dk2"/>
              </a:buClr>
              <a:buSzPts val="1600"/>
              <a:buChar char="▪"/>
              <a:defRPr>
                <a:latin typeface="Calibri"/>
                <a:ea typeface="Calibri"/>
                <a:cs typeface="Calibri"/>
                <a:sym typeface="Calibri"/>
              </a:defRPr>
            </a:lvl4pPr>
            <a:lvl5pPr marL="2286000" lvl="4" indent="-330200" algn="l">
              <a:lnSpc>
                <a:spcPct val="100000"/>
              </a:lnSpc>
              <a:spcBef>
                <a:spcPts val="0"/>
              </a:spcBef>
              <a:spcAft>
                <a:spcPts val="0"/>
              </a:spcAft>
              <a:buClr>
                <a:schemeClr val="dk2"/>
              </a:buClr>
              <a:buSzPts val="1600"/>
              <a:buChar char="▪"/>
              <a:defRPr>
                <a:latin typeface="Calibri"/>
                <a:ea typeface="Calibri"/>
                <a:cs typeface="Calibri"/>
                <a:sym typeface="Calibri"/>
              </a:defRPr>
            </a:lvl5pPr>
            <a:lvl6pPr marL="2743200" lvl="5" indent="-342900" algn="l">
              <a:lnSpc>
                <a:spcPct val="100000"/>
              </a:lnSpc>
              <a:spcBef>
                <a:spcPts val="0"/>
              </a:spcBef>
              <a:spcAft>
                <a:spcPts val="0"/>
              </a:spcAft>
              <a:buClr>
                <a:schemeClr val="dk2"/>
              </a:buClr>
              <a:buSzPts val="1800"/>
              <a:buChar char="▪"/>
              <a:defRPr/>
            </a:lvl6pPr>
            <a:lvl7pPr marL="3200400" lvl="6" indent="-342900" algn="l">
              <a:lnSpc>
                <a:spcPct val="100000"/>
              </a:lnSpc>
              <a:spcBef>
                <a:spcPts val="0"/>
              </a:spcBef>
              <a:spcAft>
                <a:spcPts val="0"/>
              </a:spcAft>
              <a:buClr>
                <a:schemeClr val="dk2"/>
              </a:buClr>
              <a:buSzPts val="1800"/>
              <a:buChar char="▪"/>
              <a:defRPr/>
            </a:lvl7pPr>
            <a:lvl8pPr marL="3657600" lvl="7" indent="-342900" algn="l">
              <a:lnSpc>
                <a:spcPct val="100000"/>
              </a:lnSpc>
              <a:spcBef>
                <a:spcPts val="0"/>
              </a:spcBef>
              <a:spcAft>
                <a:spcPts val="0"/>
              </a:spcAft>
              <a:buClr>
                <a:schemeClr val="dk2"/>
              </a:buClr>
              <a:buSzPts val="1800"/>
              <a:buChar char="▪"/>
              <a:defRPr/>
            </a:lvl8pPr>
            <a:lvl9pPr marL="4114800" lvl="8" indent="-342900" algn="l">
              <a:lnSpc>
                <a:spcPct val="100000"/>
              </a:lnSpc>
              <a:spcBef>
                <a:spcPts val="0"/>
              </a:spcBef>
              <a:spcAft>
                <a:spcPts val="0"/>
              </a:spcAft>
              <a:buClr>
                <a:schemeClr val="dk2"/>
              </a:buClr>
              <a:buSzPts val="1800"/>
              <a:buChar char="▪"/>
              <a:defRPr/>
            </a:lvl9pPr>
          </a:lstStyle>
          <a:p>
            <a:endParaRPr/>
          </a:p>
        </p:txBody>
      </p:sp>
      <p:pic>
        <p:nvPicPr>
          <p:cNvPr id="65" name="Google Shape;65;p37" descr="C:\Users\Ricardo\Desktop\Unichristus_logo_preferencial_parcial.png"/>
          <p:cNvPicPr preferRelativeResize="0"/>
          <p:nvPr/>
        </p:nvPicPr>
        <p:blipFill rotWithShape="1">
          <a:blip r:embed="rId2">
            <a:alphaModFix/>
          </a:blip>
          <a:srcRect/>
          <a:stretch/>
        </p:blipFill>
        <p:spPr>
          <a:xfrm>
            <a:off x="9268705" y="497541"/>
            <a:ext cx="2923295" cy="6992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ítulo e texto verticais" type="vertTitleAndTx">
  <p:cSld name="VERTICAL_TITLE_AND_VERTICAL_TEXT">
    <p:spTree>
      <p:nvGrpSpPr>
        <p:cNvPr id="1" name="Shape 66"/>
        <p:cNvGrpSpPr/>
        <p:nvPr/>
      </p:nvGrpSpPr>
      <p:grpSpPr>
        <a:xfrm>
          <a:off x="0" y="0"/>
          <a:ext cx="0" cy="0"/>
          <a:chOff x="0" y="0"/>
          <a:chExt cx="0" cy="0"/>
        </a:xfrm>
      </p:grpSpPr>
      <p:sp>
        <p:nvSpPr>
          <p:cNvPr id="67" name="Google Shape;67;p38"/>
          <p:cNvSpPr txBox="1">
            <a:spLocks noGrp="1"/>
          </p:cNvSpPr>
          <p:nvPr>
            <p:ph type="body" idx="1"/>
          </p:nvPr>
        </p:nvSpPr>
        <p:spPr>
          <a:xfrm rot="5400000">
            <a:off x="2367386" y="-1526938"/>
            <a:ext cx="5714714" cy="9693088"/>
          </a:xfrm>
          <a:prstGeom prst="rect">
            <a:avLst/>
          </a:prstGeom>
          <a:solidFill>
            <a:srgbClr val="A1B6C7"/>
          </a:solidFill>
          <a:ln>
            <a:noFill/>
          </a:ln>
        </p:spPr>
        <p:txBody>
          <a:bodyPr spcFirstLastPara="1" wrap="square" lIns="91425" tIns="45700" rIns="91425" bIns="45700" anchor="t" anchorCtr="0">
            <a:normAutofit/>
          </a:bodyPr>
          <a:lstStyle>
            <a:lvl1pPr marL="457200" lvl="0" indent="-368300" algn="l">
              <a:lnSpc>
                <a:spcPct val="100000"/>
              </a:lnSpc>
              <a:spcBef>
                <a:spcPts val="1500"/>
              </a:spcBef>
              <a:spcAft>
                <a:spcPts val="0"/>
              </a:spcAft>
              <a:buClr>
                <a:schemeClr val="dk2"/>
              </a:buClr>
              <a:buSzPts val="2200"/>
              <a:buChar char="▪"/>
              <a:defRPr>
                <a:latin typeface="Calibri"/>
                <a:ea typeface="Calibri"/>
                <a:cs typeface="Calibri"/>
                <a:sym typeface="Calibri"/>
              </a:defRPr>
            </a:lvl1pPr>
            <a:lvl2pPr marL="914400" lvl="1" indent="-355600" algn="l">
              <a:lnSpc>
                <a:spcPct val="100000"/>
              </a:lnSpc>
              <a:spcBef>
                <a:spcPts val="300"/>
              </a:spcBef>
              <a:spcAft>
                <a:spcPts val="0"/>
              </a:spcAft>
              <a:buClr>
                <a:schemeClr val="dk2"/>
              </a:buClr>
              <a:buSzPts val="2000"/>
              <a:buChar char="▪"/>
              <a:defRPr>
                <a:latin typeface="Calibri"/>
                <a:ea typeface="Calibri"/>
                <a:cs typeface="Calibri"/>
                <a:sym typeface="Calibri"/>
              </a:defRPr>
            </a:lvl2pPr>
            <a:lvl3pPr marL="1371600" lvl="2" indent="-342900" algn="l">
              <a:lnSpc>
                <a:spcPct val="100000"/>
              </a:lnSpc>
              <a:spcBef>
                <a:spcPts val="300"/>
              </a:spcBef>
              <a:spcAft>
                <a:spcPts val="0"/>
              </a:spcAft>
              <a:buClr>
                <a:schemeClr val="dk2"/>
              </a:buClr>
              <a:buSzPts val="1800"/>
              <a:buChar char="▪"/>
              <a:defRPr>
                <a:latin typeface="Calibri"/>
                <a:ea typeface="Calibri"/>
                <a:cs typeface="Calibri"/>
                <a:sym typeface="Calibri"/>
              </a:defRPr>
            </a:lvl3pPr>
            <a:lvl4pPr marL="1828800" lvl="3" indent="-330200" algn="l">
              <a:lnSpc>
                <a:spcPct val="100000"/>
              </a:lnSpc>
              <a:spcBef>
                <a:spcPts val="0"/>
              </a:spcBef>
              <a:spcAft>
                <a:spcPts val="0"/>
              </a:spcAft>
              <a:buClr>
                <a:schemeClr val="dk2"/>
              </a:buClr>
              <a:buSzPts val="1600"/>
              <a:buChar char="▪"/>
              <a:defRPr>
                <a:latin typeface="Calibri"/>
                <a:ea typeface="Calibri"/>
                <a:cs typeface="Calibri"/>
                <a:sym typeface="Calibri"/>
              </a:defRPr>
            </a:lvl4pPr>
            <a:lvl5pPr marL="2286000" lvl="4" indent="-330200" algn="l">
              <a:lnSpc>
                <a:spcPct val="100000"/>
              </a:lnSpc>
              <a:spcBef>
                <a:spcPts val="0"/>
              </a:spcBef>
              <a:spcAft>
                <a:spcPts val="0"/>
              </a:spcAft>
              <a:buClr>
                <a:schemeClr val="dk2"/>
              </a:buClr>
              <a:buSzPts val="1600"/>
              <a:buChar char="▪"/>
              <a:defRPr>
                <a:latin typeface="Calibri"/>
                <a:ea typeface="Calibri"/>
                <a:cs typeface="Calibri"/>
                <a:sym typeface="Calibri"/>
              </a:defRPr>
            </a:lvl5pPr>
            <a:lvl6pPr marL="2743200" lvl="5" indent="-342900" algn="l">
              <a:lnSpc>
                <a:spcPct val="100000"/>
              </a:lnSpc>
              <a:spcBef>
                <a:spcPts val="0"/>
              </a:spcBef>
              <a:spcAft>
                <a:spcPts val="0"/>
              </a:spcAft>
              <a:buClr>
                <a:schemeClr val="dk2"/>
              </a:buClr>
              <a:buSzPts val="1800"/>
              <a:buChar char="▪"/>
              <a:defRPr/>
            </a:lvl6pPr>
            <a:lvl7pPr marL="3200400" lvl="6" indent="-342900" algn="l">
              <a:lnSpc>
                <a:spcPct val="100000"/>
              </a:lnSpc>
              <a:spcBef>
                <a:spcPts val="0"/>
              </a:spcBef>
              <a:spcAft>
                <a:spcPts val="0"/>
              </a:spcAft>
              <a:buClr>
                <a:schemeClr val="dk2"/>
              </a:buClr>
              <a:buSzPts val="1800"/>
              <a:buChar char="▪"/>
              <a:defRPr/>
            </a:lvl7pPr>
            <a:lvl8pPr marL="3657600" lvl="7" indent="-342900" algn="l">
              <a:lnSpc>
                <a:spcPct val="100000"/>
              </a:lnSpc>
              <a:spcBef>
                <a:spcPts val="0"/>
              </a:spcBef>
              <a:spcAft>
                <a:spcPts val="0"/>
              </a:spcAft>
              <a:buClr>
                <a:schemeClr val="dk2"/>
              </a:buClr>
              <a:buSzPts val="1800"/>
              <a:buChar char="▪"/>
              <a:defRPr/>
            </a:lvl8pPr>
            <a:lvl9pPr marL="4114800" lvl="8" indent="-342900" algn="l">
              <a:lnSpc>
                <a:spcPct val="100000"/>
              </a:lnSpc>
              <a:spcBef>
                <a:spcPts val="0"/>
              </a:spcBef>
              <a:spcAft>
                <a:spcPts val="0"/>
              </a:spcAft>
              <a:buClr>
                <a:schemeClr val="dk2"/>
              </a:buClr>
              <a:buSzPts val="1800"/>
              <a:buChar char="▪"/>
              <a:defRPr/>
            </a:lvl9pPr>
          </a:lstStyle>
          <a:p>
            <a:endParaRPr/>
          </a:p>
        </p:txBody>
      </p:sp>
      <p:pic>
        <p:nvPicPr>
          <p:cNvPr id="68" name="Google Shape;68;p38"/>
          <p:cNvPicPr preferRelativeResize="0"/>
          <p:nvPr/>
        </p:nvPicPr>
        <p:blipFill rotWithShape="1">
          <a:blip r:embed="rId2">
            <a:alphaModFix/>
          </a:blip>
          <a:srcRect/>
          <a:stretch/>
        </p:blipFill>
        <p:spPr>
          <a:xfrm rot="5400000">
            <a:off x="7523375" y="2743540"/>
            <a:ext cx="6857433" cy="1371487"/>
          </a:xfrm>
          <a:prstGeom prst="rect">
            <a:avLst/>
          </a:prstGeom>
          <a:solidFill>
            <a:srgbClr val="1F4D7F"/>
          </a:solidFill>
          <a:ln>
            <a:noFill/>
          </a:ln>
        </p:spPr>
      </p:pic>
      <p:sp>
        <p:nvSpPr>
          <p:cNvPr id="69" name="Google Shape;69;p38"/>
          <p:cNvSpPr/>
          <p:nvPr/>
        </p:nvSpPr>
        <p:spPr>
          <a:xfrm rot="5400000">
            <a:off x="8267671" y="3370131"/>
            <a:ext cx="6858000" cy="1188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 name="Google Shape;70;p38"/>
          <p:cNvSpPr txBox="1">
            <a:spLocks noGrp="1"/>
          </p:cNvSpPr>
          <p:nvPr>
            <p:ph type="title"/>
          </p:nvPr>
        </p:nvSpPr>
        <p:spPr>
          <a:xfrm rot="5400000">
            <a:off x="8094434" y="2634163"/>
            <a:ext cx="5714714" cy="1370886"/>
          </a:xfrm>
          <a:prstGeom prst="rect">
            <a:avLst/>
          </a:prstGeom>
          <a:noFill/>
          <a:ln>
            <a:noFill/>
          </a:ln>
        </p:spPr>
        <p:txBody>
          <a:bodyPr spcFirstLastPara="1" wrap="square" lIns="91425" tIns="45700" rIns="91425" bIns="45700" anchor="ctr" anchorCtr="0">
            <a:normAutofit/>
          </a:bodyPr>
          <a:lstStyle>
            <a:lvl1pPr lvl="0" algn="l">
              <a:lnSpc>
                <a:spcPct val="95000"/>
              </a:lnSpc>
              <a:spcBef>
                <a:spcPts val="0"/>
              </a:spcBef>
              <a:spcAft>
                <a:spcPts val="0"/>
              </a:spcAft>
              <a:buClr>
                <a:schemeClr val="lt2"/>
              </a:buClr>
              <a:buSzPts val="2400"/>
              <a:buFont typeface="Calibri"/>
              <a:buNone/>
              <a:defRPr sz="2400" b="1">
                <a:solidFill>
                  <a:schemeClr val="lt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71" name="Google Shape;71;p38" descr="C:\Users\Ricardo\Desktop\Unichristus_logo_preferencial_parcial.png"/>
          <p:cNvPicPr preferRelativeResize="0"/>
          <p:nvPr/>
        </p:nvPicPr>
        <p:blipFill rotWithShape="1">
          <a:blip r:embed="rId3">
            <a:alphaModFix/>
          </a:blip>
          <a:srcRect/>
          <a:stretch/>
        </p:blipFill>
        <p:spPr>
          <a:xfrm rot="5400000">
            <a:off x="10254481" y="5627992"/>
            <a:ext cx="1986083" cy="47506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lide de título" type="title">
  <p:cSld name="TITLE">
    <p:bg>
      <p:bgPr>
        <a:blipFill>
          <a:blip r:embed="rId2">
            <a:alphaModFix/>
          </a:blip>
          <a:stretch>
            <a:fillRect/>
          </a:stretch>
        </a:blipFill>
        <a:effectLst/>
      </p:bgPr>
    </p:bg>
    <p:spTree>
      <p:nvGrpSpPr>
        <p:cNvPr id="1" name="Shape 19"/>
        <p:cNvGrpSpPr/>
        <p:nvPr/>
      </p:nvGrpSpPr>
      <p:grpSpPr>
        <a:xfrm>
          <a:off x="0" y="0"/>
          <a:ext cx="0" cy="0"/>
          <a:chOff x="0" y="0"/>
          <a:chExt cx="0" cy="0"/>
        </a:xfrm>
      </p:grpSpPr>
      <p:sp>
        <p:nvSpPr>
          <p:cNvPr id="20" name="Google Shape;20;p29"/>
          <p:cNvSpPr/>
          <p:nvPr/>
        </p:nvSpPr>
        <p:spPr>
          <a:xfrm>
            <a:off x="2832533" y="820273"/>
            <a:ext cx="9359467" cy="2971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 name="Google Shape;21;p29"/>
          <p:cNvSpPr/>
          <p:nvPr/>
        </p:nvSpPr>
        <p:spPr>
          <a:xfrm>
            <a:off x="2832533" y="3910945"/>
            <a:ext cx="9359467" cy="1033272"/>
          </a:xfrm>
          <a:prstGeom prst="rect">
            <a:avLst/>
          </a:prstGeom>
          <a:solidFill>
            <a:srgbClr val="1F4D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 name="Google Shape;22;p29"/>
          <p:cNvSpPr txBox="1">
            <a:spLocks noGrp="1"/>
          </p:cNvSpPr>
          <p:nvPr>
            <p:ph type="ctrTitle"/>
          </p:nvPr>
        </p:nvSpPr>
        <p:spPr>
          <a:xfrm>
            <a:off x="3175199" y="1392515"/>
            <a:ext cx="8500062"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9"/>
          <p:cNvSpPr txBox="1">
            <a:spLocks noGrp="1"/>
          </p:cNvSpPr>
          <p:nvPr>
            <p:ph type="subTitle" idx="1"/>
          </p:nvPr>
        </p:nvSpPr>
        <p:spPr>
          <a:xfrm>
            <a:off x="3175199" y="3987332"/>
            <a:ext cx="8500062" cy="86532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2"/>
              </a:buClr>
              <a:buSzPts val="2400"/>
              <a:buNone/>
              <a:defRPr sz="2400" b="1">
                <a:solidFill>
                  <a:schemeClr val="lt2"/>
                </a:solidFill>
              </a:defRPr>
            </a:lvl1pPr>
            <a:lvl2pPr lvl="1" algn="ctr">
              <a:lnSpc>
                <a:spcPct val="100000"/>
              </a:lnSpc>
              <a:spcBef>
                <a:spcPts val="300"/>
              </a:spcBef>
              <a:spcAft>
                <a:spcPts val="0"/>
              </a:spcAft>
              <a:buClr>
                <a:schemeClr val="dk2"/>
              </a:buClr>
              <a:buSzPts val="2000"/>
              <a:buNone/>
              <a:defRPr sz="2000"/>
            </a:lvl2pPr>
            <a:lvl3pPr lvl="2" algn="ctr">
              <a:lnSpc>
                <a:spcPct val="100000"/>
              </a:lnSpc>
              <a:spcBef>
                <a:spcPts val="300"/>
              </a:spcBef>
              <a:spcAft>
                <a:spcPts val="0"/>
              </a:spcAft>
              <a:buClr>
                <a:schemeClr val="dk2"/>
              </a:buClr>
              <a:buSzPts val="1800"/>
              <a:buNone/>
              <a:defRPr sz="1800"/>
            </a:lvl3pPr>
            <a:lvl4pPr lvl="3" algn="ctr">
              <a:lnSpc>
                <a:spcPct val="100000"/>
              </a:lnSpc>
              <a:spcBef>
                <a:spcPts val="0"/>
              </a:spcBef>
              <a:spcAft>
                <a:spcPts val="0"/>
              </a:spcAft>
              <a:buClr>
                <a:schemeClr val="dk2"/>
              </a:buClr>
              <a:buSzPts val="1600"/>
              <a:buNone/>
              <a:defRPr sz="1600"/>
            </a:lvl4pPr>
            <a:lvl5pPr lvl="4" algn="ctr">
              <a:lnSpc>
                <a:spcPct val="100000"/>
              </a:lnSpc>
              <a:spcBef>
                <a:spcPts val="0"/>
              </a:spcBef>
              <a:spcAft>
                <a:spcPts val="0"/>
              </a:spcAft>
              <a:buClr>
                <a:schemeClr val="dk2"/>
              </a:buClr>
              <a:buSzPts val="1600"/>
              <a:buNone/>
              <a:defRPr sz="1600"/>
            </a:lvl5pPr>
            <a:lvl6pPr lvl="5" algn="ctr">
              <a:lnSpc>
                <a:spcPct val="100000"/>
              </a:lnSpc>
              <a:spcBef>
                <a:spcPts val="0"/>
              </a:spcBef>
              <a:spcAft>
                <a:spcPts val="0"/>
              </a:spcAft>
              <a:buClr>
                <a:schemeClr val="dk2"/>
              </a:buClr>
              <a:buSzPts val="1600"/>
              <a:buNone/>
              <a:defRPr sz="1600"/>
            </a:lvl6pPr>
            <a:lvl7pPr lvl="6" algn="ctr">
              <a:lnSpc>
                <a:spcPct val="100000"/>
              </a:lnSpc>
              <a:spcBef>
                <a:spcPts val="0"/>
              </a:spcBef>
              <a:spcAft>
                <a:spcPts val="0"/>
              </a:spcAft>
              <a:buClr>
                <a:schemeClr val="dk2"/>
              </a:buClr>
              <a:buSzPts val="1600"/>
              <a:buNone/>
              <a:defRPr sz="1600"/>
            </a:lvl7pPr>
            <a:lvl8pPr lvl="7" algn="ctr">
              <a:lnSpc>
                <a:spcPct val="100000"/>
              </a:lnSpc>
              <a:spcBef>
                <a:spcPts val="0"/>
              </a:spcBef>
              <a:spcAft>
                <a:spcPts val="0"/>
              </a:spcAft>
              <a:buClr>
                <a:schemeClr val="dk2"/>
              </a:buClr>
              <a:buSzPts val="1600"/>
              <a:buNone/>
              <a:defRPr sz="1600"/>
            </a:lvl8pPr>
            <a:lvl9pPr lvl="8" algn="ctr">
              <a:lnSpc>
                <a:spcPct val="100000"/>
              </a:lnSpc>
              <a:spcBef>
                <a:spcPts val="0"/>
              </a:spcBef>
              <a:spcAft>
                <a:spcPts val="0"/>
              </a:spcAft>
              <a:buClr>
                <a:schemeClr val="dk2"/>
              </a:buClr>
              <a:buSzPts val="1600"/>
              <a:buNone/>
              <a:defRPr sz="1600"/>
            </a:lvl9pPr>
          </a:lstStyle>
          <a:p>
            <a:endParaRPr/>
          </a:p>
        </p:txBody>
      </p:sp>
      <p:sp>
        <p:nvSpPr>
          <p:cNvPr id="24" name="Google Shape;24;p29"/>
          <p:cNvSpPr/>
          <p:nvPr/>
        </p:nvSpPr>
        <p:spPr>
          <a:xfrm>
            <a:off x="0" y="6158753"/>
            <a:ext cx="12192000" cy="712694"/>
          </a:xfrm>
          <a:prstGeom prst="rect">
            <a:avLst/>
          </a:prstGeom>
          <a:solidFill>
            <a:srgbClr val="1F4D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1">
                <a:solidFill>
                  <a:schemeClr val="lt1"/>
                </a:solidFill>
                <a:latin typeface="Calibri"/>
                <a:ea typeface="Calibri"/>
                <a:cs typeface="Calibri"/>
                <a:sym typeface="Calibri"/>
              </a:rPr>
              <a:t>www.unichristus.edu.br</a:t>
            </a:r>
            <a:endParaRPr sz="2000" b="1">
              <a:solidFill>
                <a:schemeClr val="lt1"/>
              </a:solidFill>
              <a:latin typeface="Calibri"/>
              <a:ea typeface="Calibri"/>
              <a:cs typeface="Calibri"/>
              <a:sym typeface="Calibri"/>
            </a:endParaRPr>
          </a:p>
        </p:txBody>
      </p:sp>
      <p:pic>
        <p:nvPicPr>
          <p:cNvPr id="25" name="Google Shape;25;p29" descr="C:\Users\Ricardo\Desktop\Unichristus_logo_preferencial_parcial.png"/>
          <p:cNvPicPr preferRelativeResize="0"/>
          <p:nvPr/>
        </p:nvPicPr>
        <p:blipFill rotWithShape="1">
          <a:blip r:embed="rId3">
            <a:alphaModFix/>
          </a:blip>
          <a:srcRect/>
          <a:stretch/>
        </p:blipFill>
        <p:spPr>
          <a:xfrm>
            <a:off x="9107340" y="6158752"/>
            <a:ext cx="2923295" cy="6992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6"/>
        <p:cNvGrpSpPr/>
        <p:nvPr/>
      </p:nvGrpSpPr>
      <p:grpSpPr>
        <a:xfrm>
          <a:off x="0" y="0"/>
          <a:ext cx="0" cy="0"/>
          <a:chOff x="0" y="0"/>
          <a:chExt cx="0" cy="0"/>
        </a:xfrm>
      </p:grpSpPr>
      <p:sp>
        <p:nvSpPr>
          <p:cNvPr id="27" name="Google Shape;27;p30"/>
          <p:cNvSpPr txBox="1">
            <a:spLocks noGrp="1"/>
          </p:cNvSpPr>
          <p:nvPr>
            <p:ph type="title"/>
          </p:nvPr>
        </p:nvSpPr>
        <p:spPr>
          <a:xfrm>
            <a:off x="1280160" y="466343"/>
            <a:ext cx="9628632" cy="1362113"/>
          </a:xfrm>
          <a:prstGeom prst="rect">
            <a:avLst/>
          </a:prstGeom>
          <a:noFill/>
          <a:ln>
            <a:noFill/>
          </a:ln>
        </p:spPr>
        <p:txBody>
          <a:bodyPr spcFirstLastPara="1" wrap="square" lIns="91425" tIns="45700" rIns="91425" bIns="45700" anchor="ctr" anchorCtr="0">
            <a:normAutofit/>
          </a:bodyPr>
          <a:lstStyle>
            <a:lvl1pPr lvl="0" algn="l">
              <a:lnSpc>
                <a:spcPct val="95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0"/>
          <p:cNvSpPr txBox="1">
            <a:spLocks noGrp="1"/>
          </p:cNvSpPr>
          <p:nvPr>
            <p:ph type="body" idx="1"/>
          </p:nvPr>
        </p:nvSpPr>
        <p:spPr>
          <a:xfrm>
            <a:off x="1280160" y="2190749"/>
            <a:ext cx="9628632" cy="3986213"/>
          </a:xfrm>
          <a:prstGeom prst="rect">
            <a:avLst/>
          </a:prstGeom>
          <a:solidFill>
            <a:srgbClr val="A1B6C7"/>
          </a:solidFill>
          <a:ln>
            <a:noFill/>
          </a:ln>
        </p:spPr>
        <p:txBody>
          <a:bodyPr spcFirstLastPara="1" wrap="square" lIns="91425" tIns="45700" rIns="91425" bIns="45700" anchor="t" anchorCtr="0">
            <a:normAutofit/>
          </a:bodyPr>
          <a:lstStyle>
            <a:lvl1pPr marL="457200" lvl="0" indent="-342900" algn="l">
              <a:lnSpc>
                <a:spcPct val="100000"/>
              </a:lnSpc>
              <a:spcBef>
                <a:spcPts val="1500"/>
              </a:spcBef>
              <a:spcAft>
                <a:spcPts val="0"/>
              </a:spcAft>
              <a:buClr>
                <a:schemeClr val="dk2"/>
              </a:buClr>
              <a:buSzPts val="1800"/>
              <a:buChar char="▪"/>
              <a:defRPr/>
            </a:lvl1pPr>
            <a:lvl2pPr marL="914400" lvl="1" indent="-342900" algn="l">
              <a:lnSpc>
                <a:spcPct val="100000"/>
              </a:lnSpc>
              <a:spcBef>
                <a:spcPts val="300"/>
              </a:spcBef>
              <a:spcAft>
                <a:spcPts val="0"/>
              </a:spcAft>
              <a:buClr>
                <a:schemeClr val="dk2"/>
              </a:buClr>
              <a:buSzPts val="1800"/>
              <a:buChar char="▪"/>
              <a:defRPr/>
            </a:lvl2pPr>
            <a:lvl3pPr marL="1371600" lvl="2" indent="-342900" algn="l">
              <a:lnSpc>
                <a:spcPct val="100000"/>
              </a:lnSpc>
              <a:spcBef>
                <a:spcPts val="300"/>
              </a:spcBef>
              <a:spcAft>
                <a:spcPts val="0"/>
              </a:spcAft>
              <a:buClr>
                <a:schemeClr val="dk2"/>
              </a:buClr>
              <a:buSzPts val="1800"/>
              <a:buChar char="▪"/>
              <a:defRPr/>
            </a:lvl3pPr>
            <a:lvl4pPr marL="1828800" lvl="3" indent="-342900" algn="l">
              <a:lnSpc>
                <a:spcPct val="100000"/>
              </a:lnSpc>
              <a:spcBef>
                <a:spcPts val="0"/>
              </a:spcBef>
              <a:spcAft>
                <a:spcPts val="0"/>
              </a:spcAft>
              <a:buClr>
                <a:schemeClr val="dk2"/>
              </a:buClr>
              <a:buSzPts val="1800"/>
              <a:buChar char="▪"/>
              <a:defRPr/>
            </a:lvl4pPr>
            <a:lvl5pPr marL="2286000" lvl="4" indent="-342900" algn="l">
              <a:lnSpc>
                <a:spcPct val="100000"/>
              </a:lnSpc>
              <a:spcBef>
                <a:spcPts val="0"/>
              </a:spcBef>
              <a:spcAft>
                <a:spcPts val="0"/>
              </a:spcAft>
              <a:buClr>
                <a:schemeClr val="dk2"/>
              </a:buClr>
              <a:buSzPts val="1800"/>
              <a:buChar char="▪"/>
              <a:defRPr/>
            </a:lvl5pPr>
            <a:lvl6pPr marL="2743200" lvl="5" indent="-342900" algn="l">
              <a:lnSpc>
                <a:spcPct val="100000"/>
              </a:lnSpc>
              <a:spcBef>
                <a:spcPts val="0"/>
              </a:spcBef>
              <a:spcAft>
                <a:spcPts val="0"/>
              </a:spcAft>
              <a:buClr>
                <a:schemeClr val="dk2"/>
              </a:buClr>
              <a:buSzPts val="1800"/>
              <a:buChar char="▪"/>
              <a:defRPr/>
            </a:lvl6pPr>
            <a:lvl7pPr marL="3200400" lvl="6" indent="-342900" algn="l">
              <a:lnSpc>
                <a:spcPct val="100000"/>
              </a:lnSpc>
              <a:spcBef>
                <a:spcPts val="0"/>
              </a:spcBef>
              <a:spcAft>
                <a:spcPts val="0"/>
              </a:spcAft>
              <a:buClr>
                <a:schemeClr val="dk2"/>
              </a:buClr>
              <a:buSzPts val="1800"/>
              <a:buChar char="▪"/>
              <a:defRPr/>
            </a:lvl7pPr>
            <a:lvl8pPr marL="3657600" lvl="7" indent="-342900" algn="l">
              <a:lnSpc>
                <a:spcPct val="100000"/>
              </a:lnSpc>
              <a:spcBef>
                <a:spcPts val="0"/>
              </a:spcBef>
              <a:spcAft>
                <a:spcPts val="0"/>
              </a:spcAft>
              <a:buClr>
                <a:schemeClr val="dk2"/>
              </a:buClr>
              <a:buSzPts val="1800"/>
              <a:buChar char="▪"/>
              <a:defRPr/>
            </a:lvl8pPr>
            <a:lvl9pPr marL="4114800" lvl="8" indent="-342900" algn="l">
              <a:lnSpc>
                <a:spcPct val="100000"/>
              </a:lnSpc>
              <a:spcBef>
                <a:spcPts val="0"/>
              </a:spcBef>
              <a:spcAft>
                <a:spcPts val="0"/>
              </a:spcAft>
              <a:buClr>
                <a:schemeClr val="dk2"/>
              </a:buClr>
              <a:buSzPts val="1800"/>
              <a:buChar char="▪"/>
              <a:defRPr/>
            </a:lvl9pPr>
          </a:lstStyle>
          <a:p>
            <a:endParaRPr/>
          </a:p>
        </p:txBody>
      </p:sp>
      <p:pic>
        <p:nvPicPr>
          <p:cNvPr id="29" name="Google Shape;29;p30" descr="C:\Users\Ricardo\Desktop\Unichristus_logo_preferencial_parcial.png"/>
          <p:cNvPicPr preferRelativeResize="0"/>
          <p:nvPr/>
        </p:nvPicPr>
        <p:blipFill rotWithShape="1">
          <a:blip r:embed="rId2">
            <a:alphaModFix/>
          </a:blip>
          <a:srcRect/>
          <a:stretch/>
        </p:blipFill>
        <p:spPr>
          <a:xfrm>
            <a:off x="9268705" y="497541"/>
            <a:ext cx="2923295" cy="6992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abeçalho da Seção" type="secHead">
  <p:cSld name="SECTION_HEADER">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31"/>
          <p:cNvSpPr/>
          <p:nvPr/>
        </p:nvSpPr>
        <p:spPr>
          <a:xfrm>
            <a:off x="3502152" y="1"/>
            <a:ext cx="7315200" cy="400722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2" name="Google Shape;32;p31"/>
          <p:cNvSpPr/>
          <p:nvPr/>
        </p:nvSpPr>
        <p:spPr>
          <a:xfrm>
            <a:off x="3502152" y="4058862"/>
            <a:ext cx="7315200" cy="1719072"/>
          </a:xfrm>
          <a:prstGeom prst="rect">
            <a:avLst/>
          </a:prstGeom>
          <a:solidFill>
            <a:srgbClr val="1F4D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 name="Google Shape;33;p31"/>
          <p:cNvSpPr txBox="1">
            <a:spLocks noGrp="1"/>
          </p:cNvSpPr>
          <p:nvPr>
            <p:ph type="title"/>
          </p:nvPr>
        </p:nvSpPr>
        <p:spPr>
          <a:xfrm>
            <a:off x="3861020" y="329174"/>
            <a:ext cx="6597464" cy="35166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000"/>
              <a:buFont typeface="Calibri"/>
              <a:buNone/>
              <a:defRPr sz="50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31"/>
          <p:cNvSpPr txBox="1">
            <a:spLocks noGrp="1"/>
          </p:cNvSpPr>
          <p:nvPr>
            <p:ph type="body" idx="1"/>
          </p:nvPr>
        </p:nvSpPr>
        <p:spPr>
          <a:xfrm>
            <a:off x="3838014" y="4186053"/>
            <a:ext cx="6597465"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Clr>
                <a:schemeClr val="lt2"/>
              </a:buClr>
              <a:buSzPts val="2400"/>
              <a:buNone/>
              <a:defRPr sz="2400" b="1">
                <a:solidFill>
                  <a:schemeClr val="lt2"/>
                </a:solidFill>
              </a:defRPr>
            </a:lvl1pPr>
            <a:lvl2pPr marL="914400" lvl="1" indent="-228600" algn="l">
              <a:lnSpc>
                <a:spcPct val="100000"/>
              </a:lnSpc>
              <a:spcBef>
                <a:spcPts val="300"/>
              </a:spcBef>
              <a:spcAft>
                <a:spcPts val="0"/>
              </a:spcAft>
              <a:buClr>
                <a:srgbClr val="8F9291"/>
              </a:buClr>
              <a:buSzPts val="2000"/>
              <a:buNone/>
              <a:defRPr sz="2000">
                <a:solidFill>
                  <a:srgbClr val="8F9291"/>
                </a:solidFill>
              </a:defRPr>
            </a:lvl2pPr>
            <a:lvl3pPr marL="1371600" lvl="2" indent="-228600" algn="l">
              <a:lnSpc>
                <a:spcPct val="100000"/>
              </a:lnSpc>
              <a:spcBef>
                <a:spcPts val="300"/>
              </a:spcBef>
              <a:spcAft>
                <a:spcPts val="0"/>
              </a:spcAft>
              <a:buClr>
                <a:srgbClr val="8F9291"/>
              </a:buClr>
              <a:buSzPts val="1800"/>
              <a:buNone/>
              <a:defRPr sz="1800">
                <a:solidFill>
                  <a:srgbClr val="8F9291"/>
                </a:solidFill>
              </a:defRPr>
            </a:lvl3pPr>
            <a:lvl4pPr marL="1828800" lvl="3" indent="-228600" algn="l">
              <a:lnSpc>
                <a:spcPct val="100000"/>
              </a:lnSpc>
              <a:spcBef>
                <a:spcPts val="0"/>
              </a:spcBef>
              <a:spcAft>
                <a:spcPts val="0"/>
              </a:spcAft>
              <a:buClr>
                <a:srgbClr val="8F9291"/>
              </a:buClr>
              <a:buSzPts val="1600"/>
              <a:buNone/>
              <a:defRPr sz="1600">
                <a:solidFill>
                  <a:srgbClr val="8F9291"/>
                </a:solidFill>
              </a:defRPr>
            </a:lvl4pPr>
            <a:lvl5pPr marL="2286000" lvl="4" indent="-228600" algn="l">
              <a:lnSpc>
                <a:spcPct val="100000"/>
              </a:lnSpc>
              <a:spcBef>
                <a:spcPts val="0"/>
              </a:spcBef>
              <a:spcAft>
                <a:spcPts val="0"/>
              </a:spcAft>
              <a:buClr>
                <a:srgbClr val="8F9291"/>
              </a:buClr>
              <a:buSzPts val="1600"/>
              <a:buNone/>
              <a:defRPr sz="1600">
                <a:solidFill>
                  <a:srgbClr val="8F9291"/>
                </a:solidFill>
              </a:defRPr>
            </a:lvl5pPr>
            <a:lvl6pPr marL="2743200" lvl="5" indent="-228600" algn="l">
              <a:lnSpc>
                <a:spcPct val="100000"/>
              </a:lnSpc>
              <a:spcBef>
                <a:spcPts val="0"/>
              </a:spcBef>
              <a:spcAft>
                <a:spcPts val="0"/>
              </a:spcAft>
              <a:buClr>
                <a:srgbClr val="8F9291"/>
              </a:buClr>
              <a:buSzPts val="1600"/>
              <a:buNone/>
              <a:defRPr sz="1600">
                <a:solidFill>
                  <a:srgbClr val="8F9291"/>
                </a:solidFill>
              </a:defRPr>
            </a:lvl6pPr>
            <a:lvl7pPr marL="3200400" lvl="6" indent="-228600" algn="l">
              <a:lnSpc>
                <a:spcPct val="100000"/>
              </a:lnSpc>
              <a:spcBef>
                <a:spcPts val="0"/>
              </a:spcBef>
              <a:spcAft>
                <a:spcPts val="0"/>
              </a:spcAft>
              <a:buClr>
                <a:srgbClr val="8F9291"/>
              </a:buClr>
              <a:buSzPts val="1600"/>
              <a:buNone/>
              <a:defRPr sz="1600">
                <a:solidFill>
                  <a:srgbClr val="8F9291"/>
                </a:solidFill>
              </a:defRPr>
            </a:lvl7pPr>
            <a:lvl8pPr marL="3657600" lvl="7" indent="-228600" algn="l">
              <a:lnSpc>
                <a:spcPct val="100000"/>
              </a:lnSpc>
              <a:spcBef>
                <a:spcPts val="0"/>
              </a:spcBef>
              <a:spcAft>
                <a:spcPts val="0"/>
              </a:spcAft>
              <a:buClr>
                <a:srgbClr val="8F9291"/>
              </a:buClr>
              <a:buSzPts val="1600"/>
              <a:buNone/>
              <a:defRPr sz="1600">
                <a:solidFill>
                  <a:srgbClr val="8F9291"/>
                </a:solidFill>
              </a:defRPr>
            </a:lvl8pPr>
            <a:lvl9pPr marL="4114800" lvl="8" indent="-228600" algn="l">
              <a:lnSpc>
                <a:spcPct val="100000"/>
              </a:lnSpc>
              <a:spcBef>
                <a:spcPts val="0"/>
              </a:spcBef>
              <a:spcAft>
                <a:spcPts val="0"/>
              </a:spcAft>
              <a:buClr>
                <a:srgbClr val="8F9291"/>
              </a:buClr>
              <a:buSzPts val="1600"/>
              <a:buNone/>
              <a:defRPr sz="1600">
                <a:solidFill>
                  <a:srgbClr val="8F9291"/>
                </a:solidFill>
              </a:defRPr>
            </a:lvl9pPr>
          </a:lstStyle>
          <a:p>
            <a:endParaRPr/>
          </a:p>
        </p:txBody>
      </p:sp>
      <p:sp>
        <p:nvSpPr>
          <p:cNvPr id="35" name="Google Shape;35;p31"/>
          <p:cNvSpPr/>
          <p:nvPr/>
        </p:nvSpPr>
        <p:spPr>
          <a:xfrm>
            <a:off x="0" y="6158753"/>
            <a:ext cx="12192000" cy="712694"/>
          </a:xfrm>
          <a:prstGeom prst="rect">
            <a:avLst/>
          </a:prstGeom>
          <a:solidFill>
            <a:srgbClr val="1F4D7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00" b="1">
                <a:solidFill>
                  <a:schemeClr val="lt1"/>
                </a:solidFill>
                <a:latin typeface="Calibri"/>
                <a:ea typeface="Calibri"/>
                <a:cs typeface="Calibri"/>
                <a:sym typeface="Calibri"/>
              </a:rPr>
              <a:t>www.unichristus.edu.br</a:t>
            </a:r>
            <a:endParaRPr sz="2000" b="1">
              <a:solidFill>
                <a:schemeClr val="lt1"/>
              </a:solidFill>
              <a:latin typeface="Calibri"/>
              <a:ea typeface="Calibri"/>
              <a:cs typeface="Calibri"/>
              <a:sym typeface="Calibri"/>
            </a:endParaRPr>
          </a:p>
        </p:txBody>
      </p:sp>
      <p:pic>
        <p:nvPicPr>
          <p:cNvPr id="36" name="Google Shape;36;p31" descr="C:\Users\Ricardo\Desktop\Unichristus_logo_preferencial_parcial.png"/>
          <p:cNvPicPr preferRelativeResize="0"/>
          <p:nvPr/>
        </p:nvPicPr>
        <p:blipFill rotWithShape="1">
          <a:blip r:embed="rId3">
            <a:alphaModFix/>
          </a:blip>
          <a:srcRect/>
          <a:stretch/>
        </p:blipFill>
        <p:spPr>
          <a:xfrm>
            <a:off x="9107340" y="6158752"/>
            <a:ext cx="2923295" cy="6992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7"/>
        <p:cNvGrpSpPr/>
        <p:nvPr/>
      </p:nvGrpSpPr>
      <p:grpSpPr>
        <a:xfrm>
          <a:off x="0" y="0"/>
          <a:ext cx="0" cy="0"/>
          <a:chOff x="0" y="0"/>
          <a:chExt cx="0" cy="0"/>
        </a:xfrm>
      </p:grpSpPr>
      <p:sp>
        <p:nvSpPr>
          <p:cNvPr id="38" name="Google Shape;38;p32"/>
          <p:cNvSpPr txBox="1">
            <a:spLocks noGrp="1"/>
          </p:cNvSpPr>
          <p:nvPr>
            <p:ph type="title"/>
          </p:nvPr>
        </p:nvSpPr>
        <p:spPr>
          <a:xfrm>
            <a:off x="1280160" y="466343"/>
            <a:ext cx="9628632" cy="1362113"/>
          </a:xfrm>
          <a:prstGeom prst="rect">
            <a:avLst/>
          </a:prstGeom>
          <a:noFill/>
          <a:ln>
            <a:noFill/>
          </a:ln>
        </p:spPr>
        <p:txBody>
          <a:bodyPr spcFirstLastPara="1" wrap="square" lIns="91425" tIns="45700" rIns="91425" bIns="45700" anchor="ctr" anchorCtr="0">
            <a:normAutofit/>
          </a:bodyPr>
          <a:lstStyle>
            <a:lvl1pPr lvl="0" algn="l">
              <a:lnSpc>
                <a:spcPct val="95000"/>
              </a:lnSpc>
              <a:spcBef>
                <a:spcPts val="0"/>
              </a:spcBef>
              <a:spcAft>
                <a:spcPts val="0"/>
              </a:spcAft>
              <a:buClr>
                <a:schemeClr val="lt1"/>
              </a:buClr>
              <a:buSzPts val="30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2"/>
          <p:cNvSpPr txBox="1">
            <a:spLocks noGrp="1"/>
          </p:cNvSpPr>
          <p:nvPr>
            <p:ph type="body" idx="1"/>
          </p:nvPr>
        </p:nvSpPr>
        <p:spPr>
          <a:xfrm>
            <a:off x="1280160" y="2194560"/>
            <a:ext cx="4489704" cy="3986784"/>
          </a:xfrm>
          <a:prstGeom prst="rect">
            <a:avLst/>
          </a:prstGeom>
          <a:solidFill>
            <a:srgbClr val="A1B6C7"/>
          </a:solidFill>
          <a:ln>
            <a:noFill/>
          </a:ln>
        </p:spPr>
        <p:txBody>
          <a:bodyPr spcFirstLastPara="1" wrap="square" lIns="91425" tIns="45700" rIns="91425" bIns="45700" anchor="t" anchorCtr="0">
            <a:normAutofit/>
          </a:bodyPr>
          <a:lstStyle>
            <a:lvl1pPr marL="457200" lvl="0" indent="-368300" algn="l">
              <a:lnSpc>
                <a:spcPct val="100000"/>
              </a:lnSpc>
              <a:spcBef>
                <a:spcPts val="1500"/>
              </a:spcBef>
              <a:spcAft>
                <a:spcPts val="0"/>
              </a:spcAft>
              <a:buClr>
                <a:schemeClr val="dk2"/>
              </a:buClr>
              <a:buSzPts val="2200"/>
              <a:buChar char="▪"/>
              <a:defRPr>
                <a:latin typeface="Calibri"/>
                <a:ea typeface="Calibri"/>
                <a:cs typeface="Calibri"/>
                <a:sym typeface="Calibri"/>
              </a:defRPr>
            </a:lvl1pPr>
            <a:lvl2pPr marL="914400" lvl="1" indent="-355600" algn="l">
              <a:lnSpc>
                <a:spcPct val="100000"/>
              </a:lnSpc>
              <a:spcBef>
                <a:spcPts val="300"/>
              </a:spcBef>
              <a:spcAft>
                <a:spcPts val="0"/>
              </a:spcAft>
              <a:buClr>
                <a:schemeClr val="dk2"/>
              </a:buClr>
              <a:buSzPts val="2000"/>
              <a:buChar char="▪"/>
              <a:defRPr>
                <a:latin typeface="Calibri"/>
                <a:ea typeface="Calibri"/>
                <a:cs typeface="Calibri"/>
                <a:sym typeface="Calibri"/>
              </a:defRPr>
            </a:lvl2pPr>
            <a:lvl3pPr marL="1371600" lvl="2" indent="-342900" algn="l">
              <a:lnSpc>
                <a:spcPct val="100000"/>
              </a:lnSpc>
              <a:spcBef>
                <a:spcPts val="300"/>
              </a:spcBef>
              <a:spcAft>
                <a:spcPts val="0"/>
              </a:spcAft>
              <a:buClr>
                <a:schemeClr val="dk2"/>
              </a:buClr>
              <a:buSzPts val="1800"/>
              <a:buChar char="▪"/>
              <a:defRPr>
                <a:latin typeface="Calibri"/>
                <a:ea typeface="Calibri"/>
                <a:cs typeface="Calibri"/>
                <a:sym typeface="Calibri"/>
              </a:defRPr>
            </a:lvl3pPr>
            <a:lvl4pPr marL="1828800" lvl="3" indent="-330200" algn="l">
              <a:lnSpc>
                <a:spcPct val="100000"/>
              </a:lnSpc>
              <a:spcBef>
                <a:spcPts val="0"/>
              </a:spcBef>
              <a:spcAft>
                <a:spcPts val="0"/>
              </a:spcAft>
              <a:buClr>
                <a:schemeClr val="dk2"/>
              </a:buClr>
              <a:buSzPts val="1600"/>
              <a:buChar char="▪"/>
              <a:defRPr>
                <a:latin typeface="Calibri"/>
                <a:ea typeface="Calibri"/>
                <a:cs typeface="Calibri"/>
                <a:sym typeface="Calibri"/>
              </a:defRPr>
            </a:lvl4pPr>
            <a:lvl5pPr marL="2286000" lvl="4" indent="-330200" algn="l">
              <a:lnSpc>
                <a:spcPct val="100000"/>
              </a:lnSpc>
              <a:spcBef>
                <a:spcPts val="0"/>
              </a:spcBef>
              <a:spcAft>
                <a:spcPts val="0"/>
              </a:spcAft>
              <a:buClr>
                <a:schemeClr val="dk2"/>
              </a:buClr>
              <a:buSzPts val="1600"/>
              <a:buChar char="▪"/>
              <a:defRPr>
                <a:latin typeface="Calibri"/>
                <a:ea typeface="Calibri"/>
                <a:cs typeface="Calibri"/>
                <a:sym typeface="Calibri"/>
              </a:defRPr>
            </a:lvl5pPr>
            <a:lvl6pPr marL="2743200" lvl="5" indent="-342900" algn="l">
              <a:lnSpc>
                <a:spcPct val="100000"/>
              </a:lnSpc>
              <a:spcBef>
                <a:spcPts val="0"/>
              </a:spcBef>
              <a:spcAft>
                <a:spcPts val="0"/>
              </a:spcAft>
              <a:buClr>
                <a:schemeClr val="dk2"/>
              </a:buClr>
              <a:buSzPts val="1800"/>
              <a:buChar char="▪"/>
              <a:defRPr/>
            </a:lvl6pPr>
            <a:lvl7pPr marL="3200400" lvl="6" indent="-342900" algn="l">
              <a:lnSpc>
                <a:spcPct val="100000"/>
              </a:lnSpc>
              <a:spcBef>
                <a:spcPts val="0"/>
              </a:spcBef>
              <a:spcAft>
                <a:spcPts val="0"/>
              </a:spcAft>
              <a:buClr>
                <a:schemeClr val="dk2"/>
              </a:buClr>
              <a:buSzPts val="1800"/>
              <a:buChar char="▪"/>
              <a:defRPr/>
            </a:lvl7pPr>
            <a:lvl8pPr marL="3657600" lvl="7" indent="-342900" algn="l">
              <a:lnSpc>
                <a:spcPct val="100000"/>
              </a:lnSpc>
              <a:spcBef>
                <a:spcPts val="0"/>
              </a:spcBef>
              <a:spcAft>
                <a:spcPts val="0"/>
              </a:spcAft>
              <a:buClr>
                <a:schemeClr val="dk2"/>
              </a:buClr>
              <a:buSzPts val="1800"/>
              <a:buChar char="▪"/>
              <a:defRPr/>
            </a:lvl8pPr>
            <a:lvl9pPr marL="4114800" lvl="8" indent="-342900" algn="l">
              <a:lnSpc>
                <a:spcPct val="100000"/>
              </a:lnSpc>
              <a:spcBef>
                <a:spcPts val="0"/>
              </a:spcBef>
              <a:spcAft>
                <a:spcPts val="0"/>
              </a:spcAft>
              <a:buClr>
                <a:schemeClr val="dk2"/>
              </a:buClr>
              <a:buSzPts val="1800"/>
              <a:buChar char="▪"/>
              <a:defRPr/>
            </a:lvl9pPr>
          </a:lstStyle>
          <a:p>
            <a:endParaRPr/>
          </a:p>
        </p:txBody>
      </p:sp>
      <p:sp>
        <p:nvSpPr>
          <p:cNvPr id="40" name="Google Shape;40;p32"/>
          <p:cNvSpPr txBox="1">
            <a:spLocks noGrp="1"/>
          </p:cNvSpPr>
          <p:nvPr>
            <p:ph type="body" idx="2"/>
          </p:nvPr>
        </p:nvSpPr>
        <p:spPr>
          <a:xfrm>
            <a:off x="6415368" y="2194560"/>
            <a:ext cx="4493424" cy="3986784"/>
          </a:xfrm>
          <a:prstGeom prst="rect">
            <a:avLst/>
          </a:prstGeom>
          <a:solidFill>
            <a:srgbClr val="A1B6C7"/>
          </a:solidFill>
          <a:ln>
            <a:noFill/>
          </a:ln>
        </p:spPr>
        <p:txBody>
          <a:bodyPr spcFirstLastPara="1" wrap="square" lIns="91425" tIns="45700" rIns="91425" bIns="45700" anchor="t" anchorCtr="0">
            <a:normAutofit/>
          </a:bodyPr>
          <a:lstStyle>
            <a:lvl1pPr marL="457200" lvl="0" indent="-368300" algn="l">
              <a:lnSpc>
                <a:spcPct val="100000"/>
              </a:lnSpc>
              <a:spcBef>
                <a:spcPts val="1500"/>
              </a:spcBef>
              <a:spcAft>
                <a:spcPts val="0"/>
              </a:spcAft>
              <a:buClr>
                <a:schemeClr val="dk2"/>
              </a:buClr>
              <a:buSzPts val="2200"/>
              <a:buChar char="▪"/>
              <a:defRPr>
                <a:latin typeface="Calibri"/>
                <a:ea typeface="Calibri"/>
                <a:cs typeface="Calibri"/>
                <a:sym typeface="Calibri"/>
              </a:defRPr>
            </a:lvl1pPr>
            <a:lvl2pPr marL="914400" lvl="1" indent="-355600" algn="l">
              <a:lnSpc>
                <a:spcPct val="100000"/>
              </a:lnSpc>
              <a:spcBef>
                <a:spcPts val="300"/>
              </a:spcBef>
              <a:spcAft>
                <a:spcPts val="0"/>
              </a:spcAft>
              <a:buClr>
                <a:schemeClr val="dk2"/>
              </a:buClr>
              <a:buSzPts val="2000"/>
              <a:buChar char="▪"/>
              <a:defRPr>
                <a:latin typeface="Calibri"/>
                <a:ea typeface="Calibri"/>
                <a:cs typeface="Calibri"/>
                <a:sym typeface="Calibri"/>
              </a:defRPr>
            </a:lvl2pPr>
            <a:lvl3pPr marL="1371600" lvl="2" indent="-342900" algn="l">
              <a:lnSpc>
                <a:spcPct val="100000"/>
              </a:lnSpc>
              <a:spcBef>
                <a:spcPts val="300"/>
              </a:spcBef>
              <a:spcAft>
                <a:spcPts val="0"/>
              </a:spcAft>
              <a:buClr>
                <a:schemeClr val="dk2"/>
              </a:buClr>
              <a:buSzPts val="1800"/>
              <a:buChar char="▪"/>
              <a:defRPr>
                <a:latin typeface="Calibri"/>
                <a:ea typeface="Calibri"/>
                <a:cs typeface="Calibri"/>
                <a:sym typeface="Calibri"/>
              </a:defRPr>
            </a:lvl3pPr>
            <a:lvl4pPr marL="1828800" lvl="3" indent="-330200" algn="l">
              <a:lnSpc>
                <a:spcPct val="100000"/>
              </a:lnSpc>
              <a:spcBef>
                <a:spcPts val="0"/>
              </a:spcBef>
              <a:spcAft>
                <a:spcPts val="0"/>
              </a:spcAft>
              <a:buClr>
                <a:schemeClr val="dk2"/>
              </a:buClr>
              <a:buSzPts val="1600"/>
              <a:buChar char="▪"/>
              <a:defRPr>
                <a:latin typeface="Calibri"/>
                <a:ea typeface="Calibri"/>
                <a:cs typeface="Calibri"/>
                <a:sym typeface="Calibri"/>
              </a:defRPr>
            </a:lvl4pPr>
            <a:lvl5pPr marL="2286000" lvl="4" indent="-330200" algn="l">
              <a:lnSpc>
                <a:spcPct val="100000"/>
              </a:lnSpc>
              <a:spcBef>
                <a:spcPts val="0"/>
              </a:spcBef>
              <a:spcAft>
                <a:spcPts val="0"/>
              </a:spcAft>
              <a:buClr>
                <a:schemeClr val="dk2"/>
              </a:buClr>
              <a:buSzPts val="1600"/>
              <a:buChar char="▪"/>
              <a:defRPr>
                <a:latin typeface="Calibri"/>
                <a:ea typeface="Calibri"/>
                <a:cs typeface="Calibri"/>
                <a:sym typeface="Calibri"/>
              </a:defRPr>
            </a:lvl5pPr>
            <a:lvl6pPr marL="2743200" lvl="5" indent="-342900" algn="l">
              <a:lnSpc>
                <a:spcPct val="100000"/>
              </a:lnSpc>
              <a:spcBef>
                <a:spcPts val="0"/>
              </a:spcBef>
              <a:spcAft>
                <a:spcPts val="0"/>
              </a:spcAft>
              <a:buClr>
                <a:schemeClr val="dk2"/>
              </a:buClr>
              <a:buSzPts val="1800"/>
              <a:buChar char="▪"/>
              <a:defRPr/>
            </a:lvl6pPr>
            <a:lvl7pPr marL="3200400" lvl="6" indent="-342900" algn="l">
              <a:lnSpc>
                <a:spcPct val="100000"/>
              </a:lnSpc>
              <a:spcBef>
                <a:spcPts val="0"/>
              </a:spcBef>
              <a:spcAft>
                <a:spcPts val="0"/>
              </a:spcAft>
              <a:buClr>
                <a:schemeClr val="dk2"/>
              </a:buClr>
              <a:buSzPts val="1800"/>
              <a:buChar char="▪"/>
              <a:defRPr/>
            </a:lvl7pPr>
            <a:lvl8pPr marL="3657600" lvl="7" indent="-342900" algn="l">
              <a:lnSpc>
                <a:spcPct val="100000"/>
              </a:lnSpc>
              <a:spcBef>
                <a:spcPts val="0"/>
              </a:spcBef>
              <a:spcAft>
                <a:spcPts val="0"/>
              </a:spcAft>
              <a:buClr>
                <a:schemeClr val="dk2"/>
              </a:buClr>
              <a:buSzPts val="1800"/>
              <a:buChar char="▪"/>
              <a:defRPr/>
            </a:lvl8pPr>
            <a:lvl9pPr marL="4114800" lvl="8" indent="-342900" algn="l">
              <a:lnSpc>
                <a:spcPct val="100000"/>
              </a:lnSpc>
              <a:spcBef>
                <a:spcPts val="0"/>
              </a:spcBef>
              <a:spcAft>
                <a:spcPts val="0"/>
              </a:spcAft>
              <a:buClr>
                <a:schemeClr val="dk2"/>
              </a:buClr>
              <a:buSzPts val="1800"/>
              <a:buChar char="▪"/>
              <a:defRPr/>
            </a:lvl9pPr>
          </a:lstStyle>
          <a:p>
            <a:endParaRPr/>
          </a:p>
        </p:txBody>
      </p:sp>
      <p:pic>
        <p:nvPicPr>
          <p:cNvPr id="41" name="Google Shape;41;p32" descr="C:\Users\Ricardo\Desktop\Unichristus_logo_preferencial_parcial.png"/>
          <p:cNvPicPr preferRelativeResize="0"/>
          <p:nvPr/>
        </p:nvPicPr>
        <p:blipFill rotWithShape="1">
          <a:blip r:embed="rId2">
            <a:alphaModFix/>
          </a:blip>
          <a:srcRect/>
          <a:stretch/>
        </p:blipFill>
        <p:spPr>
          <a:xfrm>
            <a:off x="9268705" y="497541"/>
            <a:ext cx="2923295" cy="6992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ção">
  <p:cSld name="Comparação">
    <p:spTree>
      <p:nvGrpSpPr>
        <p:cNvPr id="1" name="Shape 42"/>
        <p:cNvGrpSpPr/>
        <p:nvPr/>
      </p:nvGrpSpPr>
      <p:grpSpPr>
        <a:xfrm>
          <a:off x="0" y="0"/>
          <a:ext cx="0" cy="0"/>
          <a:chOff x="0" y="0"/>
          <a:chExt cx="0" cy="0"/>
        </a:xfrm>
      </p:grpSpPr>
      <p:sp>
        <p:nvSpPr>
          <p:cNvPr id="43" name="Google Shape;43;p33"/>
          <p:cNvSpPr txBox="1">
            <a:spLocks noGrp="1"/>
          </p:cNvSpPr>
          <p:nvPr>
            <p:ph type="title"/>
          </p:nvPr>
        </p:nvSpPr>
        <p:spPr>
          <a:xfrm>
            <a:off x="1280160" y="466343"/>
            <a:ext cx="9628632" cy="1362113"/>
          </a:xfrm>
          <a:prstGeom prst="rect">
            <a:avLst/>
          </a:prstGeom>
          <a:noFill/>
          <a:ln>
            <a:noFill/>
          </a:ln>
        </p:spPr>
        <p:txBody>
          <a:bodyPr spcFirstLastPara="1" wrap="square" lIns="91425" tIns="45700" rIns="91425" bIns="45700" anchor="ctr" anchorCtr="0">
            <a:normAutofit/>
          </a:bodyPr>
          <a:lstStyle>
            <a:lvl1pPr lvl="0" algn="l">
              <a:lnSpc>
                <a:spcPct val="95000"/>
              </a:lnSpc>
              <a:spcBef>
                <a:spcPts val="0"/>
              </a:spcBef>
              <a:spcAft>
                <a:spcPts val="0"/>
              </a:spcAft>
              <a:buClr>
                <a:schemeClr val="lt1"/>
              </a:buClr>
              <a:buSzPts val="30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33"/>
          <p:cNvSpPr txBox="1">
            <a:spLocks noGrp="1"/>
          </p:cNvSpPr>
          <p:nvPr>
            <p:ph type="body" idx="1"/>
          </p:nvPr>
        </p:nvSpPr>
        <p:spPr>
          <a:xfrm>
            <a:off x="1280160" y="1962926"/>
            <a:ext cx="4489704" cy="830695"/>
          </a:xfrm>
          <a:prstGeom prst="rect">
            <a:avLst/>
          </a:prstGeom>
          <a:solidFill>
            <a:srgbClr val="A1B6C7"/>
          </a:solidFill>
          <a:ln>
            <a:noFill/>
          </a:ln>
        </p:spPr>
        <p:txBody>
          <a:bodyPr spcFirstLastPara="1" wrap="square" lIns="91425" tIns="45700" rIns="91425" bIns="45700" anchor="b" anchorCtr="0">
            <a:normAutofit/>
          </a:bodyPr>
          <a:lstStyle>
            <a:lvl1pPr marL="457200" lvl="0" indent="-228600" algn="l">
              <a:lnSpc>
                <a:spcPct val="100000"/>
              </a:lnSpc>
              <a:spcBef>
                <a:spcPts val="1500"/>
              </a:spcBef>
              <a:spcAft>
                <a:spcPts val="0"/>
              </a:spcAft>
              <a:buClr>
                <a:schemeClr val="dk2"/>
              </a:buClr>
              <a:buSzPts val="2400"/>
              <a:buNone/>
              <a:defRPr sz="2400" b="1">
                <a:latin typeface="Calibri"/>
                <a:ea typeface="Calibri"/>
                <a:cs typeface="Calibri"/>
                <a:sym typeface="Calibri"/>
              </a:defRPr>
            </a:lvl1pPr>
            <a:lvl2pPr marL="914400" lvl="1" indent="-228600" algn="l">
              <a:lnSpc>
                <a:spcPct val="100000"/>
              </a:lnSpc>
              <a:spcBef>
                <a:spcPts val="300"/>
              </a:spcBef>
              <a:spcAft>
                <a:spcPts val="0"/>
              </a:spcAft>
              <a:buClr>
                <a:schemeClr val="dk2"/>
              </a:buClr>
              <a:buSzPts val="2000"/>
              <a:buNone/>
              <a:defRPr sz="2000" b="1"/>
            </a:lvl2pPr>
            <a:lvl3pPr marL="1371600" lvl="2" indent="-228600" algn="l">
              <a:lnSpc>
                <a:spcPct val="100000"/>
              </a:lnSpc>
              <a:spcBef>
                <a:spcPts val="300"/>
              </a:spcBef>
              <a:spcAft>
                <a:spcPts val="0"/>
              </a:spcAft>
              <a:buClr>
                <a:schemeClr val="dk2"/>
              </a:buClr>
              <a:buSzPts val="1800"/>
              <a:buNone/>
              <a:defRPr sz="1800" b="1"/>
            </a:lvl3pPr>
            <a:lvl4pPr marL="1828800" lvl="3" indent="-228600" algn="l">
              <a:lnSpc>
                <a:spcPct val="100000"/>
              </a:lnSpc>
              <a:spcBef>
                <a:spcPts val="0"/>
              </a:spcBef>
              <a:spcAft>
                <a:spcPts val="0"/>
              </a:spcAft>
              <a:buClr>
                <a:schemeClr val="dk2"/>
              </a:buClr>
              <a:buSzPts val="1600"/>
              <a:buNone/>
              <a:defRPr sz="1600" b="1"/>
            </a:lvl4pPr>
            <a:lvl5pPr marL="2286000" lvl="4" indent="-228600" algn="l">
              <a:lnSpc>
                <a:spcPct val="100000"/>
              </a:lnSpc>
              <a:spcBef>
                <a:spcPts val="0"/>
              </a:spcBef>
              <a:spcAft>
                <a:spcPts val="0"/>
              </a:spcAft>
              <a:buClr>
                <a:schemeClr val="dk2"/>
              </a:buClr>
              <a:buSzPts val="1600"/>
              <a:buNone/>
              <a:defRPr sz="1600" b="1"/>
            </a:lvl5pPr>
            <a:lvl6pPr marL="2743200" lvl="5" indent="-228600" algn="l">
              <a:lnSpc>
                <a:spcPct val="100000"/>
              </a:lnSpc>
              <a:spcBef>
                <a:spcPts val="0"/>
              </a:spcBef>
              <a:spcAft>
                <a:spcPts val="0"/>
              </a:spcAft>
              <a:buClr>
                <a:schemeClr val="dk2"/>
              </a:buClr>
              <a:buSzPts val="1600"/>
              <a:buNone/>
              <a:defRPr sz="1600" b="1"/>
            </a:lvl6pPr>
            <a:lvl7pPr marL="3200400" lvl="6" indent="-228600" algn="l">
              <a:lnSpc>
                <a:spcPct val="100000"/>
              </a:lnSpc>
              <a:spcBef>
                <a:spcPts val="0"/>
              </a:spcBef>
              <a:spcAft>
                <a:spcPts val="0"/>
              </a:spcAft>
              <a:buClr>
                <a:schemeClr val="dk2"/>
              </a:buClr>
              <a:buSzPts val="1600"/>
              <a:buNone/>
              <a:defRPr sz="1600" b="1"/>
            </a:lvl7pPr>
            <a:lvl8pPr marL="3657600" lvl="7" indent="-228600" algn="l">
              <a:lnSpc>
                <a:spcPct val="100000"/>
              </a:lnSpc>
              <a:spcBef>
                <a:spcPts val="0"/>
              </a:spcBef>
              <a:spcAft>
                <a:spcPts val="0"/>
              </a:spcAft>
              <a:buClr>
                <a:schemeClr val="dk2"/>
              </a:buClr>
              <a:buSzPts val="1600"/>
              <a:buNone/>
              <a:defRPr sz="1600" b="1"/>
            </a:lvl8pPr>
            <a:lvl9pPr marL="4114800" lvl="8" indent="-228600" algn="l">
              <a:lnSpc>
                <a:spcPct val="100000"/>
              </a:lnSpc>
              <a:spcBef>
                <a:spcPts val="0"/>
              </a:spcBef>
              <a:spcAft>
                <a:spcPts val="0"/>
              </a:spcAft>
              <a:buClr>
                <a:schemeClr val="dk2"/>
              </a:buClr>
              <a:buSzPts val="1600"/>
              <a:buNone/>
              <a:defRPr sz="1600" b="1"/>
            </a:lvl9pPr>
          </a:lstStyle>
          <a:p>
            <a:endParaRPr/>
          </a:p>
        </p:txBody>
      </p:sp>
      <p:sp>
        <p:nvSpPr>
          <p:cNvPr id="45" name="Google Shape;45;p33"/>
          <p:cNvSpPr txBox="1">
            <a:spLocks noGrp="1"/>
          </p:cNvSpPr>
          <p:nvPr>
            <p:ph type="body" idx="2"/>
          </p:nvPr>
        </p:nvSpPr>
        <p:spPr>
          <a:xfrm>
            <a:off x="1280160" y="2877664"/>
            <a:ext cx="4489704" cy="3433769"/>
          </a:xfrm>
          <a:prstGeom prst="rect">
            <a:avLst/>
          </a:prstGeom>
          <a:solidFill>
            <a:srgbClr val="A1B6C7"/>
          </a:solidFill>
          <a:ln>
            <a:noFill/>
          </a:ln>
        </p:spPr>
        <p:txBody>
          <a:bodyPr spcFirstLastPara="1" wrap="square" lIns="91425" tIns="45700" rIns="91425" bIns="45700" anchor="t" anchorCtr="0">
            <a:normAutofit/>
          </a:bodyPr>
          <a:lstStyle>
            <a:lvl1pPr marL="457200" lvl="0" indent="-368300" algn="l">
              <a:lnSpc>
                <a:spcPct val="100000"/>
              </a:lnSpc>
              <a:spcBef>
                <a:spcPts val="1500"/>
              </a:spcBef>
              <a:spcAft>
                <a:spcPts val="0"/>
              </a:spcAft>
              <a:buClr>
                <a:schemeClr val="dk2"/>
              </a:buClr>
              <a:buSzPts val="2200"/>
              <a:buChar char="▪"/>
              <a:defRPr>
                <a:latin typeface="Calibri"/>
                <a:ea typeface="Calibri"/>
                <a:cs typeface="Calibri"/>
                <a:sym typeface="Calibri"/>
              </a:defRPr>
            </a:lvl1pPr>
            <a:lvl2pPr marL="914400" lvl="1" indent="-355600" algn="l">
              <a:lnSpc>
                <a:spcPct val="100000"/>
              </a:lnSpc>
              <a:spcBef>
                <a:spcPts val="300"/>
              </a:spcBef>
              <a:spcAft>
                <a:spcPts val="0"/>
              </a:spcAft>
              <a:buClr>
                <a:schemeClr val="dk2"/>
              </a:buClr>
              <a:buSzPts val="2000"/>
              <a:buChar char="▪"/>
              <a:defRPr>
                <a:latin typeface="Calibri"/>
                <a:ea typeface="Calibri"/>
                <a:cs typeface="Calibri"/>
                <a:sym typeface="Calibri"/>
              </a:defRPr>
            </a:lvl2pPr>
            <a:lvl3pPr marL="1371600" lvl="2" indent="-342900" algn="l">
              <a:lnSpc>
                <a:spcPct val="100000"/>
              </a:lnSpc>
              <a:spcBef>
                <a:spcPts val="300"/>
              </a:spcBef>
              <a:spcAft>
                <a:spcPts val="0"/>
              </a:spcAft>
              <a:buClr>
                <a:schemeClr val="dk2"/>
              </a:buClr>
              <a:buSzPts val="1800"/>
              <a:buChar char="▪"/>
              <a:defRPr>
                <a:latin typeface="Calibri"/>
                <a:ea typeface="Calibri"/>
                <a:cs typeface="Calibri"/>
                <a:sym typeface="Calibri"/>
              </a:defRPr>
            </a:lvl3pPr>
            <a:lvl4pPr marL="1828800" lvl="3" indent="-330200" algn="l">
              <a:lnSpc>
                <a:spcPct val="100000"/>
              </a:lnSpc>
              <a:spcBef>
                <a:spcPts val="0"/>
              </a:spcBef>
              <a:spcAft>
                <a:spcPts val="0"/>
              </a:spcAft>
              <a:buClr>
                <a:schemeClr val="dk2"/>
              </a:buClr>
              <a:buSzPts val="1600"/>
              <a:buChar char="▪"/>
              <a:defRPr>
                <a:latin typeface="Calibri"/>
                <a:ea typeface="Calibri"/>
                <a:cs typeface="Calibri"/>
                <a:sym typeface="Calibri"/>
              </a:defRPr>
            </a:lvl4pPr>
            <a:lvl5pPr marL="2286000" lvl="4" indent="-330200" algn="l">
              <a:lnSpc>
                <a:spcPct val="100000"/>
              </a:lnSpc>
              <a:spcBef>
                <a:spcPts val="0"/>
              </a:spcBef>
              <a:spcAft>
                <a:spcPts val="0"/>
              </a:spcAft>
              <a:buClr>
                <a:schemeClr val="dk2"/>
              </a:buClr>
              <a:buSzPts val="1600"/>
              <a:buChar char="▪"/>
              <a:defRPr>
                <a:latin typeface="Calibri"/>
                <a:ea typeface="Calibri"/>
                <a:cs typeface="Calibri"/>
                <a:sym typeface="Calibri"/>
              </a:defRPr>
            </a:lvl5pPr>
            <a:lvl6pPr marL="2743200" lvl="5" indent="-342900" algn="l">
              <a:lnSpc>
                <a:spcPct val="100000"/>
              </a:lnSpc>
              <a:spcBef>
                <a:spcPts val="0"/>
              </a:spcBef>
              <a:spcAft>
                <a:spcPts val="0"/>
              </a:spcAft>
              <a:buClr>
                <a:schemeClr val="dk2"/>
              </a:buClr>
              <a:buSzPts val="1800"/>
              <a:buChar char="▪"/>
              <a:defRPr/>
            </a:lvl6pPr>
            <a:lvl7pPr marL="3200400" lvl="6" indent="-342900" algn="l">
              <a:lnSpc>
                <a:spcPct val="100000"/>
              </a:lnSpc>
              <a:spcBef>
                <a:spcPts val="0"/>
              </a:spcBef>
              <a:spcAft>
                <a:spcPts val="0"/>
              </a:spcAft>
              <a:buClr>
                <a:schemeClr val="dk2"/>
              </a:buClr>
              <a:buSzPts val="1800"/>
              <a:buChar char="▪"/>
              <a:defRPr/>
            </a:lvl7pPr>
            <a:lvl8pPr marL="3657600" lvl="7" indent="-342900" algn="l">
              <a:lnSpc>
                <a:spcPct val="100000"/>
              </a:lnSpc>
              <a:spcBef>
                <a:spcPts val="0"/>
              </a:spcBef>
              <a:spcAft>
                <a:spcPts val="0"/>
              </a:spcAft>
              <a:buClr>
                <a:schemeClr val="dk2"/>
              </a:buClr>
              <a:buSzPts val="1800"/>
              <a:buChar char="▪"/>
              <a:defRPr/>
            </a:lvl8pPr>
            <a:lvl9pPr marL="4114800" lvl="8" indent="-342900" algn="l">
              <a:lnSpc>
                <a:spcPct val="100000"/>
              </a:lnSpc>
              <a:spcBef>
                <a:spcPts val="0"/>
              </a:spcBef>
              <a:spcAft>
                <a:spcPts val="0"/>
              </a:spcAft>
              <a:buClr>
                <a:schemeClr val="dk2"/>
              </a:buClr>
              <a:buSzPts val="1800"/>
              <a:buChar char="▪"/>
              <a:defRPr/>
            </a:lvl9pPr>
          </a:lstStyle>
          <a:p>
            <a:endParaRPr/>
          </a:p>
        </p:txBody>
      </p:sp>
      <p:sp>
        <p:nvSpPr>
          <p:cNvPr id="46" name="Google Shape;46;p33"/>
          <p:cNvSpPr txBox="1">
            <a:spLocks noGrp="1"/>
          </p:cNvSpPr>
          <p:nvPr>
            <p:ph type="body" idx="3"/>
          </p:nvPr>
        </p:nvSpPr>
        <p:spPr>
          <a:xfrm>
            <a:off x="6419088" y="1962926"/>
            <a:ext cx="4489704" cy="830695"/>
          </a:xfrm>
          <a:prstGeom prst="rect">
            <a:avLst/>
          </a:prstGeom>
          <a:solidFill>
            <a:srgbClr val="A1B6C7"/>
          </a:solidFill>
          <a:ln>
            <a:noFill/>
          </a:ln>
        </p:spPr>
        <p:txBody>
          <a:bodyPr spcFirstLastPara="1" wrap="square" lIns="91425" tIns="45700" rIns="91425" bIns="45700" anchor="b" anchorCtr="0">
            <a:normAutofit/>
          </a:bodyPr>
          <a:lstStyle>
            <a:lvl1pPr marL="457200" lvl="0" indent="-228600" algn="l">
              <a:lnSpc>
                <a:spcPct val="100000"/>
              </a:lnSpc>
              <a:spcBef>
                <a:spcPts val="1500"/>
              </a:spcBef>
              <a:spcAft>
                <a:spcPts val="0"/>
              </a:spcAft>
              <a:buClr>
                <a:schemeClr val="dk2"/>
              </a:buClr>
              <a:buSzPts val="2400"/>
              <a:buNone/>
              <a:defRPr sz="2400" b="1">
                <a:latin typeface="Calibri"/>
                <a:ea typeface="Calibri"/>
                <a:cs typeface="Calibri"/>
                <a:sym typeface="Calibri"/>
              </a:defRPr>
            </a:lvl1pPr>
            <a:lvl2pPr marL="914400" lvl="1" indent="-228600" algn="l">
              <a:lnSpc>
                <a:spcPct val="100000"/>
              </a:lnSpc>
              <a:spcBef>
                <a:spcPts val="300"/>
              </a:spcBef>
              <a:spcAft>
                <a:spcPts val="0"/>
              </a:spcAft>
              <a:buClr>
                <a:schemeClr val="dk2"/>
              </a:buClr>
              <a:buSzPts val="2000"/>
              <a:buNone/>
              <a:defRPr sz="2000" b="1"/>
            </a:lvl2pPr>
            <a:lvl3pPr marL="1371600" lvl="2" indent="-228600" algn="l">
              <a:lnSpc>
                <a:spcPct val="100000"/>
              </a:lnSpc>
              <a:spcBef>
                <a:spcPts val="300"/>
              </a:spcBef>
              <a:spcAft>
                <a:spcPts val="0"/>
              </a:spcAft>
              <a:buClr>
                <a:schemeClr val="dk2"/>
              </a:buClr>
              <a:buSzPts val="1800"/>
              <a:buNone/>
              <a:defRPr sz="1800" b="1"/>
            </a:lvl3pPr>
            <a:lvl4pPr marL="1828800" lvl="3" indent="-228600" algn="l">
              <a:lnSpc>
                <a:spcPct val="100000"/>
              </a:lnSpc>
              <a:spcBef>
                <a:spcPts val="0"/>
              </a:spcBef>
              <a:spcAft>
                <a:spcPts val="0"/>
              </a:spcAft>
              <a:buClr>
                <a:schemeClr val="dk2"/>
              </a:buClr>
              <a:buSzPts val="1600"/>
              <a:buNone/>
              <a:defRPr sz="1600" b="1"/>
            </a:lvl4pPr>
            <a:lvl5pPr marL="2286000" lvl="4" indent="-228600" algn="l">
              <a:lnSpc>
                <a:spcPct val="100000"/>
              </a:lnSpc>
              <a:spcBef>
                <a:spcPts val="0"/>
              </a:spcBef>
              <a:spcAft>
                <a:spcPts val="0"/>
              </a:spcAft>
              <a:buClr>
                <a:schemeClr val="dk2"/>
              </a:buClr>
              <a:buSzPts val="1600"/>
              <a:buNone/>
              <a:defRPr sz="1600" b="1"/>
            </a:lvl5pPr>
            <a:lvl6pPr marL="2743200" lvl="5" indent="-228600" algn="l">
              <a:lnSpc>
                <a:spcPct val="100000"/>
              </a:lnSpc>
              <a:spcBef>
                <a:spcPts val="0"/>
              </a:spcBef>
              <a:spcAft>
                <a:spcPts val="0"/>
              </a:spcAft>
              <a:buClr>
                <a:schemeClr val="dk2"/>
              </a:buClr>
              <a:buSzPts val="1600"/>
              <a:buNone/>
              <a:defRPr sz="1600" b="1"/>
            </a:lvl6pPr>
            <a:lvl7pPr marL="3200400" lvl="6" indent="-228600" algn="l">
              <a:lnSpc>
                <a:spcPct val="100000"/>
              </a:lnSpc>
              <a:spcBef>
                <a:spcPts val="0"/>
              </a:spcBef>
              <a:spcAft>
                <a:spcPts val="0"/>
              </a:spcAft>
              <a:buClr>
                <a:schemeClr val="dk2"/>
              </a:buClr>
              <a:buSzPts val="1600"/>
              <a:buNone/>
              <a:defRPr sz="1600" b="1"/>
            </a:lvl7pPr>
            <a:lvl8pPr marL="3657600" lvl="7" indent="-228600" algn="l">
              <a:lnSpc>
                <a:spcPct val="100000"/>
              </a:lnSpc>
              <a:spcBef>
                <a:spcPts val="0"/>
              </a:spcBef>
              <a:spcAft>
                <a:spcPts val="0"/>
              </a:spcAft>
              <a:buClr>
                <a:schemeClr val="dk2"/>
              </a:buClr>
              <a:buSzPts val="1600"/>
              <a:buNone/>
              <a:defRPr sz="1600" b="1"/>
            </a:lvl8pPr>
            <a:lvl9pPr marL="4114800" lvl="8" indent="-228600" algn="l">
              <a:lnSpc>
                <a:spcPct val="100000"/>
              </a:lnSpc>
              <a:spcBef>
                <a:spcPts val="0"/>
              </a:spcBef>
              <a:spcAft>
                <a:spcPts val="0"/>
              </a:spcAft>
              <a:buClr>
                <a:schemeClr val="dk2"/>
              </a:buClr>
              <a:buSzPts val="1600"/>
              <a:buNone/>
              <a:defRPr sz="1600" b="1"/>
            </a:lvl9pPr>
          </a:lstStyle>
          <a:p>
            <a:endParaRPr/>
          </a:p>
        </p:txBody>
      </p:sp>
      <p:sp>
        <p:nvSpPr>
          <p:cNvPr id="47" name="Google Shape;47;p33"/>
          <p:cNvSpPr txBox="1">
            <a:spLocks noGrp="1"/>
          </p:cNvSpPr>
          <p:nvPr>
            <p:ph type="body" idx="4"/>
          </p:nvPr>
        </p:nvSpPr>
        <p:spPr>
          <a:xfrm>
            <a:off x="6419088" y="2877664"/>
            <a:ext cx="4489704" cy="3433769"/>
          </a:xfrm>
          <a:prstGeom prst="rect">
            <a:avLst/>
          </a:prstGeom>
          <a:solidFill>
            <a:srgbClr val="A1B6C7"/>
          </a:solidFill>
          <a:ln>
            <a:noFill/>
          </a:ln>
        </p:spPr>
        <p:txBody>
          <a:bodyPr spcFirstLastPara="1" wrap="square" lIns="91425" tIns="45700" rIns="91425" bIns="45700" anchor="t" anchorCtr="0">
            <a:normAutofit/>
          </a:bodyPr>
          <a:lstStyle>
            <a:lvl1pPr marL="457200" lvl="0" indent="-368300" algn="l">
              <a:lnSpc>
                <a:spcPct val="100000"/>
              </a:lnSpc>
              <a:spcBef>
                <a:spcPts val="1500"/>
              </a:spcBef>
              <a:spcAft>
                <a:spcPts val="0"/>
              </a:spcAft>
              <a:buClr>
                <a:schemeClr val="dk2"/>
              </a:buClr>
              <a:buSzPts val="2200"/>
              <a:buChar char="▪"/>
              <a:defRPr>
                <a:latin typeface="Calibri"/>
                <a:ea typeface="Calibri"/>
                <a:cs typeface="Calibri"/>
                <a:sym typeface="Calibri"/>
              </a:defRPr>
            </a:lvl1pPr>
            <a:lvl2pPr marL="914400" lvl="1" indent="-355600" algn="l">
              <a:lnSpc>
                <a:spcPct val="100000"/>
              </a:lnSpc>
              <a:spcBef>
                <a:spcPts val="300"/>
              </a:spcBef>
              <a:spcAft>
                <a:spcPts val="0"/>
              </a:spcAft>
              <a:buClr>
                <a:schemeClr val="dk2"/>
              </a:buClr>
              <a:buSzPts val="2000"/>
              <a:buChar char="▪"/>
              <a:defRPr>
                <a:latin typeface="Calibri"/>
                <a:ea typeface="Calibri"/>
                <a:cs typeface="Calibri"/>
                <a:sym typeface="Calibri"/>
              </a:defRPr>
            </a:lvl2pPr>
            <a:lvl3pPr marL="1371600" lvl="2" indent="-342900" algn="l">
              <a:lnSpc>
                <a:spcPct val="100000"/>
              </a:lnSpc>
              <a:spcBef>
                <a:spcPts val="300"/>
              </a:spcBef>
              <a:spcAft>
                <a:spcPts val="0"/>
              </a:spcAft>
              <a:buClr>
                <a:schemeClr val="dk2"/>
              </a:buClr>
              <a:buSzPts val="1800"/>
              <a:buChar char="▪"/>
              <a:defRPr>
                <a:latin typeface="Calibri"/>
                <a:ea typeface="Calibri"/>
                <a:cs typeface="Calibri"/>
                <a:sym typeface="Calibri"/>
              </a:defRPr>
            </a:lvl3pPr>
            <a:lvl4pPr marL="1828800" lvl="3" indent="-330200" algn="l">
              <a:lnSpc>
                <a:spcPct val="100000"/>
              </a:lnSpc>
              <a:spcBef>
                <a:spcPts val="0"/>
              </a:spcBef>
              <a:spcAft>
                <a:spcPts val="0"/>
              </a:spcAft>
              <a:buClr>
                <a:schemeClr val="dk2"/>
              </a:buClr>
              <a:buSzPts val="1600"/>
              <a:buChar char="▪"/>
              <a:defRPr>
                <a:latin typeface="Calibri"/>
                <a:ea typeface="Calibri"/>
                <a:cs typeface="Calibri"/>
                <a:sym typeface="Calibri"/>
              </a:defRPr>
            </a:lvl4pPr>
            <a:lvl5pPr marL="2286000" lvl="4" indent="-330200" algn="l">
              <a:lnSpc>
                <a:spcPct val="100000"/>
              </a:lnSpc>
              <a:spcBef>
                <a:spcPts val="0"/>
              </a:spcBef>
              <a:spcAft>
                <a:spcPts val="0"/>
              </a:spcAft>
              <a:buClr>
                <a:schemeClr val="dk2"/>
              </a:buClr>
              <a:buSzPts val="1600"/>
              <a:buChar char="▪"/>
              <a:defRPr>
                <a:latin typeface="Calibri"/>
                <a:ea typeface="Calibri"/>
                <a:cs typeface="Calibri"/>
                <a:sym typeface="Calibri"/>
              </a:defRPr>
            </a:lvl5pPr>
            <a:lvl6pPr marL="2743200" lvl="5" indent="-342900" algn="l">
              <a:lnSpc>
                <a:spcPct val="100000"/>
              </a:lnSpc>
              <a:spcBef>
                <a:spcPts val="0"/>
              </a:spcBef>
              <a:spcAft>
                <a:spcPts val="0"/>
              </a:spcAft>
              <a:buClr>
                <a:schemeClr val="dk2"/>
              </a:buClr>
              <a:buSzPts val="1800"/>
              <a:buChar char="▪"/>
              <a:defRPr/>
            </a:lvl6pPr>
            <a:lvl7pPr marL="3200400" lvl="6" indent="-342900" algn="l">
              <a:lnSpc>
                <a:spcPct val="100000"/>
              </a:lnSpc>
              <a:spcBef>
                <a:spcPts val="0"/>
              </a:spcBef>
              <a:spcAft>
                <a:spcPts val="0"/>
              </a:spcAft>
              <a:buClr>
                <a:schemeClr val="dk2"/>
              </a:buClr>
              <a:buSzPts val="1800"/>
              <a:buChar char="▪"/>
              <a:defRPr/>
            </a:lvl7pPr>
            <a:lvl8pPr marL="3657600" lvl="7" indent="-342900" algn="l">
              <a:lnSpc>
                <a:spcPct val="100000"/>
              </a:lnSpc>
              <a:spcBef>
                <a:spcPts val="0"/>
              </a:spcBef>
              <a:spcAft>
                <a:spcPts val="0"/>
              </a:spcAft>
              <a:buClr>
                <a:schemeClr val="dk2"/>
              </a:buClr>
              <a:buSzPts val="1800"/>
              <a:buChar char="▪"/>
              <a:defRPr/>
            </a:lvl8pPr>
            <a:lvl9pPr marL="4114800" lvl="8" indent="-342900" algn="l">
              <a:lnSpc>
                <a:spcPct val="100000"/>
              </a:lnSpc>
              <a:spcBef>
                <a:spcPts val="0"/>
              </a:spcBef>
              <a:spcAft>
                <a:spcPts val="0"/>
              </a:spcAft>
              <a:buClr>
                <a:schemeClr val="dk2"/>
              </a:buClr>
              <a:buSzPts val="1800"/>
              <a:buChar char="▪"/>
              <a:defRPr/>
            </a:lvl9pPr>
          </a:lstStyle>
          <a:p>
            <a:endParaRPr/>
          </a:p>
        </p:txBody>
      </p:sp>
      <p:pic>
        <p:nvPicPr>
          <p:cNvPr id="48" name="Google Shape;48;p33" descr="C:\Users\Ricardo\Desktop\Unichristus_logo_preferencial_parcial.png"/>
          <p:cNvPicPr preferRelativeResize="0"/>
          <p:nvPr/>
        </p:nvPicPr>
        <p:blipFill rotWithShape="1">
          <a:blip r:embed="rId2">
            <a:alphaModFix/>
          </a:blip>
          <a:srcRect/>
          <a:stretch/>
        </p:blipFill>
        <p:spPr>
          <a:xfrm>
            <a:off x="9268705" y="497541"/>
            <a:ext cx="2923295" cy="6992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49"/>
        <p:cNvGrpSpPr/>
        <p:nvPr/>
      </p:nvGrpSpPr>
      <p:grpSpPr>
        <a:xfrm>
          <a:off x="0" y="0"/>
          <a:ext cx="0" cy="0"/>
          <a:chOff x="0" y="0"/>
          <a:chExt cx="0" cy="0"/>
        </a:xfrm>
      </p:grpSpPr>
      <p:sp>
        <p:nvSpPr>
          <p:cNvPr id="50" name="Google Shape;50;p34"/>
          <p:cNvSpPr txBox="1">
            <a:spLocks noGrp="1"/>
          </p:cNvSpPr>
          <p:nvPr>
            <p:ph type="title"/>
          </p:nvPr>
        </p:nvSpPr>
        <p:spPr>
          <a:xfrm>
            <a:off x="1280160" y="466343"/>
            <a:ext cx="9628632" cy="1362113"/>
          </a:xfrm>
          <a:prstGeom prst="rect">
            <a:avLst/>
          </a:prstGeom>
          <a:noFill/>
          <a:ln>
            <a:noFill/>
          </a:ln>
        </p:spPr>
        <p:txBody>
          <a:bodyPr spcFirstLastPara="1" wrap="square" lIns="91425" tIns="45700" rIns="91425" bIns="45700" anchor="ctr" anchorCtr="0">
            <a:normAutofit/>
          </a:bodyPr>
          <a:lstStyle>
            <a:lvl1pPr lvl="0" algn="l">
              <a:lnSpc>
                <a:spcPct val="95000"/>
              </a:lnSpc>
              <a:spcBef>
                <a:spcPts val="0"/>
              </a:spcBef>
              <a:spcAft>
                <a:spcPts val="0"/>
              </a:spcAft>
              <a:buClr>
                <a:schemeClr val="lt1"/>
              </a:buClr>
              <a:buSzPts val="3000"/>
              <a:buFont typeface="Calibri"/>
              <a:buNone/>
              <a:defRPr>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1" name="Google Shape;51;p34" descr="C:\Users\Ricardo\Desktop\Unichristus_logo_preferencial_parcial.png"/>
          <p:cNvPicPr preferRelativeResize="0"/>
          <p:nvPr/>
        </p:nvPicPr>
        <p:blipFill rotWithShape="1">
          <a:blip r:embed="rId2">
            <a:alphaModFix/>
          </a:blip>
          <a:srcRect/>
          <a:stretch/>
        </p:blipFill>
        <p:spPr>
          <a:xfrm>
            <a:off x="9268705" y="497541"/>
            <a:ext cx="2923295" cy="6992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údo com Legenda">
  <p:cSld name="Conteúdo com Legenda">
    <p:spTree>
      <p:nvGrpSpPr>
        <p:cNvPr id="1" name="Shape 52"/>
        <p:cNvGrpSpPr/>
        <p:nvPr/>
      </p:nvGrpSpPr>
      <p:grpSpPr>
        <a:xfrm>
          <a:off x="0" y="0"/>
          <a:ext cx="0" cy="0"/>
          <a:chOff x="0" y="0"/>
          <a:chExt cx="0" cy="0"/>
        </a:xfrm>
      </p:grpSpPr>
      <p:sp>
        <p:nvSpPr>
          <p:cNvPr id="53" name="Google Shape;53;p35"/>
          <p:cNvSpPr txBox="1">
            <a:spLocks noGrp="1"/>
          </p:cNvSpPr>
          <p:nvPr>
            <p:ph type="title"/>
          </p:nvPr>
        </p:nvSpPr>
        <p:spPr>
          <a:xfrm>
            <a:off x="1280160" y="466343"/>
            <a:ext cx="9628632" cy="1362113"/>
          </a:xfrm>
          <a:prstGeom prst="rect">
            <a:avLst/>
          </a:prstGeom>
          <a:noFill/>
          <a:ln>
            <a:noFill/>
          </a:ln>
        </p:spPr>
        <p:txBody>
          <a:bodyPr spcFirstLastPara="1" wrap="square" lIns="91425" tIns="45700" rIns="91425" bIns="45700" anchor="ctr" anchorCtr="0">
            <a:normAutofit/>
          </a:bodyPr>
          <a:lstStyle>
            <a:lvl1pPr lvl="0" algn="l">
              <a:lnSpc>
                <a:spcPct val="95000"/>
              </a:lnSpc>
              <a:spcBef>
                <a:spcPts val="0"/>
              </a:spcBef>
              <a:spcAft>
                <a:spcPts val="0"/>
              </a:spcAft>
              <a:buClr>
                <a:schemeClr val="lt1"/>
              </a:buClr>
              <a:buSzPts val="3000"/>
              <a:buFont typeface="Calibri"/>
              <a:buNone/>
              <a:defRPr sz="30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35"/>
          <p:cNvSpPr txBox="1">
            <a:spLocks noGrp="1"/>
          </p:cNvSpPr>
          <p:nvPr>
            <p:ph type="body" idx="1"/>
          </p:nvPr>
        </p:nvSpPr>
        <p:spPr>
          <a:xfrm>
            <a:off x="5518896" y="2465294"/>
            <a:ext cx="5389895" cy="4016188"/>
          </a:xfrm>
          <a:prstGeom prst="rect">
            <a:avLst/>
          </a:prstGeom>
          <a:solidFill>
            <a:srgbClr val="A1B6C7"/>
          </a:solidFill>
          <a:ln>
            <a:noFill/>
          </a:ln>
        </p:spPr>
        <p:txBody>
          <a:bodyPr spcFirstLastPara="1" wrap="square" lIns="91425" tIns="45700" rIns="91425" bIns="45700" anchor="t" anchorCtr="0">
            <a:normAutofit/>
          </a:bodyPr>
          <a:lstStyle>
            <a:lvl1pPr marL="457200" lvl="0" indent="-368300" algn="l">
              <a:lnSpc>
                <a:spcPct val="100000"/>
              </a:lnSpc>
              <a:spcBef>
                <a:spcPts val="1500"/>
              </a:spcBef>
              <a:spcAft>
                <a:spcPts val="0"/>
              </a:spcAft>
              <a:buClr>
                <a:schemeClr val="dk2"/>
              </a:buClr>
              <a:buSzPts val="2200"/>
              <a:buChar char="▪"/>
              <a:defRPr sz="2200">
                <a:latin typeface="Calibri"/>
                <a:ea typeface="Calibri"/>
                <a:cs typeface="Calibri"/>
                <a:sym typeface="Calibri"/>
              </a:defRPr>
            </a:lvl1pPr>
            <a:lvl2pPr marL="914400" lvl="1" indent="-355600" algn="l">
              <a:lnSpc>
                <a:spcPct val="100000"/>
              </a:lnSpc>
              <a:spcBef>
                <a:spcPts val="300"/>
              </a:spcBef>
              <a:spcAft>
                <a:spcPts val="0"/>
              </a:spcAft>
              <a:buClr>
                <a:schemeClr val="dk2"/>
              </a:buClr>
              <a:buSzPts val="2000"/>
              <a:buChar char="▪"/>
              <a:defRPr sz="2000">
                <a:latin typeface="Calibri"/>
                <a:ea typeface="Calibri"/>
                <a:cs typeface="Calibri"/>
                <a:sym typeface="Calibri"/>
              </a:defRPr>
            </a:lvl2pPr>
            <a:lvl3pPr marL="1371600" lvl="2" indent="-342900" algn="l">
              <a:lnSpc>
                <a:spcPct val="100000"/>
              </a:lnSpc>
              <a:spcBef>
                <a:spcPts val="300"/>
              </a:spcBef>
              <a:spcAft>
                <a:spcPts val="0"/>
              </a:spcAft>
              <a:buClr>
                <a:schemeClr val="dk2"/>
              </a:buClr>
              <a:buSzPts val="1800"/>
              <a:buChar char="▪"/>
              <a:defRPr sz="1800">
                <a:latin typeface="Calibri"/>
                <a:ea typeface="Calibri"/>
                <a:cs typeface="Calibri"/>
                <a:sym typeface="Calibri"/>
              </a:defRPr>
            </a:lvl3pPr>
            <a:lvl4pPr marL="1828800" lvl="3" indent="-330200" algn="l">
              <a:lnSpc>
                <a:spcPct val="100000"/>
              </a:lnSpc>
              <a:spcBef>
                <a:spcPts val="0"/>
              </a:spcBef>
              <a:spcAft>
                <a:spcPts val="0"/>
              </a:spcAft>
              <a:buClr>
                <a:schemeClr val="dk2"/>
              </a:buClr>
              <a:buSzPts val="1600"/>
              <a:buChar char="▪"/>
              <a:defRPr sz="1600">
                <a:latin typeface="Calibri"/>
                <a:ea typeface="Calibri"/>
                <a:cs typeface="Calibri"/>
                <a:sym typeface="Calibri"/>
              </a:defRPr>
            </a:lvl4pPr>
            <a:lvl5pPr marL="2286000" lvl="4" indent="-330200" algn="l">
              <a:lnSpc>
                <a:spcPct val="100000"/>
              </a:lnSpc>
              <a:spcBef>
                <a:spcPts val="0"/>
              </a:spcBef>
              <a:spcAft>
                <a:spcPts val="0"/>
              </a:spcAft>
              <a:buClr>
                <a:schemeClr val="dk2"/>
              </a:buClr>
              <a:buSzPts val="1600"/>
              <a:buChar char="▪"/>
              <a:defRPr sz="1600">
                <a:latin typeface="Calibri"/>
                <a:ea typeface="Calibri"/>
                <a:cs typeface="Calibri"/>
                <a:sym typeface="Calibri"/>
              </a:defRPr>
            </a:lvl5pPr>
            <a:lvl6pPr marL="2743200" lvl="5" indent="-330200" algn="l">
              <a:lnSpc>
                <a:spcPct val="100000"/>
              </a:lnSpc>
              <a:spcBef>
                <a:spcPts val="0"/>
              </a:spcBef>
              <a:spcAft>
                <a:spcPts val="0"/>
              </a:spcAft>
              <a:buClr>
                <a:schemeClr val="dk2"/>
              </a:buClr>
              <a:buSzPts val="1600"/>
              <a:buChar char="▪"/>
              <a:defRPr sz="1600"/>
            </a:lvl6pPr>
            <a:lvl7pPr marL="3200400" lvl="6" indent="-330200" algn="l">
              <a:lnSpc>
                <a:spcPct val="100000"/>
              </a:lnSpc>
              <a:spcBef>
                <a:spcPts val="0"/>
              </a:spcBef>
              <a:spcAft>
                <a:spcPts val="0"/>
              </a:spcAft>
              <a:buClr>
                <a:schemeClr val="dk2"/>
              </a:buClr>
              <a:buSzPts val="1600"/>
              <a:buChar char="▪"/>
              <a:defRPr sz="1600"/>
            </a:lvl7pPr>
            <a:lvl8pPr marL="3657600" lvl="7" indent="-330200" algn="l">
              <a:lnSpc>
                <a:spcPct val="100000"/>
              </a:lnSpc>
              <a:spcBef>
                <a:spcPts val="0"/>
              </a:spcBef>
              <a:spcAft>
                <a:spcPts val="0"/>
              </a:spcAft>
              <a:buClr>
                <a:schemeClr val="dk2"/>
              </a:buClr>
              <a:buSzPts val="1600"/>
              <a:buChar char="▪"/>
              <a:defRPr sz="1600"/>
            </a:lvl8pPr>
            <a:lvl9pPr marL="4114800" lvl="8" indent="-330200" algn="l">
              <a:lnSpc>
                <a:spcPct val="100000"/>
              </a:lnSpc>
              <a:spcBef>
                <a:spcPts val="0"/>
              </a:spcBef>
              <a:spcAft>
                <a:spcPts val="0"/>
              </a:spcAft>
              <a:buClr>
                <a:schemeClr val="dk2"/>
              </a:buClr>
              <a:buSzPts val="1600"/>
              <a:buChar char="▪"/>
              <a:defRPr sz="1600"/>
            </a:lvl9pPr>
          </a:lstStyle>
          <a:p>
            <a:endParaRPr/>
          </a:p>
        </p:txBody>
      </p:sp>
      <p:sp>
        <p:nvSpPr>
          <p:cNvPr id="55" name="Google Shape;55;p35"/>
          <p:cNvSpPr txBox="1">
            <a:spLocks noGrp="1"/>
          </p:cNvSpPr>
          <p:nvPr>
            <p:ph type="body" idx="2"/>
          </p:nvPr>
        </p:nvSpPr>
        <p:spPr>
          <a:xfrm>
            <a:off x="1291818" y="2465294"/>
            <a:ext cx="3834874" cy="3711669"/>
          </a:xfrm>
          <a:prstGeom prst="rect">
            <a:avLst/>
          </a:prstGeom>
          <a:solidFill>
            <a:srgbClr val="A1B6C7"/>
          </a:solidFill>
          <a:ln>
            <a:noFill/>
          </a:ln>
        </p:spPr>
        <p:txBody>
          <a:bodyPr spcFirstLastPara="1" wrap="square" lIns="91425" tIns="45700" rIns="91425" bIns="45700" anchor="t" anchorCtr="0">
            <a:normAutofit/>
          </a:bodyPr>
          <a:lstStyle>
            <a:lvl1pPr marL="457200" lvl="0" indent="-228600" algn="l">
              <a:lnSpc>
                <a:spcPct val="100000"/>
              </a:lnSpc>
              <a:spcBef>
                <a:spcPts val="1500"/>
              </a:spcBef>
              <a:spcAft>
                <a:spcPts val="0"/>
              </a:spcAft>
              <a:buClr>
                <a:schemeClr val="dk2"/>
              </a:buClr>
              <a:buSzPts val="2200"/>
              <a:buNone/>
              <a:defRPr sz="2200">
                <a:latin typeface="Calibri"/>
                <a:ea typeface="Calibri"/>
                <a:cs typeface="Calibri"/>
                <a:sym typeface="Calibri"/>
              </a:defRPr>
            </a:lvl1pPr>
            <a:lvl2pPr marL="914400" lvl="1" indent="-228600" algn="l">
              <a:lnSpc>
                <a:spcPct val="100000"/>
              </a:lnSpc>
              <a:spcBef>
                <a:spcPts val="300"/>
              </a:spcBef>
              <a:spcAft>
                <a:spcPts val="0"/>
              </a:spcAft>
              <a:buClr>
                <a:schemeClr val="dk2"/>
              </a:buClr>
              <a:buSzPts val="1400"/>
              <a:buNone/>
              <a:defRPr sz="1400"/>
            </a:lvl2pPr>
            <a:lvl3pPr marL="1371600" lvl="2" indent="-228600" algn="l">
              <a:lnSpc>
                <a:spcPct val="100000"/>
              </a:lnSpc>
              <a:spcBef>
                <a:spcPts val="300"/>
              </a:spcBef>
              <a:spcAft>
                <a:spcPts val="0"/>
              </a:spcAft>
              <a:buClr>
                <a:schemeClr val="dk2"/>
              </a:buClr>
              <a:buSzPts val="1200"/>
              <a:buNone/>
              <a:defRPr sz="1200"/>
            </a:lvl3pPr>
            <a:lvl4pPr marL="1828800" lvl="3" indent="-228600" algn="l">
              <a:lnSpc>
                <a:spcPct val="100000"/>
              </a:lnSpc>
              <a:spcBef>
                <a:spcPts val="0"/>
              </a:spcBef>
              <a:spcAft>
                <a:spcPts val="0"/>
              </a:spcAft>
              <a:buClr>
                <a:schemeClr val="dk2"/>
              </a:buClr>
              <a:buSzPts val="1000"/>
              <a:buNone/>
              <a:defRPr sz="1000"/>
            </a:lvl4pPr>
            <a:lvl5pPr marL="2286000" lvl="4" indent="-228600" algn="l">
              <a:lnSpc>
                <a:spcPct val="100000"/>
              </a:lnSpc>
              <a:spcBef>
                <a:spcPts val="0"/>
              </a:spcBef>
              <a:spcAft>
                <a:spcPts val="0"/>
              </a:spcAft>
              <a:buClr>
                <a:schemeClr val="dk2"/>
              </a:buClr>
              <a:buSzPts val="1000"/>
              <a:buNone/>
              <a:defRPr sz="1000"/>
            </a:lvl5pPr>
            <a:lvl6pPr marL="2743200" lvl="5" indent="-228600" algn="l">
              <a:lnSpc>
                <a:spcPct val="100000"/>
              </a:lnSpc>
              <a:spcBef>
                <a:spcPts val="0"/>
              </a:spcBef>
              <a:spcAft>
                <a:spcPts val="0"/>
              </a:spcAft>
              <a:buClr>
                <a:schemeClr val="dk2"/>
              </a:buClr>
              <a:buSzPts val="1000"/>
              <a:buNone/>
              <a:defRPr sz="1000"/>
            </a:lvl6pPr>
            <a:lvl7pPr marL="3200400" lvl="6" indent="-228600" algn="l">
              <a:lnSpc>
                <a:spcPct val="100000"/>
              </a:lnSpc>
              <a:spcBef>
                <a:spcPts val="0"/>
              </a:spcBef>
              <a:spcAft>
                <a:spcPts val="0"/>
              </a:spcAft>
              <a:buClr>
                <a:schemeClr val="dk2"/>
              </a:buClr>
              <a:buSzPts val="1000"/>
              <a:buNone/>
              <a:defRPr sz="1000"/>
            </a:lvl7pPr>
            <a:lvl8pPr marL="3657600" lvl="7" indent="-228600" algn="l">
              <a:lnSpc>
                <a:spcPct val="100000"/>
              </a:lnSpc>
              <a:spcBef>
                <a:spcPts val="0"/>
              </a:spcBef>
              <a:spcAft>
                <a:spcPts val="0"/>
              </a:spcAft>
              <a:buClr>
                <a:schemeClr val="dk2"/>
              </a:buClr>
              <a:buSzPts val="1000"/>
              <a:buNone/>
              <a:defRPr sz="1000"/>
            </a:lvl8pPr>
            <a:lvl9pPr marL="4114800" lvl="8" indent="-228600" algn="l">
              <a:lnSpc>
                <a:spcPct val="100000"/>
              </a:lnSpc>
              <a:spcBef>
                <a:spcPts val="0"/>
              </a:spcBef>
              <a:spcAft>
                <a:spcPts val="0"/>
              </a:spcAft>
              <a:buClr>
                <a:schemeClr val="dk2"/>
              </a:buClr>
              <a:buSzPts val="1000"/>
              <a:buNone/>
              <a:defRPr sz="1000"/>
            </a:lvl9pPr>
          </a:lstStyle>
          <a:p>
            <a:endParaRPr/>
          </a:p>
        </p:txBody>
      </p:sp>
      <p:pic>
        <p:nvPicPr>
          <p:cNvPr id="56" name="Google Shape;56;p35" descr="C:\Users\Ricardo\Desktop\Unichristus_logo_preferencial_parcial.png"/>
          <p:cNvPicPr preferRelativeResize="0"/>
          <p:nvPr/>
        </p:nvPicPr>
        <p:blipFill rotWithShape="1">
          <a:blip r:embed="rId2">
            <a:alphaModFix/>
          </a:blip>
          <a:srcRect/>
          <a:stretch/>
        </p:blipFill>
        <p:spPr>
          <a:xfrm>
            <a:off x="9268705" y="497541"/>
            <a:ext cx="2923295" cy="6992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57"/>
        <p:cNvGrpSpPr/>
        <p:nvPr/>
      </p:nvGrpSpPr>
      <p:grpSpPr>
        <a:xfrm>
          <a:off x="0" y="0"/>
          <a:ext cx="0" cy="0"/>
          <a:chOff x="0" y="0"/>
          <a:chExt cx="0" cy="0"/>
        </a:xfrm>
      </p:grpSpPr>
      <p:sp>
        <p:nvSpPr>
          <p:cNvPr id="58" name="Google Shape;58;p36"/>
          <p:cNvSpPr txBox="1">
            <a:spLocks noGrp="1"/>
          </p:cNvSpPr>
          <p:nvPr>
            <p:ph type="title"/>
          </p:nvPr>
        </p:nvSpPr>
        <p:spPr>
          <a:xfrm>
            <a:off x="1280160" y="466343"/>
            <a:ext cx="9628632" cy="1362113"/>
          </a:xfrm>
          <a:prstGeom prst="rect">
            <a:avLst/>
          </a:prstGeom>
          <a:noFill/>
          <a:ln>
            <a:noFill/>
          </a:ln>
        </p:spPr>
        <p:txBody>
          <a:bodyPr spcFirstLastPara="1" wrap="square" lIns="91425" tIns="45700" rIns="91425" bIns="45700" anchor="ctr" anchorCtr="0">
            <a:normAutofit/>
          </a:bodyPr>
          <a:lstStyle>
            <a:lvl1pPr lvl="0" algn="l">
              <a:lnSpc>
                <a:spcPct val="95000"/>
              </a:lnSpc>
              <a:spcBef>
                <a:spcPts val="0"/>
              </a:spcBef>
              <a:spcAft>
                <a:spcPts val="0"/>
              </a:spcAft>
              <a:buClr>
                <a:schemeClr val="lt1"/>
              </a:buClr>
              <a:buSzPts val="3000"/>
              <a:buFont typeface="Calibri"/>
              <a:buNone/>
              <a:defRPr sz="30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36"/>
          <p:cNvSpPr>
            <a:spLocks noGrp="1"/>
          </p:cNvSpPr>
          <p:nvPr>
            <p:ph type="pic" idx="2"/>
          </p:nvPr>
        </p:nvSpPr>
        <p:spPr>
          <a:xfrm>
            <a:off x="5518896" y="2164976"/>
            <a:ext cx="5389895" cy="4397189"/>
          </a:xfrm>
          <a:prstGeom prst="rect">
            <a:avLst/>
          </a:prstGeom>
          <a:solidFill>
            <a:srgbClr val="A1B6C7"/>
          </a:solidFill>
          <a:ln>
            <a:noFill/>
          </a:ln>
        </p:spPr>
        <p:txBody>
          <a:bodyPr spcFirstLastPara="1" wrap="square" lIns="91425" tIns="1371600" rIns="91425" bIns="45700" anchor="t" anchorCtr="0">
            <a:normAutofit/>
          </a:bodyPr>
          <a:lstStyle>
            <a:lvl1pPr marR="0" lvl="0" algn="ctr" rtl="0">
              <a:lnSpc>
                <a:spcPct val="100000"/>
              </a:lnSpc>
              <a:spcBef>
                <a:spcPts val="1500"/>
              </a:spcBef>
              <a:spcAft>
                <a:spcPts val="0"/>
              </a:spcAft>
              <a:buClr>
                <a:schemeClr val="dk2"/>
              </a:buClr>
              <a:buSzPts val="2000"/>
              <a:buFont typeface="Noto Sans Symbols"/>
              <a:buNone/>
              <a:defRPr sz="2000" b="1" i="0" u="none" strike="noStrike" cap="none">
                <a:solidFill>
                  <a:schemeClr val="dk2"/>
                </a:solidFill>
                <a:latin typeface="Calibri"/>
                <a:ea typeface="Calibri"/>
                <a:cs typeface="Calibri"/>
                <a:sym typeface="Calibri"/>
              </a:defRPr>
            </a:lvl1pPr>
            <a:lvl2pPr marR="0" lvl="1" algn="l" rtl="0">
              <a:lnSpc>
                <a:spcPct val="100000"/>
              </a:lnSpc>
              <a:spcBef>
                <a:spcPts val="300"/>
              </a:spcBef>
              <a:spcAft>
                <a:spcPts val="0"/>
              </a:spcAft>
              <a:buClr>
                <a:schemeClr val="dk2"/>
              </a:buClr>
              <a:buSzPts val="2800"/>
              <a:buFont typeface="Noto Sans Symbols"/>
              <a:buNone/>
              <a:defRPr sz="2800" b="1" i="0" u="none" strike="noStrike" cap="none">
                <a:solidFill>
                  <a:schemeClr val="dk2"/>
                </a:solidFill>
                <a:latin typeface="Calibri"/>
                <a:ea typeface="Calibri"/>
                <a:cs typeface="Calibri"/>
                <a:sym typeface="Calibri"/>
              </a:defRPr>
            </a:lvl2pPr>
            <a:lvl3pPr marR="0" lvl="2" algn="l" rtl="0">
              <a:lnSpc>
                <a:spcPct val="100000"/>
              </a:lnSpc>
              <a:spcBef>
                <a:spcPts val="300"/>
              </a:spcBef>
              <a:spcAft>
                <a:spcPts val="0"/>
              </a:spcAft>
              <a:buClr>
                <a:schemeClr val="dk2"/>
              </a:buClr>
              <a:buSzPts val="2400"/>
              <a:buFont typeface="Noto Sans Symbols"/>
              <a:buNone/>
              <a:defRPr sz="2400" b="1"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chemeClr val="dk2"/>
              </a:buClr>
              <a:buSzPts val="2000"/>
              <a:buFont typeface="Noto Sans Symbols"/>
              <a:buNone/>
              <a:defRPr sz="2000" b="1"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chemeClr val="dk2"/>
              </a:buClr>
              <a:buSzPts val="2000"/>
              <a:buFont typeface="Noto Sans Symbols"/>
              <a:buNone/>
              <a:defRPr sz="2000" b="1"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chemeClr val="dk2"/>
              </a:buClr>
              <a:buSzPts val="2000"/>
              <a:buFont typeface="Noto Sans Symbols"/>
              <a:buNone/>
              <a:defRPr sz="2000" b="1"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chemeClr val="dk2"/>
              </a:buClr>
              <a:buSzPts val="2000"/>
              <a:buFont typeface="Noto Sans Symbols"/>
              <a:buNone/>
              <a:defRPr sz="2000" b="1"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chemeClr val="dk2"/>
              </a:buClr>
              <a:buSzPts val="2000"/>
              <a:buFont typeface="Noto Sans Symbols"/>
              <a:buNone/>
              <a:defRPr sz="2000" b="1"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chemeClr val="dk2"/>
              </a:buClr>
              <a:buSzPts val="2000"/>
              <a:buFont typeface="Noto Sans Symbols"/>
              <a:buNone/>
              <a:defRPr sz="2000" b="1" i="0" u="none" strike="noStrike" cap="none">
                <a:solidFill>
                  <a:schemeClr val="dk2"/>
                </a:solidFill>
                <a:latin typeface="Calibri"/>
                <a:ea typeface="Calibri"/>
                <a:cs typeface="Calibri"/>
                <a:sym typeface="Calibri"/>
              </a:defRPr>
            </a:lvl9pPr>
          </a:lstStyle>
          <a:p>
            <a:endParaRPr/>
          </a:p>
        </p:txBody>
      </p:sp>
      <p:sp>
        <p:nvSpPr>
          <p:cNvPr id="60" name="Google Shape;60;p36"/>
          <p:cNvSpPr txBox="1">
            <a:spLocks noGrp="1"/>
          </p:cNvSpPr>
          <p:nvPr>
            <p:ph type="body" idx="1"/>
          </p:nvPr>
        </p:nvSpPr>
        <p:spPr>
          <a:xfrm>
            <a:off x="1291819" y="2465293"/>
            <a:ext cx="3834874" cy="3711669"/>
          </a:xfrm>
          <a:prstGeom prst="rect">
            <a:avLst/>
          </a:prstGeom>
          <a:solidFill>
            <a:srgbClr val="A1B6C7"/>
          </a:solidFill>
          <a:ln>
            <a:noFill/>
          </a:ln>
        </p:spPr>
        <p:txBody>
          <a:bodyPr spcFirstLastPara="1" wrap="square" lIns="91425" tIns="45700" rIns="91425" bIns="45700" anchor="t" anchorCtr="0">
            <a:normAutofit/>
          </a:bodyPr>
          <a:lstStyle>
            <a:lvl1pPr marL="457200" lvl="0" indent="-228600" algn="l">
              <a:lnSpc>
                <a:spcPct val="100000"/>
              </a:lnSpc>
              <a:spcBef>
                <a:spcPts val="1500"/>
              </a:spcBef>
              <a:spcAft>
                <a:spcPts val="0"/>
              </a:spcAft>
              <a:buClr>
                <a:schemeClr val="dk2"/>
              </a:buClr>
              <a:buSzPts val="2200"/>
              <a:buNone/>
              <a:defRPr sz="2200">
                <a:latin typeface="Calibri"/>
                <a:ea typeface="Calibri"/>
                <a:cs typeface="Calibri"/>
                <a:sym typeface="Calibri"/>
              </a:defRPr>
            </a:lvl1pPr>
            <a:lvl2pPr marL="914400" lvl="1" indent="-228600" algn="l">
              <a:lnSpc>
                <a:spcPct val="100000"/>
              </a:lnSpc>
              <a:spcBef>
                <a:spcPts val="300"/>
              </a:spcBef>
              <a:spcAft>
                <a:spcPts val="0"/>
              </a:spcAft>
              <a:buClr>
                <a:schemeClr val="dk2"/>
              </a:buClr>
              <a:buSzPts val="1400"/>
              <a:buNone/>
              <a:defRPr sz="1400"/>
            </a:lvl2pPr>
            <a:lvl3pPr marL="1371600" lvl="2" indent="-228600" algn="l">
              <a:lnSpc>
                <a:spcPct val="100000"/>
              </a:lnSpc>
              <a:spcBef>
                <a:spcPts val="300"/>
              </a:spcBef>
              <a:spcAft>
                <a:spcPts val="0"/>
              </a:spcAft>
              <a:buClr>
                <a:schemeClr val="dk2"/>
              </a:buClr>
              <a:buSzPts val="1200"/>
              <a:buNone/>
              <a:defRPr sz="1200"/>
            </a:lvl3pPr>
            <a:lvl4pPr marL="1828800" lvl="3" indent="-228600" algn="l">
              <a:lnSpc>
                <a:spcPct val="100000"/>
              </a:lnSpc>
              <a:spcBef>
                <a:spcPts val="0"/>
              </a:spcBef>
              <a:spcAft>
                <a:spcPts val="0"/>
              </a:spcAft>
              <a:buClr>
                <a:schemeClr val="dk2"/>
              </a:buClr>
              <a:buSzPts val="1000"/>
              <a:buNone/>
              <a:defRPr sz="1000"/>
            </a:lvl4pPr>
            <a:lvl5pPr marL="2286000" lvl="4" indent="-228600" algn="l">
              <a:lnSpc>
                <a:spcPct val="100000"/>
              </a:lnSpc>
              <a:spcBef>
                <a:spcPts val="0"/>
              </a:spcBef>
              <a:spcAft>
                <a:spcPts val="0"/>
              </a:spcAft>
              <a:buClr>
                <a:schemeClr val="dk2"/>
              </a:buClr>
              <a:buSzPts val="1000"/>
              <a:buNone/>
              <a:defRPr sz="1000"/>
            </a:lvl5pPr>
            <a:lvl6pPr marL="2743200" lvl="5" indent="-228600" algn="l">
              <a:lnSpc>
                <a:spcPct val="100000"/>
              </a:lnSpc>
              <a:spcBef>
                <a:spcPts val="0"/>
              </a:spcBef>
              <a:spcAft>
                <a:spcPts val="0"/>
              </a:spcAft>
              <a:buClr>
                <a:schemeClr val="dk2"/>
              </a:buClr>
              <a:buSzPts val="1000"/>
              <a:buNone/>
              <a:defRPr sz="1000"/>
            </a:lvl6pPr>
            <a:lvl7pPr marL="3200400" lvl="6" indent="-228600" algn="l">
              <a:lnSpc>
                <a:spcPct val="100000"/>
              </a:lnSpc>
              <a:spcBef>
                <a:spcPts val="0"/>
              </a:spcBef>
              <a:spcAft>
                <a:spcPts val="0"/>
              </a:spcAft>
              <a:buClr>
                <a:schemeClr val="dk2"/>
              </a:buClr>
              <a:buSzPts val="1000"/>
              <a:buNone/>
              <a:defRPr sz="1000"/>
            </a:lvl7pPr>
            <a:lvl8pPr marL="3657600" lvl="7" indent="-228600" algn="l">
              <a:lnSpc>
                <a:spcPct val="100000"/>
              </a:lnSpc>
              <a:spcBef>
                <a:spcPts val="0"/>
              </a:spcBef>
              <a:spcAft>
                <a:spcPts val="0"/>
              </a:spcAft>
              <a:buClr>
                <a:schemeClr val="dk2"/>
              </a:buClr>
              <a:buSzPts val="1000"/>
              <a:buNone/>
              <a:defRPr sz="1000"/>
            </a:lvl8pPr>
            <a:lvl9pPr marL="4114800" lvl="8" indent="-228600" algn="l">
              <a:lnSpc>
                <a:spcPct val="100000"/>
              </a:lnSpc>
              <a:spcBef>
                <a:spcPts val="0"/>
              </a:spcBef>
              <a:spcAft>
                <a:spcPts val="0"/>
              </a:spcAft>
              <a:buClr>
                <a:schemeClr val="dk2"/>
              </a:buClr>
              <a:buSzPts val="1000"/>
              <a:buNone/>
              <a:defRPr sz="1000"/>
            </a:lvl9pPr>
          </a:lstStyle>
          <a:p>
            <a:endParaRPr/>
          </a:p>
        </p:txBody>
      </p:sp>
      <p:pic>
        <p:nvPicPr>
          <p:cNvPr id="61" name="Google Shape;61;p36" descr="C:\Users\Ricardo\Desktop\Unichristus_logo_preferencial_parcial.png"/>
          <p:cNvPicPr preferRelativeResize="0"/>
          <p:nvPr/>
        </p:nvPicPr>
        <p:blipFill rotWithShape="1">
          <a:blip r:embed="rId2">
            <a:alphaModFix/>
          </a:blip>
          <a:srcRect/>
          <a:stretch/>
        </p:blipFill>
        <p:spPr>
          <a:xfrm>
            <a:off x="9268705" y="497541"/>
            <a:ext cx="2923295" cy="69924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p:nvPr/>
        </p:nvSpPr>
        <p:spPr>
          <a:xfrm>
            <a:off x="0" y="347472"/>
            <a:ext cx="12188952" cy="1188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 name="Google Shape;11;p27"/>
          <p:cNvPicPr preferRelativeResize="0"/>
          <p:nvPr/>
        </p:nvPicPr>
        <p:blipFill rotWithShape="1">
          <a:blip r:embed="rId13">
            <a:alphaModFix/>
          </a:blip>
          <a:srcRect/>
          <a:stretch/>
        </p:blipFill>
        <p:spPr>
          <a:xfrm>
            <a:off x="0" y="457200"/>
            <a:ext cx="12188952" cy="1371257"/>
          </a:xfrm>
          <a:prstGeom prst="rect">
            <a:avLst/>
          </a:prstGeom>
          <a:solidFill>
            <a:srgbClr val="1F4D7F"/>
          </a:solidFill>
          <a:ln w="9525" cap="flat" cmpd="sng">
            <a:solidFill>
              <a:srgbClr val="0070C0"/>
            </a:solidFill>
            <a:prstDash val="solid"/>
            <a:round/>
            <a:headEnd type="none" w="sm" len="sm"/>
            <a:tailEnd type="none" w="sm" len="sm"/>
          </a:ln>
        </p:spPr>
      </p:pic>
      <p:sp>
        <p:nvSpPr>
          <p:cNvPr id="12" name="Google Shape;12;p27"/>
          <p:cNvSpPr txBox="1">
            <a:spLocks noGrp="1"/>
          </p:cNvSpPr>
          <p:nvPr>
            <p:ph type="title"/>
          </p:nvPr>
        </p:nvSpPr>
        <p:spPr>
          <a:xfrm>
            <a:off x="1280160" y="466343"/>
            <a:ext cx="9628632" cy="1362113"/>
          </a:xfrm>
          <a:prstGeom prst="rect">
            <a:avLst/>
          </a:prstGeom>
          <a:noFill/>
          <a:ln>
            <a:noFill/>
          </a:ln>
        </p:spPr>
        <p:txBody>
          <a:bodyPr spcFirstLastPara="1" wrap="square" lIns="91425" tIns="45700" rIns="91425" bIns="45700" anchor="ctr" anchorCtr="0">
            <a:normAutofit/>
          </a:bodyPr>
          <a:lstStyle>
            <a:lvl1pPr marR="0" lvl="0" algn="l" rtl="0">
              <a:lnSpc>
                <a:spcPct val="95000"/>
              </a:lnSpc>
              <a:spcBef>
                <a:spcPts val="0"/>
              </a:spcBef>
              <a:spcAft>
                <a:spcPts val="0"/>
              </a:spcAft>
              <a:buClr>
                <a:schemeClr val="lt1"/>
              </a:buClr>
              <a:buSzPts val="3000"/>
              <a:buFont typeface="Calibri"/>
              <a:buNone/>
              <a:defRPr sz="30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7"/>
          <p:cNvSpPr txBox="1">
            <a:spLocks noGrp="1"/>
          </p:cNvSpPr>
          <p:nvPr>
            <p:ph type="body" idx="1"/>
          </p:nvPr>
        </p:nvSpPr>
        <p:spPr>
          <a:xfrm>
            <a:off x="1280160" y="2190749"/>
            <a:ext cx="9628632" cy="3986213"/>
          </a:xfrm>
          <a:prstGeom prst="rect">
            <a:avLst/>
          </a:prstGeom>
          <a:solidFill>
            <a:srgbClr val="A1B6C7"/>
          </a:solidFill>
          <a:ln>
            <a:noFill/>
          </a:ln>
        </p:spPr>
        <p:txBody>
          <a:bodyPr spcFirstLastPara="1" wrap="square" lIns="91425" tIns="45700" rIns="91425" bIns="45700" anchor="t" anchorCtr="0">
            <a:normAutofit/>
          </a:bodyPr>
          <a:lstStyle>
            <a:lvl1pPr marL="457200" marR="0" lvl="0" indent="-368300" algn="l" rtl="0">
              <a:lnSpc>
                <a:spcPct val="100000"/>
              </a:lnSpc>
              <a:spcBef>
                <a:spcPts val="1500"/>
              </a:spcBef>
              <a:spcAft>
                <a:spcPts val="0"/>
              </a:spcAft>
              <a:buClr>
                <a:schemeClr val="dk2"/>
              </a:buClr>
              <a:buSzPts val="2200"/>
              <a:buFont typeface="Noto Sans Symbols"/>
              <a:buChar char="▪"/>
              <a:defRPr sz="2200" b="1" i="0" u="none" strike="noStrike" cap="none">
                <a:solidFill>
                  <a:schemeClr val="dk2"/>
                </a:solidFill>
                <a:latin typeface="Calibri"/>
                <a:ea typeface="Calibri"/>
                <a:cs typeface="Calibri"/>
                <a:sym typeface="Calibri"/>
              </a:defRPr>
            </a:lvl1pPr>
            <a:lvl2pPr marL="914400" marR="0" lvl="1" indent="-355600" algn="l" rtl="0">
              <a:lnSpc>
                <a:spcPct val="100000"/>
              </a:lnSpc>
              <a:spcBef>
                <a:spcPts val="300"/>
              </a:spcBef>
              <a:spcAft>
                <a:spcPts val="0"/>
              </a:spcAft>
              <a:buClr>
                <a:schemeClr val="dk2"/>
              </a:buClr>
              <a:buSzPts val="2000"/>
              <a:buFont typeface="Noto Sans Symbols"/>
              <a:buChar char="▪"/>
              <a:defRPr sz="2000" b="1" i="0" u="none" strike="noStrike" cap="none">
                <a:solidFill>
                  <a:schemeClr val="dk2"/>
                </a:solidFill>
                <a:latin typeface="Calibri"/>
                <a:ea typeface="Calibri"/>
                <a:cs typeface="Calibri"/>
                <a:sym typeface="Calibri"/>
              </a:defRPr>
            </a:lvl2pPr>
            <a:lvl3pPr marL="1371600" marR="0" lvl="2" indent="-342900" algn="l" rtl="0">
              <a:lnSpc>
                <a:spcPct val="100000"/>
              </a:lnSpc>
              <a:spcBef>
                <a:spcPts val="300"/>
              </a:spcBef>
              <a:spcAft>
                <a:spcPts val="0"/>
              </a:spcAft>
              <a:buClr>
                <a:schemeClr val="dk2"/>
              </a:buClr>
              <a:buSzPts val="1800"/>
              <a:buFont typeface="Noto Sans Symbols"/>
              <a:buChar char="▪"/>
              <a:defRPr sz="1800" b="1" i="0" u="none" strike="noStrike" cap="none">
                <a:solidFill>
                  <a:schemeClr val="dk2"/>
                </a:solidFill>
                <a:latin typeface="Calibri"/>
                <a:ea typeface="Calibri"/>
                <a:cs typeface="Calibri"/>
                <a:sym typeface="Calibri"/>
              </a:defRPr>
            </a:lvl3pPr>
            <a:lvl4pPr marL="1828800" marR="0" lvl="3" indent="-330200" algn="l" rtl="0">
              <a:lnSpc>
                <a:spcPct val="100000"/>
              </a:lnSpc>
              <a:spcBef>
                <a:spcPts val="0"/>
              </a:spcBef>
              <a:spcAft>
                <a:spcPts val="0"/>
              </a:spcAft>
              <a:buClr>
                <a:schemeClr val="dk2"/>
              </a:buClr>
              <a:buSzPts val="1600"/>
              <a:buFont typeface="Noto Sans Symbols"/>
              <a:buChar char="▪"/>
              <a:defRPr sz="1600" b="1" i="0" u="none" strike="noStrike" cap="none">
                <a:solidFill>
                  <a:schemeClr val="dk2"/>
                </a:solidFill>
                <a:latin typeface="Calibri"/>
                <a:ea typeface="Calibri"/>
                <a:cs typeface="Calibri"/>
                <a:sym typeface="Calibri"/>
              </a:defRPr>
            </a:lvl4pPr>
            <a:lvl5pPr marL="2286000" marR="0" lvl="4" indent="-330200" algn="l" rtl="0">
              <a:lnSpc>
                <a:spcPct val="100000"/>
              </a:lnSpc>
              <a:spcBef>
                <a:spcPts val="0"/>
              </a:spcBef>
              <a:spcAft>
                <a:spcPts val="0"/>
              </a:spcAft>
              <a:buClr>
                <a:schemeClr val="dk2"/>
              </a:buClr>
              <a:buSzPts val="1600"/>
              <a:buFont typeface="Noto Sans Symbols"/>
              <a:buChar char="▪"/>
              <a:defRPr sz="1600" b="1" i="0" u="none" strike="noStrike" cap="none">
                <a:solidFill>
                  <a:schemeClr val="dk2"/>
                </a:solidFill>
                <a:latin typeface="Calibri"/>
                <a:ea typeface="Calibri"/>
                <a:cs typeface="Calibri"/>
                <a:sym typeface="Calibri"/>
              </a:defRPr>
            </a:lvl5pPr>
            <a:lvl6pPr marL="2743200" marR="0" lvl="5" indent="-330200" algn="l" rtl="0">
              <a:lnSpc>
                <a:spcPct val="100000"/>
              </a:lnSpc>
              <a:spcBef>
                <a:spcPts val="0"/>
              </a:spcBef>
              <a:spcAft>
                <a:spcPts val="0"/>
              </a:spcAft>
              <a:buClr>
                <a:schemeClr val="dk2"/>
              </a:buClr>
              <a:buSzPts val="1600"/>
              <a:buFont typeface="Noto Sans Symbols"/>
              <a:buChar char="▪"/>
              <a:defRPr sz="1600" b="1" i="0" u="none" strike="noStrike" cap="none">
                <a:solidFill>
                  <a:schemeClr val="dk2"/>
                </a:solidFill>
                <a:latin typeface="Calibri"/>
                <a:ea typeface="Calibri"/>
                <a:cs typeface="Calibri"/>
                <a:sym typeface="Calibri"/>
              </a:defRPr>
            </a:lvl6pPr>
            <a:lvl7pPr marL="3200400" marR="0" lvl="6" indent="-330200" algn="l" rtl="0">
              <a:lnSpc>
                <a:spcPct val="100000"/>
              </a:lnSpc>
              <a:spcBef>
                <a:spcPts val="0"/>
              </a:spcBef>
              <a:spcAft>
                <a:spcPts val="0"/>
              </a:spcAft>
              <a:buClr>
                <a:schemeClr val="dk2"/>
              </a:buClr>
              <a:buSzPts val="1600"/>
              <a:buFont typeface="Noto Sans Symbols"/>
              <a:buChar char="▪"/>
              <a:defRPr sz="1600" b="1" i="0" u="none" strike="noStrike" cap="none">
                <a:solidFill>
                  <a:schemeClr val="dk2"/>
                </a:solidFill>
                <a:latin typeface="Calibri"/>
                <a:ea typeface="Calibri"/>
                <a:cs typeface="Calibri"/>
                <a:sym typeface="Calibri"/>
              </a:defRPr>
            </a:lvl7pPr>
            <a:lvl8pPr marL="3657600" marR="0" lvl="7" indent="-330200" algn="l" rtl="0">
              <a:lnSpc>
                <a:spcPct val="100000"/>
              </a:lnSpc>
              <a:spcBef>
                <a:spcPts val="0"/>
              </a:spcBef>
              <a:spcAft>
                <a:spcPts val="0"/>
              </a:spcAft>
              <a:buClr>
                <a:schemeClr val="dk2"/>
              </a:buClr>
              <a:buSzPts val="1600"/>
              <a:buFont typeface="Noto Sans Symbols"/>
              <a:buChar char="▪"/>
              <a:defRPr sz="1600" b="1" i="0" u="none" strike="noStrike" cap="none">
                <a:solidFill>
                  <a:schemeClr val="dk2"/>
                </a:solidFill>
                <a:latin typeface="Calibri"/>
                <a:ea typeface="Calibri"/>
                <a:cs typeface="Calibri"/>
                <a:sym typeface="Calibri"/>
              </a:defRPr>
            </a:lvl8pPr>
            <a:lvl9pPr marL="4114800" marR="0" lvl="8" indent="-330200" algn="l" rtl="0">
              <a:lnSpc>
                <a:spcPct val="100000"/>
              </a:lnSpc>
              <a:spcBef>
                <a:spcPts val="0"/>
              </a:spcBef>
              <a:spcAft>
                <a:spcPts val="0"/>
              </a:spcAft>
              <a:buClr>
                <a:schemeClr val="dk2"/>
              </a:buClr>
              <a:buSzPts val="1600"/>
              <a:buFont typeface="Noto Sans Symbols"/>
              <a:buChar char="▪"/>
              <a:defRPr sz="1600" b="1" i="0" u="none" strike="noStrike" cap="none">
                <a:solidFill>
                  <a:schemeClr val="dk2"/>
                </a:solidFill>
                <a:latin typeface="Calibri"/>
                <a:ea typeface="Calibri"/>
                <a:cs typeface="Calibri"/>
                <a:sym typeface="Calibri"/>
              </a:defRPr>
            </a:lvl9pPr>
          </a:lstStyle>
          <a:p>
            <a:endParaRPr/>
          </a:p>
        </p:txBody>
      </p:sp>
      <p:sp>
        <p:nvSpPr>
          <p:cNvPr id="14" name="Google Shape;14;p27"/>
          <p:cNvSpPr txBox="1">
            <a:spLocks noGrp="1"/>
          </p:cNvSpPr>
          <p:nvPr>
            <p:ph type="dt" idx="10"/>
          </p:nvPr>
        </p:nvSpPr>
        <p:spPr>
          <a:xfrm>
            <a:off x="1280160" y="6356350"/>
            <a:ext cx="1971947"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27"/>
          <p:cNvSpPr txBox="1">
            <a:spLocks noGrp="1"/>
          </p:cNvSpPr>
          <p:nvPr>
            <p:ph type="ftr" idx="11"/>
          </p:nvPr>
        </p:nvSpPr>
        <p:spPr>
          <a:xfrm>
            <a:off x="3252107" y="6356350"/>
            <a:ext cx="5687786" cy="365125"/>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7"/>
          <p:cNvSpPr txBox="1">
            <a:spLocks noGrp="1"/>
          </p:cNvSpPr>
          <p:nvPr>
            <p:ph type="sldNum" idx="12"/>
          </p:nvPr>
        </p:nvSpPr>
        <p:spPr>
          <a:xfrm>
            <a:off x="8939894" y="6356350"/>
            <a:ext cx="1968898" cy="365125"/>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buNone/>
              <a:defRPr sz="1800" b="0" i="0" u="none" strike="noStrike" cap="none">
                <a:solidFill>
                  <a:schemeClr val="dk1"/>
                </a:solidFill>
                <a:latin typeface="Calibri"/>
                <a:ea typeface="Calibri"/>
                <a:cs typeface="Calibri"/>
                <a:sym typeface="Calibri"/>
              </a:defRPr>
            </a:lvl1pPr>
            <a:lvl2pPr marL="0" marR="0" lvl="1" indent="0" algn="ctr" rtl="0">
              <a:spcBef>
                <a:spcPts val="0"/>
              </a:spcBef>
              <a:buNone/>
              <a:defRPr sz="1800" b="0" i="0" u="none" strike="noStrike" cap="none">
                <a:solidFill>
                  <a:schemeClr val="dk1"/>
                </a:solidFill>
                <a:latin typeface="Calibri"/>
                <a:ea typeface="Calibri"/>
                <a:cs typeface="Calibri"/>
                <a:sym typeface="Calibri"/>
              </a:defRPr>
            </a:lvl2pPr>
            <a:lvl3pPr marL="0" marR="0" lvl="2" indent="0" algn="ctr" rtl="0">
              <a:spcBef>
                <a:spcPts val="0"/>
              </a:spcBef>
              <a:buNone/>
              <a:defRPr sz="1800" b="0" i="0" u="none" strike="noStrike" cap="none">
                <a:solidFill>
                  <a:schemeClr val="dk1"/>
                </a:solidFill>
                <a:latin typeface="Calibri"/>
                <a:ea typeface="Calibri"/>
                <a:cs typeface="Calibri"/>
                <a:sym typeface="Calibri"/>
              </a:defRPr>
            </a:lvl3pPr>
            <a:lvl4pPr marL="0" marR="0" lvl="3" indent="0" algn="ctr" rtl="0">
              <a:spcBef>
                <a:spcPts val="0"/>
              </a:spcBef>
              <a:buNone/>
              <a:defRPr sz="1800" b="0" i="0" u="none" strike="noStrike" cap="none">
                <a:solidFill>
                  <a:schemeClr val="dk1"/>
                </a:solidFill>
                <a:latin typeface="Calibri"/>
                <a:ea typeface="Calibri"/>
                <a:cs typeface="Calibri"/>
                <a:sym typeface="Calibri"/>
              </a:defRPr>
            </a:lvl4pPr>
            <a:lvl5pPr marL="0" marR="0" lvl="4" indent="0" algn="ctr" rtl="0">
              <a:spcBef>
                <a:spcPts val="0"/>
              </a:spcBef>
              <a:buNone/>
              <a:defRPr sz="1800" b="0" i="0" u="none" strike="noStrike" cap="none">
                <a:solidFill>
                  <a:schemeClr val="dk1"/>
                </a:solidFill>
                <a:latin typeface="Calibri"/>
                <a:ea typeface="Calibri"/>
                <a:cs typeface="Calibri"/>
                <a:sym typeface="Calibri"/>
              </a:defRPr>
            </a:lvl5pPr>
            <a:lvl6pPr marL="0" marR="0" lvl="5" indent="0" algn="ctr" rtl="0">
              <a:spcBef>
                <a:spcPts val="0"/>
              </a:spcBef>
              <a:buNone/>
              <a:defRPr sz="1800" b="0" i="0" u="none" strike="noStrike" cap="none">
                <a:solidFill>
                  <a:schemeClr val="dk1"/>
                </a:solidFill>
                <a:latin typeface="Calibri"/>
                <a:ea typeface="Calibri"/>
                <a:cs typeface="Calibri"/>
                <a:sym typeface="Calibri"/>
              </a:defRPr>
            </a:lvl6pPr>
            <a:lvl7pPr marL="0" marR="0" lvl="6" indent="0" algn="ctr" rtl="0">
              <a:spcBef>
                <a:spcPts val="0"/>
              </a:spcBef>
              <a:buNone/>
              <a:defRPr sz="1800" b="0" i="0" u="none" strike="noStrike" cap="none">
                <a:solidFill>
                  <a:schemeClr val="dk1"/>
                </a:solidFill>
                <a:latin typeface="Calibri"/>
                <a:ea typeface="Calibri"/>
                <a:cs typeface="Calibri"/>
                <a:sym typeface="Calibri"/>
              </a:defRPr>
            </a:lvl7pPr>
            <a:lvl8pPr marL="0" marR="0" lvl="7" indent="0" algn="ctr" rtl="0">
              <a:spcBef>
                <a:spcPts val="0"/>
              </a:spcBef>
              <a:buNone/>
              <a:defRPr sz="1800" b="0" i="0" u="none" strike="noStrike" cap="none">
                <a:solidFill>
                  <a:schemeClr val="dk1"/>
                </a:solidFill>
                <a:latin typeface="Calibri"/>
                <a:ea typeface="Calibri"/>
                <a:cs typeface="Calibri"/>
                <a:sym typeface="Calibri"/>
              </a:defRPr>
            </a:lvl8pPr>
            <a:lvl9pPr marL="0" marR="0" lvl="8" indent="0" algn="ctr" rtl="0">
              <a:spcBef>
                <a:spcPts val="0"/>
              </a:spcBef>
              <a:buNone/>
              <a:defRPr sz="18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‹nº›</a:t>
            </a:fld>
            <a:endParaRPr/>
          </a:p>
        </p:txBody>
      </p:sp>
      <p:pic>
        <p:nvPicPr>
          <p:cNvPr id="17" name="Google Shape;17;p27" descr="C:\Users\Ricardo\Desktop\Unichristus_logo_preferencial_parcial.png"/>
          <p:cNvPicPr preferRelativeResize="0"/>
          <p:nvPr/>
        </p:nvPicPr>
        <p:blipFill rotWithShape="1">
          <a:blip r:embed="rId14">
            <a:alphaModFix/>
          </a:blip>
          <a:srcRect/>
          <a:stretch/>
        </p:blipFill>
        <p:spPr>
          <a:xfrm>
            <a:off x="9268705" y="497541"/>
            <a:ext cx="2923295" cy="69924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8"/>
        <p:cNvGrpSpPr/>
        <p:nvPr/>
      </p:nvGrpSpPr>
      <p:grpSpPr>
        <a:xfrm>
          <a:off x="0" y="0"/>
          <a:ext cx="0" cy="0"/>
          <a:chOff x="0" y="0"/>
          <a:chExt cx="0" cy="0"/>
        </a:xfrm>
      </p:grpSpPr>
      <p:sp>
        <p:nvSpPr>
          <p:cNvPr id="139" name="Google Shape;139;p1"/>
          <p:cNvSpPr/>
          <p:nvPr/>
        </p:nvSpPr>
        <p:spPr>
          <a:xfrm>
            <a:off x="4805042" y="4553559"/>
            <a:ext cx="722338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a:solidFill>
                  <a:schemeClr val="dk1"/>
                </a:solidFill>
                <a:latin typeface="Calibri"/>
                <a:ea typeface="Calibri"/>
                <a:cs typeface="Calibri"/>
                <a:sym typeface="Calibri"/>
              </a:rPr>
              <a:t>SISTEMAS DE INFORMAÇÕES GERENCIAIS</a:t>
            </a:r>
            <a:endParaRPr sz="3200" b="1">
              <a:solidFill>
                <a:schemeClr val="dk1"/>
              </a:solidFill>
              <a:latin typeface="Calibri"/>
              <a:ea typeface="Calibri"/>
              <a:cs typeface="Calibri"/>
              <a:sym typeface="Calibri"/>
            </a:endParaRPr>
          </a:p>
        </p:txBody>
      </p:sp>
      <p:sp>
        <p:nvSpPr>
          <p:cNvPr id="140" name="Google Shape;140;p1"/>
          <p:cNvSpPr/>
          <p:nvPr/>
        </p:nvSpPr>
        <p:spPr>
          <a:xfrm>
            <a:off x="4830724" y="5138334"/>
            <a:ext cx="6119689"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ea typeface="Calibri"/>
                <a:cs typeface="Calibri"/>
                <a:sym typeface="Calibri"/>
              </a:rPr>
              <a:t>Professora: Ana Paula Oliveira de Melo</a:t>
            </a:r>
            <a:endParaRPr dirty="0"/>
          </a:p>
          <a:p>
            <a:pPr marL="0" marR="0" lvl="0" indent="0" algn="l" rtl="0">
              <a:spcBef>
                <a:spcPts val="0"/>
              </a:spcBef>
              <a:spcAft>
                <a:spcPts val="0"/>
              </a:spcAft>
              <a:buNone/>
            </a:pPr>
            <a:r>
              <a:rPr lang="en-US" sz="2800" dirty="0">
                <a:solidFill>
                  <a:schemeClr val="dk1"/>
                </a:solidFill>
                <a:latin typeface="Calibri"/>
                <a:ea typeface="Calibri"/>
                <a:cs typeface="Calibri"/>
                <a:sym typeface="Calibri"/>
              </a:rPr>
              <a:t>Email: </a:t>
            </a:r>
            <a:r>
              <a:rPr lang="en-US" sz="2800" i="1" u="sng" dirty="0">
                <a:solidFill>
                  <a:schemeClr val="dk1"/>
                </a:solidFill>
                <a:latin typeface="Calibri"/>
                <a:ea typeface="Calibri"/>
                <a:cs typeface="Calibri"/>
                <a:sym typeface="Calibri"/>
              </a:rPr>
              <a:t>apaula.melo@yahoo.com</a:t>
            </a:r>
            <a:endParaRPr sz="2800" i="1" u="sng"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3"/>
        <p:cNvGrpSpPr/>
        <p:nvPr/>
      </p:nvGrpSpPr>
      <p:grpSpPr>
        <a:xfrm>
          <a:off x="0" y="0"/>
          <a:ext cx="0" cy="0"/>
          <a:chOff x="0" y="0"/>
          <a:chExt cx="0" cy="0"/>
        </a:xfrm>
      </p:grpSpPr>
      <p:sp>
        <p:nvSpPr>
          <p:cNvPr id="204" name="Google Shape;204;p10"/>
          <p:cNvSpPr txBox="1"/>
          <p:nvPr/>
        </p:nvSpPr>
        <p:spPr>
          <a:xfrm>
            <a:off x="585732" y="1705708"/>
            <a:ext cx="10427217" cy="4412779"/>
          </a:xfrm>
          <a:prstGeom prst="rect">
            <a:avLst/>
          </a:prstGeom>
          <a:solidFill>
            <a:srgbClr val="A1B6C7"/>
          </a:solidFill>
          <a:ln>
            <a:noFill/>
          </a:ln>
        </p:spPr>
        <p:txBody>
          <a:bodyPr spcFirstLastPara="1" wrap="square" lIns="91425" tIns="45700" rIns="91425" bIns="45700" anchor="t" anchorCtr="0">
            <a:noAutofit/>
          </a:bodyPr>
          <a:lstStyle/>
          <a:p>
            <a:pPr marL="685800" marR="0" lvl="1" indent="-228600" algn="l" rtl="0">
              <a:lnSpc>
                <a:spcPct val="100000"/>
              </a:lnSpc>
              <a:spcBef>
                <a:spcPts val="0"/>
              </a:spcBef>
              <a:spcAft>
                <a:spcPts val="0"/>
              </a:spcAft>
              <a:buClr>
                <a:srgbClr val="000000"/>
              </a:buClr>
              <a:buSzPts val="2800"/>
              <a:buFont typeface="Noto Sans Symbols"/>
              <a:buChar char="▪"/>
            </a:pPr>
            <a:r>
              <a:rPr lang="en-US" sz="2800" b="0" i="0" u="none" strike="noStrike" cap="none">
                <a:solidFill>
                  <a:srgbClr val="000000"/>
                </a:solidFill>
                <a:latin typeface="Calibri"/>
                <a:ea typeface="Calibri"/>
                <a:cs typeface="Calibri"/>
                <a:sym typeface="Calibri"/>
              </a:rPr>
              <a:t>Executar o plano orçamentário da empresa</a:t>
            </a:r>
            <a:endParaRPr sz="28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600"/>
              </a:spcBef>
              <a:spcAft>
                <a:spcPts val="0"/>
              </a:spcAft>
              <a:buClr>
                <a:srgbClr val="000000"/>
              </a:buClr>
              <a:buSzPts val="3000"/>
              <a:buFont typeface="Noto Sans Symbols"/>
              <a:buChar char="▪"/>
            </a:pPr>
            <a:r>
              <a:rPr lang="en-US" sz="3000" b="0" i="0" u="none" strike="noStrike" cap="none">
                <a:solidFill>
                  <a:srgbClr val="000000"/>
                </a:solidFill>
                <a:latin typeface="Calibri"/>
                <a:ea typeface="Calibri"/>
                <a:cs typeface="Calibri"/>
                <a:sym typeface="Calibri"/>
              </a:rPr>
              <a:t>Pré-orçar e orçar o que deve acontecer</a:t>
            </a:r>
            <a:endParaRPr sz="30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600"/>
              </a:spcBef>
              <a:spcAft>
                <a:spcPts val="0"/>
              </a:spcAft>
              <a:buClr>
                <a:srgbClr val="000000"/>
              </a:buClr>
              <a:buSzPts val="3000"/>
              <a:buFont typeface="Noto Sans Symbols"/>
              <a:buChar char="▪"/>
            </a:pPr>
            <a:r>
              <a:rPr lang="en-US" sz="3000" b="0" i="0" u="none" strike="noStrike" cap="none">
                <a:solidFill>
                  <a:srgbClr val="000000"/>
                </a:solidFill>
                <a:latin typeface="Calibri"/>
                <a:ea typeface="Calibri"/>
                <a:cs typeface="Calibri"/>
                <a:sym typeface="Calibri"/>
              </a:rPr>
              <a:t>Administrar as responsabilidades e a integração de informações</a:t>
            </a:r>
            <a:endParaRPr sz="30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600"/>
              </a:spcBef>
              <a:spcAft>
                <a:spcPts val="0"/>
              </a:spcAft>
              <a:buClr>
                <a:srgbClr val="000000"/>
              </a:buClr>
              <a:buSzPts val="3000"/>
              <a:buFont typeface="Noto Sans Symbols"/>
              <a:buChar char="▪"/>
            </a:pPr>
            <a:r>
              <a:rPr lang="en-US" sz="3000" b="0" i="0" u="none" strike="noStrike" cap="none">
                <a:solidFill>
                  <a:srgbClr val="000000"/>
                </a:solidFill>
                <a:latin typeface="Calibri"/>
                <a:ea typeface="Calibri"/>
                <a:cs typeface="Calibri"/>
                <a:sym typeface="Calibri"/>
              </a:rPr>
              <a:t>Programar, calcular e contabilizar todos os dados orçados</a:t>
            </a:r>
            <a:endParaRPr sz="30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600"/>
              </a:spcBef>
              <a:spcAft>
                <a:spcPts val="0"/>
              </a:spcAft>
              <a:buClr>
                <a:srgbClr val="000000"/>
              </a:buClr>
              <a:buSzPts val="3000"/>
              <a:buFont typeface="Noto Sans Symbols"/>
              <a:buChar char="▪"/>
            </a:pPr>
            <a:r>
              <a:rPr lang="en-US" sz="3000" b="0" i="0" u="none" strike="noStrike" cap="none">
                <a:solidFill>
                  <a:srgbClr val="000000"/>
                </a:solidFill>
                <a:latin typeface="Calibri"/>
                <a:ea typeface="Calibri"/>
                <a:cs typeface="Calibri"/>
                <a:sym typeface="Calibri"/>
              </a:rPr>
              <a:t>Efetuar o controle orçamentário</a:t>
            </a:r>
            <a:endParaRPr sz="3000" b="0" i="0" u="none" strike="noStrike" cap="none">
              <a:solidFill>
                <a:srgbClr val="000000"/>
              </a:solidFill>
              <a:latin typeface="Calibri"/>
              <a:ea typeface="Calibri"/>
              <a:cs typeface="Calibri"/>
              <a:sym typeface="Calibri"/>
            </a:endParaRPr>
          </a:p>
        </p:txBody>
      </p:sp>
      <p:sp>
        <p:nvSpPr>
          <p:cNvPr id="205" name="Google Shape;205;p10"/>
          <p:cNvSpPr txBox="1"/>
          <p:nvPr/>
        </p:nvSpPr>
        <p:spPr>
          <a:xfrm>
            <a:off x="9415848" y="137294"/>
            <a:ext cx="26814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206" name="Google Shape;206;p10"/>
          <p:cNvSpPr txBox="1"/>
          <p:nvPr/>
        </p:nvSpPr>
        <p:spPr>
          <a:xfrm>
            <a:off x="279263" y="827035"/>
            <a:ext cx="773519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Objetivos do Subsistema de Orçamento</a:t>
            </a:r>
            <a:endParaRPr sz="3600" b="1">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0"/>
        <p:cNvGrpSpPr/>
        <p:nvPr/>
      </p:nvGrpSpPr>
      <p:grpSpPr>
        <a:xfrm>
          <a:off x="0" y="0"/>
          <a:ext cx="0" cy="0"/>
          <a:chOff x="0" y="0"/>
          <a:chExt cx="0" cy="0"/>
        </a:xfrm>
      </p:grpSpPr>
      <p:sp>
        <p:nvSpPr>
          <p:cNvPr id="211" name="Google Shape;211;p11"/>
          <p:cNvSpPr txBox="1"/>
          <p:nvPr/>
        </p:nvSpPr>
        <p:spPr>
          <a:xfrm>
            <a:off x="585732" y="1682559"/>
            <a:ext cx="10427217" cy="4412779"/>
          </a:xfrm>
          <a:prstGeom prst="rect">
            <a:avLst/>
          </a:prstGeom>
          <a:solidFill>
            <a:srgbClr val="A1B6C7"/>
          </a:solid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3200"/>
              <a:buFont typeface="Noto Sans Symbols"/>
              <a:buChar char="▪"/>
            </a:pPr>
            <a:r>
              <a:rPr lang="en-US" sz="3200" b="0">
                <a:solidFill>
                  <a:srgbClr val="000000"/>
                </a:solidFill>
                <a:latin typeface="Calibri"/>
                <a:ea typeface="Calibri"/>
                <a:cs typeface="Calibri"/>
                <a:sym typeface="Calibri"/>
              </a:rPr>
              <a:t>Processo orçamentário:</a:t>
            </a:r>
            <a:endParaRPr/>
          </a:p>
          <a:p>
            <a:pPr marL="685800" marR="0" lvl="1" indent="-228600" algn="l" rtl="0">
              <a:lnSpc>
                <a:spcPct val="100000"/>
              </a:lnSpc>
              <a:spcBef>
                <a:spcPts val="600"/>
              </a:spcBef>
              <a:spcAft>
                <a:spcPts val="0"/>
              </a:spcAft>
              <a:buClr>
                <a:srgbClr val="000000"/>
              </a:buClr>
              <a:buSzPts val="3000"/>
              <a:buFont typeface="Noto Sans Symbols"/>
              <a:buChar char="▪"/>
            </a:pPr>
            <a:r>
              <a:rPr lang="en-US" sz="3000" b="0" i="0" u="none" strike="noStrike" cap="none">
                <a:solidFill>
                  <a:srgbClr val="000000"/>
                </a:solidFill>
                <a:latin typeface="Calibri"/>
                <a:ea typeface="Calibri"/>
                <a:cs typeface="Calibri"/>
                <a:sym typeface="Calibri"/>
              </a:rPr>
              <a:t>Estruturação das fases do processo orçamentário e elaboração do cronograma do processo</a:t>
            </a:r>
            <a:endParaRPr sz="30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600"/>
              </a:spcBef>
              <a:spcAft>
                <a:spcPts val="0"/>
              </a:spcAft>
              <a:buClr>
                <a:srgbClr val="000000"/>
              </a:buClr>
              <a:buSzPts val="3000"/>
              <a:buFont typeface="Noto Sans Symbols"/>
              <a:buChar char="▪"/>
            </a:pPr>
            <a:r>
              <a:rPr lang="en-US" sz="3000" b="0" i="0" u="none" strike="noStrike" cap="none">
                <a:solidFill>
                  <a:srgbClr val="000000"/>
                </a:solidFill>
                <a:latin typeface="Calibri"/>
                <a:ea typeface="Calibri"/>
                <a:cs typeface="Calibri"/>
                <a:sym typeface="Calibri"/>
              </a:rPr>
              <a:t>Definição dos procedimentos, responsabilidades e tarefas a serem executadas durante o processo</a:t>
            </a:r>
            <a:endParaRPr sz="30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600"/>
              </a:spcBef>
              <a:spcAft>
                <a:spcPts val="0"/>
              </a:spcAft>
              <a:buClr>
                <a:srgbClr val="000000"/>
              </a:buClr>
              <a:buSzPts val="3000"/>
              <a:buFont typeface="Noto Sans Symbols"/>
              <a:buChar char="▪"/>
            </a:pPr>
            <a:r>
              <a:rPr lang="en-US" sz="3000" b="0" i="0" u="none" strike="noStrike" cap="none">
                <a:solidFill>
                  <a:srgbClr val="000000"/>
                </a:solidFill>
                <a:latin typeface="Calibri"/>
                <a:ea typeface="Calibri"/>
                <a:cs typeface="Calibri"/>
                <a:sym typeface="Calibri"/>
              </a:rPr>
              <a:t>Incorporação dos objetivos da alta administração no programação orçamentário</a:t>
            </a:r>
            <a:endParaRPr sz="3000" b="0" i="0" u="none" strike="noStrike" cap="none">
              <a:solidFill>
                <a:srgbClr val="000000"/>
              </a:solidFill>
              <a:latin typeface="Calibri"/>
              <a:ea typeface="Calibri"/>
              <a:cs typeface="Calibri"/>
              <a:sym typeface="Calibri"/>
            </a:endParaRPr>
          </a:p>
        </p:txBody>
      </p:sp>
      <p:sp>
        <p:nvSpPr>
          <p:cNvPr id="212" name="Google Shape;212;p11"/>
          <p:cNvSpPr txBox="1"/>
          <p:nvPr/>
        </p:nvSpPr>
        <p:spPr>
          <a:xfrm>
            <a:off x="9415848" y="137294"/>
            <a:ext cx="26814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213" name="Google Shape;213;p11"/>
          <p:cNvSpPr txBox="1"/>
          <p:nvPr/>
        </p:nvSpPr>
        <p:spPr>
          <a:xfrm>
            <a:off x="279263" y="827035"/>
            <a:ext cx="970195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Atributos e Funções do Subsistema de Orçamento</a:t>
            </a:r>
            <a:endParaRPr sz="3600" b="1">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7"/>
        <p:cNvGrpSpPr/>
        <p:nvPr/>
      </p:nvGrpSpPr>
      <p:grpSpPr>
        <a:xfrm>
          <a:off x="0" y="0"/>
          <a:ext cx="0" cy="0"/>
          <a:chOff x="0" y="0"/>
          <a:chExt cx="0" cy="0"/>
        </a:xfrm>
      </p:grpSpPr>
      <p:sp>
        <p:nvSpPr>
          <p:cNvPr id="218" name="Google Shape;218;p12"/>
          <p:cNvSpPr txBox="1"/>
          <p:nvPr/>
        </p:nvSpPr>
        <p:spPr>
          <a:xfrm>
            <a:off x="585732" y="1793775"/>
            <a:ext cx="10427217" cy="4412779"/>
          </a:xfrm>
          <a:prstGeom prst="rect">
            <a:avLst/>
          </a:prstGeom>
          <a:solidFill>
            <a:srgbClr val="A1B6C7"/>
          </a:solid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3200"/>
              <a:buFont typeface="Noto Sans Symbols"/>
              <a:buChar char="▪"/>
            </a:pPr>
            <a:r>
              <a:rPr lang="en-US" sz="3200" b="1">
                <a:solidFill>
                  <a:srgbClr val="000000"/>
                </a:solidFill>
                <a:latin typeface="Calibri"/>
                <a:ea typeface="Calibri"/>
                <a:cs typeface="Calibri"/>
                <a:sym typeface="Calibri"/>
              </a:rPr>
              <a:t>Funções do responsável pelo sistema orçamentário:</a:t>
            </a:r>
            <a:endParaRPr/>
          </a:p>
          <a:p>
            <a:pPr marL="685800" marR="0" lvl="1" indent="-228600" algn="l" rtl="0">
              <a:lnSpc>
                <a:spcPct val="100000"/>
              </a:lnSpc>
              <a:spcBef>
                <a:spcPts val="560"/>
              </a:spcBef>
              <a:spcAft>
                <a:spcPts val="0"/>
              </a:spcAft>
              <a:buClr>
                <a:srgbClr val="000000"/>
              </a:buClr>
              <a:buSzPts val="2800"/>
              <a:buFont typeface="Noto Sans Symbols"/>
              <a:buChar char="▪"/>
            </a:pPr>
            <a:r>
              <a:rPr lang="en-US" sz="2800" b="0" i="0" u="none" strike="noStrike" cap="none">
                <a:solidFill>
                  <a:srgbClr val="000000"/>
                </a:solidFill>
                <a:latin typeface="Calibri"/>
                <a:ea typeface="Calibri"/>
                <a:cs typeface="Calibri"/>
                <a:sym typeface="Calibri"/>
              </a:rPr>
              <a:t>Definição da metodologia de orçamento e critérios de inserção dos dados orçamentários no sistema de informação.</a:t>
            </a:r>
            <a:endParaRPr/>
          </a:p>
          <a:p>
            <a:pPr marL="685800" marR="0" lvl="1" indent="-228600" algn="l" rtl="0">
              <a:lnSpc>
                <a:spcPct val="100000"/>
              </a:lnSpc>
              <a:spcBef>
                <a:spcPts val="560"/>
              </a:spcBef>
              <a:spcAft>
                <a:spcPts val="0"/>
              </a:spcAft>
              <a:buClr>
                <a:srgbClr val="000000"/>
              </a:buClr>
              <a:buSzPts val="2800"/>
              <a:buFont typeface="Noto Sans Symbols"/>
              <a:buChar char="▪"/>
            </a:pPr>
            <a:r>
              <a:rPr lang="en-US" sz="2800" b="0" i="0" u="none" strike="noStrike" cap="none">
                <a:solidFill>
                  <a:srgbClr val="000000"/>
                </a:solidFill>
                <a:latin typeface="Calibri"/>
                <a:ea typeface="Calibri"/>
                <a:cs typeface="Calibri"/>
                <a:sym typeface="Calibri"/>
              </a:rPr>
              <a:t>Revisão dos conceitos de classificação das despesas e receitas</a:t>
            </a:r>
            <a:endParaRPr sz="28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560"/>
              </a:spcBef>
              <a:spcAft>
                <a:spcPts val="0"/>
              </a:spcAft>
              <a:buClr>
                <a:srgbClr val="000000"/>
              </a:buClr>
              <a:buSzPts val="2800"/>
              <a:buFont typeface="Noto Sans Symbols"/>
              <a:buChar char="▪"/>
            </a:pPr>
            <a:r>
              <a:rPr lang="en-US" sz="2800" b="0" i="0" u="none" strike="noStrike" cap="none">
                <a:solidFill>
                  <a:srgbClr val="000000"/>
                </a:solidFill>
                <a:latin typeface="Calibri"/>
                <a:ea typeface="Calibri"/>
                <a:cs typeface="Calibri"/>
                <a:sym typeface="Calibri"/>
              </a:rPr>
              <a:t>Revisão ou elaboração do manual de contabilização das despesas e receitas</a:t>
            </a:r>
            <a:endParaRPr sz="28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560"/>
              </a:spcBef>
              <a:spcAft>
                <a:spcPts val="0"/>
              </a:spcAft>
              <a:buClr>
                <a:srgbClr val="000000"/>
              </a:buClr>
              <a:buSzPts val="2800"/>
              <a:buFont typeface="Noto Sans Symbols"/>
              <a:buChar char="▪"/>
            </a:pPr>
            <a:r>
              <a:rPr lang="en-US" sz="2800" b="0" i="0" u="none" strike="noStrike" cap="none">
                <a:solidFill>
                  <a:srgbClr val="000000"/>
                </a:solidFill>
                <a:latin typeface="Calibri"/>
                <a:ea typeface="Calibri"/>
                <a:cs typeface="Calibri"/>
                <a:sym typeface="Calibri"/>
              </a:rPr>
              <a:t>Definição dos métodos e critérios de valorização</a:t>
            </a:r>
            <a:endParaRPr sz="2800" b="0" i="0" u="none" strike="noStrike" cap="none">
              <a:solidFill>
                <a:srgbClr val="000000"/>
              </a:solidFill>
              <a:latin typeface="Calibri"/>
              <a:ea typeface="Calibri"/>
              <a:cs typeface="Calibri"/>
              <a:sym typeface="Calibri"/>
            </a:endParaRPr>
          </a:p>
        </p:txBody>
      </p:sp>
      <p:sp>
        <p:nvSpPr>
          <p:cNvPr id="219" name="Google Shape;219;p12"/>
          <p:cNvSpPr txBox="1"/>
          <p:nvPr/>
        </p:nvSpPr>
        <p:spPr>
          <a:xfrm>
            <a:off x="9415848" y="137294"/>
            <a:ext cx="26814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220" name="Google Shape;220;p12"/>
          <p:cNvSpPr txBox="1"/>
          <p:nvPr/>
        </p:nvSpPr>
        <p:spPr>
          <a:xfrm>
            <a:off x="279263" y="827035"/>
            <a:ext cx="970195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Atributos e Funções do Subsistema de Orçamento</a:t>
            </a:r>
            <a:endParaRPr sz="3600" b="1">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4"/>
        <p:cNvGrpSpPr/>
        <p:nvPr/>
      </p:nvGrpSpPr>
      <p:grpSpPr>
        <a:xfrm>
          <a:off x="0" y="0"/>
          <a:ext cx="0" cy="0"/>
          <a:chOff x="0" y="0"/>
          <a:chExt cx="0" cy="0"/>
        </a:xfrm>
      </p:grpSpPr>
      <p:sp>
        <p:nvSpPr>
          <p:cNvPr id="225" name="Google Shape;225;p13"/>
          <p:cNvSpPr txBox="1"/>
          <p:nvPr/>
        </p:nvSpPr>
        <p:spPr>
          <a:xfrm>
            <a:off x="585732" y="1793775"/>
            <a:ext cx="10427217" cy="4412779"/>
          </a:xfrm>
          <a:prstGeom prst="rect">
            <a:avLst/>
          </a:prstGeom>
          <a:solidFill>
            <a:srgbClr val="A1B6C7"/>
          </a:solid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2800"/>
              <a:buFont typeface="Noto Sans Symbols"/>
              <a:buChar char="▪"/>
            </a:pPr>
            <a:r>
              <a:rPr lang="en-US" sz="2800" b="1">
                <a:solidFill>
                  <a:srgbClr val="000000"/>
                </a:solidFill>
                <a:latin typeface="Calibri"/>
                <a:ea typeface="Calibri"/>
                <a:cs typeface="Calibri"/>
                <a:sym typeface="Calibri"/>
              </a:rPr>
              <a:t>Bases de Cálculo</a:t>
            </a:r>
            <a:endParaRPr sz="2800" b="1">
              <a:solidFill>
                <a:srgbClr val="000000"/>
              </a:solidFill>
              <a:latin typeface="Calibri"/>
              <a:ea typeface="Calibri"/>
              <a:cs typeface="Calibri"/>
              <a:sym typeface="Calibri"/>
            </a:endParaRPr>
          </a:p>
          <a:p>
            <a:pPr marL="685800" marR="0" lvl="1" indent="-228600" algn="l" rtl="0">
              <a:lnSpc>
                <a:spcPct val="100000"/>
              </a:lnSpc>
              <a:spcBef>
                <a:spcPts val="560"/>
              </a:spcBef>
              <a:spcAft>
                <a:spcPts val="0"/>
              </a:spcAft>
              <a:buClr>
                <a:srgbClr val="000000"/>
              </a:buClr>
              <a:buSzPts val="2800"/>
              <a:buFont typeface="Noto Sans Symbols"/>
              <a:buChar char="▪"/>
            </a:pPr>
            <a:r>
              <a:rPr lang="en-US" sz="2800" b="0" i="0" u="none" strike="noStrike" cap="none">
                <a:solidFill>
                  <a:srgbClr val="000000"/>
                </a:solidFill>
                <a:latin typeface="Calibri"/>
                <a:ea typeface="Calibri"/>
                <a:cs typeface="Calibri"/>
                <a:sym typeface="Calibri"/>
              </a:rPr>
              <a:t>Hierarquia funcional e departamentalização da empresa, que indica a estrutura de centro de custos e despesas</a:t>
            </a:r>
            <a:endParaRPr sz="28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560"/>
              </a:spcBef>
              <a:spcAft>
                <a:spcPts val="0"/>
              </a:spcAft>
              <a:buClr>
                <a:srgbClr val="000000"/>
              </a:buClr>
              <a:buSzPts val="2800"/>
              <a:buFont typeface="Noto Sans Symbols"/>
              <a:buChar char="▪"/>
            </a:pPr>
            <a:r>
              <a:rPr lang="en-US" sz="2800" b="0" i="0" u="none" strike="noStrike" cap="none">
                <a:solidFill>
                  <a:srgbClr val="000000"/>
                </a:solidFill>
                <a:latin typeface="Calibri"/>
                <a:ea typeface="Calibri"/>
                <a:cs typeface="Calibri"/>
                <a:sym typeface="Calibri"/>
              </a:rPr>
              <a:t>Identificação, definição e planificação contábil das receitas dos produtos e mercados da empresa</a:t>
            </a:r>
            <a:endParaRPr sz="2800" b="0" i="0" u="none" strike="noStrike" cap="none">
              <a:solidFill>
                <a:srgbClr val="000000"/>
              </a:solidFill>
              <a:latin typeface="Calibri"/>
              <a:ea typeface="Calibri"/>
              <a:cs typeface="Calibri"/>
              <a:sym typeface="Calibri"/>
            </a:endParaRPr>
          </a:p>
          <a:p>
            <a:pPr marL="228600" marR="0" lvl="0" indent="-228600" algn="l" rtl="0">
              <a:lnSpc>
                <a:spcPct val="100000"/>
              </a:lnSpc>
              <a:spcBef>
                <a:spcPts val="560"/>
              </a:spcBef>
              <a:spcAft>
                <a:spcPts val="0"/>
              </a:spcAft>
              <a:buClr>
                <a:srgbClr val="000000"/>
              </a:buClr>
              <a:buSzPts val="2800"/>
              <a:buFont typeface="Noto Sans Symbols"/>
              <a:buChar char="▪"/>
            </a:pPr>
            <a:r>
              <a:rPr lang="en-US" sz="2800" b="1">
                <a:solidFill>
                  <a:srgbClr val="000000"/>
                </a:solidFill>
                <a:latin typeface="Calibri"/>
                <a:ea typeface="Calibri"/>
                <a:cs typeface="Calibri"/>
                <a:sym typeface="Calibri"/>
              </a:rPr>
              <a:t>Atribuições depois da implantação</a:t>
            </a:r>
            <a:endParaRPr sz="2800" b="1">
              <a:solidFill>
                <a:srgbClr val="000000"/>
              </a:solidFill>
              <a:latin typeface="Calibri"/>
              <a:ea typeface="Calibri"/>
              <a:cs typeface="Calibri"/>
              <a:sym typeface="Calibri"/>
            </a:endParaRPr>
          </a:p>
          <a:p>
            <a:pPr marL="685800" marR="0" lvl="1" indent="-228600" algn="l" rtl="0">
              <a:lnSpc>
                <a:spcPct val="100000"/>
              </a:lnSpc>
              <a:spcBef>
                <a:spcPts val="560"/>
              </a:spcBef>
              <a:spcAft>
                <a:spcPts val="0"/>
              </a:spcAft>
              <a:buClr>
                <a:srgbClr val="000000"/>
              </a:buClr>
              <a:buSzPts val="2800"/>
              <a:buFont typeface="Noto Sans Symbols"/>
              <a:buChar char="▪"/>
            </a:pPr>
            <a:r>
              <a:rPr lang="en-US" sz="2800" b="0" i="0" u="none" strike="noStrike" cap="none">
                <a:solidFill>
                  <a:srgbClr val="000000"/>
                </a:solidFill>
                <a:latin typeface="Calibri"/>
                <a:ea typeface="Calibri"/>
                <a:cs typeface="Calibri"/>
                <a:sym typeface="Calibri"/>
              </a:rPr>
              <a:t>Análise das variações orçamentárias (orçado X real)</a:t>
            </a:r>
            <a:endParaRPr/>
          </a:p>
          <a:p>
            <a:pPr marL="685800" marR="0" lvl="1" indent="-228600" algn="l" rtl="0">
              <a:lnSpc>
                <a:spcPct val="100000"/>
              </a:lnSpc>
              <a:spcBef>
                <a:spcPts val="560"/>
              </a:spcBef>
              <a:spcAft>
                <a:spcPts val="0"/>
              </a:spcAft>
              <a:buClr>
                <a:srgbClr val="000000"/>
              </a:buClr>
              <a:buSzPts val="2800"/>
              <a:buFont typeface="Noto Sans Symbols"/>
              <a:buChar char="▪"/>
            </a:pPr>
            <a:r>
              <a:rPr lang="en-US" sz="2800" b="0" i="0" u="none" strike="noStrike" cap="none">
                <a:solidFill>
                  <a:srgbClr val="000000"/>
                </a:solidFill>
                <a:latin typeface="Calibri"/>
                <a:ea typeface="Calibri"/>
                <a:cs typeface="Calibri"/>
                <a:sym typeface="Calibri"/>
              </a:rPr>
              <a:t>Verificação de responsabilidades, identificação dos ajustes necessários e relatório mensal de avaliação orçamentária. </a:t>
            </a:r>
            <a:endParaRPr/>
          </a:p>
        </p:txBody>
      </p:sp>
      <p:sp>
        <p:nvSpPr>
          <p:cNvPr id="226" name="Google Shape;226;p13"/>
          <p:cNvSpPr txBox="1"/>
          <p:nvPr/>
        </p:nvSpPr>
        <p:spPr>
          <a:xfrm>
            <a:off x="9415848" y="137294"/>
            <a:ext cx="26814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227" name="Google Shape;227;p13"/>
          <p:cNvSpPr txBox="1"/>
          <p:nvPr/>
        </p:nvSpPr>
        <p:spPr>
          <a:xfrm>
            <a:off x="279263" y="827035"/>
            <a:ext cx="970195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3C4743"/>
                </a:solidFill>
                <a:latin typeface="Calibri"/>
                <a:ea typeface="Calibri"/>
                <a:cs typeface="Calibri"/>
                <a:sym typeface="Calibri"/>
              </a:rPr>
              <a:t>Atributos e Funções do Subsistema de Orçamento</a:t>
            </a:r>
            <a:endParaRPr sz="3600" b="1">
              <a:solidFill>
                <a:srgbClr val="3C474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1"/>
        <p:cNvGrpSpPr/>
        <p:nvPr/>
      </p:nvGrpSpPr>
      <p:grpSpPr>
        <a:xfrm>
          <a:off x="0" y="0"/>
          <a:ext cx="0" cy="0"/>
          <a:chOff x="0" y="0"/>
          <a:chExt cx="0" cy="0"/>
        </a:xfrm>
      </p:grpSpPr>
      <p:sp>
        <p:nvSpPr>
          <p:cNvPr id="232" name="Google Shape;232;p14"/>
          <p:cNvSpPr txBox="1"/>
          <p:nvPr/>
        </p:nvSpPr>
        <p:spPr>
          <a:xfrm>
            <a:off x="585732" y="1793775"/>
            <a:ext cx="10427217" cy="4412779"/>
          </a:xfrm>
          <a:prstGeom prst="rect">
            <a:avLst/>
          </a:prstGeom>
          <a:solidFill>
            <a:srgbClr val="A1B6C7"/>
          </a:solid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3600"/>
              <a:buFont typeface="Noto Sans Symbols"/>
              <a:buChar char="▪"/>
            </a:pPr>
            <a:r>
              <a:rPr lang="en-US" sz="3600" b="0">
                <a:solidFill>
                  <a:srgbClr val="000000"/>
                </a:solidFill>
                <a:latin typeface="Calibri"/>
                <a:ea typeface="Calibri"/>
                <a:cs typeface="Calibri"/>
                <a:sym typeface="Calibri"/>
              </a:rPr>
              <a:t>Orçamento Operacional</a:t>
            </a:r>
            <a:endParaRPr sz="3600" b="0">
              <a:solidFill>
                <a:srgbClr val="000000"/>
              </a:solidFill>
              <a:latin typeface="Calibri"/>
              <a:ea typeface="Calibri"/>
              <a:cs typeface="Calibri"/>
              <a:sym typeface="Calibri"/>
            </a:endParaRPr>
          </a:p>
          <a:p>
            <a:pPr marL="228600" marR="0" lvl="0" indent="-228600" algn="l" rtl="0">
              <a:lnSpc>
                <a:spcPct val="100000"/>
              </a:lnSpc>
              <a:spcBef>
                <a:spcPts val="720"/>
              </a:spcBef>
              <a:spcAft>
                <a:spcPts val="0"/>
              </a:spcAft>
              <a:buClr>
                <a:srgbClr val="000000"/>
              </a:buClr>
              <a:buSzPts val="3600"/>
              <a:buFont typeface="Noto Sans Symbols"/>
              <a:buChar char="▪"/>
            </a:pPr>
            <a:r>
              <a:rPr lang="en-US" sz="3600" b="0">
                <a:solidFill>
                  <a:srgbClr val="000000"/>
                </a:solidFill>
                <a:latin typeface="Calibri"/>
                <a:ea typeface="Calibri"/>
                <a:cs typeface="Calibri"/>
                <a:sym typeface="Calibri"/>
              </a:rPr>
              <a:t>Orçamento de Investimentos e Financiamentos </a:t>
            </a:r>
            <a:r>
              <a:rPr lang="en-US" sz="3600" b="1">
                <a:solidFill>
                  <a:srgbClr val="000000"/>
                </a:solidFill>
                <a:latin typeface="Calibri"/>
                <a:ea typeface="Calibri"/>
                <a:cs typeface="Calibri"/>
                <a:sym typeface="Calibri"/>
              </a:rPr>
              <a:t>(alta gestão)</a:t>
            </a:r>
            <a:endParaRPr sz="3200" b="1">
              <a:solidFill>
                <a:srgbClr val="000000"/>
              </a:solidFill>
              <a:latin typeface="Calibri"/>
              <a:ea typeface="Calibri"/>
              <a:cs typeface="Calibri"/>
              <a:sym typeface="Calibri"/>
            </a:endParaRPr>
          </a:p>
          <a:p>
            <a:pPr marL="228600" marR="0" lvl="0" indent="-228600" algn="l" rtl="0">
              <a:lnSpc>
                <a:spcPct val="100000"/>
              </a:lnSpc>
              <a:spcBef>
                <a:spcPts val="720"/>
              </a:spcBef>
              <a:spcAft>
                <a:spcPts val="0"/>
              </a:spcAft>
              <a:buClr>
                <a:srgbClr val="000000"/>
              </a:buClr>
              <a:buSzPts val="3600"/>
              <a:buFont typeface="Noto Sans Symbols"/>
              <a:buChar char="▪"/>
            </a:pPr>
            <a:r>
              <a:rPr lang="en-US" sz="3600" b="0">
                <a:solidFill>
                  <a:srgbClr val="000000"/>
                </a:solidFill>
                <a:latin typeface="Calibri"/>
                <a:ea typeface="Calibri"/>
                <a:cs typeface="Calibri"/>
                <a:sym typeface="Calibri"/>
              </a:rPr>
              <a:t>Orçamento de Caixa e projeções dos demonstrativos contábeis básicos </a:t>
            </a:r>
            <a:r>
              <a:rPr lang="en-US" sz="3600" b="1">
                <a:solidFill>
                  <a:srgbClr val="000000"/>
                </a:solidFill>
                <a:latin typeface="Calibri"/>
                <a:ea typeface="Calibri"/>
                <a:cs typeface="Calibri"/>
                <a:sym typeface="Calibri"/>
              </a:rPr>
              <a:t>(alta gestão)</a:t>
            </a:r>
            <a:endParaRPr/>
          </a:p>
        </p:txBody>
      </p:sp>
      <p:sp>
        <p:nvSpPr>
          <p:cNvPr id="233" name="Google Shape;233;p14"/>
          <p:cNvSpPr txBox="1"/>
          <p:nvPr/>
        </p:nvSpPr>
        <p:spPr>
          <a:xfrm>
            <a:off x="9415848" y="137294"/>
            <a:ext cx="26814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234" name="Google Shape;234;p14"/>
          <p:cNvSpPr txBox="1"/>
          <p:nvPr/>
        </p:nvSpPr>
        <p:spPr>
          <a:xfrm>
            <a:off x="279263" y="827035"/>
            <a:ext cx="508203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3C4743"/>
                </a:solidFill>
                <a:latin typeface="Calibri"/>
                <a:ea typeface="Calibri"/>
                <a:cs typeface="Calibri"/>
                <a:sym typeface="Calibri"/>
              </a:rPr>
              <a:t>Segmentos do orçamento</a:t>
            </a:r>
            <a:endParaRPr sz="3600" b="1">
              <a:solidFill>
                <a:srgbClr val="3C474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8"/>
        <p:cNvGrpSpPr/>
        <p:nvPr/>
      </p:nvGrpSpPr>
      <p:grpSpPr>
        <a:xfrm>
          <a:off x="0" y="0"/>
          <a:ext cx="0" cy="0"/>
          <a:chOff x="0" y="0"/>
          <a:chExt cx="0" cy="0"/>
        </a:xfrm>
      </p:grpSpPr>
      <p:sp>
        <p:nvSpPr>
          <p:cNvPr id="239" name="Google Shape;239;p15"/>
          <p:cNvSpPr txBox="1"/>
          <p:nvPr/>
        </p:nvSpPr>
        <p:spPr>
          <a:xfrm>
            <a:off x="169044" y="1473366"/>
            <a:ext cx="11928221" cy="4661216"/>
          </a:xfrm>
          <a:prstGeom prst="rect">
            <a:avLst/>
          </a:prstGeom>
          <a:solidFill>
            <a:srgbClr val="A1B6C7"/>
          </a:solid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2400"/>
              <a:buFont typeface="Noto Sans Symbols"/>
              <a:buChar char="▪"/>
            </a:pPr>
            <a:r>
              <a:rPr lang="en-US" sz="2400" b="1">
                <a:solidFill>
                  <a:srgbClr val="000000"/>
                </a:solidFill>
                <a:latin typeface="Calibri"/>
                <a:ea typeface="Calibri"/>
                <a:cs typeface="Calibri"/>
                <a:sym typeface="Calibri"/>
              </a:rPr>
              <a:t>Orçamento de Vendas</a:t>
            </a:r>
            <a:endParaRPr sz="2400" b="1">
              <a:solidFill>
                <a:srgbClr val="000000"/>
              </a:solidFill>
              <a:latin typeface="Calibri"/>
              <a:ea typeface="Calibri"/>
              <a:cs typeface="Calibri"/>
              <a:sym typeface="Calibri"/>
            </a:endParaRPr>
          </a:p>
          <a:p>
            <a:pPr marL="685800" marR="0" lvl="1" indent="-228600" algn="l" rtl="0">
              <a:lnSpc>
                <a:spcPct val="100000"/>
              </a:lnSpc>
              <a:spcBef>
                <a:spcPts val="48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Identificação dos produtos da empresa</a:t>
            </a:r>
            <a:endParaRPr sz="24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48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Identificação dos principais mercados para o produto</a:t>
            </a:r>
            <a:endParaRPr sz="24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48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Identificação e definição dos sistemas de financiamento das vendas para os diversos produtos e mercados</a:t>
            </a:r>
            <a:endParaRPr sz="24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48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Identificação e definição dos prazos para os sistemas de financiamento</a:t>
            </a:r>
            <a:endParaRPr sz="24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48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Orçamento de quantidades para os produtos, mercados e sistemas de financiamentos</a:t>
            </a:r>
            <a:endParaRPr sz="24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48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Preços unitários de venda para os produtos, mercados e sistemas de financiamento</a:t>
            </a:r>
            <a:endParaRPr sz="24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48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Definição das taxas de juros para os sistemas de financiamento</a:t>
            </a:r>
            <a:endParaRPr sz="24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48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Impostos incidentes sobre as vendas para os produtos e mercados </a:t>
            </a:r>
            <a:endParaRPr/>
          </a:p>
        </p:txBody>
      </p:sp>
      <p:sp>
        <p:nvSpPr>
          <p:cNvPr id="240" name="Google Shape;240;p15"/>
          <p:cNvSpPr txBox="1"/>
          <p:nvPr/>
        </p:nvSpPr>
        <p:spPr>
          <a:xfrm>
            <a:off x="9415848" y="137294"/>
            <a:ext cx="26814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241" name="Google Shape;241;p15"/>
          <p:cNvSpPr txBox="1"/>
          <p:nvPr/>
        </p:nvSpPr>
        <p:spPr>
          <a:xfrm>
            <a:off x="279263" y="827035"/>
            <a:ext cx="608031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3C4743"/>
                </a:solidFill>
                <a:latin typeface="Calibri"/>
                <a:ea typeface="Calibri"/>
                <a:cs typeface="Calibri"/>
                <a:sym typeface="Calibri"/>
              </a:rPr>
              <a:t>Principais peças orçamentárias</a:t>
            </a:r>
            <a:endParaRPr sz="3600" b="1">
              <a:solidFill>
                <a:srgbClr val="3C474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5"/>
        <p:cNvGrpSpPr/>
        <p:nvPr/>
      </p:nvGrpSpPr>
      <p:grpSpPr>
        <a:xfrm>
          <a:off x="0" y="0"/>
          <a:ext cx="0" cy="0"/>
          <a:chOff x="0" y="0"/>
          <a:chExt cx="0" cy="0"/>
        </a:xfrm>
      </p:grpSpPr>
      <p:sp>
        <p:nvSpPr>
          <p:cNvPr id="246" name="Google Shape;246;p16"/>
          <p:cNvSpPr txBox="1"/>
          <p:nvPr/>
        </p:nvSpPr>
        <p:spPr>
          <a:xfrm>
            <a:off x="585732" y="1793775"/>
            <a:ext cx="10427217" cy="4412779"/>
          </a:xfrm>
          <a:prstGeom prst="rect">
            <a:avLst/>
          </a:prstGeom>
          <a:solidFill>
            <a:srgbClr val="A1B6C7"/>
          </a:solid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2800"/>
              <a:buFont typeface="Noto Sans Symbols"/>
              <a:buChar char="▪"/>
            </a:pPr>
            <a:r>
              <a:rPr lang="en-US" sz="2800" b="1">
                <a:solidFill>
                  <a:srgbClr val="000000"/>
                </a:solidFill>
                <a:latin typeface="Calibri"/>
                <a:ea typeface="Calibri"/>
                <a:cs typeface="Calibri"/>
                <a:sym typeface="Calibri"/>
              </a:rPr>
              <a:t>Orçamento de produção</a:t>
            </a:r>
            <a:endParaRPr sz="2800" b="1">
              <a:solidFill>
                <a:srgbClr val="000000"/>
              </a:solidFill>
              <a:latin typeface="Calibri"/>
              <a:ea typeface="Calibri"/>
              <a:cs typeface="Calibri"/>
              <a:sym typeface="Calibri"/>
            </a:endParaRPr>
          </a:p>
          <a:p>
            <a:pPr marL="685800" marR="0" lvl="1" indent="-228600" algn="l" rtl="0">
              <a:lnSpc>
                <a:spcPct val="100000"/>
              </a:lnSpc>
              <a:spcBef>
                <a:spcPts val="520"/>
              </a:spcBef>
              <a:spcAft>
                <a:spcPts val="0"/>
              </a:spcAft>
              <a:buClr>
                <a:srgbClr val="000000"/>
              </a:buClr>
              <a:buSzPts val="2600"/>
              <a:buFont typeface="Noto Sans Symbols"/>
              <a:buChar char="▪"/>
            </a:pPr>
            <a:r>
              <a:rPr lang="en-US" sz="2600" b="0" i="0" u="none" strike="noStrike" cap="none">
                <a:solidFill>
                  <a:srgbClr val="000000"/>
                </a:solidFill>
                <a:latin typeface="Calibri"/>
                <a:ea typeface="Calibri"/>
                <a:cs typeface="Calibri"/>
                <a:sym typeface="Calibri"/>
              </a:rPr>
              <a:t>Identificar os produtos a serem produzidos (relacionar os produtos a serem vendidos)</a:t>
            </a:r>
            <a:endParaRPr/>
          </a:p>
          <a:p>
            <a:pPr marL="685800" marR="0" lvl="1" indent="-228600" algn="l" rtl="0">
              <a:lnSpc>
                <a:spcPct val="100000"/>
              </a:lnSpc>
              <a:spcBef>
                <a:spcPts val="520"/>
              </a:spcBef>
              <a:spcAft>
                <a:spcPts val="0"/>
              </a:spcAft>
              <a:buClr>
                <a:srgbClr val="000000"/>
              </a:buClr>
              <a:buSzPts val="2600"/>
              <a:buFont typeface="Noto Sans Symbols"/>
              <a:buChar char="▪"/>
            </a:pPr>
            <a:r>
              <a:rPr lang="en-US" sz="2600" b="0" i="0" u="none" strike="noStrike" cap="none">
                <a:solidFill>
                  <a:srgbClr val="000000"/>
                </a:solidFill>
                <a:latin typeface="Calibri"/>
                <a:ea typeface="Calibri"/>
                <a:cs typeface="Calibri"/>
                <a:sym typeface="Calibri"/>
              </a:rPr>
              <a:t>Orçamento de vendas</a:t>
            </a:r>
            <a:endParaRPr sz="26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520"/>
              </a:spcBef>
              <a:spcAft>
                <a:spcPts val="0"/>
              </a:spcAft>
              <a:buClr>
                <a:srgbClr val="000000"/>
              </a:buClr>
              <a:buSzPts val="2600"/>
              <a:buFont typeface="Noto Sans Symbols"/>
              <a:buChar char="▪"/>
            </a:pPr>
            <a:r>
              <a:rPr lang="en-US" sz="2600" b="0" i="0" u="none" strike="noStrike" cap="none">
                <a:solidFill>
                  <a:srgbClr val="000000"/>
                </a:solidFill>
                <a:latin typeface="Calibri"/>
                <a:ea typeface="Calibri"/>
                <a:cs typeface="Calibri"/>
                <a:sym typeface="Calibri"/>
              </a:rPr>
              <a:t>Sistema de estoques acabados</a:t>
            </a:r>
            <a:endParaRPr sz="26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520"/>
              </a:spcBef>
              <a:spcAft>
                <a:spcPts val="0"/>
              </a:spcAft>
              <a:buClr>
                <a:srgbClr val="000000"/>
              </a:buClr>
              <a:buSzPts val="2600"/>
              <a:buFont typeface="Noto Sans Symbols"/>
              <a:buChar char="▪"/>
            </a:pPr>
            <a:r>
              <a:rPr lang="en-US" sz="2600" b="0" i="0" u="none" strike="noStrike" cap="none">
                <a:solidFill>
                  <a:srgbClr val="000000"/>
                </a:solidFill>
                <a:latin typeface="Calibri"/>
                <a:ea typeface="Calibri"/>
                <a:cs typeface="Calibri"/>
                <a:sym typeface="Calibri"/>
              </a:rPr>
              <a:t>Orçamento de estoque de produtos acabados</a:t>
            </a:r>
            <a:endParaRPr sz="2600" b="0" i="0" u="none" strike="noStrike" cap="none">
              <a:solidFill>
                <a:srgbClr val="000000"/>
              </a:solidFill>
              <a:latin typeface="Calibri"/>
              <a:ea typeface="Calibri"/>
              <a:cs typeface="Calibri"/>
              <a:sym typeface="Calibri"/>
            </a:endParaRPr>
          </a:p>
        </p:txBody>
      </p:sp>
      <p:sp>
        <p:nvSpPr>
          <p:cNvPr id="247" name="Google Shape;247;p16"/>
          <p:cNvSpPr txBox="1"/>
          <p:nvPr/>
        </p:nvSpPr>
        <p:spPr>
          <a:xfrm>
            <a:off x="9415848" y="137294"/>
            <a:ext cx="26814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248" name="Google Shape;248;p16"/>
          <p:cNvSpPr txBox="1"/>
          <p:nvPr/>
        </p:nvSpPr>
        <p:spPr>
          <a:xfrm>
            <a:off x="279263" y="827035"/>
            <a:ext cx="608031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3C4743"/>
                </a:solidFill>
                <a:latin typeface="Calibri"/>
                <a:ea typeface="Calibri"/>
                <a:cs typeface="Calibri"/>
                <a:sym typeface="Calibri"/>
              </a:rPr>
              <a:t>Principais peças orçamentárias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2"/>
        <p:cNvGrpSpPr/>
        <p:nvPr/>
      </p:nvGrpSpPr>
      <p:grpSpPr>
        <a:xfrm>
          <a:off x="0" y="0"/>
          <a:ext cx="0" cy="0"/>
          <a:chOff x="0" y="0"/>
          <a:chExt cx="0" cy="0"/>
        </a:xfrm>
      </p:grpSpPr>
      <p:sp>
        <p:nvSpPr>
          <p:cNvPr id="253" name="Google Shape;253;p17"/>
          <p:cNvSpPr txBox="1"/>
          <p:nvPr/>
        </p:nvSpPr>
        <p:spPr>
          <a:xfrm>
            <a:off x="329340" y="1388662"/>
            <a:ext cx="11638884" cy="4699622"/>
          </a:xfrm>
          <a:prstGeom prst="rect">
            <a:avLst/>
          </a:prstGeom>
          <a:solidFill>
            <a:srgbClr val="A1B6C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Noto Sans Symbols"/>
              <a:buNone/>
            </a:pPr>
            <a:r>
              <a:rPr lang="en-US" sz="2800" b="1">
                <a:solidFill>
                  <a:srgbClr val="000000"/>
                </a:solidFill>
                <a:latin typeface="Calibri"/>
                <a:ea typeface="Calibri"/>
                <a:cs typeface="Calibri"/>
                <a:sym typeface="Calibri"/>
              </a:rPr>
              <a:t>Estudo de capacidade logistica</a:t>
            </a:r>
            <a:endParaRPr sz="2800" b="1">
              <a:solidFill>
                <a:srgbClr val="000000"/>
              </a:solidFill>
              <a:latin typeface="Calibri"/>
              <a:ea typeface="Calibri"/>
              <a:cs typeface="Calibri"/>
              <a:sym typeface="Calibri"/>
            </a:endParaRPr>
          </a:p>
          <a:p>
            <a:pPr marL="228600" marR="0" lvl="0" indent="-228600" algn="l" rtl="0">
              <a:lnSpc>
                <a:spcPct val="100000"/>
              </a:lnSpc>
              <a:spcBef>
                <a:spcPts val="480"/>
              </a:spcBef>
              <a:spcAft>
                <a:spcPts val="0"/>
              </a:spcAft>
              <a:buClr>
                <a:srgbClr val="000000"/>
              </a:buClr>
              <a:buSzPts val="2400"/>
              <a:buFont typeface="Noto Sans Symbols"/>
              <a:buChar char="▪"/>
            </a:pPr>
            <a:r>
              <a:rPr lang="en-US" sz="2400" b="1">
                <a:solidFill>
                  <a:srgbClr val="000000"/>
                </a:solidFill>
                <a:latin typeface="Calibri"/>
                <a:ea typeface="Calibri"/>
                <a:cs typeface="Calibri"/>
                <a:sym typeface="Calibri"/>
              </a:rPr>
              <a:t> Após realizado o orçamento de produção as atenções voltam-se para a avaliação da capacidade dos recursos para atender a produção orçada.</a:t>
            </a:r>
            <a:endParaRPr/>
          </a:p>
          <a:p>
            <a:pPr marL="685800" marR="0" lvl="1" indent="-228600" algn="l" rtl="0">
              <a:lnSpc>
                <a:spcPct val="100000"/>
              </a:lnSpc>
              <a:spcBef>
                <a:spcPts val="48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Estudo da capacidade de produção do parque industrial (se é necessária a aquisição de mais equipamentos)</a:t>
            </a:r>
            <a:endParaRPr/>
          </a:p>
          <a:p>
            <a:pPr marL="685800" marR="0" lvl="1" indent="-228600" algn="l" rtl="0">
              <a:lnSpc>
                <a:spcPct val="100000"/>
              </a:lnSpc>
              <a:spcBef>
                <a:spcPts val="48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Estudo da capacidade de produção da mão de obra direta (se é capaz de absorver a produção ou se há necessidade de contratação)</a:t>
            </a:r>
            <a:endParaRPr/>
          </a:p>
          <a:p>
            <a:pPr marL="685800" marR="0" lvl="1" indent="-228600" algn="l" rtl="0">
              <a:lnSpc>
                <a:spcPct val="100000"/>
              </a:lnSpc>
              <a:spcBef>
                <a:spcPts val="48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Estudo da capacidade dos imóveis de absorver os eventuais aumentos de recursos de equipamentos e mão de obra</a:t>
            </a:r>
            <a:endParaRPr sz="24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48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Estudo da capacidade de setores de apoio à produção e a comercialização, em termos de mão de obra, equipamentos ou serviços de terceiros.</a:t>
            </a:r>
            <a:endParaRPr/>
          </a:p>
        </p:txBody>
      </p:sp>
      <p:sp>
        <p:nvSpPr>
          <p:cNvPr id="254" name="Google Shape;254;p17"/>
          <p:cNvSpPr txBox="1"/>
          <p:nvPr/>
        </p:nvSpPr>
        <p:spPr>
          <a:xfrm>
            <a:off x="9415848" y="137294"/>
            <a:ext cx="26814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255" name="Google Shape;255;p17"/>
          <p:cNvSpPr txBox="1"/>
          <p:nvPr/>
        </p:nvSpPr>
        <p:spPr>
          <a:xfrm>
            <a:off x="279263" y="827035"/>
            <a:ext cx="608031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3C4743"/>
                </a:solidFill>
                <a:latin typeface="Calibri"/>
                <a:ea typeface="Calibri"/>
                <a:cs typeface="Calibri"/>
                <a:sym typeface="Calibri"/>
              </a:rPr>
              <a:t>Principais peças orçamentárias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9"/>
        <p:cNvGrpSpPr/>
        <p:nvPr/>
      </p:nvGrpSpPr>
      <p:grpSpPr>
        <a:xfrm>
          <a:off x="0" y="0"/>
          <a:ext cx="0" cy="0"/>
          <a:chOff x="0" y="0"/>
          <a:chExt cx="0" cy="0"/>
        </a:xfrm>
      </p:grpSpPr>
      <p:sp>
        <p:nvSpPr>
          <p:cNvPr id="260" name="Google Shape;260;p18"/>
          <p:cNvSpPr txBox="1"/>
          <p:nvPr/>
        </p:nvSpPr>
        <p:spPr>
          <a:xfrm>
            <a:off x="585732" y="1793775"/>
            <a:ext cx="10427217" cy="4412779"/>
          </a:xfrm>
          <a:prstGeom prst="rect">
            <a:avLst/>
          </a:prstGeom>
          <a:solidFill>
            <a:srgbClr val="A1B6C7"/>
          </a:solid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3200"/>
              <a:buFont typeface="Noto Sans Symbols"/>
              <a:buChar char="▪"/>
            </a:pPr>
            <a:r>
              <a:rPr lang="en-US" sz="3200" b="1">
                <a:solidFill>
                  <a:srgbClr val="000000"/>
                </a:solidFill>
                <a:latin typeface="Calibri"/>
                <a:ea typeface="Calibri"/>
                <a:cs typeface="Calibri"/>
                <a:sym typeface="Calibri"/>
              </a:rPr>
              <a:t>Orçamento de materiais – Compras e Consumo</a:t>
            </a:r>
            <a:endParaRPr sz="3200" b="1">
              <a:solidFill>
                <a:srgbClr val="000000"/>
              </a:solidFill>
              <a:latin typeface="Calibri"/>
              <a:ea typeface="Calibri"/>
              <a:cs typeface="Calibri"/>
              <a:sym typeface="Calibri"/>
            </a:endParaRPr>
          </a:p>
          <a:p>
            <a:pPr marL="228600" marR="0" lvl="0" indent="-228600" algn="l" rtl="0">
              <a:lnSpc>
                <a:spcPct val="100000"/>
              </a:lnSpc>
              <a:spcBef>
                <a:spcPts val="520"/>
              </a:spcBef>
              <a:spcAft>
                <a:spcPts val="0"/>
              </a:spcAft>
              <a:buClr>
                <a:srgbClr val="000000"/>
              </a:buClr>
              <a:buSzPts val="2600"/>
              <a:buFont typeface="Noto Sans Symbols"/>
              <a:buChar char="▪"/>
            </a:pPr>
            <a:r>
              <a:rPr lang="en-US" sz="2600" b="1">
                <a:solidFill>
                  <a:srgbClr val="000000"/>
                </a:solidFill>
                <a:latin typeface="Calibri"/>
                <a:ea typeface="Calibri"/>
                <a:cs typeface="Calibri"/>
                <a:sym typeface="Calibri"/>
              </a:rPr>
              <a:t>Orçamento de quantidade de produção:</a:t>
            </a:r>
            <a:endParaRPr/>
          </a:p>
          <a:p>
            <a:pPr marL="685800" marR="0" lvl="1" indent="-228600" algn="l" rtl="0">
              <a:lnSpc>
                <a:spcPct val="100000"/>
              </a:lnSpc>
              <a:spcBef>
                <a:spcPts val="400"/>
              </a:spcBef>
              <a:spcAft>
                <a:spcPts val="0"/>
              </a:spcAft>
              <a:buClr>
                <a:srgbClr val="000000"/>
              </a:buClr>
              <a:buSzPts val="2000"/>
              <a:buFont typeface="Noto Sans Symbols"/>
              <a:buChar char="▪"/>
            </a:pPr>
            <a:r>
              <a:rPr lang="en-US" sz="2000" b="0" i="0" u="none" strike="noStrike" cap="none">
                <a:solidFill>
                  <a:srgbClr val="000000"/>
                </a:solidFill>
                <a:latin typeface="Calibri"/>
                <a:ea typeface="Calibri"/>
                <a:cs typeface="Calibri"/>
                <a:sym typeface="Calibri"/>
              </a:rPr>
              <a:t>Produtos a serem produzidos</a:t>
            </a:r>
            <a:endParaRPr sz="20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400"/>
              </a:spcBef>
              <a:spcAft>
                <a:spcPts val="0"/>
              </a:spcAft>
              <a:buClr>
                <a:srgbClr val="000000"/>
              </a:buClr>
              <a:buSzPts val="2000"/>
              <a:buFont typeface="Noto Sans Symbols"/>
              <a:buChar char="▪"/>
            </a:pPr>
            <a:r>
              <a:rPr lang="en-US" sz="2000" b="0" i="0" u="none" strike="noStrike" cap="none">
                <a:solidFill>
                  <a:srgbClr val="000000"/>
                </a:solidFill>
                <a:latin typeface="Calibri"/>
                <a:ea typeface="Calibri"/>
                <a:cs typeface="Calibri"/>
                <a:sym typeface="Calibri"/>
              </a:rPr>
              <a:t>Quantidade a ser produzida</a:t>
            </a:r>
            <a:endParaRPr sz="20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400"/>
              </a:spcBef>
              <a:spcAft>
                <a:spcPts val="0"/>
              </a:spcAft>
              <a:buClr>
                <a:srgbClr val="000000"/>
              </a:buClr>
              <a:buSzPts val="2000"/>
              <a:buFont typeface="Noto Sans Symbols"/>
              <a:buChar char="▪"/>
            </a:pPr>
            <a:r>
              <a:rPr lang="en-US" sz="2000" b="0" i="0" u="none" strike="noStrike" cap="none">
                <a:solidFill>
                  <a:srgbClr val="000000"/>
                </a:solidFill>
                <a:latin typeface="Calibri"/>
                <a:ea typeface="Calibri"/>
                <a:cs typeface="Calibri"/>
                <a:sym typeface="Calibri"/>
              </a:rPr>
              <a:t>Estrutura de cada produto</a:t>
            </a:r>
            <a:endParaRPr sz="20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400"/>
              </a:spcBef>
              <a:spcAft>
                <a:spcPts val="0"/>
              </a:spcAft>
              <a:buClr>
                <a:srgbClr val="000000"/>
              </a:buClr>
              <a:buSzPts val="2000"/>
              <a:buFont typeface="Noto Sans Symbols"/>
              <a:buChar char="▪"/>
            </a:pPr>
            <a:r>
              <a:rPr lang="en-US" sz="2000" b="0" i="0" u="none" strike="noStrike" cap="none">
                <a:solidFill>
                  <a:srgbClr val="000000"/>
                </a:solidFill>
                <a:latin typeface="Calibri"/>
                <a:ea typeface="Calibri"/>
                <a:cs typeface="Calibri"/>
                <a:sym typeface="Calibri"/>
              </a:rPr>
              <a:t>Tipo de material</a:t>
            </a:r>
            <a:endParaRPr/>
          </a:p>
          <a:p>
            <a:pPr marL="685800" marR="0" lvl="1" indent="-228600" algn="l" rtl="0">
              <a:lnSpc>
                <a:spcPct val="100000"/>
              </a:lnSpc>
              <a:spcBef>
                <a:spcPts val="400"/>
              </a:spcBef>
              <a:spcAft>
                <a:spcPts val="0"/>
              </a:spcAft>
              <a:buClr>
                <a:srgbClr val="000000"/>
              </a:buClr>
              <a:buSzPts val="2000"/>
              <a:buFont typeface="Noto Sans Symbols"/>
              <a:buChar char="▪"/>
            </a:pPr>
            <a:r>
              <a:rPr lang="en-US" sz="2000" b="0" i="0" u="none" strike="noStrike" cap="none">
                <a:solidFill>
                  <a:srgbClr val="000000"/>
                </a:solidFill>
                <a:latin typeface="Calibri"/>
                <a:ea typeface="Calibri"/>
                <a:cs typeface="Calibri"/>
                <a:sym typeface="Calibri"/>
              </a:rPr>
              <a:t>Preço dos materiais</a:t>
            </a:r>
            <a:endParaRPr sz="20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400"/>
              </a:spcBef>
              <a:spcAft>
                <a:spcPts val="0"/>
              </a:spcAft>
              <a:buClr>
                <a:srgbClr val="000000"/>
              </a:buClr>
              <a:buSzPts val="2000"/>
              <a:buFont typeface="Noto Sans Symbols"/>
              <a:buChar char="▪"/>
            </a:pPr>
            <a:r>
              <a:rPr lang="en-US" sz="2000" b="0" i="0" u="none" strike="noStrike" cap="none">
                <a:solidFill>
                  <a:srgbClr val="000000"/>
                </a:solidFill>
                <a:latin typeface="Calibri"/>
                <a:ea typeface="Calibri"/>
                <a:cs typeface="Calibri"/>
                <a:sym typeface="Calibri"/>
              </a:rPr>
              <a:t>Tempos de espera de compras e estocagem</a:t>
            </a:r>
            <a:endParaRPr sz="20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400"/>
              </a:spcBef>
              <a:spcAft>
                <a:spcPts val="0"/>
              </a:spcAft>
              <a:buClr>
                <a:srgbClr val="000000"/>
              </a:buClr>
              <a:buSzPts val="2000"/>
              <a:buFont typeface="Noto Sans Symbols"/>
              <a:buChar char="▪"/>
            </a:pPr>
            <a:r>
              <a:rPr lang="en-US" sz="2000" b="0" i="0" u="none" strike="noStrike" cap="none">
                <a:solidFill>
                  <a:srgbClr val="000000"/>
                </a:solidFill>
                <a:latin typeface="Calibri"/>
                <a:ea typeface="Calibri"/>
                <a:cs typeface="Calibri"/>
                <a:sym typeface="Calibri"/>
              </a:rPr>
              <a:t>Materiais com demanda independente</a:t>
            </a:r>
            <a:endParaRPr sz="2000" b="0" i="0" u="none" strike="noStrike" cap="none">
              <a:solidFill>
                <a:srgbClr val="000000"/>
              </a:solidFill>
              <a:latin typeface="Calibri"/>
              <a:ea typeface="Calibri"/>
              <a:cs typeface="Calibri"/>
              <a:sym typeface="Calibri"/>
            </a:endParaRPr>
          </a:p>
          <a:p>
            <a:pPr marL="685800" marR="0" lvl="1" indent="-101600" algn="l" rtl="0">
              <a:lnSpc>
                <a:spcPct val="100000"/>
              </a:lnSpc>
              <a:spcBef>
                <a:spcPts val="400"/>
              </a:spcBef>
              <a:spcAft>
                <a:spcPts val="0"/>
              </a:spcAft>
              <a:buClr>
                <a:schemeClr val="dk2"/>
              </a:buClr>
              <a:buSzPts val="2000"/>
              <a:buFont typeface="Noto Sans Symbols"/>
              <a:buNone/>
            </a:pPr>
            <a:endParaRPr sz="2000" b="0" i="0" u="none" strike="noStrike" cap="none">
              <a:solidFill>
                <a:srgbClr val="000000"/>
              </a:solidFill>
              <a:latin typeface="Calibri"/>
              <a:ea typeface="Calibri"/>
              <a:cs typeface="Calibri"/>
              <a:sym typeface="Calibri"/>
            </a:endParaRPr>
          </a:p>
        </p:txBody>
      </p:sp>
      <p:sp>
        <p:nvSpPr>
          <p:cNvPr id="261" name="Google Shape;261;p18"/>
          <p:cNvSpPr txBox="1"/>
          <p:nvPr/>
        </p:nvSpPr>
        <p:spPr>
          <a:xfrm>
            <a:off x="9415848" y="137294"/>
            <a:ext cx="26814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262" name="Google Shape;262;p18"/>
          <p:cNvSpPr txBox="1"/>
          <p:nvPr/>
        </p:nvSpPr>
        <p:spPr>
          <a:xfrm>
            <a:off x="279263" y="827035"/>
            <a:ext cx="608031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3C4743"/>
                </a:solidFill>
                <a:latin typeface="Calibri"/>
                <a:ea typeface="Calibri"/>
                <a:cs typeface="Calibri"/>
                <a:sym typeface="Calibri"/>
              </a:rPr>
              <a:t>Principais peças orçamentárias</a:t>
            </a:r>
            <a:endParaRPr/>
          </a:p>
        </p:txBody>
      </p:sp>
      <p:sp>
        <p:nvSpPr>
          <p:cNvPr id="263" name="Google Shape;263;p18"/>
          <p:cNvSpPr txBox="1"/>
          <p:nvPr/>
        </p:nvSpPr>
        <p:spPr>
          <a:xfrm>
            <a:off x="7373074" y="2824223"/>
            <a:ext cx="3171464" cy="2308324"/>
          </a:xfrm>
          <a:prstGeom prst="rect">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MRP e Programa Mestre de Produção</a:t>
            </a:r>
            <a:endParaRPr/>
          </a:p>
          <a:p>
            <a:pPr marL="285750" marR="0" lvl="0" indent="-285750" algn="l" rtl="0">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Estoque de Materiais</a:t>
            </a:r>
            <a:endParaRPr/>
          </a:p>
          <a:p>
            <a:pPr marL="285750" marR="0" lvl="0" indent="-285750" algn="l" rtl="0">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Sistema de Compras </a:t>
            </a:r>
            <a:endParaRPr/>
          </a:p>
          <a:p>
            <a:pPr marL="285750" marR="0" lvl="0" indent="-285750" algn="l" rtl="0">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Estrutura do produto e processo de produção</a:t>
            </a:r>
            <a:endParaRPr/>
          </a:p>
          <a:p>
            <a:pPr marL="285750" marR="0" lvl="0" indent="-285750" algn="l" rtl="0">
              <a:spcBef>
                <a:spcPts val="0"/>
              </a:spcBef>
              <a:spcAft>
                <a:spcPts val="0"/>
              </a:spcAft>
              <a:buClr>
                <a:schemeClr val="lt1"/>
              </a:buClr>
              <a:buSzPts val="1800"/>
              <a:buFont typeface="Arial"/>
              <a:buChar char="•"/>
            </a:pPr>
            <a:r>
              <a:rPr lang="en-US" sz="1800">
                <a:solidFill>
                  <a:schemeClr val="lt1"/>
                </a:solidFill>
                <a:latin typeface="Calibri"/>
                <a:ea typeface="Calibri"/>
                <a:cs typeface="Calibri"/>
                <a:sym typeface="Calibri"/>
              </a:rPr>
              <a:t>Sistema de consumo de materiais </a:t>
            </a:r>
            <a:endParaRPr sz="18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7"/>
        <p:cNvGrpSpPr/>
        <p:nvPr/>
      </p:nvGrpSpPr>
      <p:grpSpPr>
        <a:xfrm>
          <a:off x="0" y="0"/>
          <a:ext cx="0" cy="0"/>
          <a:chOff x="0" y="0"/>
          <a:chExt cx="0" cy="0"/>
        </a:xfrm>
      </p:grpSpPr>
      <p:sp>
        <p:nvSpPr>
          <p:cNvPr id="268" name="Google Shape;268;p19"/>
          <p:cNvSpPr txBox="1"/>
          <p:nvPr/>
        </p:nvSpPr>
        <p:spPr>
          <a:xfrm>
            <a:off x="279264" y="1473367"/>
            <a:ext cx="10733686" cy="4733188"/>
          </a:xfrm>
          <a:prstGeom prst="rect">
            <a:avLst/>
          </a:prstGeom>
          <a:solidFill>
            <a:srgbClr val="A1B6C7"/>
          </a:solid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2800"/>
              <a:buFont typeface="Noto Sans Symbols"/>
              <a:buChar char="▪"/>
            </a:pPr>
            <a:r>
              <a:rPr lang="en-US" sz="2800" b="1">
                <a:solidFill>
                  <a:srgbClr val="000000"/>
                </a:solidFill>
                <a:latin typeface="Calibri"/>
                <a:ea typeface="Calibri"/>
                <a:cs typeface="Calibri"/>
                <a:sym typeface="Calibri"/>
              </a:rPr>
              <a:t>Orçamento de Mão de obra</a:t>
            </a:r>
            <a:endParaRPr sz="2800" b="1">
              <a:solidFill>
                <a:srgbClr val="000000"/>
              </a:solidFill>
              <a:latin typeface="Calibri"/>
              <a:ea typeface="Calibri"/>
              <a:cs typeface="Calibri"/>
              <a:sym typeface="Calibri"/>
            </a:endParaRPr>
          </a:p>
          <a:p>
            <a:pPr marL="685800" marR="0" lvl="1" indent="-228600" algn="l" rtl="0">
              <a:lnSpc>
                <a:spcPct val="100000"/>
              </a:lnSpc>
              <a:spcBef>
                <a:spcPts val="520"/>
              </a:spcBef>
              <a:spcAft>
                <a:spcPts val="0"/>
              </a:spcAft>
              <a:buClr>
                <a:srgbClr val="000000"/>
              </a:buClr>
              <a:buSzPts val="2600"/>
              <a:buFont typeface="Noto Sans Symbols"/>
              <a:buChar char="▪"/>
            </a:pPr>
            <a:r>
              <a:rPr lang="en-US" sz="2600" b="1" i="0" u="none" strike="noStrike" cap="none">
                <a:solidFill>
                  <a:srgbClr val="000000"/>
                </a:solidFill>
                <a:latin typeface="Calibri"/>
                <a:ea typeface="Calibri"/>
                <a:cs typeface="Calibri"/>
                <a:sym typeface="Calibri"/>
              </a:rPr>
              <a:t>Quantidade de funcionário por setor</a:t>
            </a:r>
            <a:endParaRPr sz="2600" b="1" i="0" u="none" strike="noStrike" cap="none">
              <a:solidFill>
                <a:srgbClr val="000000"/>
              </a:solidFill>
              <a:latin typeface="Calibri"/>
              <a:ea typeface="Calibri"/>
              <a:cs typeface="Calibri"/>
              <a:sym typeface="Calibri"/>
            </a:endParaRPr>
          </a:p>
          <a:p>
            <a:pPr marL="1143000" marR="0" lvl="2" indent="-228600" algn="l" rtl="0">
              <a:lnSpc>
                <a:spcPct val="100000"/>
              </a:lnSpc>
              <a:spcBef>
                <a:spcPts val="480"/>
              </a:spcBef>
              <a:spcAft>
                <a:spcPts val="0"/>
              </a:spcAft>
              <a:buClr>
                <a:srgbClr val="000000"/>
              </a:buClr>
              <a:buSzPts val="2400"/>
              <a:buFont typeface="Noto Sans Symbols"/>
              <a:buChar char="▪"/>
            </a:pPr>
            <a:r>
              <a:rPr lang="en-US" sz="2400" b="1" i="0" u="none" strike="noStrike" cap="none">
                <a:solidFill>
                  <a:srgbClr val="000000"/>
                </a:solidFill>
                <a:latin typeface="Calibri"/>
                <a:ea typeface="Calibri"/>
                <a:cs typeface="Calibri"/>
                <a:sym typeface="Calibri"/>
              </a:rPr>
              <a:t>Horas de trabalho</a:t>
            </a:r>
            <a:endParaRPr sz="2400" b="1" i="0" u="none" strike="noStrike" cap="none">
              <a:solidFill>
                <a:srgbClr val="000000"/>
              </a:solidFill>
              <a:latin typeface="Calibri"/>
              <a:ea typeface="Calibri"/>
              <a:cs typeface="Calibri"/>
              <a:sym typeface="Calibri"/>
            </a:endParaRPr>
          </a:p>
          <a:p>
            <a:pPr marL="1143000" marR="0" lvl="2" indent="-228600" algn="l" rtl="0">
              <a:lnSpc>
                <a:spcPct val="100000"/>
              </a:lnSpc>
              <a:spcBef>
                <a:spcPts val="480"/>
              </a:spcBef>
              <a:spcAft>
                <a:spcPts val="0"/>
              </a:spcAft>
              <a:buClr>
                <a:srgbClr val="000000"/>
              </a:buClr>
              <a:buSzPts val="2400"/>
              <a:buFont typeface="Noto Sans Symbols"/>
              <a:buChar char="▪"/>
            </a:pPr>
            <a:r>
              <a:rPr lang="en-US" sz="2400" b="1" i="0" u="none" strike="noStrike" cap="none">
                <a:solidFill>
                  <a:srgbClr val="000000"/>
                </a:solidFill>
                <a:latin typeface="Calibri"/>
                <a:ea typeface="Calibri"/>
                <a:cs typeface="Calibri"/>
                <a:sym typeface="Calibri"/>
              </a:rPr>
              <a:t>Salário dos funcionários</a:t>
            </a:r>
            <a:endParaRPr sz="2400" b="1" i="0" u="none" strike="noStrike" cap="none">
              <a:solidFill>
                <a:srgbClr val="000000"/>
              </a:solidFill>
              <a:latin typeface="Calibri"/>
              <a:ea typeface="Calibri"/>
              <a:cs typeface="Calibri"/>
              <a:sym typeface="Calibri"/>
            </a:endParaRPr>
          </a:p>
          <a:p>
            <a:pPr marL="1143000" marR="0" lvl="2" indent="-228600" algn="l" rtl="0">
              <a:lnSpc>
                <a:spcPct val="100000"/>
              </a:lnSpc>
              <a:spcBef>
                <a:spcPts val="480"/>
              </a:spcBef>
              <a:spcAft>
                <a:spcPts val="0"/>
              </a:spcAft>
              <a:buClr>
                <a:srgbClr val="000000"/>
              </a:buClr>
              <a:buSzPts val="2400"/>
              <a:buFont typeface="Noto Sans Symbols"/>
              <a:buChar char="▪"/>
            </a:pPr>
            <a:r>
              <a:rPr lang="en-US" sz="2400" b="1" i="0" u="none" strike="noStrike" cap="none">
                <a:solidFill>
                  <a:srgbClr val="000000"/>
                </a:solidFill>
                <a:latin typeface="Calibri"/>
                <a:ea typeface="Calibri"/>
                <a:cs typeface="Calibri"/>
                <a:sym typeface="Calibri"/>
              </a:rPr>
              <a:t>Outras remunerações dos funcionários</a:t>
            </a:r>
            <a:endParaRPr sz="2400" b="1" i="0" u="none" strike="noStrike" cap="none">
              <a:solidFill>
                <a:srgbClr val="000000"/>
              </a:solidFill>
              <a:latin typeface="Calibri"/>
              <a:ea typeface="Calibri"/>
              <a:cs typeface="Calibri"/>
              <a:sym typeface="Calibri"/>
            </a:endParaRPr>
          </a:p>
          <a:p>
            <a:pPr marL="1143000" marR="0" lvl="2" indent="-228600" algn="l" rtl="0">
              <a:lnSpc>
                <a:spcPct val="100000"/>
              </a:lnSpc>
              <a:spcBef>
                <a:spcPts val="480"/>
              </a:spcBef>
              <a:spcAft>
                <a:spcPts val="0"/>
              </a:spcAft>
              <a:buClr>
                <a:srgbClr val="000000"/>
              </a:buClr>
              <a:buSzPts val="2400"/>
              <a:buFont typeface="Noto Sans Symbols"/>
              <a:buChar char="▪"/>
            </a:pPr>
            <a:r>
              <a:rPr lang="en-US" sz="2400" b="1" i="0" u="none" strike="noStrike" cap="none">
                <a:solidFill>
                  <a:srgbClr val="000000"/>
                </a:solidFill>
                <a:latin typeface="Calibri"/>
                <a:ea typeface="Calibri"/>
                <a:cs typeface="Calibri"/>
                <a:sym typeface="Calibri"/>
              </a:rPr>
              <a:t>Encargos sociais</a:t>
            </a:r>
            <a:endParaRPr sz="2400" b="1" i="0" u="none" strike="noStrike" cap="none">
              <a:solidFill>
                <a:srgbClr val="000000"/>
              </a:solidFill>
              <a:latin typeface="Calibri"/>
              <a:ea typeface="Calibri"/>
              <a:cs typeface="Calibri"/>
              <a:sym typeface="Calibri"/>
            </a:endParaRPr>
          </a:p>
          <a:p>
            <a:pPr marL="1143000" marR="0" lvl="2" indent="-228600" algn="l" rtl="0">
              <a:lnSpc>
                <a:spcPct val="100000"/>
              </a:lnSpc>
              <a:spcBef>
                <a:spcPts val="480"/>
              </a:spcBef>
              <a:spcAft>
                <a:spcPts val="0"/>
              </a:spcAft>
              <a:buClr>
                <a:srgbClr val="000000"/>
              </a:buClr>
              <a:buSzPts val="2400"/>
              <a:buFont typeface="Noto Sans Symbols"/>
              <a:buChar char="▪"/>
            </a:pPr>
            <a:r>
              <a:rPr lang="en-US" sz="2400" b="1" i="0" u="none" strike="noStrike" cap="none">
                <a:solidFill>
                  <a:srgbClr val="000000"/>
                </a:solidFill>
                <a:latin typeface="Calibri"/>
                <a:ea typeface="Calibri"/>
                <a:cs typeface="Calibri"/>
                <a:sym typeface="Calibri"/>
              </a:rPr>
              <a:t>Indicadores e dados de aumento salarial</a:t>
            </a:r>
            <a:endParaRPr sz="2400" b="1" i="0" u="none" strike="noStrike" cap="none">
              <a:solidFill>
                <a:srgbClr val="000000"/>
              </a:solidFill>
              <a:latin typeface="Calibri"/>
              <a:ea typeface="Calibri"/>
              <a:cs typeface="Calibri"/>
              <a:sym typeface="Calibri"/>
            </a:endParaRPr>
          </a:p>
        </p:txBody>
      </p:sp>
      <p:sp>
        <p:nvSpPr>
          <p:cNvPr id="269" name="Google Shape;269;p19"/>
          <p:cNvSpPr txBox="1"/>
          <p:nvPr/>
        </p:nvSpPr>
        <p:spPr>
          <a:xfrm>
            <a:off x="9415848" y="137294"/>
            <a:ext cx="26814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270" name="Google Shape;270;p19"/>
          <p:cNvSpPr txBox="1"/>
          <p:nvPr/>
        </p:nvSpPr>
        <p:spPr>
          <a:xfrm>
            <a:off x="279263" y="827035"/>
            <a:ext cx="608031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3C4743"/>
                </a:solidFill>
                <a:latin typeface="Calibri"/>
                <a:ea typeface="Calibri"/>
                <a:cs typeface="Calibri"/>
                <a:sym typeface="Calibri"/>
              </a:rPr>
              <a:t>Principais peças orçamentárias</a:t>
            </a:r>
            <a:endParaRPr/>
          </a:p>
        </p:txBody>
      </p:sp>
      <p:sp>
        <p:nvSpPr>
          <p:cNvPr id="271" name="Google Shape;271;p19"/>
          <p:cNvSpPr txBox="1"/>
          <p:nvPr/>
        </p:nvSpPr>
        <p:spPr>
          <a:xfrm>
            <a:off x="7488820" y="3102015"/>
            <a:ext cx="3055717" cy="1477328"/>
          </a:xfrm>
          <a:prstGeom prst="rect">
            <a:avLst/>
          </a:prstGeom>
          <a:gradFill>
            <a:gsLst>
              <a:gs pos="0">
                <a:srgbClr val="59615E"/>
              </a:gs>
              <a:gs pos="50000">
                <a:srgbClr val="3B4743"/>
              </a:gs>
              <a:gs pos="100000">
                <a:srgbClr val="323F3A"/>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Sistema de folha de pagamento</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Sistema de contabilidade Fiscal e Societária</a:t>
            </a:r>
            <a:endParaRPr sz="18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
        <p:cNvGrpSpPr/>
        <p:nvPr/>
      </p:nvGrpSpPr>
      <p:grpSpPr>
        <a:xfrm>
          <a:off x="0" y="0"/>
          <a:ext cx="0" cy="0"/>
          <a:chOff x="0" y="0"/>
          <a:chExt cx="0" cy="0"/>
        </a:xfrm>
      </p:grpSpPr>
      <p:sp>
        <p:nvSpPr>
          <p:cNvPr id="145" name="Google Shape;145;p2"/>
          <p:cNvSpPr txBox="1"/>
          <p:nvPr/>
        </p:nvSpPr>
        <p:spPr>
          <a:xfrm>
            <a:off x="1280160" y="1659409"/>
            <a:ext cx="9628632" cy="3986213"/>
          </a:xfrm>
          <a:prstGeom prst="rect">
            <a:avLst/>
          </a:prstGeom>
          <a:solidFill>
            <a:srgbClr val="A1B6C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2"/>
              </a:buClr>
              <a:buSzPts val="4800"/>
              <a:buFont typeface="Noto Sans Symbols"/>
              <a:buNone/>
            </a:pPr>
            <a:r>
              <a:rPr lang="en-US" sz="4800" b="1">
                <a:solidFill>
                  <a:schemeClr val="dk2"/>
                </a:solidFill>
                <a:latin typeface="Calibri"/>
                <a:ea typeface="Calibri"/>
                <a:cs typeface="Calibri"/>
                <a:sym typeface="Calibri"/>
              </a:rPr>
              <a:t>Subsistema de Gestão de Tributos e Orçamento</a:t>
            </a:r>
            <a:endParaRPr sz="4800" b="1">
              <a:solidFill>
                <a:schemeClr val="dk2"/>
              </a:solidFill>
              <a:latin typeface="Calibri"/>
              <a:ea typeface="Calibri"/>
              <a:cs typeface="Calibri"/>
              <a:sym typeface="Calibri"/>
            </a:endParaRPr>
          </a:p>
        </p:txBody>
      </p:sp>
      <p:sp>
        <p:nvSpPr>
          <p:cNvPr id="146" name="Google Shape;146;p2"/>
          <p:cNvSpPr txBox="1"/>
          <p:nvPr/>
        </p:nvSpPr>
        <p:spPr>
          <a:xfrm>
            <a:off x="9415848" y="137294"/>
            <a:ext cx="26814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5"/>
        <p:cNvGrpSpPr/>
        <p:nvPr/>
      </p:nvGrpSpPr>
      <p:grpSpPr>
        <a:xfrm>
          <a:off x="0" y="0"/>
          <a:ext cx="0" cy="0"/>
          <a:chOff x="0" y="0"/>
          <a:chExt cx="0" cy="0"/>
        </a:xfrm>
      </p:grpSpPr>
      <p:sp>
        <p:nvSpPr>
          <p:cNvPr id="276" name="Google Shape;276;p20"/>
          <p:cNvSpPr txBox="1"/>
          <p:nvPr/>
        </p:nvSpPr>
        <p:spPr>
          <a:xfrm>
            <a:off x="585732" y="1793775"/>
            <a:ext cx="10427217" cy="4412779"/>
          </a:xfrm>
          <a:prstGeom prst="rect">
            <a:avLst/>
          </a:prstGeom>
          <a:solidFill>
            <a:srgbClr val="A1B6C7"/>
          </a:solid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2800"/>
              <a:buFont typeface="Noto Sans Symbols"/>
              <a:buChar char="▪"/>
            </a:pPr>
            <a:r>
              <a:rPr lang="en-US" sz="2800" b="1">
                <a:solidFill>
                  <a:srgbClr val="000000"/>
                </a:solidFill>
                <a:latin typeface="Calibri"/>
                <a:ea typeface="Calibri"/>
                <a:cs typeface="Calibri"/>
                <a:sym typeface="Calibri"/>
              </a:rPr>
              <a:t>Orçamento de Despesas Gerais</a:t>
            </a:r>
            <a:endParaRPr sz="2800" b="1">
              <a:solidFill>
                <a:srgbClr val="000000"/>
              </a:solidFill>
              <a:latin typeface="Calibri"/>
              <a:ea typeface="Calibri"/>
              <a:cs typeface="Calibri"/>
              <a:sym typeface="Calibri"/>
            </a:endParaRPr>
          </a:p>
          <a:p>
            <a:pPr marL="685800" marR="0" lvl="1" indent="-228600" algn="l" rtl="0">
              <a:lnSpc>
                <a:spcPct val="100000"/>
              </a:lnSpc>
              <a:spcBef>
                <a:spcPts val="520"/>
              </a:spcBef>
              <a:spcAft>
                <a:spcPts val="0"/>
              </a:spcAft>
              <a:buClr>
                <a:srgbClr val="000000"/>
              </a:buClr>
              <a:buSzPts val="2600"/>
              <a:buFont typeface="Noto Sans Symbols"/>
              <a:buChar char="▪"/>
            </a:pPr>
            <a:r>
              <a:rPr lang="en-US" sz="2600" b="0" i="0" u="none" strike="noStrike" cap="none">
                <a:solidFill>
                  <a:srgbClr val="000000"/>
                </a:solidFill>
                <a:latin typeface="Calibri"/>
                <a:ea typeface="Calibri"/>
                <a:cs typeface="Calibri"/>
                <a:sym typeface="Calibri"/>
              </a:rPr>
              <a:t>Dados da contabilidade geral já que os gastos passados servem para projetar o futuro.</a:t>
            </a:r>
            <a:endParaRPr/>
          </a:p>
          <a:p>
            <a:pPr marL="228600" marR="0" lvl="0" indent="-228600" algn="l" rtl="0">
              <a:lnSpc>
                <a:spcPct val="100000"/>
              </a:lnSpc>
              <a:spcBef>
                <a:spcPts val="560"/>
              </a:spcBef>
              <a:spcAft>
                <a:spcPts val="0"/>
              </a:spcAft>
              <a:buClr>
                <a:srgbClr val="000000"/>
              </a:buClr>
              <a:buSzPts val="2800"/>
              <a:buFont typeface="Noto Sans Symbols"/>
              <a:buChar char="▪"/>
            </a:pPr>
            <a:r>
              <a:rPr lang="en-US" sz="2800" b="1">
                <a:solidFill>
                  <a:srgbClr val="000000"/>
                </a:solidFill>
                <a:latin typeface="Calibri"/>
                <a:ea typeface="Calibri"/>
                <a:cs typeface="Calibri"/>
                <a:sym typeface="Calibri"/>
              </a:rPr>
              <a:t>Orçamento de Depreciações</a:t>
            </a:r>
            <a:endParaRPr sz="2800" b="1">
              <a:solidFill>
                <a:srgbClr val="000000"/>
              </a:solidFill>
              <a:latin typeface="Calibri"/>
              <a:ea typeface="Calibri"/>
              <a:cs typeface="Calibri"/>
              <a:sym typeface="Calibri"/>
            </a:endParaRPr>
          </a:p>
          <a:p>
            <a:pPr marL="685800" marR="0" lvl="1" indent="-228600" algn="l" rtl="0">
              <a:lnSpc>
                <a:spcPct val="100000"/>
              </a:lnSpc>
              <a:spcBef>
                <a:spcPts val="520"/>
              </a:spcBef>
              <a:spcAft>
                <a:spcPts val="0"/>
              </a:spcAft>
              <a:buClr>
                <a:srgbClr val="000000"/>
              </a:buClr>
              <a:buSzPts val="2600"/>
              <a:buFont typeface="Noto Sans Symbols"/>
              <a:buChar char="▪"/>
            </a:pPr>
            <a:r>
              <a:rPr lang="en-US" sz="2600" b="0" i="0" u="none" strike="noStrike" cap="none">
                <a:solidFill>
                  <a:srgbClr val="000000"/>
                </a:solidFill>
                <a:latin typeface="Calibri"/>
                <a:ea typeface="Calibri"/>
                <a:cs typeface="Calibri"/>
                <a:sym typeface="Calibri"/>
              </a:rPr>
              <a:t>Depreciação por setor, departamento ou divisão</a:t>
            </a:r>
            <a:endParaRPr sz="26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520"/>
              </a:spcBef>
              <a:spcAft>
                <a:spcPts val="0"/>
              </a:spcAft>
              <a:buClr>
                <a:srgbClr val="000000"/>
              </a:buClr>
              <a:buSzPts val="2600"/>
              <a:buFont typeface="Noto Sans Symbols"/>
              <a:buChar char="▪"/>
            </a:pPr>
            <a:r>
              <a:rPr lang="en-US" sz="2600" b="0" i="0" u="none" strike="noStrike" cap="none">
                <a:solidFill>
                  <a:srgbClr val="000000"/>
                </a:solidFill>
                <a:latin typeface="Calibri"/>
                <a:ea typeface="Calibri"/>
                <a:cs typeface="Calibri"/>
                <a:sym typeface="Calibri"/>
              </a:rPr>
              <a:t>Sistema de Controle Patrimonial</a:t>
            </a:r>
            <a:endParaRPr/>
          </a:p>
          <a:p>
            <a:pPr marL="228600" marR="0" lvl="0" indent="-228600" algn="l" rtl="0">
              <a:lnSpc>
                <a:spcPct val="100000"/>
              </a:lnSpc>
              <a:spcBef>
                <a:spcPts val="560"/>
              </a:spcBef>
              <a:spcAft>
                <a:spcPts val="0"/>
              </a:spcAft>
              <a:buClr>
                <a:srgbClr val="000000"/>
              </a:buClr>
              <a:buSzPts val="2800"/>
              <a:buFont typeface="Noto Sans Symbols"/>
              <a:buChar char="▪"/>
            </a:pPr>
            <a:r>
              <a:rPr lang="en-US" sz="2800" b="1">
                <a:solidFill>
                  <a:srgbClr val="000000"/>
                </a:solidFill>
                <a:latin typeface="Calibri"/>
                <a:ea typeface="Calibri"/>
                <a:cs typeface="Calibri"/>
                <a:sym typeface="Calibri"/>
              </a:rPr>
              <a:t>Orçamento de Despesas Financeiras</a:t>
            </a:r>
            <a:endParaRPr sz="2800" b="1">
              <a:solidFill>
                <a:srgbClr val="000000"/>
              </a:solidFill>
              <a:latin typeface="Calibri"/>
              <a:ea typeface="Calibri"/>
              <a:cs typeface="Calibri"/>
              <a:sym typeface="Calibri"/>
            </a:endParaRPr>
          </a:p>
          <a:p>
            <a:pPr marL="685800" marR="0" lvl="1" indent="-228600" algn="l" rtl="0">
              <a:lnSpc>
                <a:spcPct val="100000"/>
              </a:lnSpc>
              <a:spcBef>
                <a:spcPts val="520"/>
              </a:spcBef>
              <a:spcAft>
                <a:spcPts val="0"/>
              </a:spcAft>
              <a:buClr>
                <a:srgbClr val="000000"/>
              </a:buClr>
              <a:buSzPts val="2600"/>
              <a:buFont typeface="Noto Sans Symbols"/>
              <a:buChar char="▪"/>
            </a:pPr>
            <a:r>
              <a:rPr lang="en-US" sz="2600" b="0" i="0" u="none" strike="noStrike" cap="none">
                <a:solidFill>
                  <a:srgbClr val="000000"/>
                </a:solidFill>
                <a:latin typeface="Calibri"/>
                <a:ea typeface="Calibri"/>
                <a:cs typeface="Calibri"/>
                <a:sym typeface="Calibri"/>
              </a:rPr>
              <a:t>Financiamentos e emprestimos a serem contratados</a:t>
            </a:r>
            <a:endParaRPr sz="26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520"/>
              </a:spcBef>
              <a:spcAft>
                <a:spcPts val="0"/>
              </a:spcAft>
              <a:buClr>
                <a:srgbClr val="000000"/>
              </a:buClr>
              <a:buSzPts val="2600"/>
              <a:buFont typeface="Noto Sans Symbols"/>
              <a:buChar char="▪"/>
            </a:pPr>
            <a:r>
              <a:rPr lang="en-US" sz="2600" b="0" i="0" u="none" strike="noStrike" cap="none">
                <a:solidFill>
                  <a:srgbClr val="000000"/>
                </a:solidFill>
                <a:latin typeface="Calibri"/>
                <a:ea typeface="Calibri"/>
                <a:cs typeface="Calibri"/>
                <a:sym typeface="Calibri"/>
              </a:rPr>
              <a:t>Sistema de Controle de Financiamentos.</a:t>
            </a:r>
            <a:endParaRPr/>
          </a:p>
        </p:txBody>
      </p:sp>
      <p:sp>
        <p:nvSpPr>
          <p:cNvPr id="277" name="Google Shape;277;p20"/>
          <p:cNvSpPr txBox="1"/>
          <p:nvPr/>
        </p:nvSpPr>
        <p:spPr>
          <a:xfrm>
            <a:off x="9415848" y="137294"/>
            <a:ext cx="26814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278" name="Google Shape;278;p20"/>
          <p:cNvSpPr txBox="1"/>
          <p:nvPr/>
        </p:nvSpPr>
        <p:spPr>
          <a:xfrm>
            <a:off x="279263" y="827035"/>
            <a:ext cx="608031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3C4743"/>
                </a:solidFill>
                <a:latin typeface="Calibri"/>
                <a:ea typeface="Calibri"/>
                <a:cs typeface="Calibri"/>
                <a:sym typeface="Calibri"/>
              </a:rPr>
              <a:t>Principais peças orçamentárias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2"/>
        <p:cNvGrpSpPr/>
        <p:nvPr/>
      </p:nvGrpSpPr>
      <p:grpSpPr>
        <a:xfrm>
          <a:off x="0" y="0"/>
          <a:ext cx="0" cy="0"/>
          <a:chOff x="0" y="0"/>
          <a:chExt cx="0" cy="0"/>
        </a:xfrm>
      </p:grpSpPr>
      <p:sp>
        <p:nvSpPr>
          <p:cNvPr id="283" name="Google Shape;283;p21"/>
          <p:cNvSpPr txBox="1"/>
          <p:nvPr/>
        </p:nvSpPr>
        <p:spPr>
          <a:xfrm>
            <a:off x="585732" y="1793775"/>
            <a:ext cx="10427217" cy="4412779"/>
          </a:xfrm>
          <a:prstGeom prst="rect">
            <a:avLst/>
          </a:prstGeom>
          <a:solidFill>
            <a:srgbClr val="A1B6C7"/>
          </a:solid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2800"/>
              <a:buFont typeface="Noto Sans Symbols"/>
              <a:buChar char="▪"/>
            </a:pPr>
            <a:r>
              <a:rPr lang="en-US" sz="2800" b="1">
                <a:solidFill>
                  <a:srgbClr val="000000"/>
                </a:solidFill>
                <a:latin typeface="Calibri"/>
                <a:ea typeface="Calibri"/>
                <a:cs typeface="Calibri"/>
                <a:sym typeface="Calibri"/>
              </a:rPr>
              <a:t>Orçamento de Investimentos</a:t>
            </a:r>
            <a:endParaRPr sz="2800" b="1">
              <a:solidFill>
                <a:srgbClr val="000000"/>
              </a:solidFill>
              <a:latin typeface="Calibri"/>
              <a:ea typeface="Calibri"/>
              <a:cs typeface="Calibri"/>
              <a:sym typeface="Calibri"/>
            </a:endParaRPr>
          </a:p>
          <a:p>
            <a:pPr marL="685800" marR="0" lvl="1" indent="-228600" algn="l" rtl="0">
              <a:lnSpc>
                <a:spcPct val="100000"/>
              </a:lnSpc>
              <a:spcBef>
                <a:spcPts val="520"/>
              </a:spcBef>
              <a:spcAft>
                <a:spcPts val="0"/>
              </a:spcAft>
              <a:buClr>
                <a:srgbClr val="000000"/>
              </a:buClr>
              <a:buSzPts val="2600"/>
              <a:buFont typeface="Noto Sans Symbols"/>
              <a:buChar char="▪"/>
            </a:pPr>
            <a:r>
              <a:rPr lang="en-US" sz="2600" b="0" i="0" u="none" strike="noStrike" cap="none">
                <a:solidFill>
                  <a:srgbClr val="000000"/>
                </a:solidFill>
                <a:latin typeface="Calibri"/>
                <a:ea typeface="Calibri"/>
                <a:cs typeface="Calibri"/>
                <a:sym typeface="Calibri"/>
              </a:rPr>
              <a:t>Sistema de gerenciamento e contabilização de projetos.</a:t>
            </a:r>
            <a:endParaRPr/>
          </a:p>
          <a:p>
            <a:pPr marL="685800" marR="0" lvl="1" indent="-63500" algn="l" rtl="0">
              <a:lnSpc>
                <a:spcPct val="100000"/>
              </a:lnSpc>
              <a:spcBef>
                <a:spcPts val="520"/>
              </a:spcBef>
              <a:spcAft>
                <a:spcPts val="0"/>
              </a:spcAft>
              <a:buClr>
                <a:schemeClr val="dk2"/>
              </a:buClr>
              <a:buSzPts val="2600"/>
              <a:buFont typeface="Noto Sans Symbols"/>
              <a:buNone/>
            </a:pPr>
            <a:endParaRPr sz="2600" b="0" i="0" u="none" strike="noStrike" cap="none">
              <a:solidFill>
                <a:srgbClr val="000000"/>
              </a:solidFill>
              <a:latin typeface="Calibri"/>
              <a:ea typeface="Calibri"/>
              <a:cs typeface="Calibri"/>
              <a:sym typeface="Calibri"/>
            </a:endParaRPr>
          </a:p>
          <a:p>
            <a:pPr marL="228600" marR="0" lvl="0" indent="-228600" algn="l" rtl="0">
              <a:lnSpc>
                <a:spcPct val="100000"/>
              </a:lnSpc>
              <a:spcBef>
                <a:spcPts val="560"/>
              </a:spcBef>
              <a:spcAft>
                <a:spcPts val="0"/>
              </a:spcAft>
              <a:buClr>
                <a:srgbClr val="000000"/>
              </a:buClr>
              <a:buSzPts val="2800"/>
              <a:buFont typeface="Noto Sans Symbols"/>
              <a:buChar char="▪"/>
            </a:pPr>
            <a:r>
              <a:rPr lang="en-US" sz="2800" b="1">
                <a:solidFill>
                  <a:srgbClr val="000000"/>
                </a:solidFill>
                <a:latin typeface="Calibri"/>
                <a:ea typeface="Calibri"/>
                <a:cs typeface="Calibri"/>
                <a:sym typeface="Calibri"/>
              </a:rPr>
              <a:t>Orçamento de Caixa e projeções dos demonstrativos contábeis</a:t>
            </a:r>
            <a:endParaRPr sz="2800" b="1">
              <a:solidFill>
                <a:srgbClr val="000000"/>
              </a:solidFill>
              <a:latin typeface="Calibri"/>
              <a:ea typeface="Calibri"/>
              <a:cs typeface="Calibri"/>
              <a:sym typeface="Calibri"/>
            </a:endParaRPr>
          </a:p>
          <a:p>
            <a:pPr marL="685800" marR="0" lvl="1" indent="-228600" algn="l" rtl="0">
              <a:lnSpc>
                <a:spcPct val="100000"/>
              </a:lnSpc>
              <a:spcBef>
                <a:spcPts val="520"/>
              </a:spcBef>
              <a:spcAft>
                <a:spcPts val="0"/>
              </a:spcAft>
              <a:buClr>
                <a:srgbClr val="000000"/>
              </a:buClr>
              <a:buSzPts val="2600"/>
              <a:buFont typeface="Noto Sans Symbols"/>
              <a:buChar char="▪"/>
            </a:pPr>
            <a:r>
              <a:rPr lang="en-US" sz="2600" b="0" i="0" u="none" strike="noStrike" cap="none">
                <a:solidFill>
                  <a:srgbClr val="000000"/>
                </a:solidFill>
                <a:latin typeface="Calibri"/>
                <a:ea typeface="Calibri"/>
                <a:cs typeface="Calibri"/>
                <a:sym typeface="Calibri"/>
              </a:rPr>
              <a:t>Sistema de planejamento financeiro (Administração do Fluxo de Caixa)</a:t>
            </a:r>
            <a:endParaRPr/>
          </a:p>
        </p:txBody>
      </p:sp>
      <p:sp>
        <p:nvSpPr>
          <p:cNvPr id="284" name="Google Shape;284;p21"/>
          <p:cNvSpPr txBox="1"/>
          <p:nvPr/>
        </p:nvSpPr>
        <p:spPr>
          <a:xfrm>
            <a:off x="9415848" y="137294"/>
            <a:ext cx="26814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285" name="Google Shape;285;p21"/>
          <p:cNvSpPr txBox="1"/>
          <p:nvPr/>
        </p:nvSpPr>
        <p:spPr>
          <a:xfrm>
            <a:off x="279263" y="827035"/>
            <a:ext cx="608031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3C4743"/>
                </a:solidFill>
                <a:latin typeface="Calibri"/>
                <a:ea typeface="Calibri"/>
                <a:cs typeface="Calibri"/>
                <a:sym typeface="Calibri"/>
              </a:rPr>
              <a:t>Principais peças orçamentárias</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9"/>
        <p:cNvGrpSpPr/>
        <p:nvPr/>
      </p:nvGrpSpPr>
      <p:grpSpPr>
        <a:xfrm>
          <a:off x="0" y="0"/>
          <a:ext cx="0" cy="0"/>
          <a:chOff x="0" y="0"/>
          <a:chExt cx="0" cy="0"/>
        </a:xfrm>
      </p:grpSpPr>
      <p:sp>
        <p:nvSpPr>
          <p:cNvPr id="290" name="Google Shape;290;p22"/>
          <p:cNvSpPr txBox="1"/>
          <p:nvPr/>
        </p:nvSpPr>
        <p:spPr>
          <a:xfrm>
            <a:off x="585732" y="1608882"/>
            <a:ext cx="11208871" cy="4620822"/>
          </a:xfrm>
          <a:prstGeom prst="rect">
            <a:avLst/>
          </a:prstGeom>
          <a:solidFill>
            <a:srgbClr val="A1B6C7"/>
          </a:solid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2800"/>
              <a:buFont typeface="Noto Sans Symbols"/>
              <a:buChar char="▪"/>
            </a:pPr>
            <a:r>
              <a:rPr lang="en-US" sz="2800" b="1">
                <a:solidFill>
                  <a:srgbClr val="000000"/>
                </a:solidFill>
                <a:latin typeface="Calibri"/>
                <a:ea typeface="Calibri"/>
                <a:cs typeface="Calibri"/>
                <a:sym typeface="Calibri"/>
              </a:rPr>
              <a:t>Cálculos automáticos – </a:t>
            </a:r>
            <a:r>
              <a:rPr lang="en-US" sz="2800" b="0">
                <a:solidFill>
                  <a:srgbClr val="000000"/>
                </a:solidFill>
                <a:latin typeface="Calibri"/>
                <a:ea typeface="Calibri"/>
                <a:cs typeface="Calibri"/>
                <a:sym typeface="Calibri"/>
              </a:rPr>
              <a:t>utilizar base de cálculo por informações já existentes evitando assim lançamentos e entradas de novas informações.</a:t>
            </a:r>
            <a:endParaRPr/>
          </a:p>
          <a:p>
            <a:pPr marL="228600" marR="0" lvl="0" indent="-228600" algn="l" rtl="0">
              <a:lnSpc>
                <a:spcPct val="100000"/>
              </a:lnSpc>
              <a:spcBef>
                <a:spcPts val="560"/>
              </a:spcBef>
              <a:spcAft>
                <a:spcPts val="0"/>
              </a:spcAft>
              <a:buClr>
                <a:srgbClr val="000000"/>
              </a:buClr>
              <a:buSzPts val="2800"/>
              <a:buFont typeface="Noto Sans Symbols"/>
              <a:buChar char="▪"/>
            </a:pPr>
            <a:r>
              <a:rPr lang="en-US" sz="2800" b="1">
                <a:solidFill>
                  <a:srgbClr val="000000"/>
                </a:solidFill>
                <a:latin typeface="Calibri"/>
                <a:ea typeface="Calibri"/>
                <a:cs typeface="Calibri"/>
                <a:sym typeface="Calibri"/>
              </a:rPr>
              <a:t>Apropriação de cálculos de planilhas eletrônicas: </a:t>
            </a:r>
            <a:r>
              <a:rPr lang="en-US" sz="2800" b="0">
                <a:solidFill>
                  <a:srgbClr val="000000"/>
                </a:solidFill>
                <a:latin typeface="Calibri"/>
                <a:ea typeface="Calibri"/>
                <a:cs typeface="Calibri"/>
                <a:sym typeface="Calibri"/>
              </a:rPr>
              <a:t>acessibilidade das planilhas eletrônicas para inclusão de dados no sistema. </a:t>
            </a:r>
            <a:endParaRPr/>
          </a:p>
          <a:p>
            <a:pPr marL="228600" marR="0" lvl="0" indent="-228600" algn="l" rtl="0">
              <a:lnSpc>
                <a:spcPct val="100000"/>
              </a:lnSpc>
              <a:spcBef>
                <a:spcPts val="560"/>
              </a:spcBef>
              <a:spcAft>
                <a:spcPts val="0"/>
              </a:spcAft>
              <a:buClr>
                <a:srgbClr val="000000"/>
              </a:buClr>
              <a:buSzPts val="2800"/>
              <a:buFont typeface="Noto Sans Symbols"/>
              <a:buChar char="▪"/>
            </a:pPr>
            <a:r>
              <a:rPr lang="en-US" sz="2800" b="1">
                <a:solidFill>
                  <a:srgbClr val="000000"/>
                </a:solidFill>
                <a:latin typeface="Calibri"/>
                <a:ea typeface="Calibri"/>
                <a:cs typeface="Calibri"/>
                <a:sym typeface="Calibri"/>
              </a:rPr>
              <a:t>Lançamentos orçamentários automaticos: </a:t>
            </a:r>
            <a:r>
              <a:rPr lang="en-US" sz="2800" b="0">
                <a:solidFill>
                  <a:srgbClr val="000000"/>
                </a:solidFill>
                <a:latin typeface="Calibri"/>
                <a:ea typeface="Calibri"/>
                <a:cs typeface="Calibri"/>
                <a:sym typeface="Calibri"/>
              </a:rPr>
              <a:t>utilizar base de dados já existentes</a:t>
            </a:r>
            <a:endParaRPr sz="2800" b="0">
              <a:solidFill>
                <a:srgbClr val="000000"/>
              </a:solidFill>
              <a:latin typeface="Calibri"/>
              <a:ea typeface="Calibri"/>
              <a:cs typeface="Calibri"/>
              <a:sym typeface="Calibri"/>
            </a:endParaRPr>
          </a:p>
          <a:p>
            <a:pPr marL="228600" marR="0" lvl="0" indent="-228600" algn="l" rtl="0">
              <a:lnSpc>
                <a:spcPct val="100000"/>
              </a:lnSpc>
              <a:spcBef>
                <a:spcPts val="560"/>
              </a:spcBef>
              <a:spcAft>
                <a:spcPts val="0"/>
              </a:spcAft>
              <a:buClr>
                <a:srgbClr val="000000"/>
              </a:buClr>
              <a:buSzPts val="2800"/>
              <a:buFont typeface="Noto Sans Symbols"/>
              <a:buChar char="▪"/>
            </a:pPr>
            <a:r>
              <a:rPr lang="en-US" sz="2800" b="1">
                <a:solidFill>
                  <a:srgbClr val="000000"/>
                </a:solidFill>
                <a:latin typeface="Calibri"/>
                <a:ea typeface="Calibri"/>
                <a:cs typeface="Calibri"/>
                <a:sym typeface="Calibri"/>
              </a:rPr>
              <a:t>Lançamentos em contas sintéticas: </a:t>
            </a:r>
            <a:r>
              <a:rPr lang="en-US" sz="2800" b="0">
                <a:solidFill>
                  <a:srgbClr val="000000"/>
                </a:solidFill>
                <a:latin typeface="Calibri"/>
                <a:ea typeface="Calibri"/>
                <a:cs typeface="Calibri"/>
                <a:sym typeface="Calibri"/>
              </a:rPr>
              <a:t>os lançamentos podem ou não ser feitos direto em contas sintéticas, independente do nível de hierarquia das contas.</a:t>
            </a:r>
            <a:endParaRPr sz="2800" b="1">
              <a:solidFill>
                <a:srgbClr val="000000"/>
              </a:solidFill>
              <a:latin typeface="Calibri"/>
              <a:ea typeface="Calibri"/>
              <a:cs typeface="Calibri"/>
              <a:sym typeface="Calibri"/>
            </a:endParaRPr>
          </a:p>
        </p:txBody>
      </p:sp>
      <p:sp>
        <p:nvSpPr>
          <p:cNvPr id="291" name="Google Shape;291;p22"/>
          <p:cNvSpPr txBox="1"/>
          <p:nvPr/>
        </p:nvSpPr>
        <p:spPr>
          <a:xfrm>
            <a:off x="9415848" y="137294"/>
            <a:ext cx="26814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292" name="Google Shape;292;p22"/>
          <p:cNvSpPr txBox="1"/>
          <p:nvPr/>
        </p:nvSpPr>
        <p:spPr>
          <a:xfrm>
            <a:off x="279263" y="827035"/>
            <a:ext cx="596727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3C4743"/>
                </a:solidFill>
                <a:latin typeface="Calibri"/>
                <a:ea typeface="Calibri"/>
                <a:cs typeface="Calibri"/>
                <a:sym typeface="Calibri"/>
              </a:rPr>
              <a:t>Operacionalidades do Sistema</a:t>
            </a:r>
            <a:endParaRPr sz="3600" b="1">
              <a:solidFill>
                <a:srgbClr val="3C474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6"/>
        <p:cNvGrpSpPr/>
        <p:nvPr/>
      </p:nvGrpSpPr>
      <p:grpSpPr>
        <a:xfrm>
          <a:off x="0" y="0"/>
          <a:ext cx="0" cy="0"/>
          <a:chOff x="0" y="0"/>
          <a:chExt cx="0" cy="0"/>
        </a:xfrm>
      </p:grpSpPr>
      <p:sp>
        <p:nvSpPr>
          <p:cNvPr id="297" name="Google Shape;297;p23"/>
          <p:cNvSpPr txBox="1"/>
          <p:nvPr/>
        </p:nvSpPr>
        <p:spPr>
          <a:xfrm>
            <a:off x="82493" y="1473366"/>
            <a:ext cx="11735259" cy="4757496"/>
          </a:xfrm>
          <a:prstGeom prst="rect">
            <a:avLst/>
          </a:prstGeom>
          <a:solidFill>
            <a:srgbClr val="A1B6C7"/>
          </a:solidFill>
          <a:ln>
            <a:noFill/>
          </a:ln>
        </p:spPr>
        <p:txBody>
          <a:bodyPr spcFirstLastPara="1" wrap="square" lIns="91425" tIns="45700" rIns="91425" bIns="45700" anchor="t" anchorCtr="0">
            <a:noAutofit/>
          </a:bodyPr>
          <a:lstStyle/>
          <a:p>
            <a:pPr marL="228600" marR="0" lvl="0" indent="-228600" algn="just" rtl="0">
              <a:lnSpc>
                <a:spcPct val="100000"/>
              </a:lnSpc>
              <a:spcBef>
                <a:spcPts val="0"/>
              </a:spcBef>
              <a:spcAft>
                <a:spcPts val="0"/>
              </a:spcAft>
              <a:buClr>
                <a:srgbClr val="000000"/>
              </a:buClr>
              <a:buSzPts val="2400"/>
              <a:buFont typeface="Noto Sans Symbols"/>
              <a:buChar char="▪"/>
            </a:pPr>
            <a:r>
              <a:rPr lang="en-US" sz="2400" b="1">
                <a:solidFill>
                  <a:srgbClr val="000000"/>
                </a:solidFill>
                <a:latin typeface="Calibri"/>
                <a:ea typeface="Calibri"/>
                <a:cs typeface="Calibri"/>
                <a:sym typeface="Calibri"/>
              </a:rPr>
              <a:t>Procedimento de Corte: </a:t>
            </a:r>
            <a:r>
              <a:rPr lang="en-US" sz="2400" b="0">
                <a:solidFill>
                  <a:srgbClr val="000000"/>
                </a:solidFill>
                <a:latin typeface="Calibri"/>
                <a:ea typeface="Calibri"/>
                <a:cs typeface="Calibri"/>
                <a:sym typeface="Calibri"/>
              </a:rPr>
              <a:t>toda vez que um evento de despesa for suplantar a verba destinada para determinado mês, o sistema orçamentário deverá impedir que a despesa seja efetuada. </a:t>
            </a:r>
            <a:endParaRPr/>
          </a:p>
          <a:p>
            <a:pPr marL="228600" marR="0" lvl="0" indent="-228600" algn="just" rtl="0">
              <a:lnSpc>
                <a:spcPct val="100000"/>
              </a:lnSpc>
              <a:spcBef>
                <a:spcPts val="480"/>
              </a:spcBef>
              <a:spcAft>
                <a:spcPts val="0"/>
              </a:spcAft>
              <a:buClr>
                <a:srgbClr val="000000"/>
              </a:buClr>
              <a:buSzPts val="2400"/>
              <a:buFont typeface="Noto Sans Symbols"/>
              <a:buChar char="▪"/>
            </a:pPr>
            <a:r>
              <a:rPr lang="en-US" sz="2400" b="1">
                <a:solidFill>
                  <a:srgbClr val="000000"/>
                </a:solidFill>
                <a:latin typeface="Calibri"/>
                <a:ea typeface="Calibri"/>
                <a:cs typeface="Calibri"/>
                <a:sym typeface="Calibri"/>
              </a:rPr>
              <a:t>Empenho e realização: </a:t>
            </a:r>
            <a:r>
              <a:rPr lang="en-US" sz="2400" b="0">
                <a:solidFill>
                  <a:srgbClr val="000000"/>
                </a:solidFill>
                <a:latin typeface="Calibri"/>
                <a:ea typeface="Calibri"/>
                <a:cs typeface="Calibri"/>
                <a:sym typeface="Calibri"/>
              </a:rPr>
              <a:t>Muitas despesas, antes de serem efetuadas, têm um procedimento anterior de solicitação de compra. Assim o sistema deverá informar, além dos valores orçados, qual parte daquele mês que já está empenhada com solicitações anteriores.</a:t>
            </a:r>
            <a:endParaRPr/>
          </a:p>
          <a:p>
            <a:pPr marL="685800" marR="0" lvl="1" indent="-228600" algn="just" rtl="0">
              <a:lnSpc>
                <a:spcPct val="100000"/>
              </a:lnSpc>
              <a:spcBef>
                <a:spcPts val="48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Valores orçados para um período podem ter os seguintes tipos de verba: </a:t>
            </a:r>
            <a:endParaRPr/>
          </a:p>
          <a:p>
            <a:pPr marL="1143000" marR="0" lvl="2" indent="-228600" algn="just" rtl="0">
              <a:lnSpc>
                <a:spcPct val="100000"/>
              </a:lnSpc>
              <a:spcBef>
                <a:spcPts val="400"/>
              </a:spcBef>
              <a:spcAft>
                <a:spcPts val="0"/>
              </a:spcAft>
              <a:buClr>
                <a:srgbClr val="000000"/>
              </a:buClr>
              <a:buSzPts val="2000"/>
              <a:buFont typeface="Noto Sans Symbols"/>
              <a:buChar char="▪"/>
            </a:pPr>
            <a:r>
              <a:rPr lang="en-US" sz="2000" b="0" i="0" u="none" strike="noStrike" cap="none">
                <a:solidFill>
                  <a:srgbClr val="000000"/>
                </a:solidFill>
                <a:latin typeface="Calibri"/>
                <a:ea typeface="Calibri"/>
                <a:cs typeface="Calibri"/>
                <a:sym typeface="Calibri"/>
              </a:rPr>
              <a:t>Verba orçada</a:t>
            </a:r>
            <a:endParaRPr sz="2000" b="0" i="0" u="none" strike="noStrike" cap="none">
              <a:solidFill>
                <a:srgbClr val="000000"/>
              </a:solidFill>
              <a:latin typeface="Calibri"/>
              <a:ea typeface="Calibri"/>
              <a:cs typeface="Calibri"/>
              <a:sym typeface="Calibri"/>
            </a:endParaRPr>
          </a:p>
          <a:p>
            <a:pPr marL="1143000" marR="0" lvl="2" indent="-228600" algn="just" rtl="0">
              <a:lnSpc>
                <a:spcPct val="100000"/>
              </a:lnSpc>
              <a:spcBef>
                <a:spcPts val="400"/>
              </a:spcBef>
              <a:spcAft>
                <a:spcPts val="0"/>
              </a:spcAft>
              <a:buClr>
                <a:srgbClr val="000000"/>
              </a:buClr>
              <a:buSzPts val="2000"/>
              <a:buFont typeface="Noto Sans Symbols"/>
              <a:buChar char="▪"/>
            </a:pPr>
            <a:r>
              <a:rPr lang="en-US" sz="2000" b="0" i="0" u="none" strike="noStrike" cap="none">
                <a:solidFill>
                  <a:srgbClr val="000000"/>
                </a:solidFill>
                <a:latin typeface="Calibri"/>
                <a:ea typeface="Calibri"/>
                <a:cs typeface="Calibri"/>
                <a:sym typeface="Calibri"/>
              </a:rPr>
              <a:t>Verba orçada e já empenhada</a:t>
            </a:r>
            <a:endParaRPr sz="2000" b="0" i="0" u="none" strike="noStrike" cap="none">
              <a:solidFill>
                <a:srgbClr val="000000"/>
              </a:solidFill>
              <a:latin typeface="Calibri"/>
              <a:ea typeface="Calibri"/>
              <a:cs typeface="Calibri"/>
              <a:sym typeface="Calibri"/>
            </a:endParaRPr>
          </a:p>
          <a:p>
            <a:pPr marL="1143000" marR="0" lvl="2" indent="-228600" algn="just" rtl="0">
              <a:lnSpc>
                <a:spcPct val="100000"/>
              </a:lnSpc>
              <a:spcBef>
                <a:spcPts val="400"/>
              </a:spcBef>
              <a:spcAft>
                <a:spcPts val="0"/>
              </a:spcAft>
              <a:buClr>
                <a:srgbClr val="000000"/>
              </a:buClr>
              <a:buSzPts val="2000"/>
              <a:buFont typeface="Noto Sans Symbols"/>
              <a:buChar char="▪"/>
            </a:pPr>
            <a:r>
              <a:rPr lang="en-US" sz="2000" b="0" i="0" u="none" strike="noStrike" cap="none">
                <a:solidFill>
                  <a:srgbClr val="000000"/>
                </a:solidFill>
                <a:latin typeface="Calibri"/>
                <a:ea typeface="Calibri"/>
                <a:cs typeface="Calibri"/>
                <a:sym typeface="Calibri"/>
              </a:rPr>
              <a:t>Verba empenhada já realizada</a:t>
            </a:r>
            <a:endParaRPr sz="2000" b="0" i="0" u="none" strike="noStrike" cap="none">
              <a:solidFill>
                <a:srgbClr val="000000"/>
              </a:solidFill>
              <a:latin typeface="Calibri"/>
              <a:ea typeface="Calibri"/>
              <a:cs typeface="Calibri"/>
              <a:sym typeface="Calibri"/>
            </a:endParaRPr>
          </a:p>
          <a:p>
            <a:pPr marL="1143000" marR="0" lvl="2" indent="-228600" algn="just" rtl="0">
              <a:lnSpc>
                <a:spcPct val="100000"/>
              </a:lnSpc>
              <a:spcBef>
                <a:spcPts val="400"/>
              </a:spcBef>
              <a:spcAft>
                <a:spcPts val="0"/>
              </a:spcAft>
              <a:buClr>
                <a:srgbClr val="000000"/>
              </a:buClr>
              <a:buSzPts val="2000"/>
              <a:buFont typeface="Noto Sans Symbols"/>
              <a:buChar char="▪"/>
            </a:pPr>
            <a:r>
              <a:rPr lang="en-US" sz="2000" b="0" i="0" u="none" strike="noStrike" cap="none">
                <a:solidFill>
                  <a:srgbClr val="000000"/>
                </a:solidFill>
                <a:latin typeface="Calibri"/>
                <a:ea typeface="Calibri"/>
                <a:cs typeface="Calibri"/>
                <a:sym typeface="Calibri"/>
              </a:rPr>
              <a:t>Verba orçada já empenhada e a realizar </a:t>
            </a:r>
            <a:endParaRPr/>
          </a:p>
        </p:txBody>
      </p:sp>
      <p:sp>
        <p:nvSpPr>
          <p:cNvPr id="298" name="Google Shape;298;p23"/>
          <p:cNvSpPr txBox="1"/>
          <p:nvPr/>
        </p:nvSpPr>
        <p:spPr>
          <a:xfrm>
            <a:off x="9415848" y="137294"/>
            <a:ext cx="26814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299" name="Google Shape;299;p23"/>
          <p:cNvSpPr txBox="1"/>
          <p:nvPr/>
        </p:nvSpPr>
        <p:spPr>
          <a:xfrm>
            <a:off x="279263" y="827035"/>
            <a:ext cx="578293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3C4743"/>
                </a:solidFill>
                <a:latin typeface="Calibri"/>
                <a:ea typeface="Calibri"/>
                <a:cs typeface="Calibri"/>
                <a:sym typeface="Calibri"/>
              </a:rPr>
              <a:t>Operacionalidade do Sistema</a:t>
            </a:r>
            <a:endParaRPr sz="3600" b="1">
              <a:solidFill>
                <a:srgbClr val="3C474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3"/>
        <p:cNvGrpSpPr/>
        <p:nvPr/>
      </p:nvGrpSpPr>
      <p:grpSpPr>
        <a:xfrm>
          <a:off x="0" y="0"/>
          <a:ext cx="0" cy="0"/>
          <a:chOff x="0" y="0"/>
          <a:chExt cx="0" cy="0"/>
        </a:xfrm>
      </p:grpSpPr>
      <p:sp>
        <p:nvSpPr>
          <p:cNvPr id="304" name="Google Shape;304;p24"/>
          <p:cNvSpPr txBox="1"/>
          <p:nvPr/>
        </p:nvSpPr>
        <p:spPr>
          <a:xfrm>
            <a:off x="585732" y="1793775"/>
            <a:ext cx="10427217" cy="4412779"/>
          </a:xfrm>
          <a:prstGeom prst="rect">
            <a:avLst/>
          </a:prstGeom>
          <a:solidFill>
            <a:srgbClr val="A1B6C7"/>
          </a:solid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2800"/>
              <a:buFont typeface="Noto Sans Symbols"/>
              <a:buChar char="▪"/>
            </a:pPr>
            <a:r>
              <a:rPr lang="en-US" sz="2800" b="1">
                <a:solidFill>
                  <a:srgbClr val="000000"/>
                </a:solidFill>
                <a:latin typeface="Calibri"/>
                <a:ea typeface="Calibri"/>
                <a:cs typeface="Calibri"/>
                <a:sym typeface="Calibri"/>
              </a:rPr>
              <a:t>Integração com outros subsistemas</a:t>
            </a:r>
            <a:endParaRPr sz="2800" b="1">
              <a:solidFill>
                <a:srgbClr val="000000"/>
              </a:solidFill>
              <a:latin typeface="Calibri"/>
              <a:ea typeface="Calibri"/>
              <a:cs typeface="Calibri"/>
              <a:sym typeface="Calibri"/>
            </a:endParaRPr>
          </a:p>
        </p:txBody>
      </p:sp>
      <p:sp>
        <p:nvSpPr>
          <p:cNvPr id="305" name="Google Shape;305;p24"/>
          <p:cNvSpPr txBox="1"/>
          <p:nvPr/>
        </p:nvSpPr>
        <p:spPr>
          <a:xfrm>
            <a:off x="9415848" y="137294"/>
            <a:ext cx="26814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306" name="Google Shape;306;p24"/>
          <p:cNvSpPr txBox="1"/>
          <p:nvPr/>
        </p:nvSpPr>
        <p:spPr>
          <a:xfrm>
            <a:off x="279263" y="827035"/>
            <a:ext cx="970195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3C4743"/>
                </a:solidFill>
                <a:latin typeface="Calibri"/>
                <a:ea typeface="Calibri"/>
                <a:cs typeface="Calibri"/>
                <a:sym typeface="Calibri"/>
              </a:rPr>
              <a:t>Atributos e Funções do Subsistema de Orçamento</a:t>
            </a:r>
            <a:endParaRPr sz="3600" b="1">
              <a:solidFill>
                <a:srgbClr val="3C4743"/>
              </a:solidFill>
              <a:latin typeface="Calibri"/>
              <a:ea typeface="Calibri"/>
              <a:cs typeface="Calibri"/>
              <a:sym typeface="Calibri"/>
            </a:endParaRPr>
          </a:p>
        </p:txBody>
      </p:sp>
      <p:pic>
        <p:nvPicPr>
          <p:cNvPr id="307" name="Google Shape;307;p24"/>
          <p:cNvPicPr preferRelativeResize="0"/>
          <p:nvPr/>
        </p:nvPicPr>
        <p:blipFill rotWithShape="1">
          <a:blip r:embed="rId4">
            <a:alphaModFix/>
          </a:blip>
          <a:srcRect t="13773" r="2689"/>
          <a:stretch/>
        </p:blipFill>
        <p:spPr>
          <a:xfrm>
            <a:off x="7448332" y="1972844"/>
            <a:ext cx="3431872" cy="4054639"/>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1"/>
        <p:cNvGrpSpPr/>
        <p:nvPr/>
      </p:nvGrpSpPr>
      <p:grpSpPr>
        <a:xfrm>
          <a:off x="0" y="0"/>
          <a:ext cx="0" cy="0"/>
          <a:chOff x="0" y="0"/>
          <a:chExt cx="0" cy="0"/>
        </a:xfrm>
      </p:grpSpPr>
      <p:sp>
        <p:nvSpPr>
          <p:cNvPr id="312" name="Google Shape;312;p25"/>
          <p:cNvSpPr txBox="1"/>
          <p:nvPr/>
        </p:nvSpPr>
        <p:spPr>
          <a:xfrm>
            <a:off x="585732" y="1713053"/>
            <a:ext cx="11069974" cy="4493501"/>
          </a:xfrm>
          <a:prstGeom prst="rect">
            <a:avLst/>
          </a:prstGeom>
          <a:solidFill>
            <a:srgbClr val="A1B6C7"/>
          </a:solid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2800"/>
              <a:buFont typeface="Noto Sans Symbols"/>
              <a:buChar char="▪"/>
            </a:pPr>
            <a:r>
              <a:rPr lang="en-US" sz="2800" b="0">
                <a:solidFill>
                  <a:srgbClr val="000000"/>
                </a:solidFill>
                <a:latin typeface="Calibri"/>
                <a:ea typeface="Calibri"/>
                <a:cs typeface="Calibri"/>
                <a:sym typeface="Calibri"/>
              </a:rPr>
              <a:t>Relatório de pré-orçamento</a:t>
            </a:r>
            <a:endParaRPr sz="2800" b="0">
              <a:solidFill>
                <a:srgbClr val="000000"/>
              </a:solidFill>
              <a:latin typeface="Calibri"/>
              <a:ea typeface="Calibri"/>
              <a:cs typeface="Calibri"/>
              <a:sym typeface="Calibri"/>
            </a:endParaRPr>
          </a:p>
          <a:p>
            <a:pPr marL="228600" marR="0" lvl="0" indent="-228600" algn="l" rtl="0">
              <a:lnSpc>
                <a:spcPct val="100000"/>
              </a:lnSpc>
              <a:spcBef>
                <a:spcPts val="560"/>
              </a:spcBef>
              <a:spcAft>
                <a:spcPts val="0"/>
              </a:spcAft>
              <a:buClr>
                <a:srgbClr val="000000"/>
              </a:buClr>
              <a:buSzPts val="2800"/>
              <a:buFont typeface="Noto Sans Symbols"/>
              <a:buChar char="▪"/>
            </a:pPr>
            <a:r>
              <a:rPr lang="en-US" sz="2800" b="0">
                <a:solidFill>
                  <a:srgbClr val="000000"/>
                </a:solidFill>
                <a:latin typeface="Calibri"/>
                <a:ea typeface="Calibri"/>
                <a:cs typeface="Calibri"/>
                <a:sym typeface="Calibri"/>
              </a:rPr>
              <a:t>Orçamento por centro de custos ou departamentos</a:t>
            </a:r>
            <a:endParaRPr sz="2800" b="0">
              <a:solidFill>
                <a:srgbClr val="000000"/>
              </a:solidFill>
              <a:latin typeface="Calibri"/>
              <a:ea typeface="Calibri"/>
              <a:cs typeface="Calibri"/>
              <a:sym typeface="Calibri"/>
            </a:endParaRPr>
          </a:p>
          <a:p>
            <a:pPr marL="228600" marR="0" lvl="0" indent="-228600" algn="l" rtl="0">
              <a:lnSpc>
                <a:spcPct val="100000"/>
              </a:lnSpc>
              <a:spcBef>
                <a:spcPts val="560"/>
              </a:spcBef>
              <a:spcAft>
                <a:spcPts val="0"/>
              </a:spcAft>
              <a:buClr>
                <a:srgbClr val="000000"/>
              </a:buClr>
              <a:buSzPts val="2800"/>
              <a:buFont typeface="Noto Sans Symbols"/>
              <a:buChar char="▪"/>
            </a:pPr>
            <a:r>
              <a:rPr lang="en-US" sz="2800" b="0">
                <a:solidFill>
                  <a:srgbClr val="000000"/>
                </a:solidFill>
                <a:latin typeface="Calibri"/>
                <a:ea typeface="Calibri"/>
                <a:cs typeface="Calibri"/>
                <a:sym typeface="Calibri"/>
              </a:rPr>
              <a:t>Orçamento por divisões ou unidade de negócios</a:t>
            </a:r>
            <a:endParaRPr sz="2800" b="0">
              <a:solidFill>
                <a:srgbClr val="000000"/>
              </a:solidFill>
              <a:latin typeface="Calibri"/>
              <a:ea typeface="Calibri"/>
              <a:cs typeface="Calibri"/>
              <a:sym typeface="Calibri"/>
            </a:endParaRPr>
          </a:p>
          <a:p>
            <a:pPr marL="228600" marR="0" lvl="0" indent="-228600" algn="l" rtl="0">
              <a:lnSpc>
                <a:spcPct val="100000"/>
              </a:lnSpc>
              <a:spcBef>
                <a:spcPts val="560"/>
              </a:spcBef>
              <a:spcAft>
                <a:spcPts val="0"/>
              </a:spcAft>
              <a:buClr>
                <a:srgbClr val="000000"/>
              </a:buClr>
              <a:buSzPts val="2800"/>
              <a:buFont typeface="Noto Sans Symbols"/>
              <a:buChar char="▪"/>
            </a:pPr>
            <a:r>
              <a:rPr lang="en-US" sz="2800" b="0">
                <a:solidFill>
                  <a:srgbClr val="000000"/>
                </a:solidFill>
                <a:latin typeface="Calibri"/>
                <a:ea typeface="Calibri"/>
                <a:cs typeface="Calibri"/>
                <a:sym typeface="Calibri"/>
              </a:rPr>
              <a:t>Orçamento geral da empresa</a:t>
            </a:r>
            <a:endParaRPr sz="2800" b="0">
              <a:solidFill>
                <a:srgbClr val="000000"/>
              </a:solidFill>
              <a:latin typeface="Calibri"/>
              <a:ea typeface="Calibri"/>
              <a:cs typeface="Calibri"/>
              <a:sym typeface="Calibri"/>
            </a:endParaRPr>
          </a:p>
          <a:p>
            <a:pPr marL="228600" marR="0" lvl="0" indent="-228600" algn="l" rtl="0">
              <a:lnSpc>
                <a:spcPct val="100000"/>
              </a:lnSpc>
              <a:spcBef>
                <a:spcPts val="560"/>
              </a:spcBef>
              <a:spcAft>
                <a:spcPts val="0"/>
              </a:spcAft>
              <a:buClr>
                <a:srgbClr val="000000"/>
              </a:buClr>
              <a:buSzPts val="2800"/>
              <a:buFont typeface="Noto Sans Symbols"/>
              <a:buChar char="▪"/>
            </a:pPr>
            <a:r>
              <a:rPr lang="en-US" sz="2800" b="0">
                <a:solidFill>
                  <a:srgbClr val="000000"/>
                </a:solidFill>
                <a:latin typeface="Calibri"/>
                <a:ea typeface="Calibri"/>
                <a:cs typeface="Calibri"/>
                <a:sym typeface="Calibri"/>
              </a:rPr>
              <a:t>Orçamento original e orçamentos ajustados</a:t>
            </a:r>
            <a:endParaRPr sz="2800" b="0">
              <a:solidFill>
                <a:srgbClr val="000000"/>
              </a:solidFill>
              <a:latin typeface="Calibri"/>
              <a:ea typeface="Calibri"/>
              <a:cs typeface="Calibri"/>
              <a:sym typeface="Calibri"/>
            </a:endParaRPr>
          </a:p>
          <a:p>
            <a:pPr marL="228600" marR="0" lvl="0" indent="-228600" algn="l" rtl="0">
              <a:lnSpc>
                <a:spcPct val="100000"/>
              </a:lnSpc>
              <a:spcBef>
                <a:spcPts val="560"/>
              </a:spcBef>
              <a:spcAft>
                <a:spcPts val="0"/>
              </a:spcAft>
              <a:buClr>
                <a:srgbClr val="000000"/>
              </a:buClr>
              <a:buSzPts val="2800"/>
              <a:buFont typeface="Noto Sans Symbols"/>
              <a:buChar char="▪"/>
            </a:pPr>
            <a:r>
              <a:rPr lang="en-US" sz="2800" b="0">
                <a:solidFill>
                  <a:srgbClr val="000000"/>
                </a:solidFill>
                <a:latin typeface="Calibri"/>
                <a:ea typeface="Calibri"/>
                <a:cs typeface="Calibri"/>
                <a:sym typeface="Calibri"/>
              </a:rPr>
              <a:t>Orçamento em várias moedas</a:t>
            </a:r>
            <a:endParaRPr sz="2800" b="0">
              <a:solidFill>
                <a:srgbClr val="000000"/>
              </a:solidFill>
              <a:latin typeface="Calibri"/>
              <a:ea typeface="Calibri"/>
              <a:cs typeface="Calibri"/>
              <a:sym typeface="Calibri"/>
            </a:endParaRPr>
          </a:p>
          <a:p>
            <a:pPr marL="228600" marR="0" lvl="0" indent="-228600" algn="l" rtl="0">
              <a:lnSpc>
                <a:spcPct val="100000"/>
              </a:lnSpc>
              <a:spcBef>
                <a:spcPts val="560"/>
              </a:spcBef>
              <a:spcAft>
                <a:spcPts val="0"/>
              </a:spcAft>
              <a:buClr>
                <a:srgbClr val="000000"/>
              </a:buClr>
              <a:buSzPts val="2800"/>
              <a:buFont typeface="Noto Sans Symbols"/>
              <a:buChar char="▪"/>
            </a:pPr>
            <a:r>
              <a:rPr lang="en-US" sz="2800" b="0">
                <a:solidFill>
                  <a:srgbClr val="000000"/>
                </a:solidFill>
                <a:latin typeface="Calibri"/>
                <a:ea typeface="Calibri"/>
                <a:cs typeface="Calibri"/>
                <a:sym typeface="Calibri"/>
              </a:rPr>
              <a:t>Orçamento consolidado</a:t>
            </a:r>
            <a:endParaRPr sz="2800" b="0">
              <a:solidFill>
                <a:srgbClr val="000000"/>
              </a:solidFill>
              <a:latin typeface="Calibri"/>
              <a:ea typeface="Calibri"/>
              <a:cs typeface="Calibri"/>
              <a:sym typeface="Calibri"/>
            </a:endParaRPr>
          </a:p>
          <a:p>
            <a:pPr marL="228600" marR="0" lvl="0" indent="-228600" algn="l" rtl="0">
              <a:lnSpc>
                <a:spcPct val="100000"/>
              </a:lnSpc>
              <a:spcBef>
                <a:spcPts val="560"/>
              </a:spcBef>
              <a:spcAft>
                <a:spcPts val="0"/>
              </a:spcAft>
              <a:buClr>
                <a:srgbClr val="000000"/>
              </a:buClr>
              <a:buSzPts val="2800"/>
              <a:buFont typeface="Noto Sans Symbols"/>
              <a:buChar char="▪"/>
            </a:pPr>
            <a:r>
              <a:rPr lang="en-US" sz="2800" b="0">
                <a:solidFill>
                  <a:srgbClr val="000000"/>
                </a:solidFill>
                <a:latin typeface="Calibri"/>
                <a:ea typeface="Calibri"/>
                <a:cs typeface="Calibri"/>
                <a:sym typeface="Calibri"/>
              </a:rPr>
              <a:t>Relatórios de controle orçamentário (real X orçado)</a:t>
            </a:r>
            <a:endParaRPr/>
          </a:p>
        </p:txBody>
      </p:sp>
      <p:sp>
        <p:nvSpPr>
          <p:cNvPr id="313" name="Google Shape;313;p25"/>
          <p:cNvSpPr txBox="1"/>
          <p:nvPr/>
        </p:nvSpPr>
        <p:spPr>
          <a:xfrm>
            <a:off x="9415848" y="137294"/>
            <a:ext cx="26814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314" name="Google Shape;314;p25"/>
          <p:cNvSpPr txBox="1"/>
          <p:nvPr/>
        </p:nvSpPr>
        <p:spPr>
          <a:xfrm>
            <a:off x="279263" y="827035"/>
            <a:ext cx="663803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3C4743"/>
                </a:solidFill>
                <a:latin typeface="Calibri"/>
                <a:ea typeface="Calibri"/>
                <a:cs typeface="Calibri"/>
                <a:sym typeface="Calibri"/>
              </a:rPr>
              <a:t>Informações e Relatórios Gerados</a:t>
            </a:r>
            <a:endParaRPr sz="3600" b="1">
              <a:solidFill>
                <a:srgbClr val="3C4743"/>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0"/>
        <p:cNvGrpSpPr/>
        <p:nvPr/>
      </p:nvGrpSpPr>
      <p:grpSpPr>
        <a:xfrm>
          <a:off x="0" y="0"/>
          <a:ext cx="0" cy="0"/>
          <a:chOff x="0" y="0"/>
          <a:chExt cx="0" cy="0"/>
        </a:xfrm>
      </p:grpSpPr>
      <p:sp>
        <p:nvSpPr>
          <p:cNvPr id="151" name="Google Shape;151;p3"/>
          <p:cNvSpPr txBox="1"/>
          <p:nvPr/>
        </p:nvSpPr>
        <p:spPr>
          <a:xfrm>
            <a:off x="279263" y="1369820"/>
            <a:ext cx="11818002" cy="4816668"/>
          </a:xfrm>
          <a:prstGeom prst="rect">
            <a:avLst/>
          </a:prstGeom>
          <a:solidFill>
            <a:srgbClr val="A1B6C7"/>
          </a:solidFill>
          <a:ln>
            <a:noFill/>
          </a:ln>
        </p:spPr>
        <p:txBody>
          <a:bodyPr spcFirstLastPara="1" wrap="square" lIns="91425" tIns="45700" rIns="91425" bIns="45700" anchor="t" anchorCtr="0">
            <a:noAutofit/>
          </a:bodyPr>
          <a:lstStyle/>
          <a:p>
            <a:pPr marL="228600" marR="0" lvl="0" indent="-228600" algn="just" rtl="0">
              <a:lnSpc>
                <a:spcPct val="100000"/>
              </a:lnSpc>
              <a:spcBef>
                <a:spcPts val="0"/>
              </a:spcBef>
              <a:spcAft>
                <a:spcPts val="0"/>
              </a:spcAft>
              <a:buClr>
                <a:srgbClr val="000000"/>
              </a:buClr>
              <a:buSzPts val="3200"/>
              <a:buFont typeface="Noto Sans Symbols"/>
              <a:buChar char="▪"/>
            </a:pPr>
            <a:r>
              <a:rPr lang="en-US" sz="3200" b="0">
                <a:solidFill>
                  <a:srgbClr val="000000"/>
                </a:solidFill>
                <a:latin typeface="Calibri"/>
                <a:ea typeface="Calibri"/>
                <a:cs typeface="Calibri"/>
                <a:sym typeface="Calibri"/>
              </a:rPr>
              <a:t>A sua relevância ocorre pela grande quantidade de impostos, taxas e contribuições existentes. </a:t>
            </a:r>
            <a:endParaRPr/>
          </a:p>
          <a:p>
            <a:pPr marL="228600" marR="0" lvl="0" indent="-228600" algn="just" rtl="0">
              <a:lnSpc>
                <a:spcPct val="100000"/>
              </a:lnSpc>
              <a:spcBef>
                <a:spcPts val="640"/>
              </a:spcBef>
              <a:spcAft>
                <a:spcPts val="0"/>
              </a:spcAft>
              <a:buClr>
                <a:srgbClr val="000000"/>
              </a:buClr>
              <a:buSzPts val="3200"/>
              <a:buFont typeface="Noto Sans Symbols"/>
              <a:buChar char="▪"/>
            </a:pPr>
            <a:r>
              <a:rPr lang="en-US" sz="3200" b="0">
                <a:solidFill>
                  <a:srgbClr val="000000"/>
                </a:solidFill>
                <a:latin typeface="Calibri"/>
                <a:ea typeface="Calibri"/>
                <a:cs typeface="Calibri"/>
                <a:sym typeface="Calibri"/>
              </a:rPr>
              <a:t>Permite um gerenciamento eficaz dos impostos gerados pela empresa, buscando otimização e a redução do impacto financeiro gerado por eles.</a:t>
            </a:r>
            <a:endParaRPr/>
          </a:p>
          <a:p>
            <a:pPr marL="228600" marR="0" lvl="0" indent="-228600" algn="just" rtl="0">
              <a:lnSpc>
                <a:spcPct val="100000"/>
              </a:lnSpc>
              <a:spcBef>
                <a:spcPts val="640"/>
              </a:spcBef>
              <a:spcAft>
                <a:spcPts val="0"/>
              </a:spcAft>
              <a:buClr>
                <a:srgbClr val="000000"/>
              </a:buClr>
              <a:buSzPts val="3200"/>
              <a:buFont typeface="Noto Sans Symbols"/>
              <a:buChar char="▪"/>
            </a:pPr>
            <a:r>
              <a:rPr lang="en-US" sz="3200" b="1">
                <a:solidFill>
                  <a:srgbClr val="000000"/>
                </a:solidFill>
                <a:latin typeface="Calibri"/>
                <a:ea typeface="Calibri"/>
                <a:cs typeface="Calibri"/>
                <a:sym typeface="Calibri"/>
              </a:rPr>
              <a:t>Blocos de Informações:</a:t>
            </a:r>
            <a:endParaRPr/>
          </a:p>
          <a:p>
            <a:pPr marL="685800" marR="0" lvl="1" indent="-228600" algn="just" rtl="0">
              <a:lnSpc>
                <a:spcPct val="100000"/>
              </a:lnSpc>
              <a:spcBef>
                <a:spcPts val="400"/>
              </a:spcBef>
              <a:spcAft>
                <a:spcPts val="0"/>
              </a:spcAft>
              <a:buClr>
                <a:srgbClr val="000000"/>
              </a:buClr>
              <a:buSzPts val="2000"/>
              <a:buFont typeface="Noto Sans Symbols"/>
              <a:buChar char="▪"/>
            </a:pPr>
            <a:r>
              <a:rPr lang="en-US" sz="2000" b="0" i="0" u="none" strike="noStrike" cap="none">
                <a:solidFill>
                  <a:srgbClr val="000000"/>
                </a:solidFill>
                <a:latin typeface="Calibri"/>
                <a:ea typeface="Calibri"/>
                <a:cs typeface="Calibri"/>
                <a:sym typeface="Calibri"/>
              </a:rPr>
              <a:t>Impostos e contribuições de mercadorias</a:t>
            </a:r>
            <a:endParaRPr sz="2000" b="0" i="0" u="none" strike="noStrike" cap="none">
              <a:solidFill>
                <a:srgbClr val="000000"/>
              </a:solidFill>
              <a:latin typeface="Calibri"/>
              <a:ea typeface="Calibri"/>
              <a:cs typeface="Calibri"/>
              <a:sym typeface="Calibri"/>
            </a:endParaRPr>
          </a:p>
          <a:p>
            <a:pPr marL="685800" marR="0" lvl="1" indent="-228600" algn="just" rtl="0">
              <a:lnSpc>
                <a:spcPct val="100000"/>
              </a:lnSpc>
              <a:spcBef>
                <a:spcPts val="400"/>
              </a:spcBef>
              <a:spcAft>
                <a:spcPts val="0"/>
              </a:spcAft>
              <a:buClr>
                <a:srgbClr val="000000"/>
              </a:buClr>
              <a:buSzPts val="2000"/>
              <a:buFont typeface="Noto Sans Symbols"/>
              <a:buChar char="▪"/>
            </a:pPr>
            <a:r>
              <a:rPr lang="en-US" sz="2000" b="0" i="0" u="none" strike="noStrike" cap="none">
                <a:solidFill>
                  <a:srgbClr val="000000"/>
                </a:solidFill>
                <a:latin typeface="Calibri"/>
                <a:ea typeface="Calibri"/>
                <a:cs typeface="Calibri"/>
                <a:sym typeface="Calibri"/>
              </a:rPr>
              <a:t>Impostos e contribuições sobre o lucro</a:t>
            </a:r>
            <a:endParaRPr sz="2000" b="0" i="0" u="none" strike="noStrike" cap="none">
              <a:solidFill>
                <a:srgbClr val="000000"/>
              </a:solidFill>
              <a:latin typeface="Calibri"/>
              <a:ea typeface="Calibri"/>
              <a:cs typeface="Calibri"/>
              <a:sym typeface="Calibri"/>
            </a:endParaRPr>
          </a:p>
          <a:p>
            <a:pPr marL="685800" marR="0" lvl="1" indent="-228600" algn="just" rtl="0">
              <a:lnSpc>
                <a:spcPct val="100000"/>
              </a:lnSpc>
              <a:spcBef>
                <a:spcPts val="400"/>
              </a:spcBef>
              <a:spcAft>
                <a:spcPts val="0"/>
              </a:spcAft>
              <a:buClr>
                <a:srgbClr val="000000"/>
              </a:buClr>
              <a:buSzPts val="2000"/>
              <a:buFont typeface="Noto Sans Symbols"/>
              <a:buChar char="▪"/>
            </a:pPr>
            <a:r>
              <a:rPr lang="en-US" sz="2000" b="0" i="0" u="none" strike="noStrike" cap="none">
                <a:solidFill>
                  <a:srgbClr val="000000"/>
                </a:solidFill>
                <a:latin typeface="Calibri"/>
                <a:ea typeface="Calibri"/>
                <a:cs typeface="Calibri"/>
                <a:sym typeface="Calibri"/>
              </a:rPr>
              <a:t>Contribuições sobre a folha de pagamento</a:t>
            </a:r>
            <a:endParaRPr sz="2000" b="0" i="0" u="none" strike="noStrike" cap="none">
              <a:solidFill>
                <a:srgbClr val="000000"/>
              </a:solidFill>
              <a:latin typeface="Calibri"/>
              <a:ea typeface="Calibri"/>
              <a:cs typeface="Calibri"/>
              <a:sym typeface="Calibri"/>
            </a:endParaRPr>
          </a:p>
          <a:p>
            <a:pPr marL="685800" marR="0" lvl="1" indent="-228600" algn="just" rtl="0">
              <a:lnSpc>
                <a:spcPct val="100000"/>
              </a:lnSpc>
              <a:spcBef>
                <a:spcPts val="400"/>
              </a:spcBef>
              <a:spcAft>
                <a:spcPts val="0"/>
              </a:spcAft>
              <a:buClr>
                <a:srgbClr val="000000"/>
              </a:buClr>
              <a:buSzPts val="2000"/>
              <a:buFont typeface="Noto Sans Symbols"/>
              <a:buChar char="▪"/>
            </a:pPr>
            <a:r>
              <a:rPr lang="en-US" sz="2000" b="0" i="0" u="none" strike="noStrike" cap="none">
                <a:solidFill>
                  <a:srgbClr val="000000"/>
                </a:solidFill>
                <a:latin typeface="Calibri"/>
                <a:ea typeface="Calibri"/>
                <a:cs typeface="Calibri"/>
                <a:sym typeface="Calibri"/>
              </a:rPr>
              <a:t>Outros impostos, taxas e contribuições.</a:t>
            </a:r>
            <a:endParaRPr sz="2000" b="0" i="0" u="none" strike="noStrike" cap="none">
              <a:solidFill>
                <a:srgbClr val="000000"/>
              </a:solidFill>
              <a:latin typeface="Calibri"/>
              <a:ea typeface="Calibri"/>
              <a:cs typeface="Calibri"/>
              <a:sym typeface="Calibri"/>
            </a:endParaRPr>
          </a:p>
        </p:txBody>
      </p:sp>
      <p:sp>
        <p:nvSpPr>
          <p:cNvPr id="152" name="Google Shape;152;p3"/>
          <p:cNvSpPr txBox="1"/>
          <p:nvPr/>
        </p:nvSpPr>
        <p:spPr>
          <a:xfrm>
            <a:off x="279263" y="688764"/>
            <a:ext cx="9628632" cy="1362113"/>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chemeClr val="lt1"/>
              </a:buClr>
              <a:buSzPts val="3000"/>
              <a:buFont typeface="Calibri"/>
              <a:buNone/>
            </a:pPr>
            <a:endParaRPr sz="3000" b="1">
              <a:solidFill>
                <a:srgbClr val="3C4743"/>
              </a:solidFill>
              <a:latin typeface="Calibri"/>
              <a:ea typeface="Calibri"/>
              <a:cs typeface="Calibri"/>
              <a:sym typeface="Calibri"/>
            </a:endParaRPr>
          </a:p>
        </p:txBody>
      </p:sp>
      <p:sp>
        <p:nvSpPr>
          <p:cNvPr id="153" name="Google Shape;153;p3"/>
          <p:cNvSpPr txBox="1"/>
          <p:nvPr/>
        </p:nvSpPr>
        <p:spPr>
          <a:xfrm>
            <a:off x="9415848" y="137294"/>
            <a:ext cx="26814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154" name="Google Shape;154;p3"/>
          <p:cNvSpPr txBox="1"/>
          <p:nvPr/>
        </p:nvSpPr>
        <p:spPr>
          <a:xfrm>
            <a:off x="279263" y="827035"/>
            <a:ext cx="665150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Subsistema de Gestão de Tributos</a:t>
            </a:r>
            <a:endParaRPr sz="3600" b="1">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8"/>
        <p:cNvGrpSpPr/>
        <p:nvPr/>
      </p:nvGrpSpPr>
      <p:grpSpPr>
        <a:xfrm>
          <a:off x="0" y="0"/>
          <a:ext cx="0" cy="0"/>
          <a:chOff x="0" y="0"/>
          <a:chExt cx="0" cy="0"/>
        </a:xfrm>
      </p:grpSpPr>
      <p:sp>
        <p:nvSpPr>
          <p:cNvPr id="159" name="Google Shape;159;p4"/>
          <p:cNvSpPr txBox="1"/>
          <p:nvPr/>
        </p:nvSpPr>
        <p:spPr>
          <a:xfrm>
            <a:off x="279263" y="1473366"/>
            <a:ext cx="10965000" cy="4664370"/>
          </a:xfrm>
          <a:prstGeom prst="rect">
            <a:avLst/>
          </a:prstGeom>
          <a:solidFill>
            <a:srgbClr val="A1B6C7"/>
          </a:solid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2600"/>
              <a:buFont typeface="Noto Sans Symbols"/>
              <a:buChar char="▪"/>
            </a:pPr>
            <a:r>
              <a:rPr lang="en-US" sz="2600" b="0">
                <a:solidFill>
                  <a:srgbClr val="000000"/>
                </a:solidFill>
                <a:latin typeface="Calibri"/>
                <a:ea typeface="Calibri"/>
                <a:cs typeface="Calibri"/>
                <a:sym typeface="Calibri"/>
              </a:rPr>
              <a:t>Informar as bases de cálculo de incidência dos tributos</a:t>
            </a:r>
            <a:endParaRPr sz="2600" b="0">
              <a:solidFill>
                <a:srgbClr val="000000"/>
              </a:solidFill>
              <a:latin typeface="Calibri"/>
              <a:ea typeface="Calibri"/>
              <a:cs typeface="Calibri"/>
              <a:sym typeface="Calibri"/>
            </a:endParaRPr>
          </a:p>
          <a:p>
            <a:pPr marL="228600" marR="0" lvl="0" indent="-228600" algn="l" rtl="0">
              <a:lnSpc>
                <a:spcPct val="100000"/>
              </a:lnSpc>
              <a:spcBef>
                <a:spcPts val="520"/>
              </a:spcBef>
              <a:spcAft>
                <a:spcPts val="0"/>
              </a:spcAft>
              <a:buClr>
                <a:srgbClr val="000000"/>
              </a:buClr>
              <a:buSzPts val="2600"/>
              <a:buFont typeface="Noto Sans Symbols"/>
              <a:buChar char="▪"/>
            </a:pPr>
            <a:r>
              <a:rPr lang="en-US" sz="2600" b="0">
                <a:solidFill>
                  <a:srgbClr val="000000"/>
                </a:solidFill>
                <a:latin typeface="Calibri"/>
                <a:ea typeface="Calibri"/>
                <a:cs typeface="Calibri"/>
                <a:sym typeface="Calibri"/>
              </a:rPr>
              <a:t>Informar as exceções das bases de cálculo dos tributos</a:t>
            </a:r>
            <a:endParaRPr sz="2600" b="0">
              <a:solidFill>
                <a:srgbClr val="000000"/>
              </a:solidFill>
              <a:latin typeface="Calibri"/>
              <a:ea typeface="Calibri"/>
              <a:cs typeface="Calibri"/>
              <a:sym typeface="Calibri"/>
            </a:endParaRPr>
          </a:p>
          <a:p>
            <a:pPr marL="228600" marR="0" lvl="0" indent="-228600" algn="l" rtl="0">
              <a:lnSpc>
                <a:spcPct val="100000"/>
              </a:lnSpc>
              <a:spcBef>
                <a:spcPts val="520"/>
              </a:spcBef>
              <a:spcAft>
                <a:spcPts val="0"/>
              </a:spcAft>
              <a:buClr>
                <a:srgbClr val="000000"/>
              </a:buClr>
              <a:buSzPts val="2600"/>
              <a:buFont typeface="Noto Sans Symbols"/>
              <a:buChar char="▪"/>
            </a:pPr>
            <a:r>
              <a:rPr lang="en-US" sz="2600" b="0">
                <a:solidFill>
                  <a:srgbClr val="000000"/>
                </a:solidFill>
                <a:latin typeface="Calibri"/>
                <a:ea typeface="Calibri"/>
                <a:cs typeface="Calibri"/>
                <a:sym typeface="Calibri"/>
              </a:rPr>
              <a:t>Permitir a gestão operacional dos tributos, na busca do impacto minimo para a empresa</a:t>
            </a:r>
            <a:endParaRPr sz="2600" b="0">
              <a:solidFill>
                <a:srgbClr val="000000"/>
              </a:solidFill>
              <a:latin typeface="Calibri"/>
              <a:ea typeface="Calibri"/>
              <a:cs typeface="Calibri"/>
              <a:sym typeface="Calibri"/>
            </a:endParaRPr>
          </a:p>
          <a:p>
            <a:pPr marL="228600" marR="0" lvl="0" indent="-228600" algn="l" rtl="0">
              <a:lnSpc>
                <a:spcPct val="100000"/>
              </a:lnSpc>
              <a:spcBef>
                <a:spcPts val="520"/>
              </a:spcBef>
              <a:spcAft>
                <a:spcPts val="0"/>
              </a:spcAft>
              <a:buClr>
                <a:srgbClr val="000000"/>
              </a:buClr>
              <a:buSzPts val="2600"/>
              <a:buFont typeface="Noto Sans Symbols"/>
              <a:buChar char="▪"/>
            </a:pPr>
            <a:r>
              <a:rPr lang="en-US" sz="2600" b="0">
                <a:solidFill>
                  <a:srgbClr val="000000"/>
                </a:solidFill>
                <a:latin typeface="Calibri"/>
                <a:ea typeface="Calibri"/>
                <a:cs typeface="Calibri"/>
                <a:sym typeface="Calibri"/>
              </a:rPr>
              <a:t>Permitir a visão do impacto dos tributos sobre todos os estabelecimentos da empresa, e das empresas do grupo corporativo</a:t>
            </a:r>
            <a:endParaRPr sz="2600" b="0">
              <a:solidFill>
                <a:srgbClr val="000000"/>
              </a:solidFill>
              <a:latin typeface="Calibri"/>
              <a:ea typeface="Calibri"/>
              <a:cs typeface="Calibri"/>
              <a:sym typeface="Calibri"/>
            </a:endParaRPr>
          </a:p>
          <a:p>
            <a:pPr marL="228600" marR="0" lvl="0" indent="-228600" algn="l" rtl="0">
              <a:lnSpc>
                <a:spcPct val="100000"/>
              </a:lnSpc>
              <a:spcBef>
                <a:spcPts val="520"/>
              </a:spcBef>
              <a:spcAft>
                <a:spcPts val="0"/>
              </a:spcAft>
              <a:buClr>
                <a:srgbClr val="000000"/>
              </a:buClr>
              <a:buSzPts val="2600"/>
              <a:buFont typeface="Noto Sans Symbols"/>
              <a:buChar char="▪"/>
            </a:pPr>
            <a:r>
              <a:rPr lang="en-US" sz="2600" b="0">
                <a:solidFill>
                  <a:srgbClr val="000000"/>
                </a:solidFill>
                <a:latin typeface="Calibri"/>
                <a:ea typeface="Calibri"/>
                <a:cs typeface="Calibri"/>
                <a:sym typeface="Calibri"/>
              </a:rPr>
              <a:t>Possibilitar o acompanhamento sistemático dos impostos a recuperar, dos créditos tributários pendentes e dos impostos parcelados</a:t>
            </a:r>
            <a:endParaRPr sz="2600" b="0">
              <a:solidFill>
                <a:srgbClr val="000000"/>
              </a:solidFill>
              <a:latin typeface="Calibri"/>
              <a:ea typeface="Calibri"/>
              <a:cs typeface="Calibri"/>
              <a:sym typeface="Calibri"/>
            </a:endParaRPr>
          </a:p>
          <a:p>
            <a:pPr marL="228600" marR="0" lvl="0" indent="-228600" algn="l" rtl="0">
              <a:lnSpc>
                <a:spcPct val="100000"/>
              </a:lnSpc>
              <a:spcBef>
                <a:spcPts val="520"/>
              </a:spcBef>
              <a:spcAft>
                <a:spcPts val="0"/>
              </a:spcAft>
              <a:buClr>
                <a:srgbClr val="000000"/>
              </a:buClr>
              <a:buSzPts val="2600"/>
              <a:buFont typeface="Noto Sans Symbols"/>
              <a:buChar char="▪"/>
            </a:pPr>
            <a:r>
              <a:rPr lang="en-US" sz="2600" b="0">
                <a:solidFill>
                  <a:srgbClr val="000000"/>
                </a:solidFill>
                <a:latin typeface="Calibri"/>
                <a:ea typeface="Calibri"/>
                <a:cs typeface="Calibri"/>
                <a:sym typeface="Calibri"/>
              </a:rPr>
              <a:t>Dar informações para o balanço social.</a:t>
            </a:r>
            <a:endParaRPr/>
          </a:p>
        </p:txBody>
      </p:sp>
      <p:sp>
        <p:nvSpPr>
          <p:cNvPr id="160" name="Google Shape;160;p4"/>
          <p:cNvSpPr txBox="1"/>
          <p:nvPr/>
        </p:nvSpPr>
        <p:spPr>
          <a:xfrm>
            <a:off x="279263" y="688764"/>
            <a:ext cx="9628632" cy="1362113"/>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chemeClr val="lt1"/>
              </a:buClr>
              <a:buSzPts val="3000"/>
              <a:buFont typeface="Calibri"/>
              <a:buNone/>
            </a:pPr>
            <a:endParaRPr sz="3000" b="1">
              <a:solidFill>
                <a:srgbClr val="3C4743"/>
              </a:solidFill>
              <a:latin typeface="Calibri"/>
              <a:ea typeface="Calibri"/>
              <a:cs typeface="Calibri"/>
              <a:sym typeface="Calibri"/>
            </a:endParaRPr>
          </a:p>
        </p:txBody>
      </p:sp>
      <p:sp>
        <p:nvSpPr>
          <p:cNvPr id="161" name="Google Shape;161;p4"/>
          <p:cNvSpPr txBox="1"/>
          <p:nvPr/>
        </p:nvSpPr>
        <p:spPr>
          <a:xfrm>
            <a:off x="9415848" y="137294"/>
            <a:ext cx="26814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162" name="Google Shape;162;p4"/>
          <p:cNvSpPr txBox="1"/>
          <p:nvPr/>
        </p:nvSpPr>
        <p:spPr>
          <a:xfrm>
            <a:off x="279263" y="827035"/>
            <a:ext cx="9186939"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Objetivos do Subsistema de Gestão de Tributos</a:t>
            </a:r>
            <a:endParaRPr sz="3600" b="1">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6"/>
        <p:cNvGrpSpPr/>
        <p:nvPr/>
      </p:nvGrpSpPr>
      <p:grpSpPr>
        <a:xfrm>
          <a:off x="0" y="0"/>
          <a:ext cx="0" cy="0"/>
          <a:chOff x="0" y="0"/>
          <a:chExt cx="0" cy="0"/>
        </a:xfrm>
      </p:grpSpPr>
      <p:sp>
        <p:nvSpPr>
          <p:cNvPr id="167" name="Google Shape;167;p5"/>
          <p:cNvSpPr txBox="1"/>
          <p:nvPr/>
        </p:nvSpPr>
        <p:spPr>
          <a:xfrm>
            <a:off x="0" y="1411700"/>
            <a:ext cx="11910599" cy="4280801"/>
          </a:xfrm>
          <a:prstGeom prst="rect">
            <a:avLst/>
          </a:prstGeom>
          <a:solidFill>
            <a:srgbClr val="A1B6C7"/>
          </a:solidFill>
          <a:ln>
            <a:noFill/>
          </a:ln>
        </p:spPr>
        <p:txBody>
          <a:bodyPr spcFirstLastPara="1" wrap="square" lIns="91425" tIns="45700" rIns="91425" bIns="45700" anchor="t" anchorCtr="0">
            <a:noAutofit/>
          </a:bodyPr>
          <a:lstStyle/>
          <a:p>
            <a:pPr marL="685800" marR="0" lvl="1" indent="-228600" algn="l" rtl="0">
              <a:lnSpc>
                <a:spcPct val="100000"/>
              </a:lnSpc>
              <a:spcBef>
                <a:spcPts val="0"/>
              </a:spcBef>
              <a:spcAft>
                <a:spcPts val="0"/>
              </a:spcAft>
              <a:buClr>
                <a:srgbClr val="000000"/>
              </a:buClr>
              <a:buSzPts val="2600"/>
              <a:buFont typeface="Noto Sans Symbols"/>
              <a:buChar char="▪"/>
            </a:pPr>
            <a:r>
              <a:rPr lang="en-US" sz="2600" b="1" i="0" u="none" strike="noStrike" cap="none">
                <a:solidFill>
                  <a:srgbClr val="000000"/>
                </a:solidFill>
                <a:latin typeface="Calibri"/>
                <a:ea typeface="Calibri"/>
                <a:cs typeface="Calibri"/>
                <a:sym typeface="Calibri"/>
              </a:rPr>
              <a:t>Apresentar todos os relatórios de forma sintética</a:t>
            </a:r>
            <a:endParaRPr sz="2600" b="1" i="0" u="none" strike="noStrike" cap="none">
              <a:solidFill>
                <a:srgbClr val="000000"/>
              </a:solidFill>
              <a:latin typeface="Calibri"/>
              <a:ea typeface="Calibri"/>
              <a:cs typeface="Calibri"/>
              <a:sym typeface="Calibri"/>
            </a:endParaRPr>
          </a:p>
          <a:p>
            <a:pPr marL="685800" marR="0" lvl="1" indent="-228600" algn="l" rtl="0">
              <a:lnSpc>
                <a:spcPct val="100000"/>
              </a:lnSpc>
              <a:spcBef>
                <a:spcPts val="520"/>
              </a:spcBef>
              <a:spcAft>
                <a:spcPts val="0"/>
              </a:spcAft>
              <a:buClr>
                <a:srgbClr val="000000"/>
              </a:buClr>
              <a:buSzPts val="2600"/>
              <a:buFont typeface="Noto Sans Symbols"/>
              <a:buChar char="▪"/>
            </a:pPr>
            <a:r>
              <a:rPr lang="en-US" sz="2600" b="1" i="0" u="none" strike="noStrike" cap="none">
                <a:solidFill>
                  <a:srgbClr val="000000"/>
                </a:solidFill>
                <a:latin typeface="Calibri"/>
                <a:ea typeface="Calibri"/>
                <a:cs typeface="Calibri"/>
                <a:sym typeface="Calibri"/>
              </a:rPr>
              <a:t>Indexação e cálculo de juros moratórios, tendo em vista que os tributos podem ser objeto de recuperação por vários períodos, ao mesmo tempo que nos casos de parcelamento de tributos os pagamentos sofrem o processo de adição de juros e multas pela postergação do vencimento. </a:t>
            </a:r>
            <a:endParaRPr/>
          </a:p>
          <a:p>
            <a:pPr marL="685800" marR="0" lvl="1" indent="-63500" algn="l" rtl="0">
              <a:lnSpc>
                <a:spcPct val="100000"/>
              </a:lnSpc>
              <a:spcBef>
                <a:spcPts val="520"/>
              </a:spcBef>
              <a:spcAft>
                <a:spcPts val="0"/>
              </a:spcAft>
              <a:buClr>
                <a:schemeClr val="dk2"/>
              </a:buClr>
              <a:buSzPts val="2600"/>
              <a:buFont typeface="Noto Sans Symbols"/>
              <a:buNone/>
            </a:pPr>
            <a:endParaRPr sz="2600" b="1" i="0" u="none" strike="noStrike" cap="none">
              <a:solidFill>
                <a:srgbClr val="000000"/>
              </a:solidFill>
              <a:latin typeface="Calibri"/>
              <a:ea typeface="Calibri"/>
              <a:cs typeface="Calibri"/>
              <a:sym typeface="Calibri"/>
            </a:endParaRPr>
          </a:p>
        </p:txBody>
      </p:sp>
      <p:sp>
        <p:nvSpPr>
          <p:cNvPr id="168" name="Google Shape;168;p5"/>
          <p:cNvSpPr txBox="1"/>
          <p:nvPr/>
        </p:nvSpPr>
        <p:spPr>
          <a:xfrm>
            <a:off x="279263" y="721313"/>
            <a:ext cx="9628632" cy="1362113"/>
          </a:xfrm>
          <a:prstGeom prst="rect">
            <a:avLst/>
          </a:prstGeom>
          <a:noFill/>
          <a:ln>
            <a:noFill/>
          </a:ln>
        </p:spPr>
        <p:txBody>
          <a:bodyPr spcFirstLastPara="1" wrap="square" lIns="91425" tIns="45700" rIns="91425" bIns="45700" anchor="t" anchorCtr="0">
            <a:noAutofit/>
          </a:bodyPr>
          <a:lstStyle/>
          <a:p>
            <a:pPr marL="0" marR="0" lvl="0" indent="0" algn="l" rtl="0">
              <a:lnSpc>
                <a:spcPct val="95000"/>
              </a:lnSpc>
              <a:spcBef>
                <a:spcPts val="0"/>
              </a:spcBef>
              <a:spcAft>
                <a:spcPts val="0"/>
              </a:spcAft>
              <a:buClr>
                <a:schemeClr val="lt1"/>
              </a:buClr>
              <a:buSzPts val="3000"/>
              <a:buFont typeface="Calibri"/>
              <a:buNone/>
            </a:pPr>
            <a:endParaRPr sz="3000" b="1">
              <a:solidFill>
                <a:srgbClr val="3C4743"/>
              </a:solidFill>
              <a:latin typeface="Calibri"/>
              <a:ea typeface="Calibri"/>
              <a:cs typeface="Calibri"/>
              <a:sym typeface="Calibri"/>
            </a:endParaRPr>
          </a:p>
        </p:txBody>
      </p:sp>
      <p:sp>
        <p:nvSpPr>
          <p:cNvPr id="169" name="Google Shape;169;p5"/>
          <p:cNvSpPr txBox="1"/>
          <p:nvPr/>
        </p:nvSpPr>
        <p:spPr>
          <a:xfrm>
            <a:off x="9415848" y="137294"/>
            <a:ext cx="26814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170" name="Google Shape;170;p5"/>
          <p:cNvSpPr txBox="1"/>
          <p:nvPr/>
        </p:nvSpPr>
        <p:spPr>
          <a:xfrm>
            <a:off x="279263" y="827035"/>
            <a:ext cx="10885993"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Subsistema de Gestão de Tributos – Atributos e Funções</a:t>
            </a:r>
            <a:endParaRPr sz="3600" b="1">
              <a:solidFill>
                <a:schemeClr val="dk1"/>
              </a:solidFill>
              <a:latin typeface="Calibri"/>
              <a:ea typeface="Calibri"/>
              <a:cs typeface="Calibri"/>
              <a:sym typeface="Calibri"/>
            </a:endParaRPr>
          </a:p>
        </p:txBody>
      </p:sp>
      <p:pic>
        <p:nvPicPr>
          <p:cNvPr id="171" name="Google Shape;171;p5"/>
          <p:cNvPicPr preferRelativeResize="0"/>
          <p:nvPr/>
        </p:nvPicPr>
        <p:blipFill rotWithShape="1">
          <a:blip r:embed="rId4">
            <a:alphaModFix/>
          </a:blip>
          <a:srcRect l="10778" t="15188" r="9600" b="11055"/>
          <a:stretch/>
        </p:blipFill>
        <p:spPr>
          <a:xfrm>
            <a:off x="7303905" y="3603729"/>
            <a:ext cx="4514097" cy="3136184"/>
          </a:xfrm>
          <a:prstGeom prst="rect">
            <a:avLst/>
          </a:prstGeom>
          <a:noFill/>
          <a:ln>
            <a:noFill/>
          </a:ln>
        </p:spPr>
      </p:pic>
      <p:sp>
        <p:nvSpPr>
          <p:cNvPr id="172" name="Google Shape;172;p5"/>
          <p:cNvSpPr/>
          <p:nvPr/>
        </p:nvSpPr>
        <p:spPr>
          <a:xfrm>
            <a:off x="1203767" y="4352081"/>
            <a:ext cx="3924536" cy="902825"/>
          </a:xfrm>
          <a:prstGeom prst="roundRect">
            <a:avLst>
              <a:gd name="adj" fmla="val 16667"/>
            </a:avLst>
          </a:prstGeom>
          <a:solidFill>
            <a:schemeClr val="accent1"/>
          </a:solidFill>
          <a:ln w="12700" cap="flat" cmpd="sng">
            <a:solidFill>
              <a:srgbClr val="A18D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err="1">
                <a:solidFill>
                  <a:schemeClr val="bg2"/>
                </a:solidFill>
                <a:latin typeface="Calibri"/>
                <a:ea typeface="Calibri"/>
                <a:cs typeface="Calibri"/>
                <a:sym typeface="Calibri"/>
              </a:rPr>
              <a:t>Integrações</a:t>
            </a:r>
            <a:r>
              <a:rPr lang="en-US" sz="1800" b="1" dirty="0">
                <a:solidFill>
                  <a:schemeClr val="bg2"/>
                </a:solidFill>
                <a:latin typeface="Calibri"/>
                <a:ea typeface="Calibri"/>
                <a:cs typeface="Calibri"/>
                <a:sym typeface="Calibri"/>
              </a:rPr>
              <a:t> com outros </a:t>
            </a:r>
            <a:r>
              <a:rPr lang="en-US" sz="1800" b="1" dirty="0" err="1">
                <a:solidFill>
                  <a:schemeClr val="bg2"/>
                </a:solidFill>
                <a:latin typeface="Calibri"/>
                <a:ea typeface="Calibri"/>
                <a:cs typeface="Calibri"/>
                <a:sym typeface="Calibri"/>
              </a:rPr>
              <a:t>subsitemas</a:t>
            </a:r>
            <a:endParaRPr sz="1800" b="1" dirty="0">
              <a:solidFill>
                <a:schemeClr val="bg2"/>
              </a:solidFill>
              <a:latin typeface="Calibri"/>
              <a:ea typeface="Calibri"/>
              <a:cs typeface="Calibri"/>
              <a:sym typeface="Calibri"/>
            </a:endParaRPr>
          </a:p>
        </p:txBody>
      </p:sp>
      <p:sp>
        <p:nvSpPr>
          <p:cNvPr id="173" name="Google Shape;173;p5"/>
          <p:cNvSpPr/>
          <p:nvPr/>
        </p:nvSpPr>
        <p:spPr>
          <a:xfrm>
            <a:off x="5722259" y="4566212"/>
            <a:ext cx="1088020" cy="474562"/>
          </a:xfrm>
          <a:prstGeom prst="rightArrow">
            <a:avLst>
              <a:gd name="adj1" fmla="val 50000"/>
              <a:gd name="adj2" fmla="val 50000"/>
            </a:avLst>
          </a:prstGeom>
          <a:solidFill>
            <a:schemeClr val="accent1"/>
          </a:solidFill>
          <a:ln w="12700" cap="flat" cmpd="sng">
            <a:solidFill>
              <a:srgbClr val="A18D2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7"/>
        <p:cNvGrpSpPr/>
        <p:nvPr/>
      </p:nvGrpSpPr>
      <p:grpSpPr>
        <a:xfrm>
          <a:off x="0" y="0"/>
          <a:ext cx="0" cy="0"/>
          <a:chOff x="0" y="0"/>
          <a:chExt cx="0" cy="0"/>
        </a:xfrm>
      </p:grpSpPr>
      <p:sp>
        <p:nvSpPr>
          <p:cNvPr id="178" name="Google Shape;178;p6"/>
          <p:cNvSpPr txBox="1"/>
          <p:nvPr/>
        </p:nvSpPr>
        <p:spPr>
          <a:xfrm>
            <a:off x="150471" y="1659409"/>
            <a:ext cx="11250592" cy="4104783"/>
          </a:xfrm>
          <a:prstGeom prst="rect">
            <a:avLst/>
          </a:prstGeom>
          <a:solidFill>
            <a:srgbClr val="A1B6C7"/>
          </a:solid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2800"/>
              <a:buFont typeface="Noto Sans Symbols"/>
              <a:buChar char="▪"/>
            </a:pPr>
            <a:r>
              <a:rPr lang="en-US" sz="2800" b="1">
                <a:solidFill>
                  <a:srgbClr val="000000"/>
                </a:solidFill>
                <a:latin typeface="Calibri"/>
                <a:ea typeface="Calibri"/>
                <a:cs typeface="Calibri"/>
                <a:sym typeface="Calibri"/>
              </a:rPr>
              <a:t>Informações e Relatórios Gerados subsistema de Gestão de Tributos</a:t>
            </a:r>
            <a:endParaRPr sz="2800" b="1">
              <a:solidFill>
                <a:srgbClr val="000000"/>
              </a:solidFill>
              <a:latin typeface="Calibri"/>
              <a:ea typeface="Calibri"/>
              <a:cs typeface="Calibri"/>
              <a:sym typeface="Calibri"/>
            </a:endParaRPr>
          </a:p>
          <a:p>
            <a:pPr marL="971550" marR="0" lvl="1" indent="-514350" algn="l" rtl="0">
              <a:lnSpc>
                <a:spcPct val="100000"/>
              </a:lnSpc>
              <a:spcBef>
                <a:spcPts val="560"/>
              </a:spcBef>
              <a:spcAft>
                <a:spcPts val="0"/>
              </a:spcAft>
              <a:buClr>
                <a:srgbClr val="000000"/>
              </a:buClr>
              <a:buSzPts val="2800"/>
              <a:buFont typeface="Calibri"/>
              <a:buAutoNum type="alphaLcPeriod"/>
            </a:pPr>
            <a:r>
              <a:rPr lang="en-US" sz="2800" b="0" i="0" u="none" strike="noStrike" cap="none">
                <a:solidFill>
                  <a:srgbClr val="000000"/>
                </a:solidFill>
                <a:latin typeface="Calibri"/>
                <a:ea typeface="Calibri"/>
                <a:cs typeface="Calibri"/>
                <a:sym typeface="Calibri"/>
              </a:rPr>
              <a:t>Principais bases de incidência dos impostos</a:t>
            </a:r>
            <a:endParaRPr sz="2800" b="0" i="0" u="none" strike="noStrike" cap="none">
              <a:solidFill>
                <a:srgbClr val="000000"/>
              </a:solidFill>
              <a:latin typeface="Calibri"/>
              <a:ea typeface="Calibri"/>
              <a:cs typeface="Calibri"/>
              <a:sym typeface="Calibri"/>
            </a:endParaRPr>
          </a:p>
          <a:p>
            <a:pPr marL="971550" marR="0" lvl="1" indent="-514350" algn="l" rtl="0">
              <a:lnSpc>
                <a:spcPct val="100000"/>
              </a:lnSpc>
              <a:spcBef>
                <a:spcPts val="560"/>
              </a:spcBef>
              <a:spcAft>
                <a:spcPts val="0"/>
              </a:spcAft>
              <a:buClr>
                <a:srgbClr val="000000"/>
              </a:buClr>
              <a:buSzPts val="2800"/>
              <a:buFont typeface="Calibri"/>
              <a:buAutoNum type="alphaLcPeriod"/>
            </a:pPr>
            <a:r>
              <a:rPr lang="en-US" sz="2800" b="0" i="0" u="none" strike="noStrike" cap="none">
                <a:solidFill>
                  <a:srgbClr val="000000"/>
                </a:solidFill>
                <a:latin typeface="Calibri"/>
                <a:ea typeface="Calibri"/>
                <a:cs typeface="Calibri"/>
                <a:sym typeface="Calibri"/>
              </a:rPr>
              <a:t>Principais bases de não incidência dos impostos</a:t>
            </a:r>
            <a:endParaRPr sz="2800" b="0" i="0" u="none" strike="noStrike" cap="none">
              <a:solidFill>
                <a:srgbClr val="000000"/>
              </a:solidFill>
              <a:latin typeface="Calibri"/>
              <a:ea typeface="Calibri"/>
              <a:cs typeface="Calibri"/>
              <a:sym typeface="Calibri"/>
            </a:endParaRPr>
          </a:p>
          <a:p>
            <a:pPr marL="971550" marR="0" lvl="1" indent="-514350" algn="l" rtl="0">
              <a:lnSpc>
                <a:spcPct val="100000"/>
              </a:lnSpc>
              <a:spcBef>
                <a:spcPts val="560"/>
              </a:spcBef>
              <a:spcAft>
                <a:spcPts val="0"/>
              </a:spcAft>
              <a:buClr>
                <a:srgbClr val="000000"/>
              </a:buClr>
              <a:buSzPts val="2800"/>
              <a:buFont typeface="Calibri"/>
              <a:buAutoNum type="alphaLcPeriod"/>
            </a:pPr>
            <a:r>
              <a:rPr lang="en-US" sz="2800" b="0" i="0" u="none" strike="noStrike" cap="none">
                <a:solidFill>
                  <a:srgbClr val="000000"/>
                </a:solidFill>
                <a:latin typeface="Calibri"/>
                <a:ea typeface="Calibri"/>
                <a:cs typeface="Calibri"/>
                <a:sym typeface="Calibri"/>
              </a:rPr>
              <a:t>Tipos de movimentações mais relevantes</a:t>
            </a:r>
            <a:endParaRPr sz="2800" b="0" i="0" u="none" strike="noStrike" cap="none">
              <a:solidFill>
                <a:srgbClr val="000000"/>
              </a:solidFill>
              <a:latin typeface="Calibri"/>
              <a:ea typeface="Calibri"/>
              <a:cs typeface="Calibri"/>
              <a:sym typeface="Calibri"/>
            </a:endParaRPr>
          </a:p>
          <a:p>
            <a:pPr marL="971550" marR="0" lvl="1" indent="-514350" algn="l" rtl="0">
              <a:lnSpc>
                <a:spcPct val="100000"/>
              </a:lnSpc>
              <a:spcBef>
                <a:spcPts val="560"/>
              </a:spcBef>
              <a:spcAft>
                <a:spcPts val="0"/>
              </a:spcAft>
              <a:buClr>
                <a:srgbClr val="000000"/>
              </a:buClr>
              <a:buSzPts val="2800"/>
              <a:buFont typeface="Calibri"/>
              <a:buAutoNum type="alphaLcPeriod"/>
            </a:pPr>
            <a:r>
              <a:rPr lang="en-US" sz="2800" b="0" i="0" u="none" strike="noStrike" cap="none">
                <a:solidFill>
                  <a:srgbClr val="000000"/>
                </a:solidFill>
                <a:latin typeface="Calibri"/>
                <a:ea typeface="Calibri"/>
                <a:cs typeface="Calibri"/>
                <a:sym typeface="Calibri"/>
              </a:rPr>
              <a:t>Prazo de recolhimento, indexador legal</a:t>
            </a:r>
            <a:endParaRPr/>
          </a:p>
          <a:p>
            <a:pPr marL="971550" marR="0" lvl="1" indent="-514350" algn="l" rtl="0">
              <a:lnSpc>
                <a:spcPct val="100000"/>
              </a:lnSpc>
              <a:spcBef>
                <a:spcPts val="560"/>
              </a:spcBef>
              <a:spcAft>
                <a:spcPts val="0"/>
              </a:spcAft>
              <a:buClr>
                <a:srgbClr val="000000"/>
              </a:buClr>
              <a:buSzPts val="2800"/>
              <a:buFont typeface="Calibri"/>
              <a:buAutoNum type="alphaLcPeriod"/>
            </a:pPr>
            <a:r>
              <a:rPr lang="en-US" sz="2800" b="0" i="0" u="none" strike="noStrike" cap="none">
                <a:solidFill>
                  <a:srgbClr val="000000"/>
                </a:solidFill>
                <a:latin typeface="Calibri"/>
                <a:ea typeface="Calibri"/>
                <a:cs typeface="Calibri"/>
                <a:sym typeface="Calibri"/>
              </a:rPr>
              <a:t>Alíquotas básicas para as movimentações mais relevantes</a:t>
            </a:r>
            <a:endParaRPr sz="2800" b="0" i="0" u="none" strike="noStrike" cap="none">
              <a:solidFill>
                <a:srgbClr val="000000"/>
              </a:solidFill>
              <a:latin typeface="Calibri"/>
              <a:ea typeface="Calibri"/>
              <a:cs typeface="Calibri"/>
              <a:sym typeface="Calibri"/>
            </a:endParaRPr>
          </a:p>
          <a:p>
            <a:pPr marL="971550" marR="0" lvl="1" indent="-514350" algn="l" rtl="0">
              <a:lnSpc>
                <a:spcPct val="100000"/>
              </a:lnSpc>
              <a:spcBef>
                <a:spcPts val="560"/>
              </a:spcBef>
              <a:spcAft>
                <a:spcPts val="0"/>
              </a:spcAft>
              <a:buClr>
                <a:srgbClr val="000000"/>
              </a:buClr>
              <a:buSzPts val="2800"/>
              <a:buFont typeface="Calibri"/>
              <a:buAutoNum type="alphaLcPeriod"/>
            </a:pPr>
            <a:r>
              <a:rPr lang="en-US" sz="2800" b="0" i="0" u="none" strike="noStrike" cap="none">
                <a:solidFill>
                  <a:srgbClr val="000000"/>
                </a:solidFill>
                <a:latin typeface="Calibri"/>
                <a:ea typeface="Calibri"/>
                <a:cs typeface="Calibri"/>
                <a:sym typeface="Calibri"/>
              </a:rPr>
              <a:t>Valor dos impostos: debitados, creditados, postergados, diferidos, a recuperar. </a:t>
            </a:r>
            <a:endParaRPr/>
          </a:p>
        </p:txBody>
      </p:sp>
      <p:sp>
        <p:nvSpPr>
          <p:cNvPr id="179" name="Google Shape;179;p6"/>
          <p:cNvSpPr txBox="1"/>
          <p:nvPr/>
        </p:nvSpPr>
        <p:spPr>
          <a:xfrm>
            <a:off x="9415848" y="137294"/>
            <a:ext cx="26814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3"/>
        <p:cNvGrpSpPr/>
        <p:nvPr/>
      </p:nvGrpSpPr>
      <p:grpSpPr>
        <a:xfrm>
          <a:off x="0" y="0"/>
          <a:ext cx="0" cy="0"/>
          <a:chOff x="0" y="0"/>
          <a:chExt cx="0" cy="0"/>
        </a:xfrm>
      </p:grpSpPr>
      <p:sp>
        <p:nvSpPr>
          <p:cNvPr id="184" name="Google Shape;184;p7"/>
          <p:cNvSpPr txBox="1"/>
          <p:nvPr/>
        </p:nvSpPr>
        <p:spPr>
          <a:xfrm>
            <a:off x="585732" y="1682559"/>
            <a:ext cx="10427217" cy="4412779"/>
          </a:xfrm>
          <a:prstGeom prst="rect">
            <a:avLst/>
          </a:prstGeom>
          <a:solidFill>
            <a:srgbClr val="A1B6C7"/>
          </a:solid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3400"/>
              <a:buFont typeface="Noto Sans Symbols"/>
              <a:buChar char="▪"/>
            </a:pPr>
            <a:r>
              <a:rPr lang="en-US" sz="3400" b="1">
                <a:solidFill>
                  <a:srgbClr val="000000"/>
                </a:solidFill>
                <a:latin typeface="Calibri"/>
                <a:ea typeface="Calibri"/>
                <a:cs typeface="Calibri"/>
                <a:sym typeface="Calibri"/>
              </a:rPr>
              <a:t>Apuração dos tributos sobre vendas e compras</a:t>
            </a:r>
            <a:endParaRPr sz="3400" b="1">
              <a:solidFill>
                <a:srgbClr val="000000"/>
              </a:solidFill>
              <a:latin typeface="Calibri"/>
              <a:ea typeface="Calibri"/>
              <a:cs typeface="Calibri"/>
              <a:sym typeface="Calibri"/>
            </a:endParaRPr>
          </a:p>
          <a:p>
            <a:pPr marL="685800" marR="0" lvl="1" indent="-228600" algn="l" rtl="0">
              <a:lnSpc>
                <a:spcPct val="100000"/>
              </a:lnSpc>
              <a:spcBef>
                <a:spcPts val="640"/>
              </a:spcBef>
              <a:spcAft>
                <a:spcPts val="0"/>
              </a:spcAft>
              <a:buClr>
                <a:srgbClr val="000000"/>
              </a:buClr>
              <a:buSzPts val="3200"/>
              <a:buFont typeface="Noto Sans Symbols"/>
              <a:buChar char="▪"/>
            </a:pPr>
            <a:r>
              <a:rPr lang="en-US" sz="3200" b="0" i="0" u="none" strike="noStrike" cap="none">
                <a:solidFill>
                  <a:srgbClr val="000000"/>
                </a:solidFill>
                <a:latin typeface="Calibri"/>
                <a:ea typeface="Calibri"/>
                <a:cs typeface="Calibri"/>
                <a:sym typeface="Calibri"/>
              </a:rPr>
              <a:t>Impostos de transações com mercadorias, produtos ou serviços</a:t>
            </a:r>
            <a:endParaRPr sz="3200" b="0" i="0" u="none" strike="noStrike" cap="none">
              <a:solidFill>
                <a:srgbClr val="000000"/>
              </a:solidFill>
              <a:latin typeface="Calibri"/>
              <a:ea typeface="Calibri"/>
              <a:cs typeface="Calibri"/>
              <a:sym typeface="Calibri"/>
            </a:endParaRPr>
          </a:p>
          <a:p>
            <a:pPr marL="685800" marR="0" lvl="1" indent="-228600" algn="l" rtl="0">
              <a:lnSpc>
                <a:spcPct val="100000"/>
              </a:lnSpc>
              <a:spcBef>
                <a:spcPts val="640"/>
              </a:spcBef>
              <a:spcAft>
                <a:spcPts val="0"/>
              </a:spcAft>
              <a:buClr>
                <a:srgbClr val="000000"/>
              </a:buClr>
              <a:buSzPts val="3200"/>
              <a:buFont typeface="Noto Sans Symbols"/>
              <a:buChar char="▪"/>
            </a:pPr>
            <a:r>
              <a:rPr lang="en-US" sz="3200" b="0" i="0" u="none" strike="noStrike" cap="none">
                <a:solidFill>
                  <a:srgbClr val="000000"/>
                </a:solidFill>
                <a:latin typeface="Calibri"/>
                <a:ea typeface="Calibri"/>
                <a:cs typeface="Calibri"/>
                <a:sym typeface="Calibri"/>
              </a:rPr>
              <a:t>Permite gerar livros de entrada e saída de mercadorias, bem como apuração fiscal dos impostos: IPI, ICMS, ISS, PIS e Cofins.</a:t>
            </a:r>
            <a:endParaRPr/>
          </a:p>
        </p:txBody>
      </p:sp>
      <p:sp>
        <p:nvSpPr>
          <p:cNvPr id="185" name="Google Shape;185;p7"/>
          <p:cNvSpPr txBox="1"/>
          <p:nvPr/>
        </p:nvSpPr>
        <p:spPr>
          <a:xfrm>
            <a:off x="9415848" y="137294"/>
            <a:ext cx="26814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9"/>
        <p:cNvGrpSpPr/>
        <p:nvPr/>
      </p:nvGrpSpPr>
      <p:grpSpPr>
        <a:xfrm>
          <a:off x="0" y="0"/>
          <a:ext cx="0" cy="0"/>
          <a:chOff x="0" y="0"/>
          <a:chExt cx="0" cy="0"/>
        </a:xfrm>
      </p:grpSpPr>
      <p:sp>
        <p:nvSpPr>
          <p:cNvPr id="190" name="Google Shape;190;p8"/>
          <p:cNvSpPr txBox="1"/>
          <p:nvPr/>
        </p:nvSpPr>
        <p:spPr>
          <a:xfrm>
            <a:off x="585732" y="1682559"/>
            <a:ext cx="10427217" cy="4412779"/>
          </a:xfrm>
          <a:prstGeom prst="rect">
            <a:avLst/>
          </a:prstGeom>
          <a:solidFill>
            <a:srgbClr val="A1B6C7"/>
          </a:solidFill>
          <a:ln>
            <a:noFill/>
          </a:ln>
        </p:spPr>
        <p:txBody>
          <a:bodyPr spcFirstLastPara="1" wrap="square" lIns="91425" tIns="45700" rIns="91425" bIns="45700" anchor="t" anchorCtr="0">
            <a:noAutofit/>
          </a:bodyPr>
          <a:lstStyle/>
          <a:p>
            <a:pPr marL="228600" marR="0" lvl="0" indent="-25400" algn="l" rtl="0">
              <a:lnSpc>
                <a:spcPct val="100000"/>
              </a:lnSpc>
              <a:spcBef>
                <a:spcPts val="0"/>
              </a:spcBef>
              <a:spcAft>
                <a:spcPts val="0"/>
              </a:spcAft>
              <a:buClr>
                <a:schemeClr val="dk2"/>
              </a:buClr>
              <a:buSzPts val="3200"/>
              <a:buFont typeface="Noto Sans Symbols"/>
              <a:buNone/>
            </a:pPr>
            <a:endParaRPr sz="3200" b="0">
              <a:solidFill>
                <a:srgbClr val="000000"/>
              </a:solidFill>
              <a:latin typeface="Calibri"/>
              <a:ea typeface="Calibri"/>
              <a:cs typeface="Calibri"/>
              <a:sym typeface="Calibri"/>
            </a:endParaRPr>
          </a:p>
        </p:txBody>
      </p:sp>
      <p:sp>
        <p:nvSpPr>
          <p:cNvPr id="191" name="Google Shape;191;p8"/>
          <p:cNvSpPr txBox="1"/>
          <p:nvPr/>
        </p:nvSpPr>
        <p:spPr>
          <a:xfrm>
            <a:off x="9415848" y="137294"/>
            <a:ext cx="26814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192" name="Google Shape;192;p8"/>
          <p:cNvSpPr/>
          <p:nvPr/>
        </p:nvSpPr>
        <p:spPr>
          <a:xfrm>
            <a:off x="1753988" y="2919452"/>
            <a:ext cx="8090704" cy="23083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1">
                <a:solidFill>
                  <a:schemeClr val="dk2"/>
                </a:solidFill>
                <a:latin typeface="Calibri"/>
                <a:ea typeface="Calibri"/>
                <a:cs typeface="Calibri"/>
                <a:sym typeface="Calibri"/>
              </a:rPr>
              <a:t>Subsistema de Orçamento</a:t>
            </a:r>
            <a:endParaRPr sz="7200" b="1">
              <a:solidFill>
                <a:schemeClr val="dk2"/>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6"/>
        <p:cNvGrpSpPr/>
        <p:nvPr/>
      </p:nvGrpSpPr>
      <p:grpSpPr>
        <a:xfrm>
          <a:off x="0" y="0"/>
          <a:ext cx="0" cy="0"/>
          <a:chOff x="0" y="0"/>
          <a:chExt cx="0" cy="0"/>
        </a:xfrm>
      </p:grpSpPr>
      <p:sp>
        <p:nvSpPr>
          <p:cNvPr id="197" name="Google Shape;197;p9"/>
          <p:cNvSpPr txBox="1"/>
          <p:nvPr/>
        </p:nvSpPr>
        <p:spPr>
          <a:xfrm>
            <a:off x="237159" y="1473366"/>
            <a:ext cx="10427217" cy="4412779"/>
          </a:xfrm>
          <a:prstGeom prst="rect">
            <a:avLst/>
          </a:prstGeom>
          <a:solidFill>
            <a:srgbClr val="A1B6C7"/>
          </a:solid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3200"/>
              <a:buFont typeface="Noto Sans Symbols"/>
              <a:buChar char="▪"/>
            </a:pPr>
            <a:r>
              <a:rPr lang="en-US" sz="3200" b="0">
                <a:solidFill>
                  <a:srgbClr val="000000"/>
                </a:solidFill>
                <a:latin typeface="Calibri"/>
                <a:ea typeface="Calibri"/>
                <a:cs typeface="Calibri"/>
                <a:sym typeface="Calibri"/>
              </a:rPr>
              <a:t>É um prolongamento do sistema Contabilidade Geral (Fiscal e Societária)</a:t>
            </a:r>
            <a:endParaRPr/>
          </a:p>
          <a:p>
            <a:pPr marL="228600" marR="0" lvl="0" indent="-228600" algn="l" rtl="0">
              <a:lnSpc>
                <a:spcPct val="100000"/>
              </a:lnSpc>
              <a:spcBef>
                <a:spcPts val="640"/>
              </a:spcBef>
              <a:spcAft>
                <a:spcPts val="0"/>
              </a:spcAft>
              <a:buClr>
                <a:srgbClr val="000000"/>
              </a:buClr>
              <a:buSzPts val="3200"/>
              <a:buFont typeface="Noto Sans Symbols"/>
              <a:buChar char="▪"/>
            </a:pPr>
            <a:r>
              <a:rPr lang="en-US" sz="3200" b="0">
                <a:solidFill>
                  <a:srgbClr val="000000"/>
                </a:solidFill>
                <a:latin typeface="Calibri"/>
                <a:ea typeface="Calibri"/>
                <a:cs typeface="Calibri"/>
                <a:sym typeface="Calibri"/>
              </a:rPr>
              <a:t>Todas as informações contábeis devem compor o orçamento</a:t>
            </a:r>
            <a:endParaRPr sz="3200" b="0">
              <a:solidFill>
                <a:srgbClr val="000000"/>
              </a:solidFill>
              <a:latin typeface="Calibri"/>
              <a:ea typeface="Calibri"/>
              <a:cs typeface="Calibri"/>
              <a:sym typeface="Calibri"/>
            </a:endParaRPr>
          </a:p>
          <a:p>
            <a:pPr marL="228600" marR="0" lvl="0" indent="-228600" algn="l" rtl="0">
              <a:lnSpc>
                <a:spcPct val="100000"/>
              </a:lnSpc>
              <a:spcBef>
                <a:spcPts val="640"/>
              </a:spcBef>
              <a:spcAft>
                <a:spcPts val="0"/>
              </a:spcAft>
              <a:buClr>
                <a:srgbClr val="000000"/>
              </a:buClr>
              <a:buSzPts val="3200"/>
              <a:buFont typeface="Noto Sans Symbols"/>
              <a:buChar char="▪"/>
            </a:pPr>
            <a:r>
              <a:rPr lang="en-US" sz="3200" b="0">
                <a:solidFill>
                  <a:srgbClr val="000000"/>
                </a:solidFill>
                <a:latin typeface="Calibri"/>
                <a:ea typeface="Calibri"/>
                <a:cs typeface="Calibri"/>
                <a:sym typeface="Calibri"/>
              </a:rPr>
              <a:t>Contabilidade Geral + Orçamento: informações – do passado, do presente e do futuro (onde estão as informações do orçamento).</a:t>
            </a:r>
            <a:endParaRPr/>
          </a:p>
          <a:p>
            <a:pPr marL="228600" marR="0" lvl="0" indent="-228600" algn="l" rtl="0">
              <a:lnSpc>
                <a:spcPct val="100000"/>
              </a:lnSpc>
              <a:spcBef>
                <a:spcPts val="640"/>
              </a:spcBef>
              <a:spcAft>
                <a:spcPts val="0"/>
              </a:spcAft>
              <a:buClr>
                <a:srgbClr val="000000"/>
              </a:buClr>
              <a:buSzPts val="3200"/>
              <a:buFont typeface="Noto Sans Symbols"/>
              <a:buChar char="▪"/>
            </a:pPr>
            <a:r>
              <a:rPr lang="en-US" sz="3200" b="0">
                <a:solidFill>
                  <a:srgbClr val="000000"/>
                </a:solidFill>
                <a:latin typeface="Calibri"/>
                <a:ea typeface="Calibri"/>
                <a:cs typeface="Calibri"/>
                <a:sym typeface="Calibri"/>
              </a:rPr>
              <a:t>Controlar as informações: Orçado X Realizado</a:t>
            </a:r>
            <a:endParaRPr sz="3200" b="0">
              <a:solidFill>
                <a:srgbClr val="000000"/>
              </a:solidFill>
              <a:latin typeface="Calibri"/>
              <a:ea typeface="Calibri"/>
              <a:cs typeface="Calibri"/>
              <a:sym typeface="Calibri"/>
            </a:endParaRPr>
          </a:p>
        </p:txBody>
      </p:sp>
      <p:sp>
        <p:nvSpPr>
          <p:cNvPr id="198" name="Google Shape;198;p9"/>
          <p:cNvSpPr txBox="1"/>
          <p:nvPr/>
        </p:nvSpPr>
        <p:spPr>
          <a:xfrm>
            <a:off x="9415848" y="137294"/>
            <a:ext cx="26814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GRADUAÇÃO</a:t>
            </a:r>
            <a:endParaRPr sz="1800" b="1">
              <a:solidFill>
                <a:srgbClr val="FFFFFF"/>
              </a:solidFill>
              <a:latin typeface="Calibri"/>
              <a:ea typeface="Calibri"/>
              <a:cs typeface="Calibri"/>
              <a:sym typeface="Calibri"/>
            </a:endParaRPr>
          </a:p>
        </p:txBody>
      </p:sp>
      <p:sp>
        <p:nvSpPr>
          <p:cNvPr id="199" name="Google Shape;199;p9"/>
          <p:cNvSpPr txBox="1"/>
          <p:nvPr/>
        </p:nvSpPr>
        <p:spPr>
          <a:xfrm>
            <a:off x="279263" y="827035"/>
            <a:ext cx="539372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Subsistema de Orçamento</a:t>
            </a:r>
            <a:endParaRPr sz="3600" b="1">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TS103462902">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Education">
      <a:dk1>
        <a:srgbClr val="3C4743"/>
      </a:dk1>
      <a:lt1>
        <a:srgbClr val="E5E6DA"/>
      </a:lt1>
      <a:dk2>
        <a:srgbClr val="000000"/>
      </a:dk2>
      <a:lt2>
        <a:srgbClr val="FFFFFF"/>
      </a:lt2>
      <a:accent1>
        <a:srgbClr val="DDC237"/>
      </a:accent1>
      <a:accent2>
        <a:srgbClr val="94A43E"/>
      </a:accent2>
      <a:accent3>
        <a:srgbClr val="6488A3"/>
      </a:accent3>
      <a:accent4>
        <a:srgbClr val="926E8F"/>
      </a:accent4>
      <a:accent5>
        <a:srgbClr val="96A1AA"/>
      </a:accent5>
      <a:accent6>
        <a:srgbClr val="A99E8A"/>
      </a:accent6>
      <a:hlink>
        <a:srgbClr val="6488A3"/>
      </a:hlink>
      <a:folHlink>
        <a:srgbClr val="926E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1339</Words>
  <Application>Microsoft Office PowerPoint</Application>
  <PresentationFormat>Widescreen</PresentationFormat>
  <Paragraphs>179</Paragraphs>
  <Slides>25</Slides>
  <Notes>25</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25</vt:i4>
      </vt:variant>
    </vt:vector>
  </HeadingPairs>
  <TitlesOfParts>
    <vt:vector size="29" baseType="lpstr">
      <vt:lpstr>Arial</vt:lpstr>
      <vt:lpstr>Calibri</vt:lpstr>
      <vt:lpstr>Noto Sans Symbols</vt:lpstr>
      <vt:lpstr>TS103462902</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 Paula</dc:creator>
  <cp:lastModifiedBy>Ana Paula</cp:lastModifiedBy>
  <cp:revision>2</cp:revision>
  <dcterms:created xsi:type="dcterms:W3CDTF">2014-02-13T18:02:48Z</dcterms:created>
  <dcterms:modified xsi:type="dcterms:W3CDTF">2019-11-22T15:54:07Z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TC034629029991</vt:lpwstr>
  </property>
</Properties>
</file>