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25: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5: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22/05/2018</a:t>
            </a:r>
            <a:endParaRPr/>
          </a:p>
        </p:txBody>
      </p:sp>
      <p:sp>
        <p:nvSpPr>
          <p:cNvPr id="298" name="Google Shape;29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Em Branco" type="blank">
  <p:cSld name="BLANK">
    <p:spTree>
      <p:nvGrpSpPr>
        <p:cNvPr id="1" name="Shape 18"/>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1280160" y="466343"/>
            <a:ext cx="9628632" cy="1362113"/>
          </a:xfrm>
          <a:prstGeom prst="rect">
            <a:avLst/>
          </a:prstGeom>
          <a:noFill/>
          <a:ln>
            <a:noFill/>
          </a:ln>
        </p:spPr>
        <p:txBody>
          <a:bodyPr spcFirstLastPara="1" wrap="square" lIns="91425" tIns="45700" rIns="91425" bIns="45700" anchor="ctr" anchorCtr="0">
            <a:noAutofit/>
          </a:bodyPr>
          <a:lstStyle>
            <a:lvl1pPr lvl="0" algn="l">
              <a:lnSpc>
                <a:spcPct val="95000"/>
              </a:lnSpc>
              <a:spcBef>
                <a:spcPts val="0"/>
              </a:spcBef>
              <a:spcAft>
                <a:spcPts val="0"/>
              </a:spcAft>
              <a:buClr>
                <a:schemeClr val="lt1"/>
              </a:buClr>
              <a:buSzPts val="30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1"/>
          <p:cNvSpPr txBox="1">
            <a:spLocks noGrp="1"/>
          </p:cNvSpPr>
          <p:nvPr>
            <p:ph type="body" idx="1"/>
          </p:nvPr>
        </p:nvSpPr>
        <p:spPr>
          <a:xfrm rot="5400000">
            <a:off x="4101370" y="-630460"/>
            <a:ext cx="3986213" cy="9628632"/>
          </a:xfrm>
          <a:prstGeom prst="rect">
            <a:avLst/>
          </a:prstGeom>
          <a:solidFill>
            <a:srgbClr val="A1B6C7"/>
          </a:solidFill>
          <a:ln>
            <a:noFill/>
          </a:ln>
        </p:spPr>
        <p:txBody>
          <a:bodyPr spcFirstLastPara="1" wrap="square" lIns="91425" tIns="45700" rIns="91425" bIns="45700" anchor="t" anchorCtr="0">
            <a:noAutofit/>
          </a:bodyPr>
          <a:lstStyle>
            <a:lvl1pPr marL="457200" lvl="0" indent="-368300" algn="l">
              <a:lnSpc>
                <a:spcPct val="100000"/>
              </a:lnSpc>
              <a:spcBef>
                <a:spcPts val="1500"/>
              </a:spcBef>
              <a:spcAft>
                <a:spcPts val="0"/>
              </a:spcAft>
              <a:buClr>
                <a:schemeClr val="dk2"/>
              </a:buClr>
              <a:buSzPts val="2200"/>
              <a:buChar char="▪"/>
              <a:defRPr>
                <a:latin typeface="Calibri"/>
                <a:ea typeface="Calibri"/>
                <a:cs typeface="Calibri"/>
                <a:sym typeface="Calibri"/>
              </a:defRPr>
            </a:lvl1pPr>
            <a:lvl2pPr marL="914400" lvl="1" indent="-355600" algn="l">
              <a:lnSpc>
                <a:spcPct val="100000"/>
              </a:lnSpc>
              <a:spcBef>
                <a:spcPts val="300"/>
              </a:spcBef>
              <a:spcAft>
                <a:spcPts val="0"/>
              </a:spcAft>
              <a:buClr>
                <a:schemeClr val="dk2"/>
              </a:buClr>
              <a:buSzPts val="2000"/>
              <a:buChar char="▪"/>
              <a:defRPr>
                <a:latin typeface="Calibri"/>
                <a:ea typeface="Calibri"/>
                <a:cs typeface="Calibri"/>
                <a:sym typeface="Calibri"/>
              </a:defRPr>
            </a:lvl2pPr>
            <a:lvl3pPr marL="1371600" lvl="2" indent="-342900" algn="l">
              <a:lnSpc>
                <a:spcPct val="100000"/>
              </a:lnSpc>
              <a:spcBef>
                <a:spcPts val="300"/>
              </a:spcBef>
              <a:spcAft>
                <a:spcPts val="0"/>
              </a:spcAft>
              <a:buClr>
                <a:schemeClr val="dk2"/>
              </a:buClr>
              <a:buSzPts val="1800"/>
              <a:buChar char="▪"/>
              <a:defRPr>
                <a:latin typeface="Calibri"/>
                <a:ea typeface="Calibri"/>
                <a:cs typeface="Calibri"/>
                <a:sym typeface="Calibri"/>
              </a:defRPr>
            </a:lvl3pPr>
            <a:lvl4pPr marL="1828800" lvl="3" indent="-330200" algn="l">
              <a:lnSpc>
                <a:spcPct val="100000"/>
              </a:lnSpc>
              <a:spcBef>
                <a:spcPts val="0"/>
              </a:spcBef>
              <a:spcAft>
                <a:spcPts val="0"/>
              </a:spcAft>
              <a:buClr>
                <a:schemeClr val="dk2"/>
              </a:buClr>
              <a:buSzPts val="1600"/>
              <a:buChar char="▪"/>
              <a:defRPr>
                <a:latin typeface="Calibri"/>
                <a:ea typeface="Calibri"/>
                <a:cs typeface="Calibri"/>
                <a:sym typeface="Calibri"/>
              </a:defRPr>
            </a:lvl4pPr>
            <a:lvl5pPr marL="2286000" lvl="4" indent="-330200" algn="l">
              <a:lnSpc>
                <a:spcPct val="100000"/>
              </a:lnSpc>
              <a:spcBef>
                <a:spcPts val="0"/>
              </a:spcBef>
              <a:spcAft>
                <a:spcPts val="0"/>
              </a:spcAft>
              <a:buClr>
                <a:schemeClr val="dk2"/>
              </a:buClr>
              <a:buSzPts val="1600"/>
              <a:buChar char="▪"/>
              <a:defRPr>
                <a:latin typeface="Calibri"/>
                <a:ea typeface="Calibri"/>
                <a:cs typeface="Calibri"/>
                <a:sym typeface="Calibri"/>
              </a:defRPr>
            </a:lvl5pPr>
            <a:lvl6pPr marL="2743200" lvl="5" indent="-342900" algn="l">
              <a:lnSpc>
                <a:spcPct val="100000"/>
              </a:lnSpc>
              <a:spcBef>
                <a:spcPts val="0"/>
              </a:spcBef>
              <a:spcAft>
                <a:spcPts val="0"/>
              </a:spcAft>
              <a:buClr>
                <a:schemeClr val="dk2"/>
              </a:buClr>
              <a:buSzPts val="1800"/>
              <a:buChar char="▪"/>
              <a:defRPr/>
            </a:lvl6pPr>
            <a:lvl7pPr marL="3200400" lvl="6" indent="-342900" algn="l">
              <a:lnSpc>
                <a:spcPct val="100000"/>
              </a:lnSpc>
              <a:spcBef>
                <a:spcPts val="0"/>
              </a:spcBef>
              <a:spcAft>
                <a:spcPts val="0"/>
              </a:spcAft>
              <a:buClr>
                <a:schemeClr val="dk2"/>
              </a:buClr>
              <a:buSzPts val="1800"/>
              <a:buChar char="▪"/>
              <a:defRPr/>
            </a:lvl7pPr>
            <a:lvl8pPr marL="3657600" lvl="7" indent="-342900" algn="l">
              <a:lnSpc>
                <a:spcPct val="100000"/>
              </a:lnSpc>
              <a:spcBef>
                <a:spcPts val="0"/>
              </a:spcBef>
              <a:spcAft>
                <a:spcPts val="0"/>
              </a:spcAft>
              <a:buClr>
                <a:schemeClr val="dk2"/>
              </a:buClr>
              <a:buSzPts val="1800"/>
              <a:buChar char="▪"/>
              <a:defRPr/>
            </a:lvl8pPr>
            <a:lvl9pPr marL="4114800" lvl="8" indent="-342900" algn="l">
              <a:lnSpc>
                <a:spcPct val="100000"/>
              </a:lnSpc>
              <a:spcBef>
                <a:spcPts val="0"/>
              </a:spcBef>
              <a:spcAft>
                <a:spcPts val="0"/>
              </a:spcAft>
              <a:buClr>
                <a:schemeClr val="dk2"/>
              </a:buClr>
              <a:buSzPts val="1800"/>
              <a:buChar char="▪"/>
              <a:defRPr/>
            </a:lvl9pPr>
          </a:lstStyle>
          <a:p>
            <a:endParaRPr/>
          </a:p>
        </p:txBody>
      </p:sp>
      <p:pic>
        <p:nvPicPr>
          <p:cNvPr id="65" name="Google Shape;65;p11" descr="C:\Users\Ricardo\Desktop\Unichristus_logo_preferencial_parcial.png"/>
          <p:cNvPicPr preferRelativeResize="0"/>
          <p:nvPr/>
        </p:nvPicPr>
        <p:blipFill rotWithShape="1">
          <a:blip r:embed="rId2">
            <a:alphaModFix/>
          </a:blip>
          <a:srcRect/>
          <a:stretch/>
        </p:blipFill>
        <p:spPr>
          <a:xfrm>
            <a:off x="9268705" y="497541"/>
            <a:ext cx="2923295" cy="6992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ítulo e texto verticais" type="vertTitleAndTx">
  <p:cSld name="VERTICAL_TITLE_AND_VERTICAL_TEXT">
    <p:spTree>
      <p:nvGrpSpPr>
        <p:cNvPr id="1" name="Shape 66"/>
        <p:cNvGrpSpPr/>
        <p:nvPr/>
      </p:nvGrpSpPr>
      <p:grpSpPr>
        <a:xfrm>
          <a:off x="0" y="0"/>
          <a:ext cx="0" cy="0"/>
          <a:chOff x="0" y="0"/>
          <a:chExt cx="0" cy="0"/>
        </a:xfrm>
      </p:grpSpPr>
      <p:sp>
        <p:nvSpPr>
          <p:cNvPr id="67" name="Google Shape;67;p12"/>
          <p:cNvSpPr txBox="1">
            <a:spLocks noGrp="1"/>
          </p:cNvSpPr>
          <p:nvPr>
            <p:ph type="body" idx="1"/>
          </p:nvPr>
        </p:nvSpPr>
        <p:spPr>
          <a:xfrm rot="5400000">
            <a:off x="2367386" y="-1526938"/>
            <a:ext cx="5714714" cy="9693088"/>
          </a:xfrm>
          <a:prstGeom prst="rect">
            <a:avLst/>
          </a:prstGeom>
          <a:solidFill>
            <a:srgbClr val="A1B6C7"/>
          </a:solidFill>
          <a:ln>
            <a:noFill/>
          </a:ln>
        </p:spPr>
        <p:txBody>
          <a:bodyPr spcFirstLastPara="1" wrap="square" lIns="91425" tIns="45700" rIns="91425" bIns="45700" anchor="t" anchorCtr="0">
            <a:noAutofit/>
          </a:bodyPr>
          <a:lstStyle>
            <a:lvl1pPr marL="457200" lvl="0" indent="-368300" algn="l">
              <a:lnSpc>
                <a:spcPct val="100000"/>
              </a:lnSpc>
              <a:spcBef>
                <a:spcPts val="1500"/>
              </a:spcBef>
              <a:spcAft>
                <a:spcPts val="0"/>
              </a:spcAft>
              <a:buClr>
                <a:schemeClr val="dk2"/>
              </a:buClr>
              <a:buSzPts val="2200"/>
              <a:buChar char="▪"/>
              <a:defRPr>
                <a:latin typeface="Calibri"/>
                <a:ea typeface="Calibri"/>
                <a:cs typeface="Calibri"/>
                <a:sym typeface="Calibri"/>
              </a:defRPr>
            </a:lvl1pPr>
            <a:lvl2pPr marL="914400" lvl="1" indent="-355600" algn="l">
              <a:lnSpc>
                <a:spcPct val="100000"/>
              </a:lnSpc>
              <a:spcBef>
                <a:spcPts val="300"/>
              </a:spcBef>
              <a:spcAft>
                <a:spcPts val="0"/>
              </a:spcAft>
              <a:buClr>
                <a:schemeClr val="dk2"/>
              </a:buClr>
              <a:buSzPts val="2000"/>
              <a:buChar char="▪"/>
              <a:defRPr>
                <a:latin typeface="Calibri"/>
                <a:ea typeface="Calibri"/>
                <a:cs typeface="Calibri"/>
                <a:sym typeface="Calibri"/>
              </a:defRPr>
            </a:lvl2pPr>
            <a:lvl3pPr marL="1371600" lvl="2" indent="-342900" algn="l">
              <a:lnSpc>
                <a:spcPct val="100000"/>
              </a:lnSpc>
              <a:spcBef>
                <a:spcPts val="300"/>
              </a:spcBef>
              <a:spcAft>
                <a:spcPts val="0"/>
              </a:spcAft>
              <a:buClr>
                <a:schemeClr val="dk2"/>
              </a:buClr>
              <a:buSzPts val="1800"/>
              <a:buChar char="▪"/>
              <a:defRPr>
                <a:latin typeface="Calibri"/>
                <a:ea typeface="Calibri"/>
                <a:cs typeface="Calibri"/>
                <a:sym typeface="Calibri"/>
              </a:defRPr>
            </a:lvl3pPr>
            <a:lvl4pPr marL="1828800" lvl="3" indent="-330200" algn="l">
              <a:lnSpc>
                <a:spcPct val="100000"/>
              </a:lnSpc>
              <a:spcBef>
                <a:spcPts val="0"/>
              </a:spcBef>
              <a:spcAft>
                <a:spcPts val="0"/>
              </a:spcAft>
              <a:buClr>
                <a:schemeClr val="dk2"/>
              </a:buClr>
              <a:buSzPts val="1600"/>
              <a:buChar char="▪"/>
              <a:defRPr>
                <a:latin typeface="Calibri"/>
                <a:ea typeface="Calibri"/>
                <a:cs typeface="Calibri"/>
                <a:sym typeface="Calibri"/>
              </a:defRPr>
            </a:lvl4pPr>
            <a:lvl5pPr marL="2286000" lvl="4" indent="-330200" algn="l">
              <a:lnSpc>
                <a:spcPct val="100000"/>
              </a:lnSpc>
              <a:spcBef>
                <a:spcPts val="0"/>
              </a:spcBef>
              <a:spcAft>
                <a:spcPts val="0"/>
              </a:spcAft>
              <a:buClr>
                <a:schemeClr val="dk2"/>
              </a:buClr>
              <a:buSzPts val="1600"/>
              <a:buChar char="▪"/>
              <a:defRPr>
                <a:latin typeface="Calibri"/>
                <a:ea typeface="Calibri"/>
                <a:cs typeface="Calibri"/>
                <a:sym typeface="Calibri"/>
              </a:defRPr>
            </a:lvl5pPr>
            <a:lvl6pPr marL="2743200" lvl="5" indent="-342900" algn="l">
              <a:lnSpc>
                <a:spcPct val="100000"/>
              </a:lnSpc>
              <a:spcBef>
                <a:spcPts val="0"/>
              </a:spcBef>
              <a:spcAft>
                <a:spcPts val="0"/>
              </a:spcAft>
              <a:buClr>
                <a:schemeClr val="dk2"/>
              </a:buClr>
              <a:buSzPts val="1800"/>
              <a:buChar char="▪"/>
              <a:defRPr/>
            </a:lvl6pPr>
            <a:lvl7pPr marL="3200400" lvl="6" indent="-342900" algn="l">
              <a:lnSpc>
                <a:spcPct val="100000"/>
              </a:lnSpc>
              <a:spcBef>
                <a:spcPts val="0"/>
              </a:spcBef>
              <a:spcAft>
                <a:spcPts val="0"/>
              </a:spcAft>
              <a:buClr>
                <a:schemeClr val="dk2"/>
              </a:buClr>
              <a:buSzPts val="1800"/>
              <a:buChar char="▪"/>
              <a:defRPr/>
            </a:lvl7pPr>
            <a:lvl8pPr marL="3657600" lvl="7" indent="-342900" algn="l">
              <a:lnSpc>
                <a:spcPct val="100000"/>
              </a:lnSpc>
              <a:spcBef>
                <a:spcPts val="0"/>
              </a:spcBef>
              <a:spcAft>
                <a:spcPts val="0"/>
              </a:spcAft>
              <a:buClr>
                <a:schemeClr val="dk2"/>
              </a:buClr>
              <a:buSzPts val="1800"/>
              <a:buChar char="▪"/>
              <a:defRPr/>
            </a:lvl8pPr>
            <a:lvl9pPr marL="4114800" lvl="8" indent="-342900" algn="l">
              <a:lnSpc>
                <a:spcPct val="100000"/>
              </a:lnSpc>
              <a:spcBef>
                <a:spcPts val="0"/>
              </a:spcBef>
              <a:spcAft>
                <a:spcPts val="0"/>
              </a:spcAft>
              <a:buClr>
                <a:schemeClr val="dk2"/>
              </a:buClr>
              <a:buSzPts val="1800"/>
              <a:buChar char="▪"/>
              <a:defRPr/>
            </a:lvl9pPr>
          </a:lstStyle>
          <a:p>
            <a:endParaRPr/>
          </a:p>
        </p:txBody>
      </p:sp>
      <p:pic>
        <p:nvPicPr>
          <p:cNvPr id="68" name="Google Shape;68;p12"/>
          <p:cNvPicPr preferRelativeResize="0"/>
          <p:nvPr/>
        </p:nvPicPr>
        <p:blipFill rotWithShape="1">
          <a:blip r:embed="rId2">
            <a:alphaModFix/>
          </a:blip>
          <a:srcRect/>
          <a:stretch/>
        </p:blipFill>
        <p:spPr>
          <a:xfrm rot="5400000">
            <a:off x="7523375" y="2743540"/>
            <a:ext cx="6857433" cy="1371487"/>
          </a:xfrm>
          <a:prstGeom prst="rect">
            <a:avLst/>
          </a:prstGeom>
          <a:solidFill>
            <a:srgbClr val="1F4D7F"/>
          </a:solidFill>
          <a:ln>
            <a:noFill/>
          </a:ln>
        </p:spPr>
      </p:pic>
      <p:sp>
        <p:nvSpPr>
          <p:cNvPr id="69" name="Google Shape;69;p12"/>
          <p:cNvSpPr/>
          <p:nvPr/>
        </p:nvSpPr>
        <p:spPr>
          <a:xfrm rot="5400000">
            <a:off x="8267671" y="3370131"/>
            <a:ext cx="6858000" cy="1188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 name="Google Shape;70;p12"/>
          <p:cNvSpPr txBox="1">
            <a:spLocks noGrp="1"/>
          </p:cNvSpPr>
          <p:nvPr>
            <p:ph type="title"/>
          </p:nvPr>
        </p:nvSpPr>
        <p:spPr>
          <a:xfrm rot="5400000">
            <a:off x="8094434" y="2634163"/>
            <a:ext cx="5714714" cy="1370886"/>
          </a:xfrm>
          <a:prstGeom prst="rect">
            <a:avLst/>
          </a:prstGeom>
          <a:noFill/>
          <a:ln>
            <a:noFill/>
          </a:ln>
        </p:spPr>
        <p:txBody>
          <a:bodyPr spcFirstLastPara="1" wrap="square" lIns="91425" tIns="45700" rIns="91425" bIns="45700" anchor="ctr" anchorCtr="0">
            <a:noAutofit/>
          </a:bodyPr>
          <a:lstStyle>
            <a:lvl1pPr lvl="0" algn="l">
              <a:lnSpc>
                <a:spcPct val="95000"/>
              </a:lnSpc>
              <a:spcBef>
                <a:spcPts val="0"/>
              </a:spcBef>
              <a:spcAft>
                <a:spcPts val="0"/>
              </a:spcAft>
              <a:buClr>
                <a:schemeClr val="lt2"/>
              </a:buClr>
              <a:buSzPts val="2400"/>
              <a:buFont typeface="Calibri"/>
              <a:buNone/>
              <a:defRPr sz="2400" b="1">
                <a:solidFill>
                  <a:schemeClr val="l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1" name="Google Shape;71;p12" descr="C:\Users\Ricardo\Desktop\Unichristus_logo_preferencial_parcial.png"/>
          <p:cNvPicPr preferRelativeResize="0"/>
          <p:nvPr/>
        </p:nvPicPr>
        <p:blipFill rotWithShape="1">
          <a:blip r:embed="rId3">
            <a:alphaModFix/>
          </a:blip>
          <a:srcRect/>
          <a:stretch/>
        </p:blipFill>
        <p:spPr>
          <a:xfrm rot="5400000">
            <a:off x="10254481" y="5627992"/>
            <a:ext cx="1986083" cy="47506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lide de título" type="title">
  <p:cSld name="TITLE">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3"/>
          <p:cNvSpPr/>
          <p:nvPr/>
        </p:nvSpPr>
        <p:spPr>
          <a:xfrm>
            <a:off x="2832533" y="820273"/>
            <a:ext cx="9359467" cy="2971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21;p3"/>
          <p:cNvSpPr/>
          <p:nvPr/>
        </p:nvSpPr>
        <p:spPr>
          <a:xfrm>
            <a:off x="2832533" y="3910945"/>
            <a:ext cx="9359467" cy="1033272"/>
          </a:xfrm>
          <a:prstGeom prst="rect">
            <a:avLst/>
          </a:prstGeom>
          <a:solidFill>
            <a:srgbClr val="1F4D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22;p3"/>
          <p:cNvSpPr txBox="1">
            <a:spLocks noGrp="1"/>
          </p:cNvSpPr>
          <p:nvPr>
            <p:ph type="ctrTitle"/>
          </p:nvPr>
        </p:nvSpPr>
        <p:spPr>
          <a:xfrm>
            <a:off x="3175199" y="1392515"/>
            <a:ext cx="850006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3175199" y="3987332"/>
            <a:ext cx="8500062" cy="86532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2400"/>
              <a:buNone/>
              <a:defRPr sz="2400" b="1">
                <a:solidFill>
                  <a:schemeClr val="lt2"/>
                </a:solidFill>
              </a:defRPr>
            </a:lvl1pPr>
            <a:lvl2pPr lvl="1" algn="ctr">
              <a:lnSpc>
                <a:spcPct val="100000"/>
              </a:lnSpc>
              <a:spcBef>
                <a:spcPts val="300"/>
              </a:spcBef>
              <a:spcAft>
                <a:spcPts val="0"/>
              </a:spcAft>
              <a:buClr>
                <a:schemeClr val="dk2"/>
              </a:buClr>
              <a:buSzPts val="2000"/>
              <a:buNone/>
              <a:defRPr sz="2000"/>
            </a:lvl2pPr>
            <a:lvl3pPr lvl="2" algn="ctr">
              <a:lnSpc>
                <a:spcPct val="100000"/>
              </a:lnSpc>
              <a:spcBef>
                <a:spcPts val="300"/>
              </a:spcBef>
              <a:spcAft>
                <a:spcPts val="0"/>
              </a:spcAft>
              <a:buClr>
                <a:schemeClr val="dk2"/>
              </a:buClr>
              <a:buSzPts val="1800"/>
              <a:buNone/>
              <a:defRPr sz="1800"/>
            </a:lvl3pPr>
            <a:lvl4pPr lvl="3" algn="ctr">
              <a:lnSpc>
                <a:spcPct val="100000"/>
              </a:lnSpc>
              <a:spcBef>
                <a:spcPts val="0"/>
              </a:spcBef>
              <a:spcAft>
                <a:spcPts val="0"/>
              </a:spcAft>
              <a:buClr>
                <a:schemeClr val="dk2"/>
              </a:buClr>
              <a:buSzPts val="1600"/>
              <a:buNone/>
              <a:defRPr sz="1600"/>
            </a:lvl4pPr>
            <a:lvl5pPr lvl="4" algn="ctr">
              <a:lnSpc>
                <a:spcPct val="100000"/>
              </a:lnSpc>
              <a:spcBef>
                <a:spcPts val="0"/>
              </a:spcBef>
              <a:spcAft>
                <a:spcPts val="0"/>
              </a:spcAft>
              <a:buClr>
                <a:schemeClr val="dk2"/>
              </a:buClr>
              <a:buSzPts val="1600"/>
              <a:buNone/>
              <a:defRPr sz="1600"/>
            </a:lvl5pPr>
            <a:lvl6pPr lvl="5" algn="ctr">
              <a:lnSpc>
                <a:spcPct val="100000"/>
              </a:lnSpc>
              <a:spcBef>
                <a:spcPts val="0"/>
              </a:spcBef>
              <a:spcAft>
                <a:spcPts val="0"/>
              </a:spcAft>
              <a:buClr>
                <a:schemeClr val="dk2"/>
              </a:buClr>
              <a:buSzPts val="1600"/>
              <a:buNone/>
              <a:defRPr sz="1600"/>
            </a:lvl6pPr>
            <a:lvl7pPr lvl="6" algn="ctr">
              <a:lnSpc>
                <a:spcPct val="100000"/>
              </a:lnSpc>
              <a:spcBef>
                <a:spcPts val="0"/>
              </a:spcBef>
              <a:spcAft>
                <a:spcPts val="0"/>
              </a:spcAft>
              <a:buClr>
                <a:schemeClr val="dk2"/>
              </a:buClr>
              <a:buSzPts val="1600"/>
              <a:buNone/>
              <a:defRPr sz="1600"/>
            </a:lvl7pPr>
            <a:lvl8pPr lvl="7" algn="ctr">
              <a:lnSpc>
                <a:spcPct val="100000"/>
              </a:lnSpc>
              <a:spcBef>
                <a:spcPts val="0"/>
              </a:spcBef>
              <a:spcAft>
                <a:spcPts val="0"/>
              </a:spcAft>
              <a:buClr>
                <a:schemeClr val="dk2"/>
              </a:buClr>
              <a:buSzPts val="1600"/>
              <a:buNone/>
              <a:defRPr sz="1600"/>
            </a:lvl8pPr>
            <a:lvl9pPr lvl="8" algn="ctr">
              <a:lnSpc>
                <a:spcPct val="100000"/>
              </a:lnSpc>
              <a:spcBef>
                <a:spcPts val="0"/>
              </a:spcBef>
              <a:spcAft>
                <a:spcPts val="0"/>
              </a:spcAft>
              <a:buClr>
                <a:schemeClr val="dk2"/>
              </a:buClr>
              <a:buSzPts val="1600"/>
              <a:buNone/>
              <a:defRPr sz="1600"/>
            </a:lvl9pPr>
          </a:lstStyle>
          <a:p>
            <a:endParaRPr/>
          </a:p>
        </p:txBody>
      </p:sp>
      <p:sp>
        <p:nvSpPr>
          <p:cNvPr id="24" name="Google Shape;24;p3"/>
          <p:cNvSpPr/>
          <p:nvPr/>
        </p:nvSpPr>
        <p:spPr>
          <a:xfrm>
            <a:off x="0" y="6158753"/>
            <a:ext cx="12192000" cy="712694"/>
          </a:xfrm>
          <a:prstGeom prst="rect">
            <a:avLst/>
          </a:prstGeom>
          <a:solidFill>
            <a:srgbClr val="1F4D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lt1"/>
                </a:solidFill>
                <a:latin typeface="Calibri"/>
                <a:ea typeface="Calibri"/>
                <a:cs typeface="Calibri"/>
                <a:sym typeface="Calibri"/>
              </a:rPr>
              <a:t>www.unichristus.edu.br</a:t>
            </a:r>
            <a:endParaRPr sz="2000" b="1">
              <a:solidFill>
                <a:schemeClr val="lt1"/>
              </a:solidFill>
              <a:latin typeface="Calibri"/>
              <a:ea typeface="Calibri"/>
              <a:cs typeface="Calibri"/>
              <a:sym typeface="Calibri"/>
            </a:endParaRPr>
          </a:p>
        </p:txBody>
      </p:sp>
      <p:pic>
        <p:nvPicPr>
          <p:cNvPr id="25" name="Google Shape;25;p3" descr="C:\Users\Ricardo\Desktop\Unichristus_logo_preferencial_parcial.png"/>
          <p:cNvPicPr preferRelativeResize="0"/>
          <p:nvPr/>
        </p:nvPicPr>
        <p:blipFill rotWithShape="1">
          <a:blip r:embed="rId3">
            <a:alphaModFix/>
          </a:blip>
          <a:srcRect/>
          <a:stretch/>
        </p:blipFill>
        <p:spPr>
          <a:xfrm>
            <a:off x="9107340" y="6158752"/>
            <a:ext cx="2923295" cy="6992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1280160" y="466343"/>
            <a:ext cx="9628632" cy="1362113"/>
          </a:xfrm>
          <a:prstGeom prst="rect">
            <a:avLst/>
          </a:prstGeom>
          <a:noFill/>
          <a:ln>
            <a:noFill/>
          </a:ln>
        </p:spPr>
        <p:txBody>
          <a:bodyPr spcFirstLastPara="1" wrap="square" lIns="91425" tIns="45700" rIns="91425" bIns="45700" anchor="ctr" anchorCtr="0">
            <a:no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1280160" y="2190749"/>
            <a:ext cx="9628632" cy="3986213"/>
          </a:xfrm>
          <a:prstGeom prst="rect">
            <a:avLst/>
          </a:prstGeom>
          <a:solidFill>
            <a:srgbClr val="A1B6C7"/>
          </a:solidFill>
          <a:ln>
            <a:noFill/>
          </a:ln>
        </p:spPr>
        <p:txBody>
          <a:bodyPr spcFirstLastPara="1" wrap="square" lIns="91425" tIns="45700" rIns="91425" bIns="45700" anchor="t" anchorCtr="0">
            <a:noAutofit/>
          </a:bodyPr>
          <a:lstStyle>
            <a:lvl1pPr marL="457200" lvl="0" indent="-342900" algn="l">
              <a:lnSpc>
                <a:spcPct val="100000"/>
              </a:lnSpc>
              <a:spcBef>
                <a:spcPts val="1500"/>
              </a:spcBef>
              <a:spcAft>
                <a:spcPts val="0"/>
              </a:spcAft>
              <a:buClr>
                <a:schemeClr val="dk2"/>
              </a:buClr>
              <a:buSzPts val="1800"/>
              <a:buChar char="▪"/>
              <a:defRPr/>
            </a:lvl1pPr>
            <a:lvl2pPr marL="914400" lvl="1" indent="-342900" algn="l">
              <a:lnSpc>
                <a:spcPct val="100000"/>
              </a:lnSpc>
              <a:spcBef>
                <a:spcPts val="300"/>
              </a:spcBef>
              <a:spcAft>
                <a:spcPts val="0"/>
              </a:spcAft>
              <a:buClr>
                <a:schemeClr val="dk2"/>
              </a:buClr>
              <a:buSzPts val="1800"/>
              <a:buChar char="▪"/>
              <a:defRPr/>
            </a:lvl2pPr>
            <a:lvl3pPr marL="1371600" lvl="2" indent="-342900" algn="l">
              <a:lnSpc>
                <a:spcPct val="100000"/>
              </a:lnSpc>
              <a:spcBef>
                <a:spcPts val="300"/>
              </a:spcBef>
              <a:spcAft>
                <a:spcPts val="0"/>
              </a:spcAft>
              <a:buClr>
                <a:schemeClr val="dk2"/>
              </a:buClr>
              <a:buSzPts val="1800"/>
              <a:buChar char="▪"/>
              <a:defRPr/>
            </a:lvl3pPr>
            <a:lvl4pPr marL="1828800" lvl="3" indent="-342900" algn="l">
              <a:lnSpc>
                <a:spcPct val="100000"/>
              </a:lnSpc>
              <a:spcBef>
                <a:spcPts val="0"/>
              </a:spcBef>
              <a:spcAft>
                <a:spcPts val="0"/>
              </a:spcAft>
              <a:buClr>
                <a:schemeClr val="dk2"/>
              </a:buClr>
              <a:buSzPts val="1800"/>
              <a:buChar char="▪"/>
              <a:defRPr/>
            </a:lvl4pPr>
            <a:lvl5pPr marL="2286000" lvl="4" indent="-342900" algn="l">
              <a:lnSpc>
                <a:spcPct val="100000"/>
              </a:lnSpc>
              <a:spcBef>
                <a:spcPts val="0"/>
              </a:spcBef>
              <a:spcAft>
                <a:spcPts val="0"/>
              </a:spcAft>
              <a:buClr>
                <a:schemeClr val="dk2"/>
              </a:buClr>
              <a:buSzPts val="1800"/>
              <a:buChar char="▪"/>
              <a:defRPr/>
            </a:lvl5pPr>
            <a:lvl6pPr marL="2743200" lvl="5" indent="-342900" algn="l">
              <a:lnSpc>
                <a:spcPct val="100000"/>
              </a:lnSpc>
              <a:spcBef>
                <a:spcPts val="0"/>
              </a:spcBef>
              <a:spcAft>
                <a:spcPts val="0"/>
              </a:spcAft>
              <a:buClr>
                <a:schemeClr val="dk2"/>
              </a:buClr>
              <a:buSzPts val="1800"/>
              <a:buChar char="▪"/>
              <a:defRPr/>
            </a:lvl6pPr>
            <a:lvl7pPr marL="3200400" lvl="6" indent="-342900" algn="l">
              <a:lnSpc>
                <a:spcPct val="100000"/>
              </a:lnSpc>
              <a:spcBef>
                <a:spcPts val="0"/>
              </a:spcBef>
              <a:spcAft>
                <a:spcPts val="0"/>
              </a:spcAft>
              <a:buClr>
                <a:schemeClr val="dk2"/>
              </a:buClr>
              <a:buSzPts val="1800"/>
              <a:buChar char="▪"/>
              <a:defRPr/>
            </a:lvl7pPr>
            <a:lvl8pPr marL="3657600" lvl="7" indent="-342900" algn="l">
              <a:lnSpc>
                <a:spcPct val="100000"/>
              </a:lnSpc>
              <a:spcBef>
                <a:spcPts val="0"/>
              </a:spcBef>
              <a:spcAft>
                <a:spcPts val="0"/>
              </a:spcAft>
              <a:buClr>
                <a:schemeClr val="dk2"/>
              </a:buClr>
              <a:buSzPts val="1800"/>
              <a:buChar char="▪"/>
              <a:defRPr/>
            </a:lvl8pPr>
            <a:lvl9pPr marL="4114800" lvl="8" indent="-342900" algn="l">
              <a:lnSpc>
                <a:spcPct val="100000"/>
              </a:lnSpc>
              <a:spcBef>
                <a:spcPts val="0"/>
              </a:spcBef>
              <a:spcAft>
                <a:spcPts val="0"/>
              </a:spcAft>
              <a:buClr>
                <a:schemeClr val="dk2"/>
              </a:buClr>
              <a:buSzPts val="1800"/>
              <a:buChar char="▪"/>
              <a:defRPr/>
            </a:lvl9pPr>
          </a:lstStyle>
          <a:p>
            <a:endParaRPr/>
          </a:p>
        </p:txBody>
      </p:sp>
      <p:pic>
        <p:nvPicPr>
          <p:cNvPr id="29" name="Google Shape;29;p4" descr="C:\Users\Ricardo\Desktop\Unichristus_logo_preferencial_parcial.png"/>
          <p:cNvPicPr preferRelativeResize="0"/>
          <p:nvPr/>
        </p:nvPicPr>
        <p:blipFill rotWithShape="1">
          <a:blip r:embed="rId2">
            <a:alphaModFix/>
          </a:blip>
          <a:srcRect/>
          <a:stretch/>
        </p:blipFill>
        <p:spPr>
          <a:xfrm>
            <a:off x="9268705" y="497541"/>
            <a:ext cx="2923295" cy="6992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abeçalho da Seção" type="secHead">
  <p:cSld name="SECTION_HEADER">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5"/>
          <p:cNvSpPr/>
          <p:nvPr/>
        </p:nvSpPr>
        <p:spPr>
          <a:xfrm>
            <a:off x="3502152" y="1"/>
            <a:ext cx="7315200" cy="400722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32;p5"/>
          <p:cNvSpPr/>
          <p:nvPr/>
        </p:nvSpPr>
        <p:spPr>
          <a:xfrm>
            <a:off x="3502152" y="4058862"/>
            <a:ext cx="7315200" cy="1719072"/>
          </a:xfrm>
          <a:prstGeom prst="rect">
            <a:avLst/>
          </a:prstGeom>
          <a:solidFill>
            <a:srgbClr val="1F4D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 name="Google Shape;33;p5"/>
          <p:cNvSpPr txBox="1">
            <a:spLocks noGrp="1"/>
          </p:cNvSpPr>
          <p:nvPr>
            <p:ph type="title"/>
          </p:nvPr>
        </p:nvSpPr>
        <p:spPr>
          <a:xfrm>
            <a:off x="3861020" y="329174"/>
            <a:ext cx="6597464" cy="351668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5000"/>
              <a:buFont typeface="Calibri"/>
              <a:buNone/>
              <a:defRPr sz="50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3838014" y="4186053"/>
            <a:ext cx="6597465"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lt2"/>
              </a:buClr>
              <a:buSzPts val="2400"/>
              <a:buNone/>
              <a:defRPr sz="2400" b="1">
                <a:solidFill>
                  <a:schemeClr val="lt2"/>
                </a:solidFill>
              </a:defRPr>
            </a:lvl1pPr>
            <a:lvl2pPr marL="914400" lvl="1" indent="-228600" algn="l">
              <a:lnSpc>
                <a:spcPct val="100000"/>
              </a:lnSpc>
              <a:spcBef>
                <a:spcPts val="300"/>
              </a:spcBef>
              <a:spcAft>
                <a:spcPts val="0"/>
              </a:spcAft>
              <a:buClr>
                <a:srgbClr val="8F9291"/>
              </a:buClr>
              <a:buSzPts val="2000"/>
              <a:buNone/>
              <a:defRPr sz="2000">
                <a:solidFill>
                  <a:srgbClr val="8F9291"/>
                </a:solidFill>
              </a:defRPr>
            </a:lvl2pPr>
            <a:lvl3pPr marL="1371600" lvl="2" indent="-228600" algn="l">
              <a:lnSpc>
                <a:spcPct val="100000"/>
              </a:lnSpc>
              <a:spcBef>
                <a:spcPts val="300"/>
              </a:spcBef>
              <a:spcAft>
                <a:spcPts val="0"/>
              </a:spcAft>
              <a:buClr>
                <a:srgbClr val="8F9291"/>
              </a:buClr>
              <a:buSzPts val="1800"/>
              <a:buNone/>
              <a:defRPr sz="1800">
                <a:solidFill>
                  <a:srgbClr val="8F9291"/>
                </a:solidFill>
              </a:defRPr>
            </a:lvl3pPr>
            <a:lvl4pPr marL="1828800" lvl="3" indent="-228600" algn="l">
              <a:lnSpc>
                <a:spcPct val="100000"/>
              </a:lnSpc>
              <a:spcBef>
                <a:spcPts val="0"/>
              </a:spcBef>
              <a:spcAft>
                <a:spcPts val="0"/>
              </a:spcAft>
              <a:buClr>
                <a:srgbClr val="8F9291"/>
              </a:buClr>
              <a:buSzPts val="1600"/>
              <a:buNone/>
              <a:defRPr sz="1600">
                <a:solidFill>
                  <a:srgbClr val="8F9291"/>
                </a:solidFill>
              </a:defRPr>
            </a:lvl4pPr>
            <a:lvl5pPr marL="2286000" lvl="4" indent="-228600" algn="l">
              <a:lnSpc>
                <a:spcPct val="100000"/>
              </a:lnSpc>
              <a:spcBef>
                <a:spcPts val="0"/>
              </a:spcBef>
              <a:spcAft>
                <a:spcPts val="0"/>
              </a:spcAft>
              <a:buClr>
                <a:srgbClr val="8F9291"/>
              </a:buClr>
              <a:buSzPts val="1600"/>
              <a:buNone/>
              <a:defRPr sz="1600">
                <a:solidFill>
                  <a:srgbClr val="8F9291"/>
                </a:solidFill>
              </a:defRPr>
            </a:lvl5pPr>
            <a:lvl6pPr marL="2743200" lvl="5" indent="-228600" algn="l">
              <a:lnSpc>
                <a:spcPct val="100000"/>
              </a:lnSpc>
              <a:spcBef>
                <a:spcPts val="0"/>
              </a:spcBef>
              <a:spcAft>
                <a:spcPts val="0"/>
              </a:spcAft>
              <a:buClr>
                <a:srgbClr val="8F9291"/>
              </a:buClr>
              <a:buSzPts val="1600"/>
              <a:buNone/>
              <a:defRPr sz="1600">
                <a:solidFill>
                  <a:srgbClr val="8F9291"/>
                </a:solidFill>
              </a:defRPr>
            </a:lvl6pPr>
            <a:lvl7pPr marL="3200400" lvl="6" indent="-228600" algn="l">
              <a:lnSpc>
                <a:spcPct val="100000"/>
              </a:lnSpc>
              <a:spcBef>
                <a:spcPts val="0"/>
              </a:spcBef>
              <a:spcAft>
                <a:spcPts val="0"/>
              </a:spcAft>
              <a:buClr>
                <a:srgbClr val="8F9291"/>
              </a:buClr>
              <a:buSzPts val="1600"/>
              <a:buNone/>
              <a:defRPr sz="1600">
                <a:solidFill>
                  <a:srgbClr val="8F9291"/>
                </a:solidFill>
              </a:defRPr>
            </a:lvl7pPr>
            <a:lvl8pPr marL="3657600" lvl="7" indent="-228600" algn="l">
              <a:lnSpc>
                <a:spcPct val="100000"/>
              </a:lnSpc>
              <a:spcBef>
                <a:spcPts val="0"/>
              </a:spcBef>
              <a:spcAft>
                <a:spcPts val="0"/>
              </a:spcAft>
              <a:buClr>
                <a:srgbClr val="8F9291"/>
              </a:buClr>
              <a:buSzPts val="1600"/>
              <a:buNone/>
              <a:defRPr sz="1600">
                <a:solidFill>
                  <a:srgbClr val="8F9291"/>
                </a:solidFill>
              </a:defRPr>
            </a:lvl8pPr>
            <a:lvl9pPr marL="4114800" lvl="8" indent="-228600" algn="l">
              <a:lnSpc>
                <a:spcPct val="100000"/>
              </a:lnSpc>
              <a:spcBef>
                <a:spcPts val="0"/>
              </a:spcBef>
              <a:spcAft>
                <a:spcPts val="0"/>
              </a:spcAft>
              <a:buClr>
                <a:srgbClr val="8F9291"/>
              </a:buClr>
              <a:buSzPts val="1600"/>
              <a:buNone/>
              <a:defRPr sz="1600">
                <a:solidFill>
                  <a:srgbClr val="8F9291"/>
                </a:solidFill>
              </a:defRPr>
            </a:lvl9pPr>
          </a:lstStyle>
          <a:p>
            <a:endParaRPr/>
          </a:p>
        </p:txBody>
      </p:sp>
      <p:sp>
        <p:nvSpPr>
          <p:cNvPr id="35" name="Google Shape;35;p5"/>
          <p:cNvSpPr/>
          <p:nvPr/>
        </p:nvSpPr>
        <p:spPr>
          <a:xfrm>
            <a:off x="0" y="6158753"/>
            <a:ext cx="12192000" cy="712694"/>
          </a:xfrm>
          <a:prstGeom prst="rect">
            <a:avLst/>
          </a:prstGeom>
          <a:solidFill>
            <a:srgbClr val="1F4D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lt1"/>
                </a:solidFill>
                <a:latin typeface="Calibri"/>
                <a:ea typeface="Calibri"/>
                <a:cs typeface="Calibri"/>
                <a:sym typeface="Calibri"/>
              </a:rPr>
              <a:t>www.unichristus.edu.br</a:t>
            </a:r>
            <a:endParaRPr sz="2000" b="1">
              <a:solidFill>
                <a:schemeClr val="lt1"/>
              </a:solidFill>
              <a:latin typeface="Calibri"/>
              <a:ea typeface="Calibri"/>
              <a:cs typeface="Calibri"/>
              <a:sym typeface="Calibri"/>
            </a:endParaRPr>
          </a:p>
        </p:txBody>
      </p:sp>
      <p:pic>
        <p:nvPicPr>
          <p:cNvPr id="36" name="Google Shape;36;p5" descr="C:\Users\Ricardo\Desktop\Unichristus_logo_preferencial_parcial.png"/>
          <p:cNvPicPr preferRelativeResize="0"/>
          <p:nvPr/>
        </p:nvPicPr>
        <p:blipFill rotWithShape="1">
          <a:blip r:embed="rId3">
            <a:alphaModFix/>
          </a:blip>
          <a:srcRect/>
          <a:stretch/>
        </p:blipFill>
        <p:spPr>
          <a:xfrm>
            <a:off x="9107340" y="6158752"/>
            <a:ext cx="2923295" cy="6992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280160" y="466343"/>
            <a:ext cx="9628632" cy="1362113"/>
          </a:xfrm>
          <a:prstGeom prst="rect">
            <a:avLst/>
          </a:prstGeom>
          <a:noFill/>
          <a:ln>
            <a:noFill/>
          </a:ln>
        </p:spPr>
        <p:txBody>
          <a:bodyPr spcFirstLastPara="1" wrap="square" lIns="91425" tIns="45700" rIns="91425" bIns="45700" anchor="ctr" anchorCtr="0">
            <a:noAutofit/>
          </a:bodyPr>
          <a:lstStyle>
            <a:lvl1pPr lvl="0" algn="l">
              <a:lnSpc>
                <a:spcPct val="95000"/>
              </a:lnSpc>
              <a:spcBef>
                <a:spcPts val="0"/>
              </a:spcBef>
              <a:spcAft>
                <a:spcPts val="0"/>
              </a:spcAft>
              <a:buClr>
                <a:schemeClr val="lt1"/>
              </a:buClr>
              <a:buSzPts val="30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280160" y="2194560"/>
            <a:ext cx="4489704" cy="3986784"/>
          </a:xfrm>
          <a:prstGeom prst="rect">
            <a:avLst/>
          </a:prstGeom>
          <a:solidFill>
            <a:srgbClr val="A1B6C7"/>
          </a:solidFill>
          <a:ln>
            <a:noFill/>
          </a:ln>
        </p:spPr>
        <p:txBody>
          <a:bodyPr spcFirstLastPara="1" wrap="square" lIns="91425" tIns="45700" rIns="91425" bIns="45700" anchor="t" anchorCtr="0">
            <a:noAutofit/>
          </a:bodyPr>
          <a:lstStyle>
            <a:lvl1pPr marL="457200" lvl="0" indent="-368300" algn="l">
              <a:lnSpc>
                <a:spcPct val="100000"/>
              </a:lnSpc>
              <a:spcBef>
                <a:spcPts val="1500"/>
              </a:spcBef>
              <a:spcAft>
                <a:spcPts val="0"/>
              </a:spcAft>
              <a:buClr>
                <a:schemeClr val="dk2"/>
              </a:buClr>
              <a:buSzPts val="2200"/>
              <a:buChar char="▪"/>
              <a:defRPr>
                <a:latin typeface="Calibri"/>
                <a:ea typeface="Calibri"/>
                <a:cs typeface="Calibri"/>
                <a:sym typeface="Calibri"/>
              </a:defRPr>
            </a:lvl1pPr>
            <a:lvl2pPr marL="914400" lvl="1" indent="-355600" algn="l">
              <a:lnSpc>
                <a:spcPct val="100000"/>
              </a:lnSpc>
              <a:spcBef>
                <a:spcPts val="300"/>
              </a:spcBef>
              <a:spcAft>
                <a:spcPts val="0"/>
              </a:spcAft>
              <a:buClr>
                <a:schemeClr val="dk2"/>
              </a:buClr>
              <a:buSzPts val="2000"/>
              <a:buChar char="▪"/>
              <a:defRPr>
                <a:latin typeface="Calibri"/>
                <a:ea typeface="Calibri"/>
                <a:cs typeface="Calibri"/>
                <a:sym typeface="Calibri"/>
              </a:defRPr>
            </a:lvl2pPr>
            <a:lvl3pPr marL="1371600" lvl="2" indent="-342900" algn="l">
              <a:lnSpc>
                <a:spcPct val="100000"/>
              </a:lnSpc>
              <a:spcBef>
                <a:spcPts val="300"/>
              </a:spcBef>
              <a:spcAft>
                <a:spcPts val="0"/>
              </a:spcAft>
              <a:buClr>
                <a:schemeClr val="dk2"/>
              </a:buClr>
              <a:buSzPts val="1800"/>
              <a:buChar char="▪"/>
              <a:defRPr>
                <a:latin typeface="Calibri"/>
                <a:ea typeface="Calibri"/>
                <a:cs typeface="Calibri"/>
                <a:sym typeface="Calibri"/>
              </a:defRPr>
            </a:lvl3pPr>
            <a:lvl4pPr marL="1828800" lvl="3" indent="-330200" algn="l">
              <a:lnSpc>
                <a:spcPct val="100000"/>
              </a:lnSpc>
              <a:spcBef>
                <a:spcPts val="0"/>
              </a:spcBef>
              <a:spcAft>
                <a:spcPts val="0"/>
              </a:spcAft>
              <a:buClr>
                <a:schemeClr val="dk2"/>
              </a:buClr>
              <a:buSzPts val="1600"/>
              <a:buChar char="▪"/>
              <a:defRPr>
                <a:latin typeface="Calibri"/>
                <a:ea typeface="Calibri"/>
                <a:cs typeface="Calibri"/>
                <a:sym typeface="Calibri"/>
              </a:defRPr>
            </a:lvl4pPr>
            <a:lvl5pPr marL="2286000" lvl="4" indent="-330200" algn="l">
              <a:lnSpc>
                <a:spcPct val="100000"/>
              </a:lnSpc>
              <a:spcBef>
                <a:spcPts val="0"/>
              </a:spcBef>
              <a:spcAft>
                <a:spcPts val="0"/>
              </a:spcAft>
              <a:buClr>
                <a:schemeClr val="dk2"/>
              </a:buClr>
              <a:buSzPts val="1600"/>
              <a:buChar char="▪"/>
              <a:defRPr>
                <a:latin typeface="Calibri"/>
                <a:ea typeface="Calibri"/>
                <a:cs typeface="Calibri"/>
                <a:sym typeface="Calibri"/>
              </a:defRPr>
            </a:lvl5pPr>
            <a:lvl6pPr marL="2743200" lvl="5" indent="-342900" algn="l">
              <a:lnSpc>
                <a:spcPct val="100000"/>
              </a:lnSpc>
              <a:spcBef>
                <a:spcPts val="0"/>
              </a:spcBef>
              <a:spcAft>
                <a:spcPts val="0"/>
              </a:spcAft>
              <a:buClr>
                <a:schemeClr val="dk2"/>
              </a:buClr>
              <a:buSzPts val="1800"/>
              <a:buChar char="▪"/>
              <a:defRPr/>
            </a:lvl6pPr>
            <a:lvl7pPr marL="3200400" lvl="6" indent="-342900" algn="l">
              <a:lnSpc>
                <a:spcPct val="100000"/>
              </a:lnSpc>
              <a:spcBef>
                <a:spcPts val="0"/>
              </a:spcBef>
              <a:spcAft>
                <a:spcPts val="0"/>
              </a:spcAft>
              <a:buClr>
                <a:schemeClr val="dk2"/>
              </a:buClr>
              <a:buSzPts val="1800"/>
              <a:buChar char="▪"/>
              <a:defRPr/>
            </a:lvl7pPr>
            <a:lvl8pPr marL="3657600" lvl="7" indent="-342900" algn="l">
              <a:lnSpc>
                <a:spcPct val="100000"/>
              </a:lnSpc>
              <a:spcBef>
                <a:spcPts val="0"/>
              </a:spcBef>
              <a:spcAft>
                <a:spcPts val="0"/>
              </a:spcAft>
              <a:buClr>
                <a:schemeClr val="dk2"/>
              </a:buClr>
              <a:buSzPts val="1800"/>
              <a:buChar char="▪"/>
              <a:defRPr/>
            </a:lvl8pPr>
            <a:lvl9pPr marL="4114800" lvl="8" indent="-342900" algn="l">
              <a:lnSpc>
                <a:spcPct val="100000"/>
              </a:lnSpc>
              <a:spcBef>
                <a:spcPts val="0"/>
              </a:spcBef>
              <a:spcAft>
                <a:spcPts val="0"/>
              </a:spcAft>
              <a:buClr>
                <a:schemeClr val="dk2"/>
              </a:buClr>
              <a:buSzPts val="1800"/>
              <a:buChar char="▪"/>
              <a:defRPr/>
            </a:lvl9pPr>
          </a:lstStyle>
          <a:p>
            <a:endParaRPr/>
          </a:p>
        </p:txBody>
      </p:sp>
      <p:sp>
        <p:nvSpPr>
          <p:cNvPr id="40" name="Google Shape;40;p6"/>
          <p:cNvSpPr txBox="1">
            <a:spLocks noGrp="1"/>
          </p:cNvSpPr>
          <p:nvPr>
            <p:ph type="body" idx="2"/>
          </p:nvPr>
        </p:nvSpPr>
        <p:spPr>
          <a:xfrm>
            <a:off x="6415368" y="2194560"/>
            <a:ext cx="4493424" cy="3986784"/>
          </a:xfrm>
          <a:prstGeom prst="rect">
            <a:avLst/>
          </a:prstGeom>
          <a:solidFill>
            <a:srgbClr val="A1B6C7"/>
          </a:solidFill>
          <a:ln>
            <a:noFill/>
          </a:ln>
        </p:spPr>
        <p:txBody>
          <a:bodyPr spcFirstLastPara="1" wrap="square" lIns="91425" tIns="45700" rIns="91425" bIns="45700" anchor="t" anchorCtr="0">
            <a:noAutofit/>
          </a:bodyPr>
          <a:lstStyle>
            <a:lvl1pPr marL="457200" lvl="0" indent="-368300" algn="l">
              <a:lnSpc>
                <a:spcPct val="100000"/>
              </a:lnSpc>
              <a:spcBef>
                <a:spcPts val="1500"/>
              </a:spcBef>
              <a:spcAft>
                <a:spcPts val="0"/>
              </a:spcAft>
              <a:buClr>
                <a:schemeClr val="dk2"/>
              </a:buClr>
              <a:buSzPts val="2200"/>
              <a:buChar char="▪"/>
              <a:defRPr>
                <a:latin typeface="Calibri"/>
                <a:ea typeface="Calibri"/>
                <a:cs typeface="Calibri"/>
                <a:sym typeface="Calibri"/>
              </a:defRPr>
            </a:lvl1pPr>
            <a:lvl2pPr marL="914400" lvl="1" indent="-355600" algn="l">
              <a:lnSpc>
                <a:spcPct val="100000"/>
              </a:lnSpc>
              <a:spcBef>
                <a:spcPts val="300"/>
              </a:spcBef>
              <a:spcAft>
                <a:spcPts val="0"/>
              </a:spcAft>
              <a:buClr>
                <a:schemeClr val="dk2"/>
              </a:buClr>
              <a:buSzPts val="2000"/>
              <a:buChar char="▪"/>
              <a:defRPr>
                <a:latin typeface="Calibri"/>
                <a:ea typeface="Calibri"/>
                <a:cs typeface="Calibri"/>
                <a:sym typeface="Calibri"/>
              </a:defRPr>
            </a:lvl2pPr>
            <a:lvl3pPr marL="1371600" lvl="2" indent="-342900" algn="l">
              <a:lnSpc>
                <a:spcPct val="100000"/>
              </a:lnSpc>
              <a:spcBef>
                <a:spcPts val="300"/>
              </a:spcBef>
              <a:spcAft>
                <a:spcPts val="0"/>
              </a:spcAft>
              <a:buClr>
                <a:schemeClr val="dk2"/>
              </a:buClr>
              <a:buSzPts val="1800"/>
              <a:buChar char="▪"/>
              <a:defRPr>
                <a:latin typeface="Calibri"/>
                <a:ea typeface="Calibri"/>
                <a:cs typeface="Calibri"/>
                <a:sym typeface="Calibri"/>
              </a:defRPr>
            </a:lvl3pPr>
            <a:lvl4pPr marL="1828800" lvl="3" indent="-330200" algn="l">
              <a:lnSpc>
                <a:spcPct val="100000"/>
              </a:lnSpc>
              <a:spcBef>
                <a:spcPts val="0"/>
              </a:spcBef>
              <a:spcAft>
                <a:spcPts val="0"/>
              </a:spcAft>
              <a:buClr>
                <a:schemeClr val="dk2"/>
              </a:buClr>
              <a:buSzPts val="1600"/>
              <a:buChar char="▪"/>
              <a:defRPr>
                <a:latin typeface="Calibri"/>
                <a:ea typeface="Calibri"/>
                <a:cs typeface="Calibri"/>
                <a:sym typeface="Calibri"/>
              </a:defRPr>
            </a:lvl4pPr>
            <a:lvl5pPr marL="2286000" lvl="4" indent="-330200" algn="l">
              <a:lnSpc>
                <a:spcPct val="100000"/>
              </a:lnSpc>
              <a:spcBef>
                <a:spcPts val="0"/>
              </a:spcBef>
              <a:spcAft>
                <a:spcPts val="0"/>
              </a:spcAft>
              <a:buClr>
                <a:schemeClr val="dk2"/>
              </a:buClr>
              <a:buSzPts val="1600"/>
              <a:buChar char="▪"/>
              <a:defRPr>
                <a:latin typeface="Calibri"/>
                <a:ea typeface="Calibri"/>
                <a:cs typeface="Calibri"/>
                <a:sym typeface="Calibri"/>
              </a:defRPr>
            </a:lvl5pPr>
            <a:lvl6pPr marL="2743200" lvl="5" indent="-342900" algn="l">
              <a:lnSpc>
                <a:spcPct val="100000"/>
              </a:lnSpc>
              <a:spcBef>
                <a:spcPts val="0"/>
              </a:spcBef>
              <a:spcAft>
                <a:spcPts val="0"/>
              </a:spcAft>
              <a:buClr>
                <a:schemeClr val="dk2"/>
              </a:buClr>
              <a:buSzPts val="1800"/>
              <a:buChar char="▪"/>
              <a:defRPr/>
            </a:lvl6pPr>
            <a:lvl7pPr marL="3200400" lvl="6" indent="-342900" algn="l">
              <a:lnSpc>
                <a:spcPct val="100000"/>
              </a:lnSpc>
              <a:spcBef>
                <a:spcPts val="0"/>
              </a:spcBef>
              <a:spcAft>
                <a:spcPts val="0"/>
              </a:spcAft>
              <a:buClr>
                <a:schemeClr val="dk2"/>
              </a:buClr>
              <a:buSzPts val="1800"/>
              <a:buChar char="▪"/>
              <a:defRPr/>
            </a:lvl7pPr>
            <a:lvl8pPr marL="3657600" lvl="7" indent="-342900" algn="l">
              <a:lnSpc>
                <a:spcPct val="100000"/>
              </a:lnSpc>
              <a:spcBef>
                <a:spcPts val="0"/>
              </a:spcBef>
              <a:spcAft>
                <a:spcPts val="0"/>
              </a:spcAft>
              <a:buClr>
                <a:schemeClr val="dk2"/>
              </a:buClr>
              <a:buSzPts val="1800"/>
              <a:buChar char="▪"/>
              <a:defRPr/>
            </a:lvl8pPr>
            <a:lvl9pPr marL="4114800" lvl="8" indent="-342900" algn="l">
              <a:lnSpc>
                <a:spcPct val="100000"/>
              </a:lnSpc>
              <a:spcBef>
                <a:spcPts val="0"/>
              </a:spcBef>
              <a:spcAft>
                <a:spcPts val="0"/>
              </a:spcAft>
              <a:buClr>
                <a:schemeClr val="dk2"/>
              </a:buClr>
              <a:buSzPts val="1800"/>
              <a:buChar char="▪"/>
              <a:defRPr/>
            </a:lvl9pPr>
          </a:lstStyle>
          <a:p>
            <a:endParaRPr/>
          </a:p>
        </p:txBody>
      </p:sp>
      <p:pic>
        <p:nvPicPr>
          <p:cNvPr id="41" name="Google Shape;41;p6" descr="C:\Users\Ricardo\Desktop\Unichristus_logo_preferencial_parcial.png"/>
          <p:cNvPicPr preferRelativeResize="0"/>
          <p:nvPr/>
        </p:nvPicPr>
        <p:blipFill rotWithShape="1">
          <a:blip r:embed="rId2">
            <a:alphaModFix/>
          </a:blip>
          <a:srcRect/>
          <a:stretch/>
        </p:blipFill>
        <p:spPr>
          <a:xfrm>
            <a:off x="9268705" y="497541"/>
            <a:ext cx="2923295" cy="6992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ção">
  <p:cSld name="Comparação">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1280160" y="466343"/>
            <a:ext cx="9628632" cy="1362113"/>
          </a:xfrm>
          <a:prstGeom prst="rect">
            <a:avLst/>
          </a:prstGeom>
          <a:noFill/>
          <a:ln>
            <a:noFill/>
          </a:ln>
        </p:spPr>
        <p:txBody>
          <a:bodyPr spcFirstLastPara="1" wrap="square" lIns="91425" tIns="45700" rIns="91425" bIns="45700" anchor="ctr" anchorCtr="0">
            <a:noAutofit/>
          </a:bodyPr>
          <a:lstStyle>
            <a:lvl1pPr lvl="0" algn="l">
              <a:lnSpc>
                <a:spcPct val="95000"/>
              </a:lnSpc>
              <a:spcBef>
                <a:spcPts val="0"/>
              </a:spcBef>
              <a:spcAft>
                <a:spcPts val="0"/>
              </a:spcAft>
              <a:buClr>
                <a:schemeClr val="lt1"/>
              </a:buClr>
              <a:buSzPts val="30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1280160" y="1962926"/>
            <a:ext cx="4489704" cy="830695"/>
          </a:xfrm>
          <a:prstGeom prst="rect">
            <a:avLst/>
          </a:prstGeom>
          <a:solidFill>
            <a:srgbClr val="A1B6C7"/>
          </a:solidFill>
          <a:ln>
            <a:noFill/>
          </a:ln>
        </p:spPr>
        <p:txBody>
          <a:bodyPr spcFirstLastPara="1" wrap="square" lIns="91425" tIns="45700" rIns="91425" bIns="45700" anchor="b" anchorCtr="0">
            <a:noAutofit/>
          </a:bodyPr>
          <a:lstStyle>
            <a:lvl1pPr marL="457200" lvl="0" indent="-228600" algn="l">
              <a:lnSpc>
                <a:spcPct val="100000"/>
              </a:lnSpc>
              <a:spcBef>
                <a:spcPts val="1500"/>
              </a:spcBef>
              <a:spcAft>
                <a:spcPts val="0"/>
              </a:spcAft>
              <a:buClr>
                <a:schemeClr val="dk2"/>
              </a:buClr>
              <a:buSzPts val="2400"/>
              <a:buNone/>
              <a:defRPr sz="2400" b="1">
                <a:latin typeface="Calibri"/>
                <a:ea typeface="Calibri"/>
                <a:cs typeface="Calibri"/>
                <a:sym typeface="Calibri"/>
              </a:defRPr>
            </a:lvl1pPr>
            <a:lvl2pPr marL="914400" lvl="1" indent="-228600" algn="l">
              <a:lnSpc>
                <a:spcPct val="100000"/>
              </a:lnSpc>
              <a:spcBef>
                <a:spcPts val="300"/>
              </a:spcBef>
              <a:spcAft>
                <a:spcPts val="0"/>
              </a:spcAft>
              <a:buClr>
                <a:schemeClr val="dk2"/>
              </a:buClr>
              <a:buSzPts val="2000"/>
              <a:buNone/>
              <a:defRPr sz="2000" b="1"/>
            </a:lvl2pPr>
            <a:lvl3pPr marL="1371600" lvl="2" indent="-228600" algn="l">
              <a:lnSpc>
                <a:spcPct val="100000"/>
              </a:lnSpc>
              <a:spcBef>
                <a:spcPts val="300"/>
              </a:spcBef>
              <a:spcAft>
                <a:spcPts val="0"/>
              </a:spcAft>
              <a:buClr>
                <a:schemeClr val="dk2"/>
              </a:buClr>
              <a:buSzPts val="1800"/>
              <a:buNone/>
              <a:defRPr sz="1800" b="1"/>
            </a:lvl3pPr>
            <a:lvl4pPr marL="1828800" lvl="3" indent="-228600" algn="l">
              <a:lnSpc>
                <a:spcPct val="100000"/>
              </a:lnSpc>
              <a:spcBef>
                <a:spcPts val="0"/>
              </a:spcBef>
              <a:spcAft>
                <a:spcPts val="0"/>
              </a:spcAft>
              <a:buClr>
                <a:schemeClr val="dk2"/>
              </a:buClr>
              <a:buSzPts val="1600"/>
              <a:buNone/>
              <a:defRPr sz="1600" b="1"/>
            </a:lvl4pPr>
            <a:lvl5pPr marL="2286000" lvl="4" indent="-228600" algn="l">
              <a:lnSpc>
                <a:spcPct val="100000"/>
              </a:lnSpc>
              <a:spcBef>
                <a:spcPts val="0"/>
              </a:spcBef>
              <a:spcAft>
                <a:spcPts val="0"/>
              </a:spcAft>
              <a:buClr>
                <a:schemeClr val="dk2"/>
              </a:buClr>
              <a:buSzPts val="1600"/>
              <a:buNone/>
              <a:defRPr sz="1600" b="1"/>
            </a:lvl5pPr>
            <a:lvl6pPr marL="2743200" lvl="5" indent="-228600" algn="l">
              <a:lnSpc>
                <a:spcPct val="100000"/>
              </a:lnSpc>
              <a:spcBef>
                <a:spcPts val="0"/>
              </a:spcBef>
              <a:spcAft>
                <a:spcPts val="0"/>
              </a:spcAft>
              <a:buClr>
                <a:schemeClr val="dk2"/>
              </a:buClr>
              <a:buSzPts val="1600"/>
              <a:buNone/>
              <a:defRPr sz="1600" b="1"/>
            </a:lvl6pPr>
            <a:lvl7pPr marL="3200400" lvl="6" indent="-228600" algn="l">
              <a:lnSpc>
                <a:spcPct val="100000"/>
              </a:lnSpc>
              <a:spcBef>
                <a:spcPts val="0"/>
              </a:spcBef>
              <a:spcAft>
                <a:spcPts val="0"/>
              </a:spcAft>
              <a:buClr>
                <a:schemeClr val="dk2"/>
              </a:buClr>
              <a:buSzPts val="1600"/>
              <a:buNone/>
              <a:defRPr sz="1600" b="1"/>
            </a:lvl7pPr>
            <a:lvl8pPr marL="3657600" lvl="7" indent="-228600" algn="l">
              <a:lnSpc>
                <a:spcPct val="100000"/>
              </a:lnSpc>
              <a:spcBef>
                <a:spcPts val="0"/>
              </a:spcBef>
              <a:spcAft>
                <a:spcPts val="0"/>
              </a:spcAft>
              <a:buClr>
                <a:schemeClr val="dk2"/>
              </a:buClr>
              <a:buSzPts val="1600"/>
              <a:buNone/>
              <a:defRPr sz="1600" b="1"/>
            </a:lvl8pPr>
            <a:lvl9pPr marL="4114800" lvl="8" indent="-228600" algn="l">
              <a:lnSpc>
                <a:spcPct val="100000"/>
              </a:lnSpc>
              <a:spcBef>
                <a:spcPts val="0"/>
              </a:spcBef>
              <a:spcAft>
                <a:spcPts val="0"/>
              </a:spcAft>
              <a:buClr>
                <a:schemeClr val="dk2"/>
              </a:buClr>
              <a:buSzPts val="1600"/>
              <a:buNone/>
              <a:defRPr sz="1600" b="1"/>
            </a:lvl9pPr>
          </a:lstStyle>
          <a:p>
            <a:endParaRPr/>
          </a:p>
        </p:txBody>
      </p:sp>
      <p:sp>
        <p:nvSpPr>
          <p:cNvPr id="45" name="Google Shape;45;p7"/>
          <p:cNvSpPr txBox="1">
            <a:spLocks noGrp="1"/>
          </p:cNvSpPr>
          <p:nvPr>
            <p:ph type="body" idx="2"/>
          </p:nvPr>
        </p:nvSpPr>
        <p:spPr>
          <a:xfrm>
            <a:off x="1280160" y="2877664"/>
            <a:ext cx="4489704" cy="3433769"/>
          </a:xfrm>
          <a:prstGeom prst="rect">
            <a:avLst/>
          </a:prstGeom>
          <a:solidFill>
            <a:srgbClr val="A1B6C7"/>
          </a:solidFill>
          <a:ln>
            <a:noFill/>
          </a:ln>
        </p:spPr>
        <p:txBody>
          <a:bodyPr spcFirstLastPara="1" wrap="square" lIns="91425" tIns="45700" rIns="91425" bIns="45700" anchor="t" anchorCtr="0">
            <a:noAutofit/>
          </a:bodyPr>
          <a:lstStyle>
            <a:lvl1pPr marL="457200" lvl="0" indent="-368300" algn="l">
              <a:lnSpc>
                <a:spcPct val="100000"/>
              </a:lnSpc>
              <a:spcBef>
                <a:spcPts val="1500"/>
              </a:spcBef>
              <a:spcAft>
                <a:spcPts val="0"/>
              </a:spcAft>
              <a:buClr>
                <a:schemeClr val="dk2"/>
              </a:buClr>
              <a:buSzPts val="2200"/>
              <a:buChar char="▪"/>
              <a:defRPr>
                <a:latin typeface="Calibri"/>
                <a:ea typeface="Calibri"/>
                <a:cs typeface="Calibri"/>
                <a:sym typeface="Calibri"/>
              </a:defRPr>
            </a:lvl1pPr>
            <a:lvl2pPr marL="914400" lvl="1" indent="-355600" algn="l">
              <a:lnSpc>
                <a:spcPct val="100000"/>
              </a:lnSpc>
              <a:spcBef>
                <a:spcPts val="300"/>
              </a:spcBef>
              <a:spcAft>
                <a:spcPts val="0"/>
              </a:spcAft>
              <a:buClr>
                <a:schemeClr val="dk2"/>
              </a:buClr>
              <a:buSzPts val="2000"/>
              <a:buChar char="▪"/>
              <a:defRPr>
                <a:latin typeface="Calibri"/>
                <a:ea typeface="Calibri"/>
                <a:cs typeface="Calibri"/>
                <a:sym typeface="Calibri"/>
              </a:defRPr>
            </a:lvl2pPr>
            <a:lvl3pPr marL="1371600" lvl="2" indent="-342900" algn="l">
              <a:lnSpc>
                <a:spcPct val="100000"/>
              </a:lnSpc>
              <a:spcBef>
                <a:spcPts val="300"/>
              </a:spcBef>
              <a:spcAft>
                <a:spcPts val="0"/>
              </a:spcAft>
              <a:buClr>
                <a:schemeClr val="dk2"/>
              </a:buClr>
              <a:buSzPts val="1800"/>
              <a:buChar char="▪"/>
              <a:defRPr>
                <a:latin typeface="Calibri"/>
                <a:ea typeface="Calibri"/>
                <a:cs typeface="Calibri"/>
                <a:sym typeface="Calibri"/>
              </a:defRPr>
            </a:lvl3pPr>
            <a:lvl4pPr marL="1828800" lvl="3" indent="-330200" algn="l">
              <a:lnSpc>
                <a:spcPct val="100000"/>
              </a:lnSpc>
              <a:spcBef>
                <a:spcPts val="0"/>
              </a:spcBef>
              <a:spcAft>
                <a:spcPts val="0"/>
              </a:spcAft>
              <a:buClr>
                <a:schemeClr val="dk2"/>
              </a:buClr>
              <a:buSzPts val="1600"/>
              <a:buChar char="▪"/>
              <a:defRPr>
                <a:latin typeface="Calibri"/>
                <a:ea typeface="Calibri"/>
                <a:cs typeface="Calibri"/>
                <a:sym typeface="Calibri"/>
              </a:defRPr>
            </a:lvl4pPr>
            <a:lvl5pPr marL="2286000" lvl="4" indent="-330200" algn="l">
              <a:lnSpc>
                <a:spcPct val="100000"/>
              </a:lnSpc>
              <a:spcBef>
                <a:spcPts val="0"/>
              </a:spcBef>
              <a:spcAft>
                <a:spcPts val="0"/>
              </a:spcAft>
              <a:buClr>
                <a:schemeClr val="dk2"/>
              </a:buClr>
              <a:buSzPts val="1600"/>
              <a:buChar char="▪"/>
              <a:defRPr>
                <a:latin typeface="Calibri"/>
                <a:ea typeface="Calibri"/>
                <a:cs typeface="Calibri"/>
                <a:sym typeface="Calibri"/>
              </a:defRPr>
            </a:lvl5pPr>
            <a:lvl6pPr marL="2743200" lvl="5" indent="-342900" algn="l">
              <a:lnSpc>
                <a:spcPct val="100000"/>
              </a:lnSpc>
              <a:spcBef>
                <a:spcPts val="0"/>
              </a:spcBef>
              <a:spcAft>
                <a:spcPts val="0"/>
              </a:spcAft>
              <a:buClr>
                <a:schemeClr val="dk2"/>
              </a:buClr>
              <a:buSzPts val="1800"/>
              <a:buChar char="▪"/>
              <a:defRPr/>
            </a:lvl6pPr>
            <a:lvl7pPr marL="3200400" lvl="6" indent="-342900" algn="l">
              <a:lnSpc>
                <a:spcPct val="100000"/>
              </a:lnSpc>
              <a:spcBef>
                <a:spcPts val="0"/>
              </a:spcBef>
              <a:spcAft>
                <a:spcPts val="0"/>
              </a:spcAft>
              <a:buClr>
                <a:schemeClr val="dk2"/>
              </a:buClr>
              <a:buSzPts val="1800"/>
              <a:buChar char="▪"/>
              <a:defRPr/>
            </a:lvl7pPr>
            <a:lvl8pPr marL="3657600" lvl="7" indent="-342900" algn="l">
              <a:lnSpc>
                <a:spcPct val="100000"/>
              </a:lnSpc>
              <a:spcBef>
                <a:spcPts val="0"/>
              </a:spcBef>
              <a:spcAft>
                <a:spcPts val="0"/>
              </a:spcAft>
              <a:buClr>
                <a:schemeClr val="dk2"/>
              </a:buClr>
              <a:buSzPts val="1800"/>
              <a:buChar char="▪"/>
              <a:defRPr/>
            </a:lvl8pPr>
            <a:lvl9pPr marL="4114800" lvl="8" indent="-342900" algn="l">
              <a:lnSpc>
                <a:spcPct val="100000"/>
              </a:lnSpc>
              <a:spcBef>
                <a:spcPts val="0"/>
              </a:spcBef>
              <a:spcAft>
                <a:spcPts val="0"/>
              </a:spcAft>
              <a:buClr>
                <a:schemeClr val="dk2"/>
              </a:buClr>
              <a:buSzPts val="1800"/>
              <a:buChar char="▪"/>
              <a:defRPr/>
            </a:lvl9pPr>
          </a:lstStyle>
          <a:p>
            <a:endParaRPr/>
          </a:p>
        </p:txBody>
      </p:sp>
      <p:sp>
        <p:nvSpPr>
          <p:cNvPr id="46" name="Google Shape;46;p7"/>
          <p:cNvSpPr txBox="1">
            <a:spLocks noGrp="1"/>
          </p:cNvSpPr>
          <p:nvPr>
            <p:ph type="body" idx="3"/>
          </p:nvPr>
        </p:nvSpPr>
        <p:spPr>
          <a:xfrm>
            <a:off x="6419088" y="1962926"/>
            <a:ext cx="4489704" cy="830695"/>
          </a:xfrm>
          <a:prstGeom prst="rect">
            <a:avLst/>
          </a:prstGeom>
          <a:solidFill>
            <a:srgbClr val="A1B6C7"/>
          </a:solidFill>
          <a:ln>
            <a:noFill/>
          </a:ln>
        </p:spPr>
        <p:txBody>
          <a:bodyPr spcFirstLastPara="1" wrap="square" lIns="91425" tIns="45700" rIns="91425" bIns="45700" anchor="b" anchorCtr="0">
            <a:noAutofit/>
          </a:bodyPr>
          <a:lstStyle>
            <a:lvl1pPr marL="457200" lvl="0" indent="-228600" algn="l">
              <a:lnSpc>
                <a:spcPct val="100000"/>
              </a:lnSpc>
              <a:spcBef>
                <a:spcPts val="1500"/>
              </a:spcBef>
              <a:spcAft>
                <a:spcPts val="0"/>
              </a:spcAft>
              <a:buClr>
                <a:schemeClr val="dk2"/>
              </a:buClr>
              <a:buSzPts val="2400"/>
              <a:buNone/>
              <a:defRPr sz="2400" b="1">
                <a:latin typeface="Calibri"/>
                <a:ea typeface="Calibri"/>
                <a:cs typeface="Calibri"/>
                <a:sym typeface="Calibri"/>
              </a:defRPr>
            </a:lvl1pPr>
            <a:lvl2pPr marL="914400" lvl="1" indent="-228600" algn="l">
              <a:lnSpc>
                <a:spcPct val="100000"/>
              </a:lnSpc>
              <a:spcBef>
                <a:spcPts val="300"/>
              </a:spcBef>
              <a:spcAft>
                <a:spcPts val="0"/>
              </a:spcAft>
              <a:buClr>
                <a:schemeClr val="dk2"/>
              </a:buClr>
              <a:buSzPts val="2000"/>
              <a:buNone/>
              <a:defRPr sz="2000" b="1"/>
            </a:lvl2pPr>
            <a:lvl3pPr marL="1371600" lvl="2" indent="-228600" algn="l">
              <a:lnSpc>
                <a:spcPct val="100000"/>
              </a:lnSpc>
              <a:spcBef>
                <a:spcPts val="300"/>
              </a:spcBef>
              <a:spcAft>
                <a:spcPts val="0"/>
              </a:spcAft>
              <a:buClr>
                <a:schemeClr val="dk2"/>
              </a:buClr>
              <a:buSzPts val="1800"/>
              <a:buNone/>
              <a:defRPr sz="1800" b="1"/>
            </a:lvl3pPr>
            <a:lvl4pPr marL="1828800" lvl="3" indent="-228600" algn="l">
              <a:lnSpc>
                <a:spcPct val="100000"/>
              </a:lnSpc>
              <a:spcBef>
                <a:spcPts val="0"/>
              </a:spcBef>
              <a:spcAft>
                <a:spcPts val="0"/>
              </a:spcAft>
              <a:buClr>
                <a:schemeClr val="dk2"/>
              </a:buClr>
              <a:buSzPts val="1600"/>
              <a:buNone/>
              <a:defRPr sz="1600" b="1"/>
            </a:lvl4pPr>
            <a:lvl5pPr marL="2286000" lvl="4" indent="-228600" algn="l">
              <a:lnSpc>
                <a:spcPct val="100000"/>
              </a:lnSpc>
              <a:spcBef>
                <a:spcPts val="0"/>
              </a:spcBef>
              <a:spcAft>
                <a:spcPts val="0"/>
              </a:spcAft>
              <a:buClr>
                <a:schemeClr val="dk2"/>
              </a:buClr>
              <a:buSzPts val="1600"/>
              <a:buNone/>
              <a:defRPr sz="1600" b="1"/>
            </a:lvl5pPr>
            <a:lvl6pPr marL="2743200" lvl="5" indent="-228600" algn="l">
              <a:lnSpc>
                <a:spcPct val="100000"/>
              </a:lnSpc>
              <a:spcBef>
                <a:spcPts val="0"/>
              </a:spcBef>
              <a:spcAft>
                <a:spcPts val="0"/>
              </a:spcAft>
              <a:buClr>
                <a:schemeClr val="dk2"/>
              </a:buClr>
              <a:buSzPts val="1600"/>
              <a:buNone/>
              <a:defRPr sz="1600" b="1"/>
            </a:lvl6pPr>
            <a:lvl7pPr marL="3200400" lvl="6" indent="-228600" algn="l">
              <a:lnSpc>
                <a:spcPct val="100000"/>
              </a:lnSpc>
              <a:spcBef>
                <a:spcPts val="0"/>
              </a:spcBef>
              <a:spcAft>
                <a:spcPts val="0"/>
              </a:spcAft>
              <a:buClr>
                <a:schemeClr val="dk2"/>
              </a:buClr>
              <a:buSzPts val="1600"/>
              <a:buNone/>
              <a:defRPr sz="1600" b="1"/>
            </a:lvl7pPr>
            <a:lvl8pPr marL="3657600" lvl="7" indent="-228600" algn="l">
              <a:lnSpc>
                <a:spcPct val="100000"/>
              </a:lnSpc>
              <a:spcBef>
                <a:spcPts val="0"/>
              </a:spcBef>
              <a:spcAft>
                <a:spcPts val="0"/>
              </a:spcAft>
              <a:buClr>
                <a:schemeClr val="dk2"/>
              </a:buClr>
              <a:buSzPts val="1600"/>
              <a:buNone/>
              <a:defRPr sz="1600" b="1"/>
            </a:lvl8pPr>
            <a:lvl9pPr marL="4114800" lvl="8" indent="-228600" algn="l">
              <a:lnSpc>
                <a:spcPct val="100000"/>
              </a:lnSpc>
              <a:spcBef>
                <a:spcPts val="0"/>
              </a:spcBef>
              <a:spcAft>
                <a:spcPts val="0"/>
              </a:spcAft>
              <a:buClr>
                <a:schemeClr val="dk2"/>
              </a:buClr>
              <a:buSzPts val="1600"/>
              <a:buNone/>
              <a:defRPr sz="1600" b="1"/>
            </a:lvl9pPr>
          </a:lstStyle>
          <a:p>
            <a:endParaRPr/>
          </a:p>
        </p:txBody>
      </p:sp>
      <p:sp>
        <p:nvSpPr>
          <p:cNvPr id="47" name="Google Shape;47;p7"/>
          <p:cNvSpPr txBox="1">
            <a:spLocks noGrp="1"/>
          </p:cNvSpPr>
          <p:nvPr>
            <p:ph type="body" idx="4"/>
          </p:nvPr>
        </p:nvSpPr>
        <p:spPr>
          <a:xfrm>
            <a:off x="6419088" y="2877664"/>
            <a:ext cx="4489704" cy="3433769"/>
          </a:xfrm>
          <a:prstGeom prst="rect">
            <a:avLst/>
          </a:prstGeom>
          <a:solidFill>
            <a:srgbClr val="A1B6C7"/>
          </a:solidFill>
          <a:ln>
            <a:noFill/>
          </a:ln>
        </p:spPr>
        <p:txBody>
          <a:bodyPr spcFirstLastPara="1" wrap="square" lIns="91425" tIns="45700" rIns="91425" bIns="45700" anchor="t" anchorCtr="0">
            <a:noAutofit/>
          </a:bodyPr>
          <a:lstStyle>
            <a:lvl1pPr marL="457200" lvl="0" indent="-368300" algn="l">
              <a:lnSpc>
                <a:spcPct val="100000"/>
              </a:lnSpc>
              <a:spcBef>
                <a:spcPts val="1500"/>
              </a:spcBef>
              <a:spcAft>
                <a:spcPts val="0"/>
              </a:spcAft>
              <a:buClr>
                <a:schemeClr val="dk2"/>
              </a:buClr>
              <a:buSzPts val="2200"/>
              <a:buChar char="▪"/>
              <a:defRPr>
                <a:latin typeface="Calibri"/>
                <a:ea typeface="Calibri"/>
                <a:cs typeface="Calibri"/>
                <a:sym typeface="Calibri"/>
              </a:defRPr>
            </a:lvl1pPr>
            <a:lvl2pPr marL="914400" lvl="1" indent="-355600" algn="l">
              <a:lnSpc>
                <a:spcPct val="100000"/>
              </a:lnSpc>
              <a:spcBef>
                <a:spcPts val="300"/>
              </a:spcBef>
              <a:spcAft>
                <a:spcPts val="0"/>
              </a:spcAft>
              <a:buClr>
                <a:schemeClr val="dk2"/>
              </a:buClr>
              <a:buSzPts val="2000"/>
              <a:buChar char="▪"/>
              <a:defRPr>
                <a:latin typeface="Calibri"/>
                <a:ea typeface="Calibri"/>
                <a:cs typeface="Calibri"/>
                <a:sym typeface="Calibri"/>
              </a:defRPr>
            </a:lvl2pPr>
            <a:lvl3pPr marL="1371600" lvl="2" indent="-342900" algn="l">
              <a:lnSpc>
                <a:spcPct val="100000"/>
              </a:lnSpc>
              <a:spcBef>
                <a:spcPts val="300"/>
              </a:spcBef>
              <a:spcAft>
                <a:spcPts val="0"/>
              </a:spcAft>
              <a:buClr>
                <a:schemeClr val="dk2"/>
              </a:buClr>
              <a:buSzPts val="1800"/>
              <a:buChar char="▪"/>
              <a:defRPr>
                <a:latin typeface="Calibri"/>
                <a:ea typeface="Calibri"/>
                <a:cs typeface="Calibri"/>
                <a:sym typeface="Calibri"/>
              </a:defRPr>
            </a:lvl3pPr>
            <a:lvl4pPr marL="1828800" lvl="3" indent="-330200" algn="l">
              <a:lnSpc>
                <a:spcPct val="100000"/>
              </a:lnSpc>
              <a:spcBef>
                <a:spcPts val="0"/>
              </a:spcBef>
              <a:spcAft>
                <a:spcPts val="0"/>
              </a:spcAft>
              <a:buClr>
                <a:schemeClr val="dk2"/>
              </a:buClr>
              <a:buSzPts val="1600"/>
              <a:buChar char="▪"/>
              <a:defRPr>
                <a:latin typeface="Calibri"/>
                <a:ea typeface="Calibri"/>
                <a:cs typeface="Calibri"/>
                <a:sym typeface="Calibri"/>
              </a:defRPr>
            </a:lvl4pPr>
            <a:lvl5pPr marL="2286000" lvl="4" indent="-330200" algn="l">
              <a:lnSpc>
                <a:spcPct val="100000"/>
              </a:lnSpc>
              <a:spcBef>
                <a:spcPts val="0"/>
              </a:spcBef>
              <a:spcAft>
                <a:spcPts val="0"/>
              </a:spcAft>
              <a:buClr>
                <a:schemeClr val="dk2"/>
              </a:buClr>
              <a:buSzPts val="1600"/>
              <a:buChar char="▪"/>
              <a:defRPr>
                <a:latin typeface="Calibri"/>
                <a:ea typeface="Calibri"/>
                <a:cs typeface="Calibri"/>
                <a:sym typeface="Calibri"/>
              </a:defRPr>
            </a:lvl5pPr>
            <a:lvl6pPr marL="2743200" lvl="5" indent="-342900" algn="l">
              <a:lnSpc>
                <a:spcPct val="100000"/>
              </a:lnSpc>
              <a:spcBef>
                <a:spcPts val="0"/>
              </a:spcBef>
              <a:spcAft>
                <a:spcPts val="0"/>
              </a:spcAft>
              <a:buClr>
                <a:schemeClr val="dk2"/>
              </a:buClr>
              <a:buSzPts val="1800"/>
              <a:buChar char="▪"/>
              <a:defRPr/>
            </a:lvl6pPr>
            <a:lvl7pPr marL="3200400" lvl="6" indent="-342900" algn="l">
              <a:lnSpc>
                <a:spcPct val="100000"/>
              </a:lnSpc>
              <a:spcBef>
                <a:spcPts val="0"/>
              </a:spcBef>
              <a:spcAft>
                <a:spcPts val="0"/>
              </a:spcAft>
              <a:buClr>
                <a:schemeClr val="dk2"/>
              </a:buClr>
              <a:buSzPts val="1800"/>
              <a:buChar char="▪"/>
              <a:defRPr/>
            </a:lvl7pPr>
            <a:lvl8pPr marL="3657600" lvl="7" indent="-342900" algn="l">
              <a:lnSpc>
                <a:spcPct val="100000"/>
              </a:lnSpc>
              <a:spcBef>
                <a:spcPts val="0"/>
              </a:spcBef>
              <a:spcAft>
                <a:spcPts val="0"/>
              </a:spcAft>
              <a:buClr>
                <a:schemeClr val="dk2"/>
              </a:buClr>
              <a:buSzPts val="1800"/>
              <a:buChar char="▪"/>
              <a:defRPr/>
            </a:lvl8pPr>
            <a:lvl9pPr marL="4114800" lvl="8" indent="-342900" algn="l">
              <a:lnSpc>
                <a:spcPct val="100000"/>
              </a:lnSpc>
              <a:spcBef>
                <a:spcPts val="0"/>
              </a:spcBef>
              <a:spcAft>
                <a:spcPts val="0"/>
              </a:spcAft>
              <a:buClr>
                <a:schemeClr val="dk2"/>
              </a:buClr>
              <a:buSzPts val="1800"/>
              <a:buChar char="▪"/>
              <a:defRPr/>
            </a:lvl9pPr>
          </a:lstStyle>
          <a:p>
            <a:endParaRPr/>
          </a:p>
        </p:txBody>
      </p:sp>
      <p:pic>
        <p:nvPicPr>
          <p:cNvPr id="48" name="Google Shape;48;p7" descr="C:\Users\Ricardo\Desktop\Unichristus_logo_preferencial_parcial.png"/>
          <p:cNvPicPr preferRelativeResize="0"/>
          <p:nvPr/>
        </p:nvPicPr>
        <p:blipFill rotWithShape="1">
          <a:blip r:embed="rId2">
            <a:alphaModFix/>
          </a:blip>
          <a:srcRect/>
          <a:stretch/>
        </p:blipFill>
        <p:spPr>
          <a:xfrm>
            <a:off x="9268705" y="497541"/>
            <a:ext cx="2923295" cy="6992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280160" y="466343"/>
            <a:ext cx="9628632" cy="1362113"/>
          </a:xfrm>
          <a:prstGeom prst="rect">
            <a:avLst/>
          </a:prstGeom>
          <a:noFill/>
          <a:ln>
            <a:noFill/>
          </a:ln>
        </p:spPr>
        <p:txBody>
          <a:bodyPr spcFirstLastPara="1" wrap="square" lIns="91425" tIns="45700" rIns="91425" bIns="45700" anchor="ctr" anchorCtr="0">
            <a:noAutofit/>
          </a:bodyPr>
          <a:lstStyle>
            <a:lvl1pPr lvl="0" algn="l">
              <a:lnSpc>
                <a:spcPct val="95000"/>
              </a:lnSpc>
              <a:spcBef>
                <a:spcPts val="0"/>
              </a:spcBef>
              <a:spcAft>
                <a:spcPts val="0"/>
              </a:spcAft>
              <a:buClr>
                <a:schemeClr val="lt1"/>
              </a:buClr>
              <a:buSzPts val="30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1" name="Google Shape;51;p8" descr="C:\Users\Ricardo\Desktop\Unichristus_logo_preferencial_parcial.png"/>
          <p:cNvPicPr preferRelativeResize="0"/>
          <p:nvPr/>
        </p:nvPicPr>
        <p:blipFill rotWithShape="1">
          <a:blip r:embed="rId2">
            <a:alphaModFix/>
          </a:blip>
          <a:srcRect/>
          <a:stretch/>
        </p:blipFill>
        <p:spPr>
          <a:xfrm>
            <a:off x="9268705" y="497541"/>
            <a:ext cx="2923295" cy="6992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p:cSld name="Conteúdo com Legenda">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1280160" y="466343"/>
            <a:ext cx="9628632" cy="1362113"/>
          </a:xfrm>
          <a:prstGeom prst="rect">
            <a:avLst/>
          </a:prstGeom>
          <a:noFill/>
          <a:ln>
            <a:noFill/>
          </a:ln>
        </p:spPr>
        <p:txBody>
          <a:bodyPr spcFirstLastPara="1" wrap="square" lIns="91425" tIns="45700" rIns="91425" bIns="45700" anchor="ctr" anchorCtr="0">
            <a:noAutofit/>
          </a:bodyPr>
          <a:lstStyle>
            <a:lvl1pPr lvl="0" algn="l">
              <a:lnSpc>
                <a:spcPct val="95000"/>
              </a:lnSpc>
              <a:spcBef>
                <a:spcPts val="0"/>
              </a:spcBef>
              <a:spcAft>
                <a:spcPts val="0"/>
              </a:spcAft>
              <a:buClr>
                <a:schemeClr val="lt1"/>
              </a:buClr>
              <a:buSzPts val="3000"/>
              <a:buFont typeface="Calibri"/>
              <a:buNone/>
              <a:defRPr sz="3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5518896" y="2465294"/>
            <a:ext cx="5389895" cy="4016188"/>
          </a:xfrm>
          <a:prstGeom prst="rect">
            <a:avLst/>
          </a:prstGeom>
          <a:solidFill>
            <a:srgbClr val="A1B6C7"/>
          </a:solidFill>
          <a:ln>
            <a:noFill/>
          </a:ln>
        </p:spPr>
        <p:txBody>
          <a:bodyPr spcFirstLastPara="1" wrap="square" lIns="91425" tIns="45700" rIns="91425" bIns="45700" anchor="t" anchorCtr="0">
            <a:noAutofit/>
          </a:bodyPr>
          <a:lstStyle>
            <a:lvl1pPr marL="457200" lvl="0" indent="-368300" algn="l">
              <a:lnSpc>
                <a:spcPct val="100000"/>
              </a:lnSpc>
              <a:spcBef>
                <a:spcPts val="1500"/>
              </a:spcBef>
              <a:spcAft>
                <a:spcPts val="0"/>
              </a:spcAft>
              <a:buClr>
                <a:schemeClr val="dk2"/>
              </a:buClr>
              <a:buSzPts val="2200"/>
              <a:buChar char="▪"/>
              <a:defRPr sz="2200">
                <a:latin typeface="Calibri"/>
                <a:ea typeface="Calibri"/>
                <a:cs typeface="Calibri"/>
                <a:sym typeface="Calibri"/>
              </a:defRPr>
            </a:lvl1pPr>
            <a:lvl2pPr marL="914400" lvl="1" indent="-355600" algn="l">
              <a:lnSpc>
                <a:spcPct val="100000"/>
              </a:lnSpc>
              <a:spcBef>
                <a:spcPts val="300"/>
              </a:spcBef>
              <a:spcAft>
                <a:spcPts val="0"/>
              </a:spcAft>
              <a:buClr>
                <a:schemeClr val="dk2"/>
              </a:buClr>
              <a:buSzPts val="2000"/>
              <a:buChar char="▪"/>
              <a:defRPr sz="2000">
                <a:latin typeface="Calibri"/>
                <a:ea typeface="Calibri"/>
                <a:cs typeface="Calibri"/>
                <a:sym typeface="Calibri"/>
              </a:defRPr>
            </a:lvl2pPr>
            <a:lvl3pPr marL="1371600" lvl="2" indent="-342900" algn="l">
              <a:lnSpc>
                <a:spcPct val="100000"/>
              </a:lnSpc>
              <a:spcBef>
                <a:spcPts val="300"/>
              </a:spcBef>
              <a:spcAft>
                <a:spcPts val="0"/>
              </a:spcAft>
              <a:buClr>
                <a:schemeClr val="dk2"/>
              </a:buClr>
              <a:buSzPts val="1800"/>
              <a:buChar char="▪"/>
              <a:defRPr sz="1800">
                <a:latin typeface="Calibri"/>
                <a:ea typeface="Calibri"/>
                <a:cs typeface="Calibri"/>
                <a:sym typeface="Calibri"/>
              </a:defRPr>
            </a:lvl3pPr>
            <a:lvl4pPr marL="1828800" lvl="3" indent="-330200" algn="l">
              <a:lnSpc>
                <a:spcPct val="100000"/>
              </a:lnSpc>
              <a:spcBef>
                <a:spcPts val="0"/>
              </a:spcBef>
              <a:spcAft>
                <a:spcPts val="0"/>
              </a:spcAft>
              <a:buClr>
                <a:schemeClr val="dk2"/>
              </a:buClr>
              <a:buSzPts val="1600"/>
              <a:buChar char="▪"/>
              <a:defRPr sz="1600">
                <a:latin typeface="Calibri"/>
                <a:ea typeface="Calibri"/>
                <a:cs typeface="Calibri"/>
                <a:sym typeface="Calibri"/>
              </a:defRPr>
            </a:lvl4pPr>
            <a:lvl5pPr marL="2286000" lvl="4" indent="-330200" algn="l">
              <a:lnSpc>
                <a:spcPct val="100000"/>
              </a:lnSpc>
              <a:spcBef>
                <a:spcPts val="0"/>
              </a:spcBef>
              <a:spcAft>
                <a:spcPts val="0"/>
              </a:spcAft>
              <a:buClr>
                <a:schemeClr val="dk2"/>
              </a:buClr>
              <a:buSzPts val="1600"/>
              <a:buChar char="▪"/>
              <a:defRPr sz="1600">
                <a:latin typeface="Calibri"/>
                <a:ea typeface="Calibri"/>
                <a:cs typeface="Calibri"/>
                <a:sym typeface="Calibri"/>
              </a:defRPr>
            </a:lvl5pPr>
            <a:lvl6pPr marL="2743200" lvl="5" indent="-330200" algn="l">
              <a:lnSpc>
                <a:spcPct val="100000"/>
              </a:lnSpc>
              <a:spcBef>
                <a:spcPts val="0"/>
              </a:spcBef>
              <a:spcAft>
                <a:spcPts val="0"/>
              </a:spcAft>
              <a:buClr>
                <a:schemeClr val="dk2"/>
              </a:buClr>
              <a:buSzPts val="1600"/>
              <a:buChar char="▪"/>
              <a:defRPr sz="1600"/>
            </a:lvl6pPr>
            <a:lvl7pPr marL="3200400" lvl="6" indent="-330200" algn="l">
              <a:lnSpc>
                <a:spcPct val="100000"/>
              </a:lnSpc>
              <a:spcBef>
                <a:spcPts val="0"/>
              </a:spcBef>
              <a:spcAft>
                <a:spcPts val="0"/>
              </a:spcAft>
              <a:buClr>
                <a:schemeClr val="dk2"/>
              </a:buClr>
              <a:buSzPts val="1600"/>
              <a:buChar char="▪"/>
              <a:defRPr sz="1600"/>
            </a:lvl7pPr>
            <a:lvl8pPr marL="3657600" lvl="7" indent="-330200" algn="l">
              <a:lnSpc>
                <a:spcPct val="100000"/>
              </a:lnSpc>
              <a:spcBef>
                <a:spcPts val="0"/>
              </a:spcBef>
              <a:spcAft>
                <a:spcPts val="0"/>
              </a:spcAft>
              <a:buClr>
                <a:schemeClr val="dk2"/>
              </a:buClr>
              <a:buSzPts val="1600"/>
              <a:buChar char="▪"/>
              <a:defRPr sz="1600"/>
            </a:lvl8pPr>
            <a:lvl9pPr marL="4114800" lvl="8" indent="-330200" algn="l">
              <a:lnSpc>
                <a:spcPct val="100000"/>
              </a:lnSpc>
              <a:spcBef>
                <a:spcPts val="0"/>
              </a:spcBef>
              <a:spcAft>
                <a:spcPts val="0"/>
              </a:spcAft>
              <a:buClr>
                <a:schemeClr val="dk2"/>
              </a:buClr>
              <a:buSzPts val="1600"/>
              <a:buChar char="▪"/>
              <a:defRPr sz="1600"/>
            </a:lvl9pPr>
          </a:lstStyle>
          <a:p>
            <a:endParaRPr/>
          </a:p>
        </p:txBody>
      </p:sp>
      <p:sp>
        <p:nvSpPr>
          <p:cNvPr id="55" name="Google Shape;55;p9"/>
          <p:cNvSpPr txBox="1">
            <a:spLocks noGrp="1"/>
          </p:cNvSpPr>
          <p:nvPr>
            <p:ph type="body" idx="2"/>
          </p:nvPr>
        </p:nvSpPr>
        <p:spPr>
          <a:xfrm>
            <a:off x="1291818" y="2465294"/>
            <a:ext cx="3834874" cy="3711669"/>
          </a:xfrm>
          <a:prstGeom prst="rect">
            <a:avLst/>
          </a:prstGeom>
          <a:solidFill>
            <a:srgbClr val="A1B6C7"/>
          </a:solidFill>
          <a:ln>
            <a:noFill/>
          </a:ln>
        </p:spPr>
        <p:txBody>
          <a:bodyPr spcFirstLastPara="1" wrap="square" lIns="91425" tIns="45700" rIns="91425" bIns="45700" anchor="t" anchorCtr="0">
            <a:noAutofit/>
          </a:bodyPr>
          <a:lstStyle>
            <a:lvl1pPr marL="457200" lvl="0" indent="-228600" algn="l">
              <a:lnSpc>
                <a:spcPct val="100000"/>
              </a:lnSpc>
              <a:spcBef>
                <a:spcPts val="1500"/>
              </a:spcBef>
              <a:spcAft>
                <a:spcPts val="0"/>
              </a:spcAft>
              <a:buClr>
                <a:schemeClr val="dk2"/>
              </a:buClr>
              <a:buSzPts val="2200"/>
              <a:buNone/>
              <a:defRPr sz="2200">
                <a:latin typeface="Calibri"/>
                <a:ea typeface="Calibri"/>
                <a:cs typeface="Calibri"/>
                <a:sym typeface="Calibri"/>
              </a:defRPr>
            </a:lvl1pPr>
            <a:lvl2pPr marL="914400" lvl="1" indent="-228600" algn="l">
              <a:lnSpc>
                <a:spcPct val="100000"/>
              </a:lnSpc>
              <a:spcBef>
                <a:spcPts val="300"/>
              </a:spcBef>
              <a:spcAft>
                <a:spcPts val="0"/>
              </a:spcAft>
              <a:buClr>
                <a:schemeClr val="dk2"/>
              </a:buClr>
              <a:buSzPts val="1400"/>
              <a:buNone/>
              <a:defRPr sz="1400"/>
            </a:lvl2pPr>
            <a:lvl3pPr marL="1371600" lvl="2" indent="-228600" algn="l">
              <a:lnSpc>
                <a:spcPct val="100000"/>
              </a:lnSpc>
              <a:spcBef>
                <a:spcPts val="300"/>
              </a:spcBef>
              <a:spcAft>
                <a:spcPts val="0"/>
              </a:spcAft>
              <a:buClr>
                <a:schemeClr val="dk2"/>
              </a:buClr>
              <a:buSzPts val="1200"/>
              <a:buNone/>
              <a:defRPr sz="1200"/>
            </a:lvl3pPr>
            <a:lvl4pPr marL="1828800" lvl="3" indent="-228600" algn="l">
              <a:lnSpc>
                <a:spcPct val="100000"/>
              </a:lnSpc>
              <a:spcBef>
                <a:spcPts val="0"/>
              </a:spcBef>
              <a:spcAft>
                <a:spcPts val="0"/>
              </a:spcAft>
              <a:buClr>
                <a:schemeClr val="dk2"/>
              </a:buClr>
              <a:buSzPts val="1000"/>
              <a:buNone/>
              <a:defRPr sz="1000"/>
            </a:lvl4pPr>
            <a:lvl5pPr marL="2286000" lvl="4" indent="-228600" algn="l">
              <a:lnSpc>
                <a:spcPct val="100000"/>
              </a:lnSpc>
              <a:spcBef>
                <a:spcPts val="0"/>
              </a:spcBef>
              <a:spcAft>
                <a:spcPts val="0"/>
              </a:spcAft>
              <a:buClr>
                <a:schemeClr val="dk2"/>
              </a:buClr>
              <a:buSzPts val="1000"/>
              <a:buNone/>
              <a:defRPr sz="1000"/>
            </a:lvl5pPr>
            <a:lvl6pPr marL="2743200" lvl="5" indent="-228600" algn="l">
              <a:lnSpc>
                <a:spcPct val="100000"/>
              </a:lnSpc>
              <a:spcBef>
                <a:spcPts val="0"/>
              </a:spcBef>
              <a:spcAft>
                <a:spcPts val="0"/>
              </a:spcAft>
              <a:buClr>
                <a:schemeClr val="dk2"/>
              </a:buClr>
              <a:buSzPts val="1000"/>
              <a:buNone/>
              <a:defRPr sz="1000"/>
            </a:lvl6pPr>
            <a:lvl7pPr marL="3200400" lvl="6" indent="-228600" algn="l">
              <a:lnSpc>
                <a:spcPct val="100000"/>
              </a:lnSpc>
              <a:spcBef>
                <a:spcPts val="0"/>
              </a:spcBef>
              <a:spcAft>
                <a:spcPts val="0"/>
              </a:spcAft>
              <a:buClr>
                <a:schemeClr val="dk2"/>
              </a:buClr>
              <a:buSzPts val="1000"/>
              <a:buNone/>
              <a:defRPr sz="1000"/>
            </a:lvl7pPr>
            <a:lvl8pPr marL="3657600" lvl="7" indent="-228600" algn="l">
              <a:lnSpc>
                <a:spcPct val="100000"/>
              </a:lnSpc>
              <a:spcBef>
                <a:spcPts val="0"/>
              </a:spcBef>
              <a:spcAft>
                <a:spcPts val="0"/>
              </a:spcAft>
              <a:buClr>
                <a:schemeClr val="dk2"/>
              </a:buClr>
              <a:buSzPts val="1000"/>
              <a:buNone/>
              <a:defRPr sz="1000"/>
            </a:lvl8pPr>
            <a:lvl9pPr marL="4114800" lvl="8" indent="-228600" algn="l">
              <a:lnSpc>
                <a:spcPct val="100000"/>
              </a:lnSpc>
              <a:spcBef>
                <a:spcPts val="0"/>
              </a:spcBef>
              <a:spcAft>
                <a:spcPts val="0"/>
              </a:spcAft>
              <a:buClr>
                <a:schemeClr val="dk2"/>
              </a:buClr>
              <a:buSzPts val="1000"/>
              <a:buNone/>
              <a:defRPr sz="1000"/>
            </a:lvl9pPr>
          </a:lstStyle>
          <a:p>
            <a:endParaRPr/>
          </a:p>
        </p:txBody>
      </p:sp>
      <p:pic>
        <p:nvPicPr>
          <p:cNvPr id="56" name="Google Shape;56;p9" descr="C:\Users\Ricardo\Desktop\Unichristus_logo_preferencial_parcial.png"/>
          <p:cNvPicPr preferRelativeResize="0"/>
          <p:nvPr/>
        </p:nvPicPr>
        <p:blipFill rotWithShape="1">
          <a:blip r:embed="rId2">
            <a:alphaModFix/>
          </a:blip>
          <a:srcRect/>
          <a:stretch/>
        </p:blipFill>
        <p:spPr>
          <a:xfrm>
            <a:off x="9268705" y="497541"/>
            <a:ext cx="2923295" cy="6992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1280160" y="466343"/>
            <a:ext cx="9628632" cy="1362113"/>
          </a:xfrm>
          <a:prstGeom prst="rect">
            <a:avLst/>
          </a:prstGeom>
          <a:noFill/>
          <a:ln>
            <a:noFill/>
          </a:ln>
        </p:spPr>
        <p:txBody>
          <a:bodyPr spcFirstLastPara="1" wrap="square" lIns="91425" tIns="45700" rIns="91425" bIns="45700" anchor="ctr" anchorCtr="0">
            <a:noAutofit/>
          </a:bodyPr>
          <a:lstStyle>
            <a:lvl1pPr lvl="0" algn="l">
              <a:lnSpc>
                <a:spcPct val="95000"/>
              </a:lnSpc>
              <a:spcBef>
                <a:spcPts val="0"/>
              </a:spcBef>
              <a:spcAft>
                <a:spcPts val="0"/>
              </a:spcAft>
              <a:buClr>
                <a:schemeClr val="lt1"/>
              </a:buClr>
              <a:buSzPts val="3000"/>
              <a:buFont typeface="Calibri"/>
              <a:buNone/>
              <a:defRPr sz="3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0"/>
          <p:cNvSpPr>
            <a:spLocks noGrp="1"/>
          </p:cNvSpPr>
          <p:nvPr>
            <p:ph type="pic" idx="2"/>
          </p:nvPr>
        </p:nvSpPr>
        <p:spPr>
          <a:xfrm>
            <a:off x="5518896" y="2164976"/>
            <a:ext cx="5389895" cy="4397189"/>
          </a:xfrm>
          <a:prstGeom prst="rect">
            <a:avLst/>
          </a:prstGeom>
          <a:solidFill>
            <a:srgbClr val="A1B6C7"/>
          </a:solidFill>
          <a:ln>
            <a:noFill/>
          </a:ln>
        </p:spPr>
        <p:txBody>
          <a:bodyPr spcFirstLastPara="1" wrap="square" lIns="91425" tIns="1371600" rIns="91425" bIns="45700" anchor="t" anchorCtr="0">
            <a:noAutofit/>
          </a:bodyPr>
          <a:lstStyle>
            <a:lvl1pPr marR="0" lvl="0" algn="ctr" rtl="0">
              <a:lnSpc>
                <a:spcPct val="100000"/>
              </a:lnSpc>
              <a:spcBef>
                <a:spcPts val="1500"/>
              </a:spcBef>
              <a:spcAft>
                <a:spcPts val="0"/>
              </a:spcAft>
              <a:buClr>
                <a:schemeClr val="dk2"/>
              </a:buClr>
              <a:buSzPts val="2000"/>
              <a:buFont typeface="Noto Sans Symbols"/>
              <a:buNone/>
              <a:defRPr sz="2000" b="1" i="0" u="none" strike="noStrike" cap="none">
                <a:solidFill>
                  <a:schemeClr val="dk2"/>
                </a:solidFill>
                <a:latin typeface="Calibri"/>
                <a:ea typeface="Calibri"/>
                <a:cs typeface="Calibri"/>
                <a:sym typeface="Calibri"/>
              </a:defRPr>
            </a:lvl1pPr>
            <a:lvl2pPr marR="0" lvl="1" algn="l" rtl="0">
              <a:lnSpc>
                <a:spcPct val="100000"/>
              </a:lnSpc>
              <a:spcBef>
                <a:spcPts val="300"/>
              </a:spcBef>
              <a:spcAft>
                <a:spcPts val="0"/>
              </a:spcAft>
              <a:buClr>
                <a:schemeClr val="dk2"/>
              </a:buClr>
              <a:buSzPts val="2800"/>
              <a:buFont typeface="Noto Sans Symbols"/>
              <a:buNone/>
              <a:defRPr sz="2800" b="1" i="0" u="none" strike="noStrike" cap="none">
                <a:solidFill>
                  <a:schemeClr val="dk2"/>
                </a:solidFill>
                <a:latin typeface="Calibri"/>
                <a:ea typeface="Calibri"/>
                <a:cs typeface="Calibri"/>
                <a:sym typeface="Calibri"/>
              </a:defRPr>
            </a:lvl2pPr>
            <a:lvl3pPr marR="0" lvl="2" algn="l" rtl="0">
              <a:lnSpc>
                <a:spcPct val="100000"/>
              </a:lnSpc>
              <a:spcBef>
                <a:spcPts val="300"/>
              </a:spcBef>
              <a:spcAft>
                <a:spcPts val="0"/>
              </a:spcAft>
              <a:buClr>
                <a:schemeClr val="dk2"/>
              </a:buClr>
              <a:buSzPts val="2400"/>
              <a:buFont typeface="Noto Sans Symbols"/>
              <a:buNone/>
              <a:defRPr sz="2400" b="1"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chemeClr val="dk2"/>
              </a:buClr>
              <a:buSzPts val="2000"/>
              <a:buFont typeface="Noto Sans Symbols"/>
              <a:buNone/>
              <a:defRPr sz="2000" b="1"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chemeClr val="dk2"/>
              </a:buClr>
              <a:buSzPts val="2000"/>
              <a:buFont typeface="Noto Sans Symbols"/>
              <a:buNone/>
              <a:defRPr sz="2000" b="1"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chemeClr val="dk2"/>
              </a:buClr>
              <a:buSzPts val="2000"/>
              <a:buFont typeface="Noto Sans Symbols"/>
              <a:buNone/>
              <a:defRPr sz="2000" b="1"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chemeClr val="dk2"/>
              </a:buClr>
              <a:buSzPts val="2000"/>
              <a:buFont typeface="Noto Sans Symbols"/>
              <a:buNone/>
              <a:defRPr sz="2000" b="1"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chemeClr val="dk2"/>
              </a:buClr>
              <a:buSzPts val="2000"/>
              <a:buFont typeface="Noto Sans Symbols"/>
              <a:buNone/>
              <a:defRPr sz="2000" b="1"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chemeClr val="dk2"/>
              </a:buClr>
              <a:buSzPts val="2000"/>
              <a:buFont typeface="Noto Sans Symbols"/>
              <a:buNone/>
              <a:defRPr sz="2000" b="1" i="0" u="none" strike="noStrike" cap="none">
                <a:solidFill>
                  <a:schemeClr val="dk2"/>
                </a:solidFill>
                <a:latin typeface="Calibri"/>
                <a:ea typeface="Calibri"/>
                <a:cs typeface="Calibri"/>
                <a:sym typeface="Calibri"/>
              </a:defRPr>
            </a:lvl9pPr>
          </a:lstStyle>
          <a:p>
            <a:endParaRPr/>
          </a:p>
        </p:txBody>
      </p:sp>
      <p:sp>
        <p:nvSpPr>
          <p:cNvPr id="60" name="Google Shape;60;p10"/>
          <p:cNvSpPr txBox="1">
            <a:spLocks noGrp="1"/>
          </p:cNvSpPr>
          <p:nvPr>
            <p:ph type="body" idx="1"/>
          </p:nvPr>
        </p:nvSpPr>
        <p:spPr>
          <a:xfrm>
            <a:off x="1291819" y="2465293"/>
            <a:ext cx="3834874" cy="3711669"/>
          </a:xfrm>
          <a:prstGeom prst="rect">
            <a:avLst/>
          </a:prstGeom>
          <a:solidFill>
            <a:srgbClr val="A1B6C7"/>
          </a:solidFill>
          <a:ln>
            <a:noFill/>
          </a:ln>
        </p:spPr>
        <p:txBody>
          <a:bodyPr spcFirstLastPara="1" wrap="square" lIns="91425" tIns="45700" rIns="91425" bIns="45700" anchor="t" anchorCtr="0">
            <a:noAutofit/>
          </a:bodyPr>
          <a:lstStyle>
            <a:lvl1pPr marL="457200" lvl="0" indent="-228600" algn="l">
              <a:lnSpc>
                <a:spcPct val="100000"/>
              </a:lnSpc>
              <a:spcBef>
                <a:spcPts val="1500"/>
              </a:spcBef>
              <a:spcAft>
                <a:spcPts val="0"/>
              </a:spcAft>
              <a:buClr>
                <a:schemeClr val="dk2"/>
              </a:buClr>
              <a:buSzPts val="2200"/>
              <a:buNone/>
              <a:defRPr sz="2200">
                <a:latin typeface="Calibri"/>
                <a:ea typeface="Calibri"/>
                <a:cs typeface="Calibri"/>
                <a:sym typeface="Calibri"/>
              </a:defRPr>
            </a:lvl1pPr>
            <a:lvl2pPr marL="914400" lvl="1" indent="-228600" algn="l">
              <a:lnSpc>
                <a:spcPct val="100000"/>
              </a:lnSpc>
              <a:spcBef>
                <a:spcPts val="300"/>
              </a:spcBef>
              <a:spcAft>
                <a:spcPts val="0"/>
              </a:spcAft>
              <a:buClr>
                <a:schemeClr val="dk2"/>
              </a:buClr>
              <a:buSzPts val="1400"/>
              <a:buNone/>
              <a:defRPr sz="1400"/>
            </a:lvl2pPr>
            <a:lvl3pPr marL="1371600" lvl="2" indent="-228600" algn="l">
              <a:lnSpc>
                <a:spcPct val="100000"/>
              </a:lnSpc>
              <a:spcBef>
                <a:spcPts val="300"/>
              </a:spcBef>
              <a:spcAft>
                <a:spcPts val="0"/>
              </a:spcAft>
              <a:buClr>
                <a:schemeClr val="dk2"/>
              </a:buClr>
              <a:buSzPts val="1200"/>
              <a:buNone/>
              <a:defRPr sz="1200"/>
            </a:lvl3pPr>
            <a:lvl4pPr marL="1828800" lvl="3" indent="-228600" algn="l">
              <a:lnSpc>
                <a:spcPct val="100000"/>
              </a:lnSpc>
              <a:spcBef>
                <a:spcPts val="0"/>
              </a:spcBef>
              <a:spcAft>
                <a:spcPts val="0"/>
              </a:spcAft>
              <a:buClr>
                <a:schemeClr val="dk2"/>
              </a:buClr>
              <a:buSzPts val="1000"/>
              <a:buNone/>
              <a:defRPr sz="1000"/>
            </a:lvl4pPr>
            <a:lvl5pPr marL="2286000" lvl="4" indent="-228600" algn="l">
              <a:lnSpc>
                <a:spcPct val="100000"/>
              </a:lnSpc>
              <a:spcBef>
                <a:spcPts val="0"/>
              </a:spcBef>
              <a:spcAft>
                <a:spcPts val="0"/>
              </a:spcAft>
              <a:buClr>
                <a:schemeClr val="dk2"/>
              </a:buClr>
              <a:buSzPts val="1000"/>
              <a:buNone/>
              <a:defRPr sz="1000"/>
            </a:lvl5pPr>
            <a:lvl6pPr marL="2743200" lvl="5" indent="-228600" algn="l">
              <a:lnSpc>
                <a:spcPct val="100000"/>
              </a:lnSpc>
              <a:spcBef>
                <a:spcPts val="0"/>
              </a:spcBef>
              <a:spcAft>
                <a:spcPts val="0"/>
              </a:spcAft>
              <a:buClr>
                <a:schemeClr val="dk2"/>
              </a:buClr>
              <a:buSzPts val="1000"/>
              <a:buNone/>
              <a:defRPr sz="1000"/>
            </a:lvl6pPr>
            <a:lvl7pPr marL="3200400" lvl="6" indent="-228600" algn="l">
              <a:lnSpc>
                <a:spcPct val="100000"/>
              </a:lnSpc>
              <a:spcBef>
                <a:spcPts val="0"/>
              </a:spcBef>
              <a:spcAft>
                <a:spcPts val="0"/>
              </a:spcAft>
              <a:buClr>
                <a:schemeClr val="dk2"/>
              </a:buClr>
              <a:buSzPts val="1000"/>
              <a:buNone/>
              <a:defRPr sz="1000"/>
            </a:lvl7pPr>
            <a:lvl8pPr marL="3657600" lvl="7" indent="-228600" algn="l">
              <a:lnSpc>
                <a:spcPct val="100000"/>
              </a:lnSpc>
              <a:spcBef>
                <a:spcPts val="0"/>
              </a:spcBef>
              <a:spcAft>
                <a:spcPts val="0"/>
              </a:spcAft>
              <a:buClr>
                <a:schemeClr val="dk2"/>
              </a:buClr>
              <a:buSzPts val="1000"/>
              <a:buNone/>
              <a:defRPr sz="1000"/>
            </a:lvl8pPr>
            <a:lvl9pPr marL="4114800" lvl="8" indent="-228600" algn="l">
              <a:lnSpc>
                <a:spcPct val="100000"/>
              </a:lnSpc>
              <a:spcBef>
                <a:spcPts val="0"/>
              </a:spcBef>
              <a:spcAft>
                <a:spcPts val="0"/>
              </a:spcAft>
              <a:buClr>
                <a:schemeClr val="dk2"/>
              </a:buClr>
              <a:buSzPts val="1000"/>
              <a:buNone/>
              <a:defRPr sz="1000"/>
            </a:lvl9pPr>
          </a:lstStyle>
          <a:p>
            <a:endParaRPr/>
          </a:p>
        </p:txBody>
      </p:sp>
      <p:pic>
        <p:nvPicPr>
          <p:cNvPr id="61" name="Google Shape;61;p10" descr="C:\Users\Ricardo\Desktop\Unichristus_logo_preferencial_parcial.png"/>
          <p:cNvPicPr preferRelativeResize="0"/>
          <p:nvPr/>
        </p:nvPicPr>
        <p:blipFill rotWithShape="1">
          <a:blip r:embed="rId2">
            <a:alphaModFix/>
          </a:blip>
          <a:srcRect/>
          <a:stretch/>
        </p:blipFill>
        <p:spPr>
          <a:xfrm>
            <a:off x="9268705" y="497541"/>
            <a:ext cx="2923295" cy="6992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347472"/>
            <a:ext cx="12188952" cy="1188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 name="Google Shape;11;p1"/>
          <p:cNvPicPr preferRelativeResize="0"/>
          <p:nvPr/>
        </p:nvPicPr>
        <p:blipFill rotWithShape="1">
          <a:blip r:embed="rId13">
            <a:alphaModFix/>
          </a:blip>
          <a:srcRect/>
          <a:stretch/>
        </p:blipFill>
        <p:spPr>
          <a:xfrm>
            <a:off x="0" y="457200"/>
            <a:ext cx="12188952" cy="1371257"/>
          </a:xfrm>
          <a:prstGeom prst="rect">
            <a:avLst/>
          </a:prstGeom>
          <a:solidFill>
            <a:srgbClr val="1F4D7F"/>
          </a:solidFill>
          <a:ln w="9525" cap="flat" cmpd="sng">
            <a:solidFill>
              <a:srgbClr val="0070C0"/>
            </a:solidFill>
            <a:prstDash val="solid"/>
            <a:round/>
            <a:headEnd type="none" w="sm" len="sm"/>
            <a:tailEnd type="none" w="sm" len="sm"/>
          </a:ln>
        </p:spPr>
      </p:pic>
      <p:sp>
        <p:nvSpPr>
          <p:cNvPr id="12" name="Google Shape;12;p1"/>
          <p:cNvSpPr txBox="1">
            <a:spLocks noGrp="1"/>
          </p:cNvSpPr>
          <p:nvPr>
            <p:ph type="title"/>
          </p:nvPr>
        </p:nvSpPr>
        <p:spPr>
          <a:xfrm>
            <a:off x="1280160" y="466343"/>
            <a:ext cx="9628632" cy="1362113"/>
          </a:xfrm>
          <a:prstGeom prst="rect">
            <a:avLst/>
          </a:prstGeom>
          <a:noFill/>
          <a:ln>
            <a:noFill/>
          </a:ln>
        </p:spPr>
        <p:txBody>
          <a:bodyPr spcFirstLastPara="1" wrap="square" lIns="91425" tIns="45700" rIns="91425" bIns="45700" anchor="ctr" anchorCtr="0">
            <a:noAutofit/>
          </a:bodyPr>
          <a:lstStyle>
            <a:lvl1pPr marR="0" lvl="0" algn="l" rtl="0">
              <a:lnSpc>
                <a:spcPct val="95000"/>
              </a:lnSpc>
              <a:spcBef>
                <a:spcPts val="0"/>
              </a:spcBef>
              <a:spcAft>
                <a:spcPts val="0"/>
              </a:spcAft>
              <a:buClr>
                <a:schemeClr val="lt1"/>
              </a:buClr>
              <a:buSzPts val="3000"/>
              <a:buFont typeface="Calibri"/>
              <a:buNone/>
              <a:defRPr sz="30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280160" y="2190749"/>
            <a:ext cx="9628632" cy="3986213"/>
          </a:xfrm>
          <a:prstGeom prst="rect">
            <a:avLst/>
          </a:prstGeom>
          <a:solidFill>
            <a:srgbClr val="A1B6C7"/>
          </a:solidFill>
          <a:ln>
            <a:noFill/>
          </a:ln>
        </p:spPr>
        <p:txBody>
          <a:bodyPr spcFirstLastPara="1" wrap="square" lIns="91425" tIns="45700" rIns="91425" bIns="45700" anchor="t" anchorCtr="0">
            <a:noAutofit/>
          </a:bodyPr>
          <a:lstStyle>
            <a:lvl1pPr marL="457200" marR="0" lvl="0" indent="-368300" algn="l" rtl="0">
              <a:lnSpc>
                <a:spcPct val="100000"/>
              </a:lnSpc>
              <a:spcBef>
                <a:spcPts val="1500"/>
              </a:spcBef>
              <a:spcAft>
                <a:spcPts val="0"/>
              </a:spcAft>
              <a:buClr>
                <a:schemeClr val="dk2"/>
              </a:buClr>
              <a:buSzPts val="2200"/>
              <a:buFont typeface="Noto Sans Symbols"/>
              <a:buChar char="▪"/>
              <a:defRPr sz="2200" b="1" i="0" u="none" strike="noStrike" cap="none">
                <a:solidFill>
                  <a:schemeClr val="dk2"/>
                </a:solidFill>
                <a:latin typeface="Calibri"/>
                <a:ea typeface="Calibri"/>
                <a:cs typeface="Calibri"/>
                <a:sym typeface="Calibri"/>
              </a:defRPr>
            </a:lvl1pPr>
            <a:lvl2pPr marL="914400" marR="0" lvl="1" indent="-355600" algn="l" rtl="0">
              <a:lnSpc>
                <a:spcPct val="100000"/>
              </a:lnSpc>
              <a:spcBef>
                <a:spcPts val="300"/>
              </a:spcBef>
              <a:spcAft>
                <a:spcPts val="0"/>
              </a:spcAft>
              <a:buClr>
                <a:schemeClr val="dk2"/>
              </a:buClr>
              <a:buSzPts val="2000"/>
              <a:buFont typeface="Noto Sans Symbols"/>
              <a:buChar char="▪"/>
              <a:defRPr sz="2000" b="1" i="0" u="none" strike="noStrike" cap="none">
                <a:solidFill>
                  <a:schemeClr val="dk2"/>
                </a:solidFill>
                <a:latin typeface="Calibri"/>
                <a:ea typeface="Calibri"/>
                <a:cs typeface="Calibri"/>
                <a:sym typeface="Calibri"/>
              </a:defRPr>
            </a:lvl2pPr>
            <a:lvl3pPr marL="1371600" marR="0" lvl="2" indent="-342900" algn="l" rtl="0">
              <a:lnSpc>
                <a:spcPct val="100000"/>
              </a:lnSpc>
              <a:spcBef>
                <a:spcPts val="300"/>
              </a:spcBef>
              <a:spcAft>
                <a:spcPts val="0"/>
              </a:spcAft>
              <a:buClr>
                <a:schemeClr val="dk2"/>
              </a:buClr>
              <a:buSzPts val="1800"/>
              <a:buFont typeface="Noto Sans Symbols"/>
              <a:buChar char="▪"/>
              <a:defRPr sz="1800" b="1" i="0" u="none" strike="noStrike" cap="none">
                <a:solidFill>
                  <a:schemeClr val="dk2"/>
                </a:solidFill>
                <a:latin typeface="Calibri"/>
                <a:ea typeface="Calibri"/>
                <a:cs typeface="Calibri"/>
                <a:sym typeface="Calibri"/>
              </a:defRPr>
            </a:lvl3pPr>
            <a:lvl4pPr marL="1828800" marR="0" lvl="3" indent="-330200" algn="l" rtl="0">
              <a:lnSpc>
                <a:spcPct val="100000"/>
              </a:lnSpc>
              <a:spcBef>
                <a:spcPts val="0"/>
              </a:spcBef>
              <a:spcAft>
                <a:spcPts val="0"/>
              </a:spcAft>
              <a:buClr>
                <a:schemeClr val="dk2"/>
              </a:buClr>
              <a:buSzPts val="1600"/>
              <a:buFont typeface="Noto Sans Symbols"/>
              <a:buChar char="▪"/>
              <a:defRPr sz="1600" b="1" i="0" u="none" strike="noStrike" cap="none">
                <a:solidFill>
                  <a:schemeClr val="dk2"/>
                </a:solidFill>
                <a:latin typeface="Calibri"/>
                <a:ea typeface="Calibri"/>
                <a:cs typeface="Calibri"/>
                <a:sym typeface="Calibri"/>
              </a:defRPr>
            </a:lvl4pPr>
            <a:lvl5pPr marL="2286000" marR="0" lvl="4" indent="-330200" algn="l" rtl="0">
              <a:lnSpc>
                <a:spcPct val="100000"/>
              </a:lnSpc>
              <a:spcBef>
                <a:spcPts val="0"/>
              </a:spcBef>
              <a:spcAft>
                <a:spcPts val="0"/>
              </a:spcAft>
              <a:buClr>
                <a:schemeClr val="dk2"/>
              </a:buClr>
              <a:buSzPts val="1600"/>
              <a:buFont typeface="Noto Sans Symbols"/>
              <a:buChar char="▪"/>
              <a:defRPr sz="1600" b="1" i="0" u="none" strike="noStrike" cap="none">
                <a:solidFill>
                  <a:schemeClr val="dk2"/>
                </a:solidFill>
                <a:latin typeface="Calibri"/>
                <a:ea typeface="Calibri"/>
                <a:cs typeface="Calibri"/>
                <a:sym typeface="Calibri"/>
              </a:defRPr>
            </a:lvl5pPr>
            <a:lvl6pPr marL="2743200" marR="0" lvl="5" indent="-330200" algn="l" rtl="0">
              <a:lnSpc>
                <a:spcPct val="100000"/>
              </a:lnSpc>
              <a:spcBef>
                <a:spcPts val="0"/>
              </a:spcBef>
              <a:spcAft>
                <a:spcPts val="0"/>
              </a:spcAft>
              <a:buClr>
                <a:schemeClr val="dk2"/>
              </a:buClr>
              <a:buSzPts val="1600"/>
              <a:buFont typeface="Noto Sans Symbols"/>
              <a:buChar char="▪"/>
              <a:defRPr sz="1600" b="1" i="0" u="none" strike="noStrike" cap="none">
                <a:solidFill>
                  <a:schemeClr val="dk2"/>
                </a:solidFill>
                <a:latin typeface="Calibri"/>
                <a:ea typeface="Calibri"/>
                <a:cs typeface="Calibri"/>
                <a:sym typeface="Calibri"/>
              </a:defRPr>
            </a:lvl6pPr>
            <a:lvl7pPr marL="3200400" marR="0" lvl="6" indent="-330200" algn="l" rtl="0">
              <a:lnSpc>
                <a:spcPct val="100000"/>
              </a:lnSpc>
              <a:spcBef>
                <a:spcPts val="0"/>
              </a:spcBef>
              <a:spcAft>
                <a:spcPts val="0"/>
              </a:spcAft>
              <a:buClr>
                <a:schemeClr val="dk2"/>
              </a:buClr>
              <a:buSzPts val="1600"/>
              <a:buFont typeface="Noto Sans Symbols"/>
              <a:buChar char="▪"/>
              <a:defRPr sz="1600" b="1" i="0" u="none" strike="noStrike" cap="none">
                <a:solidFill>
                  <a:schemeClr val="dk2"/>
                </a:solidFill>
                <a:latin typeface="Calibri"/>
                <a:ea typeface="Calibri"/>
                <a:cs typeface="Calibri"/>
                <a:sym typeface="Calibri"/>
              </a:defRPr>
            </a:lvl7pPr>
            <a:lvl8pPr marL="3657600" marR="0" lvl="7" indent="-330200" algn="l" rtl="0">
              <a:lnSpc>
                <a:spcPct val="100000"/>
              </a:lnSpc>
              <a:spcBef>
                <a:spcPts val="0"/>
              </a:spcBef>
              <a:spcAft>
                <a:spcPts val="0"/>
              </a:spcAft>
              <a:buClr>
                <a:schemeClr val="dk2"/>
              </a:buClr>
              <a:buSzPts val="1600"/>
              <a:buFont typeface="Noto Sans Symbols"/>
              <a:buChar char="▪"/>
              <a:defRPr sz="1600" b="1" i="0" u="none" strike="noStrike" cap="none">
                <a:solidFill>
                  <a:schemeClr val="dk2"/>
                </a:solidFill>
                <a:latin typeface="Calibri"/>
                <a:ea typeface="Calibri"/>
                <a:cs typeface="Calibri"/>
                <a:sym typeface="Calibri"/>
              </a:defRPr>
            </a:lvl8pPr>
            <a:lvl9pPr marL="4114800" marR="0" lvl="8" indent="-330200" algn="l" rtl="0">
              <a:lnSpc>
                <a:spcPct val="100000"/>
              </a:lnSpc>
              <a:spcBef>
                <a:spcPts val="0"/>
              </a:spcBef>
              <a:spcAft>
                <a:spcPts val="0"/>
              </a:spcAft>
              <a:buClr>
                <a:schemeClr val="dk2"/>
              </a:buClr>
              <a:buSzPts val="1600"/>
              <a:buFont typeface="Noto Sans Symbols"/>
              <a:buChar char="▪"/>
              <a:defRPr sz="1600" b="1" i="0" u="none" strike="noStrike" cap="none">
                <a:solidFill>
                  <a:schemeClr val="dk2"/>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1280160" y="6356350"/>
            <a:ext cx="1971947"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3252107" y="6356350"/>
            <a:ext cx="568778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8939894" y="6356350"/>
            <a:ext cx="1968898" cy="365125"/>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dk1"/>
                </a:solidFill>
                <a:latin typeface="Calibri"/>
                <a:ea typeface="Calibri"/>
                <a:cs typeface="Calibri"/>
                <a:sym typeface="Calibri"/>
              </a:defRPr>
            </a:lvl1pPr>
            <a:lvl2pPr marL="0" marR="0" lvl="1" indent="0" algn="ctr" rtl="0">
              <a:spcBef>
                <a:spcPts val="0"/>
              </a:spcBef>
              <a:buNone/>
              <a:defRPr sz="1800" b="0" i="0" u="none" strike="noStrike" cap="none">
                <a:solidFill>
                  <a:schemeClr val="dk1"/>
                </a:solidFill>
                <a:latin typeface="Calibri"/>
                <a:ea typeface="Calibri"/>
                <a:cs typeface="Calibri"/>
                <a:sym typeface="Calibri"/>
              </a:defRPr>
            </a:lvl2pPr>
            <a:lvl3pPr marL="0" marR="0" lvl="2" indent="0" algn="ctr" rtl="0">
              <a:spcBef>
                <a:spcPts val="0"/>
              </a:spcBef>
              <a:buNone/>
              <a:defRPr sz="1800" b="0" i="0" u="none" strike="noStrike" cap="none">
                <a:solidFill>
                  <a:schemeClr val="dk1"/>
                </a:solidFill>
                <a:latin typeface="Calibri"/>
                <a:ea typeface="Calibri"/>
                <a:cs typeface="Calibri"/>
                <a:sym typeface="Calibri"/>
              </a:defRPr>
            </a:lvl3pPr>
            <a:lvl4pPr marL="0" marR="0" lvl="3" indent="0" algn="ctr" rtl="0">
              <a:spcBef>
                <a:spcPts val="0"/>
              </a:spcBef>
              <a:buNone/>
              <a:defRPr sz="1800" b="0" i="0" u="none" strike="noStrike" cap="none">
                <a:solidFill>
                  <a:schemeClr val="dk1"/>
                </a:solidFill>
                <a:latin typeface="Calibri"/>
                <a:ea typeface="Calibri"/>
                <a:cs typeface="Calibri"/>
                <a:sym typeface="Calibri"/>
              </a:defRPr>
            </a:lvl4pPr>
            <a:lvl5pPr marL="0" marR="0" lvl="4" indent="0" algn="ctr" rtl="0">
              <a:spcBef>
                <a:spcPts val="0"/>
              </a:spcBef>
              <a:buNone/>
              <a:defRPr sz="1800" b="0" i="0" u="none" strike="noStrike" cap="none">
                <a:solidFill>
                  <a:schemeClr val="dk1"/>
                </a:solidFill>
                <a:latin typeface="Calibri"/>
                <a:ea typeface="Calibri"/>
                <a:cs typeface="Calibri"/>
                <a:sym typeface="Calibri"/>
              </a:defRPr>
            </a:lvl5pPr>
            <a:lvl6pPr marL="0" marR="0" lvl="5" indent="0" algn="ctr" rtl="0">
              <a:spcBef>
                <a:spcPts val="0"/>
              </a:spcBef>
              <a:buNone/>
              <a:defRPr sz="1800" b="0" i="0" u="none" strike="noStrike" cap="none">
                <a:solidFill>
                  <a:schemeClr val="dk1"/>
                </a:solidFill>
                <a:latin typeface="Calibri"/>
                <a:ea typeface="Calibri"/>
                <a:cs typeface="Calibri"/>
                <a:sym typeface="Calibri"/>
              </a:defRPr>
            </a:lvl6pPr>
            <a:lvl7pPr marL="0" marR="0" lvl="6" indent="0" algn="ctr" rtl="0">
              <a:spcBef>
                <a:spcPts val="0"/>
              </a:spcBef>
              <a:buNone/>
              <a:defRPr sz="1800" b="0" i="0" u="none" strike="noStrike" cap="none">
                <a:solidFill>
                  <a:schemeClr val="dk1"/>
                </a:solidFill>
                <a:latin typeface="Calibri"/>
                <a:ea typeface="Calibri"/>
                <a:cs typeface="Calibri"/>
                <a:sym typeface="Calibri"/>
              </a:defRPr>
            </a:lvl7pPr>
            <a:lvl8pPr marL="0" marR="0" lvl="7" indent="0" algn="ctr" rtl="0">
              <a:spcBef>
                <a:spcPts val="0"/>
              </a:spcBef>
              <a:buNone/>
              <a:defRPr sz="1800" b="0" i="0" u="none" strike="noStrike" cap="none">
                <a:solidFill>
                  <a:schemeClr val="dk1"/>
                </a:solidFill>
                <a:latin typeface="Calibri"/>
                <a:ea typeface="Calibri"/>
                <a:cs typeface="Calibri"/>
                <a:sym typeface="Calibri"/>
              </a:defRPr>
            </a:lvl8pPr>
            <a:lvl9pPr marL="0" marR="0" lvl="8" indent="0" algn="ctr" rtl="0">
              <a:spcBef>
                <a:spcPts val="0"/>
              </a:spcBef>
              <a:buNone/>
              <a:defRPr sz="18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‹nº›</a:t>
            </a:fld>
            <a:endParaRPr/>
          </a:p>
        </p:txBody>
      </p:sp>
      <p:pic>
        <p:nvPicPr>
          <p:cNvPr id="17" name="Google Shape;17;p1" descr="C:\Users\Ricardo\Desktop\Unichristus_logo_preferencial_parcial.png"/>
          <p:cNvPicPr preferRelativeResize="0"/>
          <p:nvPr/>
        </p:nvPicPr>
        <p:blipFill rotWithShape="1">
          <a:blip r:embed="rId14">
            <a:alphaModFix/>
          </a:blip>
          <a:srcRect/>
          <a:stretch/>
        </p:blipFill>
        <p:spPr>
          <a:xfrm>
            <a:off x="9268705" y="497541"/>
            <a:ext cx="2923295" cy="69924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3"/>
          <p:cNvSpPr/>
          <p:nvPr/>
        </p:nvSpPr>
        <p:spPr>
          <a:xfrm>
            <a:off x="4805042" y="4553559"/>
            <a:ext cx="7223388"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chemeClr val="dk1"/>
                </a:solidFill>
                <a:latin typeface="Calibri"/>
                <a:ea typeface="Calibri"/>
                <a:cs typeface="Calibri"/>
                <a:sym typeface="Calibri"/>
              </a:rPr>
              <a:t>SISTEMAS DE INFORMAÇÕES GERENCIAIS</a:t>
            </a:r>
            <a:endParaRPr sz="3200" b="1">
              <a:solidFill>
                <a:schemeClr val="dk1"/>
              </a:solidFill>
              <a:latin typeface="Calibri"/>
              <a:ea typeface="Calibri"/>
              <a:cs typeface="Calibri"/>
              <a:sym typeface="Calibri"/>
            </a:endParaRPr>
          </a:p>
        </p:txBody>
      </p:sp>
      <p:sp>
        <p:nvSpPr>
          <p:cNvPr id="77" name="Google Shape;77;p13"/>
          <p:cNvSpPr/>
          <p:nvPr/>
        </p:nvSpPr>
        <p:spPr>
          <a:xfrm>
            <a:off x="4830724" y="5138334"/>
            <a:ext cx="6119689"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Professora: Ana Paula Oliveira de Melo</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Email: </a:t>
            </a:r>
            <a:r>
              <a:rPr lang="en-US" sz="2800" i="1" u="sng">
                <a:solidFill>
                  <a:schemeClr val="dk1"/>
                </a:solidFill>
                <a:latin typeface="Calibri"/>
                <a:ea typeface="Calibri"/>
                <a:cs typeface="Calibri"/>
                <a:sym typeface="Calibri"/>
              </a:rPr>
              <a:t>apaula.melo@yahoo.com</a:t>
            </a:r>
            <a:endParaRPr sz="2800" i="1" u="sng">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2"/>
          <p:cNvSpPr txBox="1"/>
          <p:nvPr/>
        </p:nvSpPr>
        <p:spPr>
          <a:xfrm>
            <a:off x="279263" y="1369820"/>
            <a:ext cx="11565407" cy="4699591"/>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just" rtl="0">
              <a:lnSpc>
                <a:spcPct val="100000"/>
              </a:lnSpc>
              <a:spcBef>
                <a:spcPts val="0"/>
              </a:spcBef>
              <a:spcAft>
                <a:spcPts val="0"/>
              </a:spcAft>
              <a:buClr>
                <a:srgbClr val="000000"/>
              </a:buClr>
              <a:buSzPts val="2800"/>
              <a:buFont typeface="Noto Sans Symbols"/>
              <a:buChar char="▪"/>
            </a:pPr>
            <a:r>
              <a:rPr lang="en-US" sz="2800" b="0">
                <a:solidFill>
                  <a:srgbClr val="000000"/>
                </a:solidFill>
                <a:latin typeface="Calibri"/>
                <a:ea typeface="Calibri"/>
                <a:cs typeface="Calibri"/>
                <a:sym typeface="Calibri"/>
              </a:rPr>
              <a:t>As empresas comerciais possuem uma necessidade que é o estoque de mercadorias disponíveis para venda. </a:t>
            </a:r>
            <a:endParaRPr/>
          </a:p>
          <a:p>
            <a:pPr marL="685800" marR="0" lvl="1" indent="-228600" algn="just" rtl="0">
              <a:lnSpc>
                <a:spcPct val="100000"/>
              </a:lnSpc>
              <a:spcBef>
                <a:spcPts val="520"/>
              </a:spcBef>
              <a:spcAft>
                <a:spcPts val="0"/>
              </a:spcAft>
              <a:buClr>
                <a:srgbClr val="000000"/>
              </a:buClr>
              <a:buSzPts val="2600"/>
              <a:buFont typeface="Noto Sans Symbols"/>
              <a:buChar char="▪"/>
            </a:pPr>
            <a:r>
              <a:rPr lang="en-US" sz="2600" b="1" i="0" u="none" strike="noStrike" cap="none">
                <a:solidFill>
                  <a:srgbClr val="000000"/>
                </a:solidFill>
                <a:latin typeface="Calibri"/>
                <a:ea typeface="Calibri"/>
                <a:cs typeface="Calibri"/>
                <a:sym typeface="Calibri"/>
              </a:rPr>
              <a:t>Processo de valorização </a:t>
            </a:r>
            <a:r>
              <a:rPr lang="en-US" sz="2600" b="0" i="0" u="none" strike="noStrike" cap="none">
                <a:solidFill>
                  <a:srgbClr val="000000"/>
                </a:solidFill>
                <a:latin typeface="Calibri"/>
                <a:ea typeface="Calibri"/>
                <a:cs typeface="Calibri"/>
                <a:sym typeface="Calibri"/>
              </a:rPr>
              <a:t>(QUANTIDADE x VALOR)</a:t>
            </a:r>
            <a:endParaRPr/>
          </a:p>
          <a:p>
            <a:pPr marL="1143000" marR="0" lvl="2" indent="-228600" algn="just"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Quantidade: obtida pelo sistema operacional de controle de estoque de mercadorias</a:t>
            </a:r>
            <a:endParaRPr sz="2400" b="0" i="0" u="none" strike="noStrike" cap="none">
              <a:solidFill>
                <a:srgbClr val="000000"/>
              </a:solidFill>
              <a:latin typeface="Calibri"/>
              <a:ea typeface="Calibri"/>
              <a:cs typeface="Calibri"/>
              <a:sym typeface="Calibri"/>
            </a:endParaRPr>
          </a:p>
          <a:p>
            <a:pPr marL="1143000" marR="0" lvl="2" indent="-228600" algn="just"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Valor: conforme necessidades fiscais ou gerenciais. O maior banco de dados de valor de são os subsistemas de Compras de Mercadorias e de Entradas Fiscais.</a:t>
            </a:r>
            <a:endParaRPr sz="2600" b="1" i="0" u="none" strike="noStrike" cap="none">
              <a:solidFill>
                <a:srgbClr val="000000"/>
              </a:solidFill>
              <a:latin typeface="Calibri"/>
              <a:ea typeface="Calibri"/>
              <a:cs typeface="Calibri"/>
              <a:sym typeface="Calibri"/>
            </a:endParaRPr>
          </a:p>
          <a:p>
            <a:pPr marL="1143000" marR="0" lvl="2" indent="-76200" algn="just" rtl="0">
              <a:lnSpc>
                <a:spcPct val="100000"/>
              </a:lnSpc>
              <a:spcBef>
                <a:spcPts val="480"/>
              </a:spcBef>
              <a:spcAft>
                <a:spcPts val="0"/>
              </a:spcAft>
              <a:buClr>
                <a:schemeClr val="dk2"/>
              </a:buClr>
              <a:buSzPts val="2400"/>
              <a:buFont typeface="Noto Sans Symbols"/>
              <a:buNone/>
            </a:pPr>
            <a:endParaRPr sz="2400" b="1" i="0" u="none" strike="noStrike" cap="none">
              <a:solidFill>
                <a:srgbClr val="000000"/>
              </a:solidFill>
              <a:latin typeface="Calibri"/>
              <a:ea typeface="Calibri"/>
              <a:cs typeface="Calibri"/>
              <a:sym typeface="Calibri"/>
            </a:endParaRPr>
          </a:p>
          <a:p>
            <a:pPr marL="685800" marR="0" lvl="1" indent="-63500" algn="just" rtl="0">
              <a:lnSpc>
                <a:spcPct val="100000"/>
              </a:lnSpc>
              <a:spcBef>
                <a:spcPts val="520"/>
              </a:spcBef>
              <a:spcAft>
                <a:spcPts val="0"/>
              </a:spcAft>
              <a:buClr>
                <a:schemeClr val="dk2"/>
              </a:buClr>
              <a:buSzPts val="2600"/>
              <a:buFont typeface="Noto Sans Symbols"/>
              <a:buNone/>
            </a:pPr>
            <a:endParaRPr sz="2600" b="1" i="0" u="none" strike="noStrike" cap="none">
              <a:solidFill>
                <a:srgbClr val="000000"/>
              </a:solidFill>
              <a:latin typeface="Calibri"/>
              <a:ea typeface="Calibri"/>
              <a:cs typeface="Calibri"/>
              <a:sym typeface="Calibri"/>
            </a:endParaRPr>
          </a:p>
        </p:txBody>
      </p:sp>
      <p:sp>
        <p:nvSpPr>
          <p:cNvPr id="149" name="Google Shape;149;p22"/>
          <p:cNvSpPr txBox="1"/>
          <p:nvPr/>
        </p:nvSpPr>
        <p:spPr>
          <a:xfrm>
            <a:off x="279263" y="688764"/>
            <a:ext cx="9628632" cy="1362113"/>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lt1"/>
              </a:buClr>
              <a:buSzPts val="3000"/>
              <a:buFont typeface="Calibri"/>
              <a:buNone/>
            </a:pPr>
            <a:endParaRPr sz="3000" b="1">
              <a:solidFill>
                <a:srgbClr val="3C4743"/>
              </a:solidFill>
              <a:latin typeface="Calibri"/>
              <a:ea typeface="Calibri"/>
              <a:cs typeface="Calibri"/>
              <a:sym typeface="Calibri"/>
            </a:endParaRPr>
          </a:p>
        </p:txBody>
      </p:sp>
      <p:sp>
        <p:nvSpPr>
          <p:cNvPr id="150" name="Google Shape;150;p22"/>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151" name="Google Shape;151;p22"/>
          <p:cNvSpPr txBox="1"/>
          <p:nvPr/>
        </p:nvSpPr>
        <p:spPr>
          <a:xfrm>
            <a:off x="0" y="726017"/>
            <a:ext cx="1229990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3C4743"/>
                </a:solidFill>
                <a:latin typeface="Calibri"/>
                <a:ea typeface="Calibri"/>
                <a:cs typeface="Calibri"/>
                <a:sym typeface="Calibri"/>
              </a:rPr>
              <a:t>ESTOQUES DE MERCADORIAS E CUSTO DAS MERCADORIAS VENDIDAS: EMPRESAS COMERCIAIS</a:t>
            </a:r>
            <a:endParaRPr sz="2400" b="1">
              <a:solidFill>
                <a:srgbClr val="3C474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
        <p:cNvGrpSpPr/>
        <p:nvPr/>
      </p:nvGrpSpPr>
      <p:grpSpPr>
        <a:xfrm>
          <a:off x="0" y="0"/>
          <a:ext cx="0" cy="0"/>
          <a:chOff x="0" y="0"/>
          <a:chExt cx="0" cy="0"/>
        </a:xfrm>
      </p:grpSpPr>
      <p:sp>
        <p:nvSpPr>
          <p:cNvPr id="156" name="Google Shape;156;p23"/>
          <p:cNvSpPr txBox="1"/>
          <p:nvPr/>
        </p:nvSpPr>
        <p:spPr>
          <a:xfrm>
            <a:off x="368568" y="771525"/>
            <a:ext cx="11313043" cy="5014912"/>
          </a:xfrm>
          <a:prstGeom prst="rect">
            <a:avLst/>
          </a:prstGeom>
          <a:solidFill>
            <a:srgbClr val="A1B6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Noto Sans Symbols"/>
              <a:buNone/>
            </a:pPr>
            <a:r>
              <a:rPr lang="en-US" sz="2400" b="1">
                <a:solidFill>
                  <a:srgbClr val="000000"/>
                </a:solidFill>
                <a:latin typeface="Calibri"/>
                <a:ea typeface="Calibri"/>
                <a:cs typeface="Calibri"/>
                <a:sym typeface="Calibri"/>
              </a:rPr>
              <a:t>Integração do subsistema de valorização de inventários de mercadorias e outros subsistemas </a:t>
            </a:r>
            <a:endParaRPr/>
          </a:p>
          <a:p>
            <a:pPr marL="0" marR="0" lvl="0" indent="0" algn="l" rtl="0">
              <a:lnSpc>
                <a:spcPct val="100000"/>
              </a:lnSpc>
              <a:spcBef>
                <a:spcPts val="480"/>
              </a:spcBef>
              <a:spcAft>
                <a:spcPts val="0"/>
              </a:spcAft>
              <a:buClr>
                <a:schemeClr val="dk2"/>
              </a:buClr>
              <a:buSzPts val="2400"/>
              <a:buFont typeface="Noto Sans Symbols"/>
              <a:buNone/>
            </a:pPr>
            <a:endParaRPr sz="2400" b="1">
              <a:solidFill>
                <a:srgbClr val="000000"/>
              </a:solidFill>
              <a:latin typeface="Calibri"/>
              <a:ea typeface="Calibri"/>
              <a:cs typeface="Calibri"/>
              <a:sym typeface="Calibri"/>
            </a:endParaRPr>
          </a:p>
        </p:txBody>
      </p:sp>
      <p:sp>
        <p:nvSpPr>
          <p:cNvPr id="157" name="Google Shape;157;p23"/>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158" name="Google Shape;158;p23"/>
          <p:cNvSpPr/>
          <p:nvPr/>
        </p:nvSpPr>
        <p:spPr>
          <a:xfrm>
            <a:off x="555548" y="1759124"/>
            <a:ext cx="2022759" cy="323208"/>
          </a:xfrm>
          <a:prstGeom prst="roundRect">
            <a:avLst>
              <a:gd name="adj" fmla="val 16667"/>
            </a:avLst>
          </a:prstGeom>
          <a:gradFill>
            <a:gsLst>
              <a:gs pos="0">
                <a:srgbClr val="A1A4A3"/>
              </a:gs>
              <a:gs pos="50000">
                <a:srgbClr val="949796"/>
              </a:gs>
              <a:gs pos="100000">
                <a:srgbClr val="828685"/>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Controle Estoques</a:t>
            </a:r>
            <a:endParaRPr sz="1600">
              <a:solidFill>
                <a:schemeClr val="dk1"/>
              </a:solidFill>
              <a:latin typeface="Calibri"/>
              <a:ea typeface="Calibri"/>
              <a:cs typeface="Calibri"/>
              <a:sym typeface="Calibri"/>
            </a:endParaRPr>
          </a:p>
        </p:txBody>
      </p:sp>
      <p:sp>
        <p:nvSpPr>
          <p:cNvPr id="159" name="Google Shape;159;p23"/>
          <p:cNvSpPr/>
          <p:nvPr/>
        </p:nvSpPr>
        <p:spPr>
          <a:xfrm>
            <a:off x="555547" y="2542154"/>
            <a:ext cx="2022759" cy="756000"/>
          </a:xfrm>
          <a:prstGeom prst="roundRect">
            <a:avLst>
              <a:gd name="adj" fmla="val 16667"/>
            </a:avLst>
          </a:prstGeom>
          <a:gradFill>
            <a:gsLst>
              <a:gs pos="0">
                <a:srgbClr val="A1A4A3"/>
              </a:gs>
              <a:gs pos="50000">
                <a:srgbClr val="949796"/>
              </a:gs>
              <a:gs pos="100000">
                <a:srgbClr val="828685"/>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Entradas Fiscais</a:t>
            </a:r>
            <a:endParaRPr sz="1600">
              <a:solidFill>
                <a:schemeClr val="dk1"/>
              </a:solidFill>
              <a:latin typeface="Calibri"/>
              <a:ea typeface="Calibri"/>
              <a:cs typeface="Calibri"/>
              <a:sym typeface="Calibri"/>
            </a:endParaRPr>
          </a:p>
        </p:txBody>
      </p:sp>
      <p:sp>
        <p:nvSpPr>
          <p:cNvPr id="160" name="Google Shape;160;p23"/>
          <p:cNvSpPr/>
          <p:nvPr/>
        </p:nvSpPr>
        <p:spPr>
          <a:xfrm>
            <a:off x="555546" y="4407768"/>
            <a:ext cx="2022759" cy="756000"/>
          </a:xfrm>
          <a:prstGeom prst="roundRect">
            <a:avLst>
              <a:gd name="adj" fmla="val 16667"/>
            </a:avLst>
          </a:prstGeom>
          <a:gradFill>
            <a:gsLst>
              <a:gs pos="0">
                <a:srgbClr val="A1A4A3"/>
              </a:gs>
              <a:gs pos="50000">
                <a:srgbClr val="949796"/>
              </a:gs>
              <a:gs pos="100000">
                <a:srgbClr val="828685"/>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Sistema de Custo (padrão)</a:t>
            </a:r>
            <a:endParaRPr sz="1600">
              <a:solidFill>
                <a:schemeClr val="dk1"/>
              </a:solidFill>
              <a:latin typeface="Calibri"/>
              <a:ea typeface="Calibri"/>
              <a:cs typeface="Calibri"/>
              <a:sym typeface="Calibri"/>
            </a:endParaRPr>
          </a:p>
        </p:txBody>
      </p:sp>
      <p:cxnSp>
        <p:nvCxnSpPr>
          <p:cNvPr id="161" name="Google Shape;161;p23"/>
          <p:cNvCxnSpPr/>
          <p:nvPr/>
        </p:nvCxnSpPr>
        <p:spPr>
          <a:xfrm>
            <a:off x="2556407" y="2054568"/>
            <a:ext cx="1067400" cy="672300"/>
          </a:xfrm>
          <a:prstGeom prst="bentConnector3">
            <a:avLst>
              <a:gd name="adj1" fmla="val 50000"/>
            </a:avLst>
          </a:prstGeom>
          <a:gradFill>
            <a:gsLst>
              <a:gs pos="0">
                <a:srgbClr val="A1A4A3"/>
              </a:gs>
              <a:gs pos="50000">
                <a:srgbClr val="949796"/>
              </a:gs>
              <a:gs pos="100000">
                <a:srgbClr val="828685"/>
              </a:gs>
            </a:gsLst>
            <a:lin ang="5400000" scaled="0"/>
          </a:gradFill>
          <a:ln w="9525" cap="flat" cmpd="sng">
            <a:solidFill>
              <a:schemeClr val="dk1"/>
            </a:solidFill>
            <a:prstDash val="solid"/>
            <a:miter lim="800000"/>
            <a:headEnd type="none" w="sm" len="sm"/>
            <a:tailEnd type="triangle" w="med" len="med"/>
          </a:ln>
        </p:spPr>
      </p:cxnSp>
      <p:sp>
        <p:nvSpPr>
          <p:cNvPr id="162" name="Google Shape;162;p23"/>
          <p:cNvSpPr/>
          <p:nvPr/>
        </p:nvSpPr>
        <p:spPr>
          <a:xfrm>
            <a:off x="3776664" y="2325693"/>
            <a:ext cx="1978959" cy="2082075"/>
          </a:xfrm>
          <a:prstGeom prst="roundRect">
            <a:avLst>
              <a:gd name="adj" fmla="val 16667"/>
            </a:avLst>
          </a:prstGeom>
          <a:gradFill>
            <a:gsLst>
              <a:gs pos="0">
                <a:srgbClr val="A1A4A3"/>
              </a:gs>
              <a:gs pos="50000">
                <a:srgbClr val="949796"/>
              </a:gs>
              <a:gs pos="100000">
                <a:srgbClr val="828685"/>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Valorização de Inventários de Mercadorias</a:t>
            </a:r>
            <a:endParaRPr sz="1600">
              <a:solidFill>
                <a:schemeClr val="dk1"/>
              </a:solidFill>
              <a:latin typeface="Calibri"/>
              <a:ea typeface="Calibri"/>
              <a:cs typeface="Calibri"/>
              <a:sym typeface="Calibri"/>
            </a:endParaRPr>
          </a:p>
        </p:txBody>
      </p:sp>
      <p:sp>
        <p:nvSpPr>
          <p:cNvPr id="163" name="Google Shape;163;p23"/>
          <p:cNvSpPr/>
          <p:nvPr/>
        </p:nvSpPr>
        <p:spPr>
          <a:xfrm>
            <a:off x="7369302" y="1629831"/>
            <a:ext cx="1660135" cy="756000"/>
          </a:xfrm>
          <a:prstGeom prst="roundRect">
            <a:avLst>
              <a:gd name="adj" fmla="val 16667"/>
            </a:avLst>
          </a:prstGeom>
          <a:gradFill>
            <a:gsLst>
              <a:gs pos="0">
                <a:srgbClr val="A1A4A3"/>
              </a:gs>
              <a:gs pos="50000">
                <a:srgbClr val="949796"/>
              </a:gs>
              <a:gs pos="100000">
                <a:srgbClr val="828685"/>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Contabilidade Fiscal e Societária</a:t>
            </a:r>
            <a:endParaRPr sz="1600">
              <a:solidFill>
                <a:schemeClr val="dk1"/>
              </a:solidFill>
              <a:latin typeface="Calibri"/>
              <a:ea typeface="Calibri"/>
              <a:cs typeface="Calibri"/>
              <a:sym typeface="Calibri"/>
            </a:endParaRPr>
          </a:p>
        </p:txBody>
      </p:sp>
      <p:cxnSp>
        <p:nvCxnSpPr>
          <p:cNvPr id="164" name="Google Shape;164;p23"/>
          <p:cNvCxnSpPr>
            <a:endCxn id="162" idx="1"/>
          </p:cNvCxnSpPr>
          <p:nvPr/>
        </p:nvCxnSpPr>
        <p:spPr>
          <a:xfrm rot="10800000" flipH="1">
            <a:off x="2598264" y="3366730"/>
            <a:ext cx="1178400" cy="498300"/>
          </a:xfrm>
          <a:prstGeom prst="bentConnector3">
            <a:avLst>
              <a:gd name="adj1" fmla="val 50000"/>
            </a:avLst>
          </a:prstGeom>
          <a:gradFill>
            <a:gsLst>
              <a:gs pos="0">
                <a:srgbClr val="A1A4A3"/>
              </a:gs>
              <a:gs pos="50000">
                <a:srgbClr val="949796"/>
              </a:gs>
              <a:gs pos="100000">
                <a:srgbClr val="828685"/>
              </a:gs>
            </a:gsLst>
            <a:lin ang="5400000" scaled="0"/>
          </a:gradFill>
          <a:ln w="9525" cap="flat" cmpd="sng">
            <a:solidFill>
              <a:schemeClr val="dk1"/>
            </a:solidFill>
            <a:prstDash val="solid"/>
            <a:miter lim="800000"/>
            <a:headEnd type="none" w="sm" len="sm"/>
            <a:tailEnd type="triangle" w="med" len="med"/>
          </a:ln>
        </p:spPr>
      </p:cxnSp>
      <p:cxnSp>
        <p:nvCxnSpPr>
          <p:cNvPr id="165" name="Google Shape;165;p23"/>
          <p:cNvCxnSpPr/>
          <p:nvPr/>
        </p:nvCxnSpPr>
        <p:spPr>
          <a:xfrm>
            <a:off x="5755623" y="3403745"/>
            <a:ext cx="1353300" cy="600"/>
          </a:xfrm>
          <a:prstGeom prst="bentConnector3">
            <a:avLst>
              <a:gd name="adj1" fmla="val 50000"/>
            </a:avLst>
          </a:prstGeom>
          <a:gradFill>
            <a:gsLst>
              <a:gs pos="0">
                <a:srgbClr val="A1A4A3"/>
              </a:gs>
              <a:gs pos="50000">
                <a:srgbClr val="949796"/>
              </a:gs>
              <a:gs pos="100000">
                <a:srgbClr val="828685"/>
              </a:gs>
            </a:gsLst>
            <a:lin ang="5400000" scaled="0"/>
          </a:gradFill>
          <a:ln w="9525" cap="flat" cmpd="sng">
            <a:solidFill>
              <a:schemeClr val="dk1"/>
            </a:solidFill>
            <a:prstDash val="solid"/>
            <a:miter lim="800000"/>
            <a:headEnd type="none" w="sm" len="sm"/>
            <a:tailEnd type="triangle" w="med" len="med"/>
          </a:ln>
        </p:spPr>
      </p:cxnSp>
      <p:sp>
        <p:nvSpPr>
          <p:cNvPr id="166" name="Google Shape;166;p23"/>
          <p:cNvSpPr/>
          <p:nvPr/>
        </p:nvSpPr>
        <p:spPr>
          <a:xfrm>
            <a:off x="555548" y="2062623"/>
            <a:ext cx="2022759" cy="323208"/>
          </a:xfrm>
          <a:prstGeom prst="roundRect">
            <a:avLst>
              <a:gd name="adj" fmla="val 16667"/>
            </a:avLst>
          </a:prstGeom>
          <a:gradFill>
            <a:gsLst>
              <a:gs pos="0">
                <a:srgbClr val="A1A4A3"/>
              </a:gs>
              <a:gs pos="50000">
                <a:srgbClr val="949796"/>
              </a:gs>
              <a:gs pos="100000">
                <a:srgbClr val="828685"/>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Recebimento Físico</a:t>
            </a:r>
            <a:endParaRPr sz="1600">
              <a:solidFill>
                <a:schemeClr val="dk1"/>
              </a:solidFill>
              <a:latin typeface="Calibri"/>
              <a:ea typeface="Calibri"/>
              <a:cs typeface="Calibri"/>
              <a:sym typeface="Calibri"/>
            </a:endParaRPr>
          </a:p>
        </p:txBody>
      </p:sp>
      <p:sp>
        <p:nvSpPr>
          <p:cNvPr id="167" name="Google Shape;167;p23"/>
          <p:cNvSpPr/>
          <p:nvPr/>
        </p:nvSpPr>
        <p:spPr>
          <a:xfrm>
            <a:off x="555547" y="3474961"/>
            <a:ext cx="2022759" cy="756000"/>
          </a:xfrm>
          <a:prstGeom prst="roundRect">
            <a:avLst>
              <a:gd name="adj" fmla="val 16667"/>
            </a:avLst>
          </a:prstGeom>
          <a:gradFill>
            <a:gsLst>
              <a:gs pos="0">
                <a:srgbClr val="A1A4A3"/>
              </a:gs>
              <a:gs pos="50000">
                <a:srgbClr val="949796"/>
              </a:gs>
              <a:gs pos="100000">
                <a:srgbClr val="828685"/>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Sistema de Compras</a:t>
            </a:r>
            <a:endParaRPr sz="1600">
              <a:solidFill>
                <a:schemeClr val="dk1"/>
              </a:solidFill>
              <a:latin typeface="Calibri"/>
              <a:ea typeface="Calibri"/>
              <a:cs typeface="Calibri"/>
              <a:sym typeface="Calibri"/>
            </a:endParaRPr>
          </a:p>
        </p:txBody>
      </p:sp>
      <p:cxnSp>
        <p:nvCxnSpPr>
          <p:cNvPr id="168" name="Google Shape;168;p23"/>
          <p:cNvCxnSpPr/>
          <p:nvPr/>
        </p:nvCxnSpPr>
        <p:spPr>
          <a:xfrm>
            <a:off x="2578305" y="2898262"/>
            <a:ext cx="1089300" cy="5400"/>
          </a:xfrm>
          <a:prstGeom prst="bentConnector3">
            <a:avLst>
              <a:gd name="adj1" fmla="val 50000"/>
            </a:avLst>
          </a:prstGeom>
          <a:gradFill>
            <a:gsLst>
              <a:gs pos="0">
                <a:srgbClr val="A1A4A3"/>
              </a:gs>
              <a:gs pos="50000">
                <a:srgbClr val="949796"/>
              </a:gs>
              <a:gs pos="100000">
                <a:srgbClr val="828685"/>
              </a:gs>
            </a:gsLst>
            <a:lin ang="5400000" scaled="0"/>
          </a:gradFill>
          <a:ln w="9525" cap="flat" cmpd="sng">
            <a:solidFill>
              <a:schemeClr val="dk1"/>
            </a:solidFill>
            <a:prstDash val="solid"/>
            <a:miter lim="800000"/>
            <a:headEnd type="none" w="sm" len="sm"/>
            <a:tailEnd type="triangle" w="med" len="med"/>
          </a:ln>
        </p:spPr>
      </p:cxnSp>
      <p:cxnSp>
        <p:nvCxnSpPr>
          <p:cNvPr id="169" name="Google Shape;169;p23"/>
          <p:cNvCxnSpPr/>
          <p:nvPr/>
        </p:nvCxnSpPr>
        <p:spPr>
          <a:xfrm rot="10800000" flipH="1">
            <a:off x="2600205" y="4009948"/>
            <a:ext cx="1023600" cy="792300"/>
          </a:xfrm>
          <a:prstGeom prst="bentConnector3">
            <a:avLst>
              <a:gd name="adj1" fmla="val 50000"/>
            </a:avLst>
          </a:prstGeom>
          <a:gradFill>
            <a:gsLst>
              <a:gs pos="0">
                <a:srgbClr val="A1A4A3"/>
              </a:gs>
              <a:gs pos="50000">
                <a:srgbClr val="949796"/>
              </a:gs>
              <a:gs pos="100000">
                <a:srgbClr val="828685"/>
              </a:gs>
            </a:gsLst>
            <a:lin ang="5400000" scaled="0"/>
          </a:gradFill>
          <a:ln w="9525" cap="flat" cmpd="sng">
            <a:solidFill>
              <a:schemeClr val="dk1"/>
            </a:solidFill>
            <a:prstDash val="solid"/>
            <a:miter lim="800000"/>
            <a:headEnd type="none" w="sm" len="sm"/>
            <a:tailEnd type="triangle" w="med" len="med"/>
          </a:ln>
        </p:spPr>
      </p:cxnSp>
      <p:sp>
        <p:nvSpPr>
          <p:cNvPr id="170" name="Google Shape;170;p23"/>
          <p:cNvSpPr/>
          <p:nvPr/>
        </p:nvSpPr>
        <p:spPr>
          <a:xfrm>
            <a:off x="7369301" y="2921070"/>
            <a:ext cx="1660135" cy="756000"/>
          </a:xfrm>
          <a:prstGeom prst="roundRect">
            <a:avLst>
              <a:gd name="adj" fmla="val 16667"/>
            </a:avLst>
          </a:prstGeom>
          <a:gradFill>
            <a:gsLst>
              <a:gs pos="0">
                <a:srgbClr val="A1A4A3"/>
              </a:gs>
              <a:gs pos="50000">
                <a:srgbClr val="949796"/>
              </a:gs>
              <a:gs pos="100000">
                <a:srgbClr val="828685"/>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Contabilidade em Outros padrões</a:t>
            </a:r>
            <a:endParaRPr sz="1600">
              <a:solidFill>
                <a:schemeClr val="dk1"/>
              </a:solidFill>
              <a:latin typeface="Calibri"/>
              <a:ea typeface="Calibri"/>
              <a:cs typeface="Calibri"/>
              <a:sym typeface="Calibri"/>
            </a:endParaRPr>
          </a:p>
        </p:txBody>
      </p:sp>
      <p:sp>
        <p:nvSpPr>
          <p:cNvPr id="171" name="Google Shape;171;p23"/>
          <p:cNvSpPr/>
          <p:nvPr/>
        </p:nvSpPr>
        <p:spPr>
          <a:xfrm>
            <a:off x="7369300" y="4078275"/>
            <a:ext cx="1821900" cy="1410000"/>
          </a:xfrm>
          <a:prstGeom prst="roundRect">
            <a:avLst>
              <a:gd name="adj" fmla="val 16667"/>
            </a:avLst>
          </a:prstGeom>
          <a:gradFill>
            <a:gsLst>
              <a:gs pos="0">
                <a:srgbClr val="A1A4A3"/>
              </a:gs>
              <a:gs pos="50000">
                <a:srgbClr val="949796"/>
              </a:gs>
              <a:gs pos="100000">
                <a:srgbClr val="828685"/>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Contabilidade por responsabilidade</a:t>
            </a:r>
            <a:endParaRPr sz="16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sp>
        <p:nvSpPr>
          <p:cNvPr id="176" name="Google Shape;176;p24"/>
          <p:cNvSpPr txBox="1"/>
          <p:nvPr/>
        </p:nvSpPr>
        <p:spPr>
          <a:xfrm>
            <a:off x="403410" y="774336"/>
            <a:ext cx="11313043" cy="5014912"/>
          </a:xfrm>
          <a:prstGeom prst="rect">
            <a:avLst/>
          </a:prstGeom>
          <a:solidFill>
            <a:srgbClr val="A1B6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Noto Sans Symbols"/>
              <a:buNone/>
            </a:pPr>
            <a:r>
              <a:rPr lang="en-US" sz="2400" b="1">
                <a:solidFill>
                  <a:srgbClr val="000000"/>
                </a:solidFill>
                <a:latin typeface="Calibri"/>
                <a:ea typeface="Calibri"/>
                <a:cs typeface="Calibri"/>
                <a:sym typeface="Calibri"/>
              </a:rPr>
              <a:t>Fluxo dos estoques e insumos industriais </a:t>
            </a:r>
            <a:endParaRPr sz="2400" b="1">
              <a:solidFill>
                <a:srgbClr val="000000"/>
              </a:solidFill>
              <a:latin typeface="Calibri"/>
              <a:ea typeface="Calibri"/>
              <a:cs typeface="Calibri"/>
              <a:sym typeface="Calibri"/>
            </a:endParaRPr>
          </a:p>
        </p:txBody>
      </p:sp>
      <p:sp>
        <p:nvSpPr>
          <p:cNvPr id="177" name="Google Shape;177;p24"/>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178" name="Google Shape;178;p24"/>
          <p:cNvSpPr/>
          <p:nvPr/>
        </p:nvSpPr>
        <p:spPr>
          <a:xfrm>
            <a:off x="615184" y="1928430"/>
            <a:ext cx="1588957" cy="419724"/>
          </a:xfrm>
          <a:prstGeom prst="roundRect">
            <a:avLst>
              <a:gd name="adj" fmla="val 16667"/>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Almoxarifados</a:t>
            </a:r>
            <a:endParaRPr sz="1800">
              <a:solidFill>
                <a:schemeClr val="lt1"/>
              </a:solidFill>
              <a:latin typeface="Calibri"/>
              <a:ea typeface="Calibri"/>
              <a:cs typeface="Calibri"/>
              <a:sym typeface="Calibri"/>
            </a:endParaRPr>
          </a:p>
        </p:txBody>
      </p:sp>
      <p:sp>
        <p:nvSpPr>
          <p:cNvPr id="179" name="Google Shape;179;p24"/>
          <p:cNvSpPr/>
          <p:nvPr/>
        </p:nvSpPr>
        <p:spPr>
          <a:xfrm>
            <a:off x="4019863" y="1298843"/>
            <a:ext cx="1588957" cy="419724"/>
          </a:xfrm>
          <a:prstGeom prst="roundRect">
            <a:avLst>
              <a:gd name="adj" fmla="val 16667"/>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Fábrica</a:t>
            </a:r>
            <a:endParaRPr sz="1800">
              <a:solidFill>
                <a:schemeClr val="lt1"/>
              </a:solidFill>
              <a:latin typeface="Calibri"/>
              <a:ea typeface="Calibri"/>
              <a:cs typeface="Calibri"/>
              <a:sym typeface="Calibri"/>
            </a:endParaRPr>
          </a:p>
        </p:txBody>
      </p:sp>
      <p:sp>
        <p:nvSpPr>
          <p:cNvPr id="180" name="Google Shape;180;p24"/>
          <p:cNvSpPr/>
          <p:nvPr/>
        </p:nvSpPr>
        <p:spPr>
          <a:xfrm>
            <a:off x="4019863" y="1718568"/>
            <a:ext cx="1588957" cy="694553"/>
          </a:xfrm>
          <a:prstGeom prst="roundRect">
            <a:avLst>
              <a:gd name="adj" fmla="val 16667"/>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Produção em elaboração</a:t>
            </a:r>
            <a:endParaRPr sz="1800">
              <a:solidFill>
                <a:schemeClr val="lt1"/>
              </a:solidFill>
              <a:latin typeface="Calibri"/>
              <a:ea typeface="Calibri"/>
              <a:cs typeface="Calibri"/>
              <a:sym typeface="Calibri"/>
            </a:endParaRPr>
          </a:p>
        </p:txBody>
      </p:sp>
      <p:sp>
        <p:nvSpPr>
          <p:cNvPr id="181" name="Google Shape;181;p24"/>
          <p:cNvSpPr/>
          <p:nvPr/>
        </p:nvSpPr>
        <p:spPr>
          <a:xfrm>
            <a:off x="7638971" y="1928430"/>
            <a:ext cx="2032339" cy="419724"/>
          </a:xfrm>
          <a:prstGeom prst="roundRect">
            <a:avLst>
              <a:gd name="adj" fmla="val 16667"/>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Produtos acabados</a:t>
            </a:r>
            <a:endParaRPr sz="1800">
              <a:solidFill>
                <a:schemeClr val="lt1"/>
              </a:solidFill>
              <a:latin typeface="Calibri"/>
              <a:ea typeface="Calibri"/>
              <a:cs typeface="Calibri"/>
              <a:sym typeface="Calibri"/>
            </a:endParaRPr>
          </a:p>
        </p:txBody>
      </p:sp>
      <p:cxnSp>
        <p:nvCxnSpPr>
          <p:cNvPr id="182" name="Google Shape;182;p24"/>
          <p:cNvCxnSpPr/>
          <p:nvPr/>
        </p:nvCxnSpPr>
        <p:spPr>
          <a:xfrm>
            <a:off x="2083633" y="2138292"/>
            <a:ext cx="1936230" cy="0"/>
          </a:xfrm>
          <a:prstGeom prst="straightConnector1">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triangle" w="med" len="med"/>
          </a:ln>
        </p:spPr>
      </p:cxnSp>
      <p:cxnSp>
        <p:nvCxnSpPr>
          <p:cNvPr id="183" name="Google Shape;183;p24"/>
          <p:cNvCxnSpPr>
            <a:endCxn id="181" idx="1"/>
          </p:cNvCxnSpPr>
          <p:nvPr/>
        </p:nvCxnSpPr>
        <p:spPr>
          <a:xfrm>
            <a:off x="5608871" y="2138292"/>
            <a:ext cx="2030100" cy="0"/>
          </a:xfrm>
          <a:prstGeom prst="straightConnector1">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triangle" w="med" len="med"/>
          </a:ln>
        </p:spPr>
      </p:cxnSp>
      <p:cxnSp>
        <p:nvCxnSpPr>
          <p:cNvPr id="184" name="Google Shape;184;p24"/>
          <p:cNvCxnSpPr/>
          <p:nvPr/>
        </p:nvCxnSpPr>
        <p:spPr>
          <a:xfrm>
            <a:off x="9671310" y="2138292"/>
            <a:ext cx="1085246" cy="0"/>
          </a:xfrm>
          <a:prstGeom prst="straightConnector1">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triangle" w="med" len="med"/>
          </a:ln>
        </p:spPr>
      </p:cxnSp>
      <p:sp>
        <p:nvSpPr>
          <p:cNvPr id="185" name="Google Shape;185;p24"/>
          <p:cNvSpPr txBox="1"/>
          <p:nvPr/>
        </p:nvSpPr>
        <p:spPr>
          <a:xfrm>
            <a:off x="615184" y="2328482"/>
            <a:ext cx="1708291" cy="64633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Envia materiais para a fábrica</a:t>
            </a:r>
            <a:endParaRPr sz="1800">
              <a:solidFill>
                <a:schemeClr val="dk1"/>
              </a:solidFill>
              <a:latin typeface="Calibri"/>
              <a:ea typeface="Calibri"/>
              <a:cs typeface="Calibri"/>
              <a:sym typeface="Calibri"/>
            </a:endParaRPr>
          </a:p>
        </p:txBody>
      </p:sp>
      <p:sp>
        <p:nvSpPr>
          <p:cNvPr id="186" name="Google Shape;186;p24"/>
          <p:cNvSpPr txBox="1"/>
          <p:nvPr/>
        </p:nvSpPr>
        <p:spPr>
          <a:xfrm>
            <a:off x="555222" y="4219741"/>
            <a:ext cx="1828214" cy="64633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Estoca materiais não requisitados</a:t>
            </a:r>
            <a:endParaRPr sz="1800">
              <a:solidFill>
                <a:schemeClr val="dk1"/>
              </a:solidFill>
              <a:latin typeface="Calibri"/>
              <a:ea typeface="Calibri"/>
              <a:cs typeface="Calibri"/>
              <a:sym typeface="Calibri"/>
            </a:endParaRPr>
          </a:p>
        </p:txBody>
      </p:sp>
      <p:cxnSp>
        <p:nvCxnSpPr>
          <p:cNvPr id="187" name="Google Shape;187;p24"/>
          <p:cNvCxnSpPr>
            <a:stCxn id="185" idx="2"/>
            <a:endCxn id="186" idx="0"/>
          </p:cNvCxnSpPr>
          <p:nvPr/>
        </p:nvCxnSpPr>
        <p:spPr>
          <a:xfrm>
            <a:off x="1469330" y="2974813"/>
            <a:ext cx="0" cy="1245000"/>
          </a:xfrm>
          <a:prstGeom prst="straightConnector1">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triangle" w="med" len="med"/>
          </a:ln>
        </p:spPr>
      </p:cxnSp>
      <p:sp>
        <p:nvSpPr>
          <p:cNvPr id="188" name="Google Shape;188;p24"/>
          <p:cNvSpPr txBox="1"/>
          <p:nvPr/>
        </p:nvSpPr>
        <p:spPr>
          <a:xfrm>
            <a:off x="3960195" y="2328482"/>
            <a:ext cx="1708291" cy="147732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(em processo) Incorpora aos materiais: mão de obra, gastos e depreciação</a:t>
            </a:r>
            <a:endParaRPr/>
          </a:p>
        </p:txBody>
      </p:sp>
      <p:cxnSp>
        <p:nvCxnSpPr>
          <p:cNvPr id="189" name="Google Shape;189;p24"/>
          <p:cNvCxnSpPr/>
          <p:nvPr/>
        </p:nvCxnSpPr>
        <p:spPr>
          <a:xfrm>
            <a:off x="4694712" y="3696518"/>
            <a:ext cx="2" cy="547866"/>
          </a:xfrm>
          <a:prstGeom prst="straightConnector1">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triangle" w="med" len="med"/>
          </a:ln>
        </p:spPr>
      </p:cxnSp>
      <p:sp>
        <p:nvSpPr>
          <p:cNvPr id="190" name="Google Shape;190;p24"/>
          <p:cNvSpPr txBox="1"/>
          <p:nvPr/>
        </p:nvSpPr>
        <p:spPr>
          <a:xfrm>
            <a:off x="3780606" y="4206899"/>
            <a:ext cx="1828214" cy="64633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Estoca produção inacabada</a:t>
            </a:r>
            <a:endParaRPr sz="1800">
              <a:solidFill>
                <a:schemeClr val="dk1"/>
              </a:solidFill>
              <a:latin typeface="Calibri"/>
              <a:ea typeface="Calibri"/>
              <a:cs typeface="Calibri"/>
              <a:sym typeface="Calibri"/>
            </a:endParaRPr>
          </a:p>
        </p:txBody>
      </p:sp>
      <p:sp>
        <p:nvSpPr>
          <p:cNvPr id="191" name="Google Shape;191;p24"/>
          <p:cNvSpPr txBox="1"/>
          <p:nvPr/>
        </p:nvSpPr>
        <p:spPr>
          <a:xfrm>
            <a:off x="1800655" y="3508443"/>
            <a:ext cx="1828214" cy="64633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Requisição de  materiais</a:t>
            </a:r>
            <a:endParaRPr sz="1800">
              <a:solidFill>
                <a:schemeClr val="dk1"/>
              </a:solidFill>
              <a:latin typeface="Calibri"/>
              <a:ea typeface="Calibri"/>
              <a:cs typeface="Calibri"/>
              <a:sym typeface="Calibri"/>
            </a:endParaRPr>
          </a:p>
        </p:txBody>
      </p:sp>
      <p:cxnSp>
        <p:nvCxnSpPr>
          <p:cNvPr id="192" name="Google Shape;192;p24"/>
          <p:cNvCxnSpPr/>
          <p:nvPr/>
        </p:nvCxnSpPr>
        <p:spPr>
          <a:xfrm>
            <a:off x="1850318" y="3468120"/>
            <a:ext cx="1778551" cy="0"/>
          </a:xfrm>
          <a:prstGeom prst="straightConnector1">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triangle" w="med" len="med"/>
          </a:ln>
        </p:spPr>
      </p:cxnSp>
      <p:sp>
        <p:nvSpPr>
          <p:cNvPr id="193" name="Google Shape;193;p24"/>
          <p:cNvSpPr txBox="1"/>
          <p:nvPr/>
        </p:nvSpPr>
        <p:spPr>
          <a:xfrm>
            <a:off x="6033832" y="3500915"/>
            <a:ext cx="1828214" cy="64633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Produção acabada</a:t>
            </a:r>
            <a:endParaRPr sz="1800">
              <a:solidFill>
                <a:schemeClr val="dk1"/>
              </a:solidFill>
              <a:latin typeface="Calibri"/>
              <a:ea typeface="Calibri"/>
              <a:cs typeface="Calibri"/>
              <a:sym typeface="Calibri"/>
            </a:endParaRPr>
          </a:p>
        </p:txBody>
      </p:sp>
      <p:cxnSp>
        <p:nvCxnSpPr>
          <p:cNvPr id="194" name="Google Shape;194;p24"/>
          <p:cNvCxnSpPr/>
          <p:nvPr/>
        </p:nvCxnSpPr>
        <p:spPr>
          <a:xfrm>
            <a:off x="6127964" y="3484410"/>
            <a:ext cx="991862" cy="0"/>
          </a:xfrm>
          <a:prstGeom prst="straightConnector1">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triangle" w="med" len="med"/>
          </a:ln>
        </p:spPr>
      </p:cxnSp>
      <p:sp>
        <p:nvSpPr>
          <p:cNvPr id="195" name="Google Shape;195;p24"/>
          <p:cNvSpPr txBox="1"/>
          <p:nvPr/>
        </p:nvSpPr>
        <p:spPr>
          <a:xfrm>
            <a:off x="7800994" y="2303837"/>
            <a:ext cx="1708291" cy="120032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Expede os produtos acabados (vendas)</a:t>
            </a:r>
            <a:endParaRPr/>
          </a:p>
        </p:txBody>
      </p:sp>
      <p:cxnSp>
        <p:nvCxnSpPr>
          <p:cNvPr id="196" name="Google Shape;196;p24"/>
          <p:cNvCxnSpPr/>
          <p:nvPr/>
        </p:nvCxnSpPr>
        <p:spPr>
          <a:xfrm>
            <a:off x="8685664" y="3507732"/>
            <a:ext cx="2" cy="547866"/>
          </a:xfrm>
          <a:prstGeom prst="straightConnector1">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triangle" w="med" len="med"/>
          </a:ln>
        </p:spPr>
      </p:cxnSp>
      <p:sp>
        <p:nvSpPr>
          <p:cNvPr id="197" name="Google Shape;197;p24"/>
          <p:cNvSpPr txBox="1"/>
          <p:nvPr/>
        </p:nvSpPr>
        <p:spPr>
          <a:xfrm>
            <a:off x="7741032" y="4226089"/>
            <a:ext cx="1828214" cy="92333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Estoca produtos acabados não vendidos</a:t>
            </a:r>
            <a:endParaRPr sz="1800">
              <a:solidFill>
                <a:schemeClr val="dk1"/>
              </a:solidFill>
              <a:latin typeface="Calibri"/>
              <a:ea typeface="Calibri"/>
              <a:cs typeface="Calibri"/>
              <a:sym typeface="Calibri"/>
            </a:endParaRPr>
          </a:p>
        </p:txBody>
      </p:sp>
      <p:sp>
        <p:nvSpPr>
          <p:cNvPr id="198" name="Google Shape;198;p24"/>
          <p:cNvSpPr txBox="1"/>
          <p:nvPr/>
        </p:nvSpPr>
        <p:spPr>
          <a:xfrm>
            <a:off x="9618363" y="3449892"/>
            <a:ext cx="1245359" cy="92333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Custo dos produtos vendidos</a:t>
            </a:r>
            <a:endParaRPr sz="1800">
              <a:solidFill>
                <a:schemeClr val="dk1"/>
              </a:solidFill>
              <a:latin typeface="Calibri"/>
              <a:ea typeface="Calibri"/>
              <a:cs typeface="Calibri"/>
              <a:sym typeface="Calibri"/>
            </a:endParaRPr>
          </a:p>
        </p:txBody>
      </p:sp>
      <p:cxnSp>
        <p:nvCxnSpPr>
          <p:cNvPr id="199" name="Google Shape;199;p24"/>
          <p:cNvCxnSpPr/>
          <p:nvPr/>
        </p:nvCxnSpPr>
        <p:spPr>
          <a:xfrm>
            <a:off x="9450595" y="3507732"/>
            <a:ext cx="1522205" cy="0"/>
          </a:xfrm>
          <a:prstGeom prst="straightConnector1">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p:cNvGrpSpPr/>
        <p:nvPr/>
      </p:nvGrpSpPr>
      <p:grpSpPr>
        <a:xfrm>
          <a:off x="0" y="0"/>
          <a:ext cx="0" cy="0"/>
          <a:chOff x="0" y="0"/>
          <a:chExt cx="0" cy="0"/>
        </a:xfrm>
      </p:grpSpPr>
      <p:sp>
        <p:nvSpPr>
          <p:cNvPr id="204" name="Google Shape;204;p25"/>
          <p:cNvSpPr txBox="1"/>
          <p:nvPr/>
        </p:nvSpPr>
        <p:spPr>
          <a:xfrm>
            <a:off x="388419" y="714375"/>
            <a:ext cx="11313043" cy="5014912"/>
          </a:xfrm>
          <a:prstGeom prst="rect">
            <a:avLst/>
          </a:prstGeom>
          <a:solidFill>
            <a:srgbClr val="A1B6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Noto Sans Symbols"/>
              <a:buNone/>
            </a:pPr>
            <a:r>
              <a:rPr lang="en-US" sz="3600" b="1">
                <a:solidFill>
                  <a:srgbClr val="000000"/>
                </a:solidFill>
                <a:latin typeface="Calibri"/>
                <a:ea typeface="Calibri"/>
                <a:cs typeface="Calibri"/>
                <a:sym typeface="Calibri"/>
              </a:rPr>
              <a:t>Estoques de materiais e requisição de materiais: empresas industriais</a:t>
            </a:r>
            <a:endParaRPr/>
          </a:p>
          <a:p>
            <a:pPr marL="228600" marR="0" lvl="0" indent="-228600" algn="l" rtl="0">
              <a:lnSpc>
                <a:spcPct val="100000"/>
              </a:lnSpc>
              <a:spcBef>
                <a:spcPts val="560"/>
              </a:spcBef>
              <a:spcAft>
                <a:spcPts val="0"/>
              </a:spcAft>
              <a:buClr>
                <a:srgbClr val="000000"/>
              </a:buClr>
              <a:buSzPts val="2800"/>
              <a:buFont typeface="Noto Sans Symbols"/>
              <a:buChar char="▪"/>
            </a:pPr>
            <a:r>
              <a:rPr lang="en-US" sz="2800" b="0">
                <a:solidFill>
                  <a:srgbClr val="000000"/>
                </a:solidFill>
                <a:latin typeface="Calibri"/>
                <a:ea typeface="Calibri"/>
                <a:cs typeface="Calibri"/>
                <a:sym typeface="Calibri"/>
              </a:rPr>
              <a:t>Nas empresas industriais os estoques são passíveis de um processo que abrange: compras de fornecedores&gt; estoques de matérias-primas&gt; estoque de componentes&gt; estoque de materiais indiretos&gt; estoque de materiais de expediente&gt;estoque de materiais de segurança&gt; estoque de materiais de embalagem&gt; estoque de materiais de manutenção e entre outros.</a:t>
            </a:r>
            <a:endParaRPr/>
          </a:p>
          <a:p>
            <a:pPr marL="228600" marR="0" lvl="0" indent="-228600" algn="l" rtl="0">
              <a:lnSpc>
                <a:spcPct val="100000"/>
              </a:lnSpc>
              <a:spcBef>
                <a:spcPts val="560"/>
              </a:spcBef>
              <a:spcAft>
                <a:spcPts val="0"/>
              </a:spcAft>
              <a:buClr>
                <a:srgbClr val="000000"/>
              </a:buClr>
              <a:buSzPts val="2800"/>
              <a:buFont typeface="Noto Sans Symbols"/>
              <a:buChar char="▪"/>
            </a:pPr>
            <a:r>
              <a:rPr lang="en-US" sz="2800" b="1">
                <a:solidFill>
                  <a:srgbClr val="000000"/>
                </a:solidFill>
                <a:latin typeface="Calibri"/>
                <a:ea typeface="Calibri"/>
                <a:cs typeface="Calibri"/>
                <a:sym typeface="Calibri"/>
              </a:rPr>
              <a:t>Processo de Valorização</a:t>
            </a:r>
            <a:endParaRPr/>
          </a:p>
          <a:p>
            <a:pPr marL="685800" marR="0" lvl="1" indent="-228600" algn="l" rtl="0">
              <a:lnSpc>
                <a:spcPct val="100000"/>
              </a:lnSpc>
              <a:spcBef>
                <a:spcPts val="400"/>
              </a:spcBef>
              <a:spcAft>
                <a:spcPts val="0"/>
              </a:spcAft>
              <a:buClr>
                <a:srgbClr val="000000"/>
              </a:buClr>
              <a:buSzPts val="2000"/>
              <a:buFont typeface="Noto Sans Symbols"/>
              <a:buChar char="▪"/>
            </a:pPr>
            <a:r>
              <a:rPr lang="en-US" sz="2000" b="0" i="0" u="none" strike="noStrike" cap="none">
                <a:solidFill>
                  <a:srgbClr val="000000"/>
                </a:solidFill>
                <a:latin typeface="Calibri"/>
                <a:ea typeface="Calibri"/>
                <a:cs typeface="Calibri"/>
                <a:sym typeface="Calibri"/>
              </a:rPr>
              <a:t>Quantidade x Valor (semelhante ao das mercadorias das empresas comerciais)</a:t>
            </a:r>
            <a:endParaRPr sz="2000" b="0" i="0" u="none" strike="noStrike" cap="none">
              <a:solidFill>
                <a:srgbClr val="000000"/>
              </a:solidFill>
              <a:latin typeface="Calibri"/>
              <a:ea typeface="Calibri"/>
              <a:cs typeface="Calibri"/>
              <a:sym typeface="Calibri"/>
            </a:endParaRPr>
          </a:p>
        </p:txBody>
      </p:sp>
      <p:sp>
        <p:nvSpPr>
          <p:cNvPr id="205" name="Google Shape;205;p25"/>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9"/>
        <p:cNvGrpSpPr/>
        <p:nvPr/>
      </p:nvGrpSpPr>
      <p:grpSpPr>
        <a:xfrm>
          <a:off x="0" y="0"/>
          <a:ext cx="0" cy="0"/>
          <a:chOff x="0" y="0"/>
          <a:chExt cx="0" cy="0"/>
        </a:xfrm>
      </p:grpSpPr>
      <p:sp>
        <p:nvSpPr>
          <p:cNvPr id="210" name="Google Shape;210;p26"/>
          <p:cNvSpPr txBox="1"/>
          <p:nvPr/>
        </p:nvSpPr>
        <p:spPr>
          <a:xfrm>
            <a:off x="403409" y="782963"/>
            <a:ext cx="11313043" cy="5014912"/>
          </a:xfrm>
          <a:prstGeom prst="rect">
            <a:avLst/>
          </a:prstGeom>
          <a:solidFill>
            <a:srgbClr val="A1B6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Noto Sans Symbols"/>
              <a:buNone/>
            </a:pPr>
            <a:r>
              <a:rPr lang="en-US" sz="2400" b="1">
                <a:solidFill>
                  <a:srgbClr val="000000"/>
                </a:solidFill>
                <a:latin typeface="Calibri"/>
                <a:ea typeface="Calibri"/>
                <a:cs typeface="Calibri"/>
                <a:sym typeface="Calibri"/>
              </a:rPr>
              <a:t>Integração do subsistema de valorização de inventários de materiais e outros subsistemas. </a:t>
            </a:r>
            <a:endParaRPr/>
          </a:p>
          <a:p>
            <a:pPr marL="0" marR="0" lvl="0" indent="0" algn="l" rtl="0">
              <a:lnSpc>
                <a:spcPct val="100000"/>
              </a:lnSpc>
              <a:spcBef>
                <a:spcPts val="480"/>
              </a:spcBef>
              <a:spcAft>
                <a:spcPts val="0"/>
              </a:spcAft>
              <a:buClr>
                <a:schemeClr val="dk2"/>
              </a:buClr>
              <a:buSzPts val="2400"/>
              <a:buFont typeface="Noto Sans Symbols"/>
              <a:buNone/>
            </a:pPr>
            <a:endParaRPr sz="2400" b="1">
              <a:solidFill>
                <a:srgbClr val="000000"/>
              </a:solidFill>
              <a:latin typeface="Calibri"/>
              <a:ea typeface="Calibri"/>
              <a:cs typeface="Calibri"/>
              <a:sym typeface="Calibri"/>
            </a:endParaRPr>
          </a:p>
        </p:txBody>
      </p:sp>
      <p:sp>
        <p:nvSpPr>
          <p:cNvPr id="211" name="Google Shape;211;p26"/>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212" name="Google Shape;212;p26"/>
          <p:cNvSpPr/>
          <p:nvPr/>
        </p:nvSpPr>
        <p:spPr>
          <a:xfrm>
            <a:off x="764498" y="1768838"/>
            <a:ext cx="1558977" cy="629587"/>
          </a:xfrm>
          <a:prstGeom prst="roundRect">
            <a:avLst>
              <a:gd name="adj" fmla="val 16667"/>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lt1"/>
                </a:solidFill>
                <a:latin typeface="Calibri"/>
                <a:ea typeface="Calibri"/>
                <a:cs typeface="Calibri"/>
                <a:sym typeface="Calibri"/>
              </a:rPr>
              <a:t>Controle de Estoques Recebimento Físico</a:t>
            </a:r>
            <a:endParaRPr sz="1200">
              <a:solidFill>
                <a:schemeClr val="lt1"/>
              </a:solidFill>
              <a:latin typeface="Calibri"/>
              <a:ea typeface="Calibri"/>
              <a:cs typeface="Calibri"/>
              <a:sym typeface="Calibri"/>
            </a:endParaRPr>
          </a:p>
        </p:txBody>
      </p:sp>
      <p:sp>
        <p:nvSpPr>
          <p:cNvPr id="213" name="Google Shape;213;p26"/>
          <p:cNvSpPr/>
          <p:nvPr/>
        </p:nvSpPr>
        <p:spPr>
          <a:xfrm>
            <a:off x="764497" y="2660831"/>
            <a:ext cx="1558977" cy="629587"/>
          </a:xfrm>
          <a:prstGeom prst="roundRect">
            <a:avLst>
              <a:gd name="adj" fmla="val 16667"/>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lt1"/>
                </a:solidFill>
                <a:latin typeface="Calibri"/>
                <a:ea typeface="Calibri"/>
                <a:cs typeface="Calibri"/>
                <a:sym typeface="Calibri"/>
              </a:rPr>
              <a:t>Entradas fiscais</a:t>
            </a:r>
            <a:endParaRPr sz="1200">
              <a:solidFill>
                <a:schemeClr val="lt1"/>
              </a:solidFill>
              <a:latin typeface="Calibri"/>
              <a:ea typeface="Calibri"/>
              <a:cs typeface="Calibri"/>
              <a:sym typeface="Calibri"/>
            </a:endParaRPr>
          </a:p>
        </p:txBody>
      </p:sp>
      <p:sp>
        <p:nvSpPr>
          <p:cNvPr id="214" name="Google Shape;214;p26"/>
          <p:cNvSpPr/>
          <p:nvPr/>
        </p:nvSpPr>
        <p:spPr>
          <a:xfrm>
            <a:off x="764497" y="3552824"/>
            <a:ext cx="1558977" cy="629587"/>
          </a:xfrm>
          <a:prstGeom prst="roundRect">
            <a:avLst>
              <a:gd name="adj" fmla="val 16667"/>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lt1"/>
                </a:solidFill>
                <a:latin typeface="Calibri"/>
                <a:ea typeface="Calibri"/>
                <a:cs typeface="Calibri"/>
                <a:sym typeface="Calibri"/>
              </a:rPr>
              <a:t>Sistemas de Compras Sistema de Importação</a:t>
            </a:r>
            <a:endParaRPr sz="1200">
              <a:solidFill>
                <a:schemeClr val="lt1"/>
              </a:solidFill>
              <a:latin typeface="Calibri"/>
              <a:ea typeface="Calibri"/>
              <a:cs typeface="Calibri"/>
              <a:sym typeface="Calibri"/>
            </a:endParaRPr>
          </a:p>
        </p:txBody>
      </p:sp>
      <p:sp>
        <p:nvSpPr>
          <p:cNvPr id="215" name="Google Shape;215;p26"/>
          <p:cNvSpPr/>
          <p:nvPr/>
        </p:nvSpPr>
        <p:spPr>
          <a:xfrm>
            <a:off x="764498" y="4337309"/>
            <a:ext cx="1558977" cy="629587"/>
          </a:xfrm>
          <a:prstGeom prst="roundRect">
            <a:avLst>
              <a:gd name="adj" fmla="val 16667"/>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lt1"/>
                </a:solidFill>
                <a:latin typeface="Calibri"/>
                <a:ea typeface="Calibri"/>
                <a:cs typeface="Calibri"/>
                <a:sym typeface="Calibri"/>
              </a:rPr>
              <a:t>Sistemas de Custo (padrão)</a:t>
            </a:r>
            <a:endParaRPr sz="1200">
              <a:solidFill>
                <a:schemeClr val="lt1"/>
              </a:solidFill>
              <a:latin typeface="Calibri"/>
              <a:ea typeface="Calibri"/>
              <a:cs typeface="Calibri"/>
              <a:sym typeface="Calibri"/>
            </a:endParaRPr>
          </a:p>
        </p:txBody>
      </p:sp>
      <p:sp>
        <p:nvSpPr>
          <p:cNvPr id="216" name="Google Shape;216;p26"/>
          <p:cNvSpPr/>
          <p:nvPr/>
        </p:nvSpPr>
        <p:spPr>
          <a:xfrm>
            <a:off x="3854970" y="3120609"/>
            <a:ext cx="1558977" cy="629587"/>
          </a:xfrm>
          <a:prstGeom prst="roundRect">
            <a:avLst>
              <a:gd name="adj" fmla="val 16667"/>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Valorização de Inventários de Materiais</a:t>
            </a:r>
            <a:endParaRPr sz="1400">
              <a:solidFill>
                <a:schemeClr val="lt1"/>
              </a:solidFill>
              <a:latin typeface="Calibri"/>
              <a:ea typeface="Calibri"/>
              <a:cs typeface="Calibri"/>
              <a:sym typeface="Calibri"/>
            </a:endParaRPr>
          </a:p>
        </p:txBody>
      </p:sp>
      <p:sp>
        <p:nvSpPr>
          <p:cNvPr id="217" name="Google Shape;217;p26"/>
          <p:cNvSpPr/>
          <p:nvPr/>
        </p:nvSpPr>
        <p:spPr>
          <a:xfrm>
            <a:off x="8002248" y="4370182"/>
            <a:ext cx="1558977" cy="629587"/>
          </a:xfrm>
          <a:prstGeom prst="roundRect">
            <a:avLst>
              <a:gd name="adj" fmla="val 16667"/>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Contabilidade por responsabilidade</a:t>
            </a:r>
            <a:endParaRPr sz="1400">
              <a:solidFill>
                <a:schemeClr val="lt1"/>
              </a:solidFill>
              <a:latin typeface="Calibri"/>
              <a:ea typeface="Calibri"/>
              <a:cs typeface="Calibri"/>
              <a:sym typeface="Calibri"/>
            </a:endParaRPr>
          </a:p>
        </p:txBody>
      </p:sp>
      <p:sp>
        <p:nvSpPr>
          <p:cNvPr id="218" name="Google Shape;218;p26"/>
          <p:cNvSpPr/>
          <p:nvPr/>
        </p:nvSpPr>
        <p:spPr>
          <a:xfrm>
            <a:off x="8002248" y="3552825"/>
            <a:ext cx="1558977" cy="629587"/>
          </a:xfrm>
          <a:prstGeom prst="roundRect">
            <a:avLst>
              <a:gd name="adj" fmla="val 16667"/>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Valorização de Estoques em Processo</a:t>
            </a:r>
            <a:endParaRPr sz="1400">
              <a:solidFill>
                <a:schemeClr val="lt1"/>
              </a:solidFill>
              <a:latin typeface="Calibri"/>
              <a:ea typeface="Calibri"/>
              <a:cs typeface="Calibri"/>
              <a:sym typeface="Calibri"/>
            </a:endParaRPr>
          </a:p>
        </p:txBody>
      </p:sp>
      <p:sp>
        <p:nvSpPr>
          <p:cNvPr id="219" name="Google Shape;219;p26"/>
          <p:cNvSpPr/>
          <p:nvPr/>
        </p:nvSpPr>
        <p:spPr>
          <a:xfrm>
            <a:off x="8007245" y="2660832"/>
            <a:ext cx="1558977" cy="629587"/>
          </a:xfrm>
          <a:prstGeom prst="roundRect">
            <a:avLst>
              <a:gd name="adj" fmla="val 16667"/>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Contabilidade em outros padrões monetários</a:t>
            </a:r>
            <a:endParaRPr sz="1400">
              <a:solidFill>
                <a:schemeClr val="lt1"/>
              </a:solidFill>
              <a:latin typeface="Calibri"/>
              <a:ea typeface="Calibri"/>
              <a:cs typeface="Calibri"/>
              <a:sym typeface="Calibri"/>
            </a:endParaRPr>
          </a:p>
        </p:txBody>
      </p:sp>
      <p:sp>
        <p:nvSpPr>
          <p:cNvPr id="220" name="Google Shape;220;p26"/>
          <p:cNvSpPr/>
          <p:nvPr/>
        </p:nvSpPr>
        <p:spPr>
          <a:xfrm>
            <a:off x="8002249" y="1768838"/>
            <a:ext cx="1558977" cy="629587"/>
          </a:xfrm>
          <a:prstGeom prst="roundRect">
            <a:avLst>
              <a:gd name="adj" fmla="val 16667"/>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Contabilidade Fiscal e Societária</a:t>
            </a:r>
            <a:endParaRPr sz="1400">
              <a:solidFill>
                <a:schemeClr val="lt1"/>
              </a:solidFill>
              <a:latin typeface="Calibri"/>
              <a:ea typeface="Calibri"/>
              <a:cs typeface="Calibri"/>
              <a:sym typeface="Calibri"/>
            </a:endParaRPr>
          </a:p>
        </p:txBody>
      </p:sp>
      <p:cxnSp>
        <p:nvCxnSpPr>
          <p:cNvPr id="221" name="Google Shape;221;p26"/>
          <p:cNvCxnSpPr>
            <a:stCxn id="212" idx="3"/>
            <a:endCxn id="213" idx="3"/>
          </p:cNvCxnSpPr>
          <p:nvPr/>
        </p:nvCxnSpPr>
        <p:spPr>
          <a:xfrm>
            <a:off x="2323475" y="2083632"/>
            <a:ext cx="600" cy="891900"/>
          </a:xfrm>
          <a:prstGeom prst="bentConnector3">
            <a:avLst>
              <a:gd name="adj1" fmla="val 38100000"/>
            </a:avLst>
          </a:prstGeom>
          <a:noFill/>
          <a:ln w="9525" cap="flat" cmpd="sng">
            <a:solidFill>
              <a:schemeClr val="accent1"/>
            </a:solidFill>
            <a:prstDash val="solid"/>
            <a:miter lim="800000"/>
            <a:headEnd type="none" w="sm" len="sm"/>
            <a:tailEnd type="none" w="sm" len="sm"/>
          </a:ln>
        </p:spPr>
      </p:cxnSp>
      <p:cxnSp>
        <p:nvCxnSpPr>
          <p:cNvPr id="222" name="Google Shape;222;p26"/>
          <p:cNvCxnSpPr/>
          <p:nvPr/>
        </p:nvCxnSpPr>
        <p:spPr>
          <a:xfrm rot="-5400000" flipH="1">
            <a:off x="1877825" y="3391295"/>
            <a:ext cx="891900" cy="600"/>
          </a:xfrm>
          <a:prstGeom prst="bentConnector3">
            <a:avLst>
              <a:gd name="adj1" fmla="val 0"/>
            </a:avLst>
          </a:prstGeom>
          <a:noFill/>
          <a:ln w="9525" cap="flat" cmpd="sng">
            <a:solidFill>
              <a:schemeClr val="accent1"/>
            </a:solidFill>
            <a:prstDash val="solid"/>
            <a:miter lim="800000"/>
            <a:headEnd type="none" w="sm" len="sm"/>
            <a:tailEnd type="none" w="sm" len="sm"/>
          </a:ln>
        </p:spPr>
      </p:cxnSp>
      <p:cxnSp>
        <p:nvCxnSpPr>
          <p:cNvPr id="223" name="Google Shape;223;p26"/>
          <p:cNvCxnSpPr/>
          <p:nvPr/>
        </p:nvCxnSpPr>
        <p:spPr>
          <a:xfrm rot="-5400000" flipH="1">
            <a:off x="1877825" y="4313268"/>
            <a:ext cx="891900" cy="600"/>
          </a:xfrm>
          <a:prstGeom prst="bentConnector3">
            <a:avLst>
              <a:gd name="adj1" fmla="val 0"/>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none" w="sm" len="sm"/>
          </a:ln>
        </p:spPr>
      </p:cxnSp>
      <p:cxnSp>
        <p:nvCxnSpPr>
          <p:cNvPr id="224" name="Google Shape;224;p26"/>
          <p:cNvCxnSpPr/>
          <p:nvPr/>
        </p:nvCxnSpPr>
        <p:spPr>
          <a:xfrm>
            <a:off x="2563319" y="3469244"/>
            <a:ext cx="1291651" cy="1"/>
          </a:xfrm>
          <a:prstGeom prst="straightConnector1">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triangle" w="med" len="med"/>
          </a:ln>
        </p:spPr>
      </p:cxnSp>
      <p:cxnSp>
        <p:nvCxnSpPr>
          <p:cNvPr id="225" name="Google Shape;225;p26"/>
          <p:cNvCxnSpPr/>
          <p:nvPr/>
        </p:nvCxnSpPr>
        <p:spPr>
          <a:xfrm>
            <a:off x="5413947" y="3469245"/>
            <a:ext cx="2380938" cy="0"/>
          </a:xfrm>
          <a:prstGeom prst="straightConnector1">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none" w="sm" len="sm"/>
          </a:ln>
        </p:spPr>
      </p:cxnSp>
      <p:cxnSp>
        <p:nvCxnSpPr>
          <p:cNvPr id="226" name="Google Shape;226;p26"/>
          <p:cNvCxnSpPr>
            <a:stCxn id="220" idx="1"/>
            <a:endCxn id="219" idx="1"/>
          </p:cNvCxnSpPr>
          <p:nvPr/>
        </p:nvCxnSpPr>
        <p:spPr>
          <a:xfrm>
            <a:off x="8002249" y="2083632"/>
            <a:ext cx="5100" cy="891900"/>
          </a:xfrm>
          <a:prstGeom prst="bentConnector3">
            <a:avLst>
              <a:gd name="adj1" fmla="val -4482353"/>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none" w="sm" len="sm"/>
          </a:ln>
        </p:spPr>
      </p:cxnSp>
      <p:cxnSp>
        <p:nvCxnSpPr>
          <p:cNvPr id="227" name="Google Shape;227;p26"/>
          <p:cNvCxnSpPr/>
          <p:nvPr/>
        </p:nvCxnSpPr>
        <p:spPr>
          <a:xfrm rot="-5400000" flipH="1">
            <a:off x="7561347" y="3414556"/>
            <a:ext cx="891900" cy="5100"/>
          </a:xfrm>
          <a:prstGeom prst="bentConnector3">
            <a:avLst>
              <a:gd name="adj1" fmla="val 0"/>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none" w="sm" len="sm"/>
          </a:ln>
        </p:spPr>
      </p:cxnSp>
      <p:cxnSp>
        <p:nvCxnSpPr>
          <p:cNvPr id="228" name="Google Shape;228;p26"/>
          <p:cNvCxnSpPr/>
          <p:nvPr/>
        </p:nvCxnSpPr>
        <p:spPr>
          <a:xfrm rot="-5400000" flipH="1">
            <a:off x="7563844" y="4306550"/>
            <a:ext cx="891900" cy="5100"/>
          </a:xfrm>
          <a:prstGeom prst="bentConnector3">
            <a:avLst>
              <a:gd name="adj1" fmla="val 0"/>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2"/>
        <p:cNvGrpSpPr/>
        <p:nvPr/>
      </p:nvGrpSpPr>
      <p:grpSpPr>
        <a:xfrm>
          <a:off x="0" y="0"/>
          <a:ext cx="0" cy="0"/>
          <a:chOff x="0" y="0"/>
          <a:chExt cx="0" cy="0"/>
        </a:xfrm>
      </p:grpSpPr>
      <p:sp>
        <p:nvSpPr>
          <p:cNvPr id="233" name="Google Shape;233;p27"/>
          <p:cNvSpPr txBox="1"/>
          <p:nvPr/>
        </p:nvSpPr>
        <p:spPr>
          <a:xfrm>
            <a:off x="388419" y="714375"/>
            <a:ext cx="11313043" cy="5014912"/>
          </a:xfrm>
          <a:prstGeom prst="rect">
            <a:avLst/>
          </a:prstGeom>
          <a:solidFill>
            <a:srgbClr val="A1B6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Noto Sans Symbols"/>
              <a:buNone/>
            </a:pPr>
            <a:r>
              <a:rPr lang="en-US" sz="3600" b="1">
                <a:solidFill>
                  <a:srgbClr val="000000"/>
                </a:solidFill>
                <a:latin typeface="Calibri"/>
                <a:ea typeface="Calibri"/>
                <a:cs typeface="Calibri"/>
                <a:sym typeface="Calibri"/>
              </a:rPr>
              <a:t>Estoques de produtos em processo e custo da produção acabada: empresas industriais</a:t>
            </a:r>
            <a:endParaRPr/>
          </a:p>
          <a:p>
            <a:pPr marL="685800" marR="0" lvl="1" indent="-228600" algn="l" rtl="0">
              <a:lnSpc>
                <a:spcPct val="100000"/>
              </a:lnSpc>
              <a:spcBef>
                <a:spcPts val="680"/>
              </a:spcBef>
              <a:spcAft>
                <a:spcPts val="0"/>
              </a:spcAft>
              <a:buClr>
                <a:srgbClr val="000000"/>
              </a:buClr>
              <a:buSzPts val="3400"/>
              <a:buFont typeface="Noto Sans Symbols"/>
              <a:buChar char="▪"/>
            </a:pPr>
            <a:r>
              <a:rPr lang="en-US" sz="3400" b="1" i="0" u="none" strike="noStrike" cap="none">
                <a:solidFill>
                  <a:srgbClr val="000000"/>
                </a:solidFill>
                <a:latin typeface="Calibri"/>
                <a:ea typeface="Calibri"/>
                <a:cs typeface="Calibri"/>
                <a:sym typeface="Calibri"/>
              </a:rPr>
              <a:t>Representa a fábrica trabalhando. O valor do estoque em processo é consequência dos valores das requisições de materiais mais todos os gastos periódicos de fabricação, debitados às fábricas.</a:t>
            </a:r>
            <a:endParaRPr/>
          </a:p>
          <a:p>
            <a:pPr marL="685800" marR="0" lvl="1" indent="-228600" algn="l" rtl="0">
              <a:lnSpc>
                <a:spcPct val="100000"/>
              </a:lnSpc>
              <a:spcBef>
                <a:spcPts val="680"/>
              </a:spcBef>
              <a:spcAft>
                <a:spcPts val="0"/>
              </a:spcAft>
              <a:buClr>
                <a:srgbClr val="000000"/>
              </a:buClr>
              <a:buSzPts val="3400"/>
              <a:buFont typeface="Noto Sans Symbols"/>
              <a:buChar char="▪"/>
            </a:pPr>
            <a:r>
              <a:rPr lang="en-US" sz="3400" b="1" i="0" u="none" strike="noStrike" cap="none">
                <a:solidFill>
                  <a:srgbClr val="000000"/>
                </a:solidFill>
                <a:latin typeface="Calibri"/>
                <a:ea typeface="Calibri"/>
                <a:cs typeface="Calibri"/>
                <a:sym typeface="Calibri"/>
              </a:rPr>
              <a:t>Os gastos de fabricação adicionados aos materiais são:</a:t>
            </a:r>
            <a:endParaRPr/>
          </a:p>
          <a:p>
            <a:pPr marL="1143000" marR="0" lvl="2" indent="-25400" algn="l" rtl="0">
              <a:lnSpc>
                <a:spcPct val="100000"/>
              </a:lnSpc>
              <a:spcBef>
                <a:spcPts val="640"/>
              </a:spcBef>
              <a:spcAft>
                <a:spcPts val="0"/>
              </a:spcAft>
              <a:buClr>
                <a:schemeClr val="dk2"/>
              </a:buClr>
              <a:buSzPts val="3200"/>
              <a:buFont typeface="Noto Sans Symbols"/>
              <a:buNone/>
            </a:pPr>
            <a:endParaRPr sz="3200" b="1" i="0" u="none" strike="noStrike" cap="none">
              <a:solidFill>
                <a:srgbClr val="000000"/>
              </a:solidFill>
              <a:latin typeface="Calibri"/>
              <a:ea typeface="Calibri"/>
              <a:cs typeface="Calibri"/>
              <a:sym typeface="Calibri"/>
            </a:endParaRPr>
          </a:p>
          <a:p>
            <a:pPr marL="0" marR="0" lvl="0" indent="0" algn="l" rtl="0">
              <a:lnSpc>
                <a:spcPct val="100000"/>
              </a:lnSpc>
              <a:spcBef>
                <a:spcPts val="480"/>
              </a:spcBef>
              <a:spcAft>
                <a:spcPts val="0"/>
              </a:spcAft>
              <a:buClr>
                <a:schemeClr val="dk2"/>
              </a:buClr>
              <a:buSzPts val="2400"/>
              <a:buFont typeface="Noto Sans Symbols"/>
              <a:buNone/>
            </a:pPr>
            <a:endParaRPr sz="2400" b="1">
              <a:solidFill>
                <a:srgbClr val="000000"/>
              </a:solidFill>
              <a:latin typeface="Calibri"/>
              <a:ea typeface="Calibri"/>
              <a:cs typeface="Calibri"/>
              <a:sym typeface="Calibri"/>
            </a:endParaRPr>
          </a:p>
        </p:txBody>
      </p:sp>
      <p:sp>
        <p:nvSpPr>
          <p:cNvPr id="234" name="Google Shape;234;p27"/>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235" name="Google Shape;235;p27"/>
          <p:cNvSpPr txBox="1"/>
          <p:nvPr/>
        </p:nvSpPr>
        <p:spPr>
          <a:xfrm>
            <a:off x="644575" y="4601375"/>
            <a:ext cx="10733100" cy="15216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Mão de obra direta;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Mão de obra indireta fabril</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Despesas gerais dos departamentos fabris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Depreciação dos imobilizados fabris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Amortização dos diferidos fabris</a:t>
            </a: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9"/>
        <p:cNvGrpSpPr/>
        <p:nvPr/>
      </p:nvGrpSpPr>
      <p:grpSpPr>
        <a:xfrm>
          <a:off x="0" y="0"/>
          <a:ext cx="0" cy="0"/>
          <a:chOff x="0" y="0"/>
          <a:chExt cx="0" cy="0"/>
        </a:xfrm>
      </p:grpSpPr>
      <p:sp>
        <p:nvSpPr>
          <p:cNvPr id="240" name="Google Shape;240;p28"/>
          <p:cNvSpPr txBox="1"/>
          <p:nvPr/>
        </p:nvSpPr>
        <p:spPr>
          <a:xfrm>
            <a:off x="403409" y="744354"/>
            <a:ext cx="11693856" cy="5626465"/>
          </a:xfrm>
          <a:prstGeom prst="rect">
            <a:avLst/>
          </a:prstGeom>
          <a:solidFill>
            <a:srgbClr val="A1B6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Noto Sans Symbols"/>
              <a:buNone/>
            </a:pPr>
            <a:r>
              <a:rPr lang="en-US" sz="3200" b="1">
                <a:solidFill>
                  <a:srgbClr val="000000"/>
                </a:solidFill>
                <a:latin typeface="Calibri"/>
                <a:ea typeface="Calibri"/>
                <a:cs typeface="Calibri"/>
                <a:sym typeface="Calibri"/>
              </a:rPr>
              <a:t> Estoques de produtos em processo e custo da produção acabada: empresas industriais</a:t>
            </a:r>
            <a:endParaRPr sz="3200" b="1">
              <a:solidFill>
                <a:srgbClr val="000000"/>
              </a:solidFill>
              <a:latin typeface="Calibri"/>
              <a:ea typeface="Calibri"/>
              <a:cs typeface="Calibri"/>
              <a:sym typeface="Calibri"/>
            </a:endParaRPr>
          </a:p>
          <a:p>
            <a:pPr marL="228600" marR="0" lvl="0" indent="-228600" algn="l" rtl="0">
              <a:lnSpc>
                <a:spcPct val="100000"/>
              </a:lnSpc>
              <a:spcBef>
                <a:spcPts val="480"/>
              </a:spcBef>
              <a:spcAft>
                <a:spcPts val="0"/>
              </a:spcAft>
              <a:buClr>
                <a:srgbClr val="000000"/>
              </a:buClr>
              <a:buSzPts val="2400"/>
              <a:buFont typeface="Noto Sans Symbols"/>
              <a:buChar char="▪"/>
            </a:pPr>
            <a:r>
              <a:rPr lang="en-US" sz="2400" b="1">
                <a:solidFill>
                  <a:srgbClr val="000000"/>
                </a:solidFill>
                <a:latin typeface="Calibri"/>
                <a:ea typeface="Calibri"/>
                <a:cs typeface="Calibri"/>
                <a:sym typeface="Calibri"/>
              </a:rPr>
              <a:t>Relevância</a:t>
            </a:r>
            <a:endParaRPr sz="2400" b="1">
              <a:solidFill>
                <a:srgbClr val="000000"/>
              </a:solidFill>
              <a:latin typeface="Calibri"/>
              <a:ea typeface="Calibri"/>
              <a:cs typeface="Calibri"/>
              <a:sym typeface="Calibri"/>
            </a:endParaRPr>
          </a:p>
          <a:p>
            <a:pPr marL="685800" marR="0" lvl="1" indent="-228600" algn="l" rtl="0">
              <a:lnSpc>
                <a:spcPct val="100000"/>
              </a:lnSpc>
              <a:spcBef>
                <a:spcPts val="400"/>
              </a:spcBef>
              <a:spcAft>
                <a:spcPts val="0"/>
              </a:spcAft>
              <a:buClr>
                <a:srgbClr val="000000"/>
              </a:buClr>
              <a:buSzPts val="2000"/>
              <a:buFont typeface="Noto Sans Symbols"/>
              <a:buChar char="▪"/>
            </a:pPr>
            <a:r>
              <a:rPr lang="en-US" sz="2000" b="0" i="0" u="none" strike="noStrike" cap="none">
                <a:solidFill>
                  <a:srgbClr val="000000"/>
                </a:solidFill>
                <a:latin typeface="Calibri"/>
                <a:ea typeface="Calibri"/>
                <a:cs typeface="Calibri"/>
                <a:sym typeface="Calibri"/>
              </a:rPr>
              <a:t>Para empresas que possuem produtos com um longo ciclo de fabricação.</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440"/>
              </a:spcBef>
              <a:spcAft>
                <a:spcPts val="0"/>
              </a:spcAft>
              <a:buClr>
                <a:srgbClr val="000000"/>
              </a:buClr>
              <a:buSzPts val="2200"/>
              <a:buFont typeface="Noto Sans Symbols"/>
              <a:buNone/>
            </a:pPr>
            <a:r>
              <a:rPr lang="en-US" sz="2200" b="0">
                <a:solidFill>
                  <a:srgbClr val="000000"/>
                </a:solidFill>
                <a:latin typeface="Calibri"/>
                <a:ea typeface="Calibri"/>
                <a:cs typeface="Calibri"/>
                <a:sym typeface="Calibri"/>
              </a:rPr>
              <a:t>Ex: Indústrias navais , equipamentos para usinas, veiculos e entre outros.</a:t>
            </a:r>
            <a:endParaRPr/>
          </a:p>
          <a:p>
            <a:pPr marL="228600" marR="0" lvl="0" indent="-228600" algn="l" rtl="0">
              <a:lnSpc>
                <a:spcPct val="100000"/>
              </a:lnSpc>
              <a:spcBef>
                <a:spcPts val="440"/>
              </a:spcBef>
              <a:spcAft>
                <a:spcPts val="0"/>
              </a:spcAft>
              <a:buClr>
                <a:srgbClr val="000000"/>
              </a:buClr>
              <a:buSzPts val="2200"/>
              <a:buFont typeface="Noto Sans Symbols"/>
              <a:buChar char="▪"/>
            </a:pPr>
            <a:r>
              <a:rPr lang="en-US" sz="2200" b="1">
                <a:solidFill>
                  <a:srgbClr val="000000"/>
                </a:solidFill>
                <a:latin typeface="Calibri"/>
                <a:ea typeface="Calibri"/>
                <a:cs typeface="Calibri"/>
                <a:sym typeface="Calibri"/>
              </a:rPr>
              <a:t>Processo e Método de Valorização</a:t>
            </a:r>
            <a:endParaRPr/>
          </a:p>
          <a:p>
            <a:pPr marL="0" marR="0" lvl="0" indent="0" algn="l" rtl="0">
              <a:lnSpc>
                <a:spcPct val="100000"/>
              </a:lnSpc>
              <a:spcBef>
                <a:spcPts val="440"/>
              </a:spcBef>
              <a:spcAft>
                <a:spcPts val="0"/>
              </a:spcAft>
              <a:buClr>
                <a:srgbClr val="000000"/>
              </a:buClr>
              <a:buSzPts val="2200"/>
              <a:buFont typeface="Noto Sans Symbols"/>
              <a:buNone/>
            </a:pPr>
            <a:r>
              <a:rPr lang="en-US" sz="2200" b="0">
                <a:solidFill>
                  <a:srgbClr val="000000"/>
                </a:solidFill>
                <a:latin typeface="Calibri"/>
                <a:ea typeface="Calibri"/>
                <a:cs typeface="Calibri"/>
                <a:sym typeface="Calibri"/>
              </a:rPr>
              <a:t>Enfoque primário da legislação fiscal e comercial</a:t>
            </a:r>
            <a:endParaRPr/>
          </a:p>
          <a:p>
            <a:pPr marL="685800" marR="0" lvl="1" indent="-228600" algn="l" rtl="0">
              <a:lnSpc>
                <a:spcPct val="100000"/>
              </a:lnSpc>
              <a:spcBef>
                <a:spcPts val="400"/>
              </a:spcBef>
              <a:spcAft>
                <a:spcPts val="0"/>
              </a:spcAft>
              <a:buClr>
                <a:srgbClr val="000000"/>
              </a:buClr>
              <a:buSzPts val="2000"/>
              <a:buFont typeface="Noto Sans Symbols"/>
              <a:buChar char="▪"/>
            </a:pPr>
            <a:r>
              <a:rPr lang="en-US" sz="2000" b="0" i="0" u="none" strike="noStrike" cap="none">
                <a:solidFill>
                  <a:srgbClr val="000000"/>
                </a:solidFill>
                <a:latin typeface="Calibri"/>
                <a:ea typeface="Calibri"/>
                <a:cs typeface="Calibri"/>
                <a:sym typeface="Calibri"/>
              </a:rPr>
              <a:t>Método do </a:t>
            </a:r>
            <a:r>
              <a:rPr lang="en-US" sz="2000">
                <a:latin typeface="Calibri"/>
                <a:ea typeface="Calibri"/>
                <a:cs typeface="Calibri"/>
                <a:sym typeface="Calibri"/>
              </a:rPr>
              <a:t>custeio</a:t>
            </a:r>
            <a:r>
              <a:rPr lang="en-US" sz="2000" b="0" i="0" u="none" strike="noStrike" cap="none">
                <a:solidFill>
                  <a:srgbClr val="000000"/>
                </a:solidFill>
                <a:latin typeface="Calibri"/>
                <a:ea typeface="Calibri"/>
                <a:cs typeface="Calibri"/>
                <a:sym typeface="Calibri"/>
              </a:rPr>
              <a:t> por absorção ( materiais, custo direto de fabricação, custo indireto de fabricação e depreciação)</a:t>
            </a:r>
            <a:endParaRPr/>
          </a:p>
          <a:p>
            <a:pPr marL="228600" marR="0" lvl="0" indent="-228600" algn="l" rtl="0">
              <a:lnSpc>
                <a:spcPct val="100000"/>
              </a:lnSpc>
              <a:spcBef>
                <a:spcPts val="440"/>
              </a:spcBef>
              <a:spcAft>
                <a:spcPts val="0"/>
              </a:spcAft>
              <a:buClr>
                <a:srgbClr val="000000"/>
              </a:buClr>
              <a:buSzPts val="2200"/>
              <a:buFont typeface="Noto Sans Symbols"/>
              <a:buChar char="▪"/>
            </a:pPr>
            <a:r>
              <a:rPr lang="en-US" sz="2200" b="1">
                <a:solidFill>
                  <a:srgbClr val="000000"/>
                </a:solidFill>
                <a:latin typeface="Calibri"/>
                <a:ea typeface="Calibri"/>
                <a:cs typeface="Calibri"/>
                <a:sym typeface="Calibri"/>
              </a:rPr>
              <a:t>Critério de Valorização e Custo Histórico do processo</a:t>
            </a:r>
            <a:endParaRPr/>
          </a:p>
          <a:p>
            <a:pPr marL="685800" marR="0" lvl="1" indent="-228600" algn="l" rtl="0">
              <a:lnSpc>
                <a:spcPct val="100000"/>
              </a:lnSpc>
              <a:spcBef>
                <a:spcPts val="400"/>
              </a:spcBef>
              <a:spcAft>
                <a:spcPts val="0"/>
              </a:spcAft>
              <a:buClr>
                <a:srgbClr val="000000"/>
              </a:buClr>
              <a:buSzPts val="2000"/>
              <a:buFont typeface="Noto Sans Symbols"/>
              <a:buChar char="▪"/>
            </a:pPr>
            <a:r>
              <a:rPr lang="en-US" sz="2000" b="1" i="0" u="none" strike="noStrike" cap="none">
                <a:solidFill>
                  <a:srgbClr val="000000"/>
                </a:solidFill>
                <a:latin typeface="Calibri"/>
                <a:ea typeface="Calibri"/>
                <a:cs typeface="Calibri"/>
                <a:sym typeface="Calibri"/>
              </a:rPr>
              <a:t>PEPS ou Preço Médio ponderado</a:t>
            </a:r>
            <a:endParaRPr/>
          </a:p>
          <a:p>
            <a:pPr marL="228600" marR="0" lvl="0" indent="-228600" algn="l" rtl="0">
              <a:lnSpc>
                <a:spcPct val="100000"/>
              </a:lnSpc>
              <a:spcBef>
                <a:spcPts val="440"/>
              </a:spcBef>
              <a:spcAft>
                <a:spcPts val="0"/>
              </a:spcAft>
              <a:buClr>
                <a:srgbClr val="000000"/>
              </a:buClr>
              <a:buSzPts val="2200"/>
              <a:buFont typeface="Noto Sans Symbols"/>
              <a:buChar char="▪"/>
            </a:pPr>
            <a:r>
              <a:rPr lang="en-US" sz="2200" b="0">
                <a:solidFill>
                  <a:srgbClr val="000000"/>
                </a:solidFill>
                <a:latin typeface="Calibri"/>
                <a:ea typeface="Calibri"/>
                <a:cs typeface="Calibri"/>
                <a:sym typeface="Calibri"/>
              </a:rPr>
              <a:t>Ex: O custo de fabricação de um item ou lote adentrado num mês deve ter um custo diferente do mesmo item ou lote adentrado no mês seguinte, mesmo que posteriormente, os dois lotes fiquem física e conjuntamente estocados.</a:t>
            </a:r>
            <a:endParaRPr/>
          </a:p>
          <a:p>
            <a:pPr marL="228600" marR="0" lvl="0" indent="-88900" algn="l" rtl="0">
              <a:lnSpc>
                <a:spcPct val="100000"/>
              </a:lnSpc>
              <a:spcBef>
                <a:spcPts val="440"/>
              </a:spcBef>
              <a:spcAft>
                <a:spcPts val="0"/>
              </a:spcAft>
              <a:buClr>
                <a:schemeClr val="dk2"/>
              </a:buClr>
              <a:buSzPts val="2200"/>
              <a:buFont typeface="Noto Sans Symbols"/>
              <a:buNone/>
            </a:pPr>
            <a:endParaRPr sz="2200" b="0">
              <a:solidFill>
                <a:srgbClr val="000000"/>
              </a:solidFill>
              <a:latin typeface="Calibri"/>
              <a:ea typeface="Calibri"/>
              <a:cs typeface="Calibri"/>
              <a:sym typeface="Calibri"/>
            </a:endParaRPr>
          </a:p>
          <a:p>
            <a:pPr marL="457200" marR="0" lvl="1" indent="0" algn="l" rtl="0">
              <a:lnSpc>
                <a:spcPct val="100000"/>
              </a:lnSpc>
              <a:spcBef>
                <a:spcPts val="400"/>
              </a:spcBef>
              <a:spcAft>
                <a:spcPts val="0"/>
              </a:spcAft>
              <a:buClr>
                <a:schemeClr val="dk2"/>
              </a:buClr>
              <a:buSzPts val="2000"/>
              <a:buFont typeface="Noto Sans Symbols"/>
              <a:buNone/>
            </a:pPr>
            <a:endParaRPr sz="2000" b="0" i="0" u="none" strike="noStrike" cap="none">
              <a:solidFill>
                <a:srgbClr val="000000"/>
              </a:solidFill>
              <a:latin typeface="Calibri"/>
              <a:ea typeface="Calibri"/>
              <a:cs typeface="Calibri"/>
              <a:sym typeface="Calibri"/>
            </a:endParaRPr>
          </a:p>
          <a:p>
            <a:pPr marL="228600" marR="0" lvl="0" indent="-88900" algn="l" rtl="0">
              <a:lnSpc>
                <a:spcPct val="100000"/>
              </a:lnSpc>
              <a:spcBef>
                <a:spcPts val="440"/>
              </a:spcBef>
              <a:spcAft>
                <a:spcPts val="0"/>
              </a:spcAft>
              <a:buClr>
                <a:schemeClr val="dk2"/>
              </a:buClr>
              <a:buSzPts val="2200"/>
              <a:buFont typeface="Noto Sans Symbols"/>
              <a:buNone/>
            </a:pPr>
            <a:endParaRPr sz="2200" b="0">
              <a:solidFill>
                <a:srgbClr val="000000"/>
              </a:solidFill>
              <a:latin typeface="Calibri"/>
              <a:ea typeface="Calibri"/>
              <a:cs typeface="Calibri"/>
              <a:sym typeface="Calibri"/>
            </a:endParaRPr>
          </a:p>
          <a:p>
            <a:pPr marL="228600" marR="0" lvl="0" indent="-88900" algn="l" rtl="0">
              <a:lnSpc>
                <a:spcPct val="100000"/>
              </a:lnSpc>
              <a:spcBef>
                <a:spcPts val="440"/>
              </a:spcBef>
              <a:spcAft>
                <a:spcPts val="0"/>
              </a:spcAft>
              <a:buClr>
                <a:schemeClr val="dk2"/>
              </a:buClr>
              <a:buSzPts val="2200"/>
              <a:buFont typeface="Noto Sans Symbols"/>
              <a:buNone/>
            </a:pPr>
            <a:endParaRPr sz="2200" b="1">
              <a:solidFill>
                <a:srgbClr val="000000"/>
              </a:solidFill>
              <a:latin typeface="Calibri"/>
              <a:ea typeface="Calibri"/>
              <a:cs typeface="Calibri"/>
              <a:sym typeface="Calibri"/>
            </a:endParaRPr>
          </a:p>
        </p:txBody>
      </p:sp>
      <p:sp>
        <p:nvSpPr>
          <p:cNvPr id="241" name="Google Shape;241;p28"/>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5"/>
        <p:cNvGrpSpPr/>
        <p:nvPr/>
      </p:nvGrpSpPr>
      <p:grpSpPr>
        <a:xfrm>
          <a:off x="0" y="0"/>
          <a:ext cx="0" cy="0"/>
          <a:chOff x="0" y="0"/>
          <a:chExt cx="0" cy="0"/>
        </a:xfrm>
      </p:grpSpPr>
      <p:sp>
        <p:nvSpPr>
          <p:cNvPr id="246" name="Google Shape;246;p29"/>
          <p:cNvSpPr txBox="1"/>
          <p:nvPr/>
        </p:nvSpPr>
        <p:spPr>
          <a:xfrm>
            <a:off x="388419" y="714375"/>
            <a:ext cx="11313043" cy="5014912"/>
          </a:xfrm>
          <a:prstGeom prst="rect">
            <a:avLst/>
          </a:prstGeom>
          <a:solidFill>
            <a:srgbClr val="A1B6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Noto Sans Symbols"/>
              <a:buNone/>
            </a:pPr>
            <a:r>
              <a:rPr lang="en-US" sz="3600" b="1">
                <a:solidFill>
                  <a:srgbClr val="000000"/>
                </a:solidFill>
                <a:latin typeface="Calibri"/>
                <a:ea typeface="Calibri"/>
                <a:cs typeface="Calibri"/>
                <a:sym typeface="Calibri"/>
              </a:rPr>
              <a:t> Estoques de produtos em processo e custo da produção acabada: empresas industriais</a:t>
            </a:r>
            <a:endParaRPr/>
          </a:p>
          <a:p>
            <a:pPr marL="685800" marR="0" lvl="1" indent="-228600" algn="l" rtl="0">
              <a:lnSpc>
                <a:spcPct val="100000"/>
              </a:lnSpc>
              <a:spcBef>
                <a:spcPts val="480"/>
              </a:spcBef>
              <a:spcAft>
                <a:spcPts val="0"/>
              </a:spcAft>
              <a:buClr>
                <a:srgbClr val="000000"/>
              </a:buClr>
              <a:buSzPts val="2400"/>
              <a:buFont typeface="Noto Sans Symbols"/>
              <a:buChar char="▪"/>
            </a:pPr>
            <a:r>
              <a:rPr lang="en-US" sz="2400" b="1" i="0" u="none" strike="noStrike" cap="none">
                <a:solidFill>
                  <a:srgbClr val="000000"/>
                </a:solidFill>
                <a:latin typeface="Calibri"/>
                <a:ea typeface="Calibri"/>
                <a:cs typeface="Calibri"/>
                <a:sym typeface="Calibri"/>
              </a:rPr>
              <a:t>Obtenção dos dados físicos</a:t>
            </a:r>
            <a:endParaRPr sz="2400" b="1" i="0" u="none" strike="noStrike" cap="none">
              <a:solidFill>
                <a:srgbClr val="000000"/>
              </a:solidFill>
              <a:latin typeface="Calibri"/>
              <a:ea typeface="Calibri"/>
              <a:cs typeface="Calibri"/>
              <a:sym typeface="Calibri"/>
            </a:endParaRPr>
          </a:p>
          <a:p>
            <a:pPr marL="228600" marR="0" lvl="0" indent="-228600" algn="l" rtl="0">
              <a:lnSpc>
                <a:spcPct val="100000"/>
              </a:lnSpc>
              <a:spcBef>
                <a:spcPts val="520"/>
              </a:spcBef>
              <a:spcAft>
                <a:spcPts val="0"/>
              </a:spcAft>
              <a:buClr>
                <a:srgbClr val="000000"/>
              </a:buClr>
              <a:buSzPts val="2600"/>
              <a:buFont typeface="Noto Sans Symbols"/>
              <a:buChar char="▪"/>
            </a:pPr>
            <a:r>
              <a:rPr lang="en-US" sz="2600" b="0">
                <a:solidFill>
                  <a:srgbClr val="000000"/>
                </a:solidFill>
                <a:latin typeface="Calibri"/>
                <a:ea typeface="Calibri"/>
                <a:cs typeface="Calibri"/>
                <a:sym typeface="Calibri"/>
              </a:rPr>
              <a:t>Para a obtenção de dados para o processo de valorização é necessário compreender o estágio de fabricação que está o ítem, sendo este a fase em que está o item de estoque, no momento em que está sendo inventariado.</a:t>
            </a:r>
            <a:endParaRPr/>
          </a:p>
          <a:p>
            <a:pPr marL="228600" marR="0" lvl="0" indent="-228600" algn="l" rtl="0">
              <a:lnSpc>
                <a:spcPct val="100000"/>
              </a:lnSpc>
              <a:spcBef>
                <a:spcPts val="520"/>
              </a:spcBef>
              <a:spcAft>
                <a:spcPts val="0"/>
              </a:spcAft>
              <a:buClr>
                <a:srgbClr val="000000"/>
              </a:buClr>
              <a:buSzPts val="2600"/>
              <a:buFont typeface="Noto Sans Symbols"/>
              <a:buChar char="▪"/>
            </a:pPr>
            <a:r>
              <a:rPr lang="en-US" sz="2600" b="0">
                <a:solidFill>
                  <a:srgbClr val="000000"/>
                </a:solidFill>
                <a:latin typeface="Calibri"/>
                <a:ea typeface="Calibri"/>
                <a:cs typeface="Calibri"/>
                <a:sym typeface="Calibri"/>
              </a:rPr>
              <a:t>Dados físicos necessários: </a:t>
            </a:r>
            <a:endParaRPr/>
          </a:p>
          <a:p>
            <a:pPr marL="685800" marR="0" lvl="1" indent="-228600" algn="l"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Quantidade em estoque - obtid</a:t>
            </a:r>
            <a:endParaRPr sz="2400" b="0" i="0" u="none" strike="noStrike" cap="none">
              <a:solidFill>
                <a:srgbClr val="000000"/>
              </a:solidFill>
              <a:latin typeface="Calibri"/>
              <a:ea typeface="Calibri"/>
              <a:cs typeface="Calibri"/>
              <a:sym typeface="Calibri"/>
            </a:endParaRPr>
          </a:p>
        </p:txBody>
      </p:sp>
      <p:sp>
        <p:nvSpPr>
          <p:cNvPr id="247" name="Google Shape;247;p29"/>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1"/>
        <p:cNvGrpSpPr/>
        <p:nvPr/>
      </p:nvGrpSpPr>
      <p:grpSpPr>
        <a:xfrm>
          <a:off x="0" y="0"/>
          <a:ext cx="0" cy="0"/>
          <a:chOff x="0" y="0"/>
          <a:chExt cx="0" cy="0"/>
        </a:xfrm>
      </p:grpSpPr>
      <p:sp>
        <p:nvSpPr>
          <p:cNvPr id="252" name="Google Shape;252;p30"/>
          <p:cNvSpPr txBox="1"/>
          <p:nvPr/>
        </p:nvSpPr>
        <p:spPr>
          <a:xfrm>
            <a:off x="388419" y="714375"/>
            <a:ext cx="11313043" cy="5014912"/>
          </a:xfrm>
          <a:prstGeom prst="rect">
            <a:avLst/>
          </a:prstGeom>
          <a:solidFill>
            <a:srgbClr val="A1B6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Noto Sans Symbols"/>
              <a:buNone/>
            </a:pPr>
            <a:r>
              <a:rPr lang="en-US" sz="3600" b="1">
                <a:solidFill>
                  <a:srgbClr val="000000"/>
                </a:solidFill>
                <a:latin typeface="Calibri"/>
                <a:ea typeface="Calibri"/>
                <a:cs typeface="Calibri"/>
                <a:sym typeface="Calibri"/>
              </a:rPr>
              <a:t>Leitura Complementar</a:t>
            </a:r>
            <a:endParaRPr/>
          </a:p>
          <a:p>
            <a:pPr marL="228600" marR="0" lvl="0" indent="-228600" algn="l" rtl="0">
              <a:lnSpc>
                <a:spcPct val="100000"/>
              </a:lnSpc>
              <a:spcBef>
                <a:spcPts val="520"/>
              </a:spcBef>
              <a:spcAft>
                <a:spcPts val="0"/>
              </a:spcAft>
              <a:buClr>
                <a:srgbClr val="000000"/>
              </a:buClr>
              <a:buSzPts val="2600"/>
              <a:buFont typeface="Noto Sans Symbols"/>
              <a:buChar char="▪"/>
            </a:pPr>
            <a:r>
              <a:rPr lang="en-US" sz="2600" b="0">
                <a:solidFill>
                  <a:srgbClr val="000000"/>
                </a:solidFill>
                <a:latin typeface="Calibri"/>
                <a:ea typeface="Calibri"/>
                <a:cs typeface="Calibri"/>
                <a:sym typeface="Calibri"/>
              </a:rPr>
              <a:t>Dados físicos necessários: </a:t>
            </a:r>
            <a:endParaRPr/>
          </a:p>
          <a:p>
            <a:pPr marL="685800" marR="0" lvl="1" indent="-228600" algn="l"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Quantidade em estoque – obtida pelo subsistema de Controle de Estoque em Processo</a:t>
            </a:r>
            <a:endParaRPr sz="24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Identificar se o item em estoque é isolado ou um subconjunto, conjunto ou produto em finalização – </a:t>
            </a:r>
            <a:r>
              <a:rPr lang="en-US" sz="2400">
                <a:latin typeface="Calibri"/>
                <a:ea typeface="Calibri"/>
                <a:cs typeface="Calibri"/>
                <a:sym typeface="Calibri"/>
              </a:rPr>
              <a:t>Identificado</a:t>
            </a:r>
            <a:r>
              <a:rPr lang="en-US" sz="2400" b="0" i="0" u="none" strike="noStrike" cap="none">
                <a:solidFill>
                  <a:srgbClr val="000000"/>
                </a:solidFill>
                <a:latin typeface="Calibri"/>
                <a:ea typeface="Calibri"/>
                <a:cs typeface="Calibri"/>
                <a:sym typeface="Calibri"/>
              </a:rPr>
              <a:t> pelo subsistema de Estrutura de Produto</a:t>
            </a:r>
            <a:endParaRPr sz="24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As fases e os processos já executados e o estágio em que se encontra cada item de estoque – obtidos pelo subsistema MRP ou Controle de Produção</a:t>
            </a:r>
            <a:endParaRPr sz="24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Os equipamentos ou máquinas que efetuam os processos de fabricação - obtidos pelo subsistema de Processo de Fabricação ou chão de </a:t>
            </a:r>
            <a:r>
              <a:rPr lang="en-US" sz="2400">
                <a:latin typeface="Calibri"/>
                <a:ea typeface="Calibri"/>
                <a:cs typeface="Calibri"/>
                <a:sym typeface="Calibri"/>
              </a:rPr>
              <a:t>fábrica</a:t>
            </a:r>
            <a:r>
              <a:rPr lang="en-US" sz="2400" b="0" i="0" u="none" strike="noStrike" cap="none">
                <a:solidFill>
                  <a:srgbClr val="000000"/>
                </a:solidFill>
                <a:latin typeface="Calibri"/>
                <a:ea typeface="Calibri"/>
                <a:cs typeface="Calibri"/>
                <a:sym typeface="Calibri"/>
              </a:rPr>
              <a:t>. </a:t>
            </a:r>
            <a:endParaRPr/>
          </a:p>
          <a:p>
            <a:pPr marL="685800" marR="0" lvl="1" indent="-228600" algn="l"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O tempo de cada fase ou processo- obtidos pelo subsistema  de Processo de Fabricação ou chão de </a:t>
            </a:r>
            <a:r>
              <a:rPr lang="en-US" sz="2400">
                <a:latin typeface="Calibri"/>
                <a:ea typeface="Calibri"/>
                <a:cs typeface="Calibri"/>
                <a:sym typeface="Calibri"/>
              </a:rPr>
              <a:t>fábrica</a:t>
            </a:r>
            <a:endParaRPr sz="2400" b="0" i="0" u="none" strike="noStrike" cap="none">
              <a:solidFill>
                <a:srgbClr val="000000"/>
              </a:solidFill>
              <a:latin typeface="Calibri"/>
              <a:ea typeface="Calibri"/>
              <a:cs typeface="Calibri"/>
              <a:sym typeface="Calibri"/>
            </a:endParaRPr>
          </a:p>
        </p:txBody>
      </p:sp>
      <p:sp>
        <p:nvSpPr>
          <p:cNvPr id="253" name="Google Shape;253;p30"/>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7"/>
        <p:cNvGrpSpPr/>
        <p:nvPr/>
      </p:nvGrpSpPr>
      <p:grpSpPr>
        <a:xfrm>
          <a:off x="0" y="0"/>
          <a:ext cx="0" cy="0"/>
          <a:chOff x="0" y="0"/>
          <a:chExt cx="0" cy="0"/>
        </a:xfrm>
      </p:grpSpPr>
      <p:sp>
        <p:nvSpPr>
          <p:cNvPr id="258" name="Google Shape;258;p31"/>
          <p:cNvSpPr txBox="1"/>
          <p:nvPr/>
        </p:nvSpPr>
        <p:spPr>
          <a:xfrm>
            <a:off x="399994" y="737524"/>
            <a:ext cx="11313043" cy="5014912"/>
          </a:xfrm>
          <a:prstGeom prst="rect">
            <a:avLst/>
          </a:prstGeom>
          <a:solidFill>
            <a:srgbClr val="A1B6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Noto Sans Symbols"/>
              <a:buNone/>
            </a:pPr>
            <a:r>
              <a:rPr lang="en-US" sz="3600" b="1">
                <a:solidFill>
                  <a:srgbClr val="000000"/>
                </a:solidFill>
                <a:latin typeface="Calibri"/>
                <a:ea typeface="Calibri"/>
                <a:cs typeface="Calibri"/>
                <a:sym typeface="Calibri"/>
              </a:rPr>
              <a:t>Processo de Valorização custo de materiais</a:t>
            </a:r>
            <a:endParaRPr/>
          </a:p>
          <a:p>
            <a:pPr marL="685800" marR="0" lvl="1" indent="-228600" algn="l" rtl="0">
              <a:lnSpc>
                <a:spcPct val="100000"/>
              </a:lnSpc>
              <a:spcBef>
                <a:spcPts val="680"/>
              </a:spcBef>
              <a:spcAft>
                <a:spcPts val="0"/>
              </a:spcAft>
              <a:buClr>
                <a:srgbClr val="000000"/>
              </a:buClr>
              <a:buSzPts val="3400"/>
              <a:buFont typeface="Noto Sans Symbols"/>
              <a:buChar char="▪"/>
            </a:pPr>
            <a:r>
              <a:rPr lang="en-US" sz="3400" b="0" i="0" u="none" strike="noStrike" cap="none">
                <a:solidFill>
                  <a:srgbClr val="000000"/>
                </a:solidFill>
                <a:latin typeface="Calibri"/>
                <a:ea typeface="Calibri"/>
                <a:cs typeface="Calibri"/>
                <a:sym typeface="Calibri"/>
              </a:rPr>
              <a:t>Preço médio ou PEPS – vezes a quantidade constante do estoque e pela quantidade de material utilizado em cada item. </a:t>
            </a:r>
            <a:endParaRPr/>
          </a:p>
          <a:p>
            <a:pPr marL="685800" marR="0" lvl="1" indent="-228600" algn="l" rtl="0">
              <a:lnSpc>
                <a:spcPct val="100000"/>
              </a:lnSpc>
              <a:spcBef>
                <a:spcPts val="680"/>
              </a:spcBef>
              <a:spcAft>
                <a:spcPts val="0"/>
              </a:spcAft>
              <a:buClr>
                <a:srgbClr val="000000"/>
              </a:buClr>
              <a:buSzPts val="3400"/>
              <a:buFont typeface="Noto Sans Symbols"/>
              <a:buChar char="▪"/>
            </a:pPr>
            <a:r>
              <a:rPr lang="en-US" sz="3400" b="0" i="0" u="none" strike="noStrike" cap="none">
                <a:solidFill>
                  <a:srgbClr val="000000"/>
                </a:solidFill>
                <a:latin typeface="Calibri"/>
                <a:ea typeface="Calibri"/>
                <a:cs typeface="Calibri"/>
                <a:sym typeface="Calibri"/>
              </a:rPr>
              <a:t>O custo médio do material é obtido pela valorização das requisições de materiais ocorridas no subsistema de Estoque de Materiais.</a:t>
            </a:r>
            <a:endParaRPr/>
          </a:p>
        </p:txBody>
      </p:sp>
      <p:sp>
        <p:nvSpPr>
          <p:cNvPr id="259" name="Google Shape;259;p31"/>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
        <p:cNvGrpSpPr/>
        <p:nvPr/>
      </p:nvGrpSpPr>
      <p:grpSpPr>
        <a:xfrm>
          <a:off x="0" y="0"/>
          <a:ext cx="0" cy="0"/>
          <a:chOff x="0" y="0"/>
          <a:chExt cx="0" cy="0"/>
        </a:xfrm>
      </p:grpSpPr>
      <p:sp>
        <p:nvSpPr>
          <p:cNvPr id="82" name="Google Shape;82;p14"/>
          <p:cNvSpPr txBox="1"/>
          <p:nvPr/>
        </p:nvSpPr>
        <p:spPr>
          <a:xfrm>
            <a:off x="1280160" y="1659409"/>
            <a:ext cx="9628632" cy="3986213"/>
          </a:xfrm>
          <a:prstGeom prst="rect">
            <a:avLst/>
          </a:prstGeom>
          <a:solidFill>
            <a:srgbClr val="A1B6C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4800"/>
              <a:buFont typeface="Noto Sans Symbols"/>
              <a:buNone/>
            </a:pPr>
            <a:r>
              <a:rPr lang="en-US" sz="4800" b="1">
                <a:solidFill>
                  <a:schemeClr val="dk2"/>
                </a:solidFill>
                <a:latin typeface="Calibri"/>
                <a:ea typeface="Calibri"/>
                <a:cs typeface="Calibri"/>
                <a:sym typeface="Calibri"/>
              </a:rPr>
              <a:t>Subsistema de Valorização de Inventários ou Custo Contábil</a:t>
            </a:r>
            <a:endParaRPr sz="4800" b="1">
              <a:solidFill>
                <a:schemeClr val="dk2"/>
              </a:solidFill>
              <a:latin typeface="Calibri"/>
              <a:ea typeface="Calibri"/>
              <a:cs typeface="Calibri"/>
              <a:sym typeface="Calibri"/>
            </a:endParaRPr>
          </a:p>
        </p:txBody>
      </p:sp>
      <p:sp>
        <p:nvSpPr>
          <p:cNvPr id="83" name="Google Shape;83;p14"/>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3"/>
        <p:cNvGrpSpPr/>
        <p:nvPr/>
      </p:nvGrpSpPr>
      <p:grpSpPr>
        <a:xfrm>
          <a:off x="0" y="0"/>
          <a:ext cx="0" cy="0"/>
          <a:chOff x="0" y="0"/>
          <a:chExt cx="0" cy="0"/>
        </a:xfrm>
      </p:grpSpPr>
      <p:sp>
        <p:nvSpPr>
          <p:cNvPr id="264" name="Google Shape;264;p32"/>
          <p:cNvSpPr txBox="1"/>
          <p:nvPr/>
        </p:nvSpPr>
        <p:spPr>
          <a:xfrm>
            <a:off x="388419" y="714375"/>
            <a:ext cx="11313043" cy="5014912"/>
          </a:xfrm>
          <a:prstGeom prst="rect">
            <a:avLst/>
          </a:prstGeom>
          <a:solidFill>
            <a:srgbClr val="A1B6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Noto Sans Symbols"/>
              <a:buNone/>
            </a:pPr>
            <a:r>
              <a:rPr lang="en-US" sz="2400" b="1">
                <a:solidFill>
                  <a:srgbClr val="000000"/>
                </a:solidFill>
                <a:latin typeface="Calibri"/>
                <a:ea typeface="Calibri"/>
                <a:cs typeface="Calibri"/>
                <a:sym typeface="Calibri"/>
              </a:rPr>
              <a:t>Processo de Valorização custo direto de fabricação</a:t>
            </a:r>
            <a:endParaRPr/>
          </a:p>
          <a:p>
            <a:pPr marL="0" marR="0" lvl="0" indent="0" algn="l" rtl="0">
              <a:lnSpc>
                <a:spcPct val="100000"/>
              </a:lnSpc>
              <a:spcBef>
                <a:spcPts val="640"/>
              </a:spcBef>
              <a:spcAft>
                <a:spcPts val="0"/>
              </a:spcAft>
              <a:buClr>
                <a:srgbClr val="000000"/>
              </a:buClr>
              <a:buSzPts val="3200"/>
              <a:buFont typeface="Noto Sans Symbols"/>
              <a:buNone/>
            </a:pPr>
            <a:r>
              <a:rPr lang="en-US" sz="3200" b="0">
                <a:solidFill>
                  <a:srgbClr val="000000"/>
                </a:solidFill>
                <a:latin typeface="Calibri"/>
                <a:ea typeface="Calibri"/>
                <a:cs typeface="Calibri"/>
                <a:sym typeface="Calibri"/>
              </a:rPr>
              <a:t>É a valorização dos esforços de fabricação aplicado aos itens, conjuntos e produtos em elaboração efetuada pelo departamento de centros de custos</a:t>
            </a:r>
            <a:endParaRPr/>
          </a:p>
          <a:p>
            <a:pPr marL="0" marR="0" lvl="0" indent="0" algn="l" rtl="0">
              <a:lnSpc>
                <a:spcPct val="100000"/>
              </a:lnSpc>
              <a:spcBef>
                <a:spcPts val="640"/>
              </a:spcBef>
              <a:spcAft>
                <a:spcPts val="0"/>
              </a:spcAft>
              <a:buClr>
                <a:schemeClr val="dk2"/>
              </a:buClr>
              <a:buSzPts val="3200"/>
              <a:buFont typeface="Noto Sans Symbols"/>
              <a:buNone/>
            </a:pPr>
            <a:endParaRPr sz="3200" b="0">
              <a:solidFill>
                <a:srgbClr val="000000"/>
              </a:solidFill>
              <a:latin typeface="Calibri"/>
              <a:ea typeface="Calibri"/>
              <a:cs typeface="Calibri"/>
              <a:sym typeface="Calibri"/>
            </a:endParaRPr>
          </a:p>
          <a:p>
            <a:pPr marL="0" marR="0" lvl="0" indent="0" algn="l" rtl="0">
              <a:lnSpc>
                <a:spcPct val="100000"/>
              </a:lnSpc>
              <a:spcBef>
                <a:spcPts val="640"/>
              </a:spcBef>
              <a:spcAft>
                <a:spcPts val="0"/>
              </a:spcAft>
              <a:buClr>
                <a:srgbClr val="000000"/>
              </a:buClr>
              <a:buSzPts val="3200"/>
              <a:buFont typeface="Noto Sans Symbols"/>
              <a:buNone/>
            </a:pPr>
            <a:r>
              <a:rPr lang="en-US" sz="3200" b="0">
                <a:solidFill>
                  <a:srgbClr val="000000"/>
                </a:solidFill>
                <a:latin typeface="Calibri"/>
                <a:ea typeface="Calibri"/>
                <a:cs typeface="Calibri"/>
                <a:sym typeface="Calibri"/>
              </a:rPr>
              <a:t>As duas maneiras mais comuns de cálculos:</a:t>
            </a:r>
            <a:endParaRPr sz="3200" b="0">
              <a:solidFill>
                <a:srgbClr val="000000"/>
              </a:solidFill>
              <a:latin typeface="Calibri"/>
              <a:ea typeface="Calibri"/>
              <a:cs typeface="Calibri"/>
              <a:sym typeface="Calibri"/>
            </a:endParaRPr>
          </a:p>
          <a:p>
            <a:pPr marL="685800" marR="0" lvl="1" indent="-228600" algn="l" rtl="0">
              <a:lnSpc>
                <a:spcPct val="100000"/>
              </a:lnSpc>
              <a:spcBef>
                <a:spcPts val="560"/>
              </a:spcBef>
              <a:spcAft>
                <a:spcPts val="0"/>
              </a:spcAft>
              <a:buClr>
                <a:srgbClr val="000000"/>
              </a:buClr>
              <a:buSzPts val="2800"/>
              <a:buFont typeface="Noto Sans Symbols"/>
              <a:buChar char="▪"/>
            </a:pPr>
            <a:r>
              <a:rPr lang="en-US" sz="2800" b="0" i="0" u="none" strike="noStrike" cap="none">
                <a:solidFill>
                  <a:srgbClr val="000000"/>
                </a:solidFill>
                <a:latin typeface="Calibri"/>
                <a:ea typeface="Calibri"/>
                <a:cs typeface="Calibri"/>
                <a:sym typeface="Calibri"/>
              </a:rPr>
              <a:t>Custo horário direto de fabricação, para produtos tipo ordem;</a:t>
            </a:r>
            <a:endParaRPr/>
          </a:p>
          <a:p>
            <a:pPr marL="685800" marR="0" lvl="1" indent="-228600" algn="l" rtl="0">
              <a:lnSpc>
                <a:spcPct val="100000"/>
              </a:lnSpc>
              <a:spcBef>
                <a:spcPts val="560"/>
              </a:spcBef>
              <a:spcAft>
                <a:spcPts val="0"/>
              </a:spcAft>
              <a:buClr>
                <a:srgbClr val="000000"/>
              </a:buClr>
              <a:buSzPts val="2800"/>
              <a:buFont typeface="Noto Sans Symbols"/>
              <a:buChar char="▪"/>
            </a:pPr>
            <a:r>
              <a:rPr lang="en-US" sz="2800" b="0" i="0" u="none" strike="noStrike" cap="none">
                <a:solidFill>
                  <a:srgbClr val="000000"/>
                </a:solidFill>
                <a:latin typeface="Calibri"/>
                <a:ea typeface="Calibri"/>
                <a:cs typeface="Calibri"/>
                <a:sym typeface="Calibri"/>
              </a:rPr>
              <a:t>Custo por unidade de produto final, para produto tipo contínuo.</a:t>
            </a:r>
            <a:endParaRPr/>
          </a:p>
          <a:p>
            <a:pPr marL="0" marR="0" lvl="0" indent="0" algn="l" rtl="0">
              <a:lnSpc>
                <a:spcPct val="100000"/>
              </a:lnSpc>
              <a:spcBef>
                <a:spcPts val="480"/>
              </a:spcBef>
              <a:spcAft>
                <a:spcPts val="0"/>
              </a:spcAft>
              <a:buClr>
                <a:schemeClr val="dk2"/>
              </a:buClr>
              <a:buSzPts val="2400"/>
              <a:buFont typeface="Noto Sans Symbols"/>
              <a:buNone/>
            </a:pPr>
            <a:endParaRPr sz="2400" b="0">
              <a:solidFill>
                <a:srgbClr val="000000"/>
              </a:solidFill>
              <a:latin typeface="Calibri"/>
              <a:ea typeface="Calibri"/>
              <a:cs typeface="Calibri"/>
              <a:sym typeface="Calibri"/>
            </a:endParaRPr>
          </a:p>
        </p:txBody>
      </p:sp>
      <p:sp>
        <p:nvSpPr>
          <p:cNvPr id="265" name="Google Shape;265;p32"/>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270" name="Google Shape;270;p33"/>
          <p:cNvSpPr txBox="1"/>
          <p:nvPr/>
        </p:nvSpPr>
        <p:spPr>
          <a:xfrm>
            <a:off x="388419" y="714375"/>
            <a:ext cx="11313043" cy="5014912"/>
          </a:xfrm>
          <a:prstGeom prst="rect">
            <a:avLst/>
          </a:prstGeom>
          <a:solidFill>
            <a:srgbClr val="A1B6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Noto Sans Symbols"/>
              <a:buNone/>
            </a:pPr>
            <a:r>
              <a:rPr lang="en-US" sz="2400" b="1">
                <a:solidFill>
                  <a:srgbClr val="000000"/>
                </a:solidFill>
                <a:latin typeface="Calibri"/>
                <a:ea typeface="Calibri"/>
                <a:cs typeface="Calibri"/>
                <a:sym typeface="Calibri"/>
              </a:rPr>
              <a:t>Visão Geral de processos sequenciais na produção em processo </a:t>
            </a:r>
            <a:endParaRPr/>
          </a:p>
          <a:p>
            <a:pPr marL="0" marR="0" lvl="0" indent="0" algn="l" rtl="0">
              <a:lnSpc>
                <a:spcPct val="100000"/>
              </a:lnSpc>
              <a:spcBef>
                <a:spcPts val="480"/>
              </a:spcBef>
              <a:spcAft>
                <a:spcPts val="0"/>
              </a:spcAft>
              <a:buClr>
                <a:schemeClr val="dk2"/>
              </a:buClr>
              <a:buSzPts val="2400"/>
              <a:buFont typeface="Noto Sans Symbols"/>
              <a:buNone/>
            </a:pPr>
            <a:endParaRPr sz="2400" b="1">
              <a:solidFill>
                <a:srgbClr val="000000"/>
              </a:solidFill>
              <a:latin typeface="Calibri"/>
              <a:ea typeface="Calibri"/>
              <a:cs typeface="Calibri"/>
              <a:sym typeface="Calibri"/>
            </a:endParaRPr>
          </a:p>
          <a:p>
            <a:pPr marL="0" marR="0" lvl="0" indent="0" algn="l" rtl="0">
              <a:lnSpc>
                <a:spcPct val="100000"/>
              </a:lnSpc>
              <a:spcBef>
                <a:spcPts val="480"/>
              </a:spcBef>
              <a:spcAft>
                <a:spcPts val="0"/>
              </a:spcAft>
              <a:buClr>
                <a:schemeClr val="dk2"/>
              </a:buClr>
              <a:buSzPts val="2400"/>
              <a:buFont typeface="Noto Sans Symbols"/>
              <a:buNone/>
            </a:pPr>
            <a:endParaRPr sz="2400" b="1">
              <a:solidFill>
                <a:srgbClr val="000000"/>
              </a:solidFill>
              <a:latin typeface="Calibri"/>
              <a:ea typeface="Calibri"/>
              <a:cs typeface="Calibri"/>
              <a:sym typeface="Calibri"/>
            </a:endParaRPr>
          </a:p>
          <a:p>
            <a:pPr marL="0" marR="0" lvl="0" indent="0" algn="l" rtl="0">
              <a:lnSpc>
                <a:spcPct val="100000"/>
              </a:lnSpc>
              <a:spcBef>
                <a:spcPts val="480"/>
              </a:spcBef>
              <a:spcAft>
                <a:spcPts val="0"/>
              </a:spcAft>
              <a:buClr>
                <a:schemeClr val="dk2"/>
              </a:buClr>
              <a:buSzPts val="2400"/>
              <a:buFont typeface="Noto Sans Symbols"/>
              <a:buNone/>
            </a:pPr>
            <a:endParaRPr sz="2400" b="1">
              <a:solidFill>
                <a:srgbClr val="000000"/>
              </a:solidFill>
              <a:latin typeface="Calibri"/>
              <a:ea typeface="Calibri"/>
              <a:cs typeface="Calibri"/>
              <a:sym typeface="Calibri"/>
            </a:endParaRPr>
          </a:p>
          <a:p>
            <a:pPr marL="0" marR="0" lvl="0" indent="0" algn="l" rtl="0">
              <a:lnSpc>
                <a:spcPct val="100000"/>
              </a:lnSpc>
              <a:spcBef>
                <a:spcPts val="480"/>
              </a:spcBef>
              <a:spcAft>
                <a:spcPts val="0"/>
              </a:spcAft>
              <a:buClr>
                <a:schemeClr val="dk2"/>
              </a:buClr>
              <a:buSzPts val="2400"/>
              <a:buFont typeface="Noto Sans Symbols"/>
              <a:buNone/>
            </a:pPr>
            <a:endParaRPr sz="2400" b="1">
              <a:solidFill>
                <a:srgbClr val="000000"/>
              </a:solidFill>
              <a:latin typeface="Calibri"/>
              <a:ea typeface="Calibri"/>
              <a:cs typeface="Calibri"/>
              <a:sym typeface="Calibri"/>
            </a:endParaRPr>
          </a:p>
          <a:p>
            <a:pPr marL="228600" marR="0" lvl="0" indent="-228600" algn="l" rtl="0">
              <a:lnSpc>
                <a:spcPct val="100000"/>
              </a:lnSpc>
              <a:spcBef>
                <a:spcPts val="480"/>
              </a:spcBef>
              <a:spcAft>
                <a:spcPts val="0"/>
              </a:spcAft>
              <a:buClr>
                <a:srgbClr val="000000"/>
              </a:buClr>
              <a:buSzPts val="2400"/>
              <a:buFont typeface="Noto Sans Symbols"/>
              <a:buChar char="▪"/>
            </a:pPr>
            <a:r>
              <a:rPr lang="en-US" sz="2400" b="1">
                <a:solidFill>
                  <a:srgbClr val="000000"/>
                </a:solidFill>
                <a:latin typeface="Calibri"/>
                <a:ea typeface="Calibri"/>
                <a:cs typeface="Calibri"/>
                <a:sym typeface="Calibri"/>
              </a:rPr>
              <a:t>O valor em estoque será a somatória:</a:t>
            </a:r>
            <a:endParaRPr/>
          </a:p>
          <a:p>
            <a:pPr marL="914400" marR="0" lvl="1" indent="-457200" algn="l" rtl="0">
              <a:lnSpc>
                <a:spcPct val="100000"/>
              </a:lnSpc>
              <a:spcBef>
                <a:spcPts val="400"/>
              </a:spcBef>
              <a:spcAft>
                <a:spcPts val="0"/>
              </a:spcAft>
              <a:buClr>
                <a:srgbClr val="000000"/>
              </a:buClr>
              <a:buSzPts val="2000"/>
              <a:buFont typeface="Calibri"/>
              <a:buAutoNum type="alphaLcPeriod"/>
            </a:pPr>
            <a:r>
              <a:rPr lang="en-US" sz="2000" b="0" i="0" u="none" strike="noStrike" cap="none">
                <a:solidFill>
                  <a:srgbClr val="000000"/>
                </a:solidFill>
                <a:latin typeface="Calibri"/>
                <a:ea typeface="Calibri"/>
                <a:cs typeface="Calibri"/>
                <a:sym typeface="Calibri"/>
              </a:rPr>
              <a:t>Material requisitado do item </a:t>
            </a:r>
            <a:endParaRPr/>
          </a:p>
          <a:p>
            <a:pPr marL="914400" marR="0" lvl="1" indent="-457200" algn="l" rtl="0">
              <a:lnSpc>
                <a:spcPct val="100000"/>
              </a:lnSpc>
              <a:spcBef>
                <a:spcPts val="400"/>
              </a:spcBef>
              <a:spcAft>
                <a:spcPts val="0"/>
              </a:spcAft>
              <a:buClr>
                <a:srgbClr val="000000"/>
              </a:buClr>
              <a:buSzPts val="2000"/>
              <a:buFont typeface="Calibri"/>
              <a:buAutoNum type="alphaLcPeriod"/>
            </a:pPr>
            <a:r>
              <a:rPr lang="en-US" sz="2000" b="0" i="0" u="none" strike="noStrike" cap="none">
                <a:solidFill>
                  <a:srgbClr val="000000"/>
                </a:solidFill>
                <a:latin typeface="Calibri"/>
                <a:ea typeface="Calibri"/>
                <a:cs typeface="Calibri"/>
                <a:sym typeface="Calibri"/>
              </a:rPr>
              <a:t>Custo direto de fabricação do centro de custo 1 x tempo executado do Processo 1</a:t>
            </a:r>
            <a:endParaRPr/>
          </a:p>
          <a:p>
            <a:pPr marL="914400" marR="0" lvl="1" indent="-457200" algn="l" rtl="0">
              <a:lnSpc>
                <a:spcPct val="100000"/>
              </a:lnSpc>
              <a:spcBef>
                <a:spcPts val="400"/>
              </a:spcBef>
              <a:spcAft>
                <a:spcPts val="0"/>
              </a:spcAft>
              <a:buClr>
                <a:srgbClr val="000000"/>
              </a:buClr>
              <a:buSzPts val="2000"/>
              <a:buFont typeface="Calibri"/>
              <a:buAutoNum type="alphaLcPeriod"/>
            </a:pPr>
            <a:r>
              <a:rPr lang="en-US" sz="2000" b="0" i="0" u="none" strike="noStrike" cap="none">
                <a:solidFill>
                  <a:srgbClr val="000000"/>
                </a:solidFill>
                <a:latin typeface="Calibri"/>
                <a:ea typeface="Calibri"/>
                <a:cs typeface="Calibri"/>
                <a:sym typeface="Calibri"/>
              </a:rPr>
              <a:t>Custo direto de fabricação do centro de custo 2 x tempo executado do Processo 2</a:t>
            </a:r>
            <a:endParaRPr/>
          </a:p>
          <a:p>
            <a:pPr marL="914400" marR="0" lvl="1" indent="-457200" algn="l" rtl="0">
              <a:lnSpc>
                <a:spcPct val="100000"/>
              </a:lnSpc>
              <a:spcBef>
                <a:spcPts val="400"/>
              </a:spcBef>
              <a:spcAft>
                <a:spcPts val="0"/>
              </a:spcAft>
              <a:buClr>
                <a:srgbClr val="000000"/>
              </a:buClr>
              <a:buSzPts val="2000"/>
              <a:buFont typeface="Calibri"/>
              <a:buAutoNum type="alphaLcPeriod"/>
            </a:pPr>
            <a:r>
              <a:rPr lang="en-US" sz="2000" b="0" i="0" u="none" strike="noStrike" cap="none">
                <a:solidFill>
                  <a:srgbClr val="000000"/>
                </a:solidFill>
                <a:latin typeface="Calibri"/>
                <a:ea typeface="Calibri"/>
                <a:cs typeface="Calibri"/>
                <a:sym typeface="Calibri"/>
              </a:rPr>
              <a:t>Custo direto de fabricação do centro de custo 3 x tempo executado do Processo 3</a:t>
            </a:r>
            <a:endParaRPr/>
          </a:p>
          <a:p>
            <a:pPr marL="0" marR="0" lvl="0" indent="0" algn="l" rtl="0">
              <a:lnSpc>
                <a:spcPct val="100000"/>
              </a:lnSpc>
              <a:spcBef>
                <a:spcPts val="440"/>
              </a:spcBef>
              <a:spcAft>
                <a:spcPts val="0"/>
              </a:spcAft>
              <a:buClr>
                <a:srgbClr val="000000"/>
              </a:buClr>
              <a:buSzPts val="2200"/>
              <a:buFont typeface="Noto Sans Symbols"/>
              <a:buNone/>
            </a:pPr>
            <a:r>
              <a:rPr lang="en-US" sz="2200" b="1">
                <a:solidFill>
                  <a:srgbClr val="000000"/>
                </a:solidFill>
                <a:latin typeface="Calibri"/>
                <a:ea typeface="Calibri"/>
                <a:cs typeface="Calibri"/>
                <a:sym typeface="Calibri"/>
              </a:rPr>
              <a:t>OBS: No caso das letras </a:t>
            </a:r>
            <a:r>
              <a:rPr lang="en-US" sz="2200" b="1" i="1">
                <a:solidFill>
                  <a:srgbClr val="000000"/>
                </a:solidFill>
                <a:latin typeface="Calibri"/>
                <a:ea typeface="Calibri"/>
                <a:cs typeface="Calibri"/>
                <a:sym typeface="Calibri"/>
              </a:rPr>
              <a:t>b, c </a:t>
            </a:r>
            <a:r>
              <a:rPr lang="en-US" sz="2200" b="1">
                <a:solidFill>
                  <a:srgbClr val="000000"/>
                </a:solidFill>
                <a:latin typeface="Calibri"/>
                <a:ea typeface="Calibri"/>
                <a:cs typeface="Calibri"/>
                <a:sym typeface="Calibri"/>
              </a:rPr>
              <a:t>e </a:t>
            </a:r>
            <a:r>
              <a:rPr lang="en-US" sz="2200" b="1" i="1">
                <a:solidFill>
                  <a:srgbClr val="000000"/>
                </a:solidFill>
                <a:latin typeface="Calibri"/>
                <a:ea typeface="Calibri"/>
                <a:cs typeface="Calibri"/>
                <a:sym typeface="Calibri"/>
              </a:rPr>
              <a:t>d</a:t>
            </a:r>
            <a:r>
              <a:rPr lang="en-US" sz="2200" b="1">
                <a:solidFill>
                  <a:srgbClr val="000000"/>
                </a:solidFill>
                <a:latin typeface="Calibri"/>
                <a:ea typeface="Calibri"/>
                <a:cs typeface="Calibri"/>
                <a:sym typeface="Calibri"/>
              </a:rPr>
              <a:t>, se for custo por processo continuo, será o custo adicionado as quantidades do produto final que passou pelo processo.</a:t>
            </a:r>
            <a:endParaRPr sz="2200" b="1">
              <a:solidFill>
                <a:srgbClr val="000000"/>
              </a:solidFill>
              <a:latin typeface="Calibri"/>
              <a:ea typeface="Calibri"/>
              <a:cs typeface="Calibri"/>
              <a:sym typeface="Calibri"/>
            </a:endParaRPr>
          </a:p>
          <a:p>
            <a:pPr marL="685800" marR="0" lvl="1" indent="-101600" algn="l" rtl="0">
              <a:lnSpc>
                <a:spcPct val="100000"/>
              </a:lnSpc>
              <a:spcBef>
                <a:spcPts val="400"/>
              </a:spcBef>
              <a:spcAft>
                <a:spcPts val="0"/>
              </a:spcAft>
              <a:buClr>
                <a:schemeClr val="dk2"/>
              </a:buClr>
              <a:buSzPts val="2000"/>
              <a:buFont typeface="Noto Sans Symbols"/>
              <a:buNone/>
            </a:pPr>
            <a:endParaRPr sz="2000" b="1" i="0" u="none" strike="noStrike" cap="none">
              <a:solidFill>
                <a:srgbClr val="000000"/>
              </a:solidFill>
              <a:latin typeface="Calibri"/>
              <a:ea typeface="Calibri"/>
              <a:cs typeface="Calibri"/>
              <a:sym typeface="Calibri"/>
            </a:endParaRPr>
          </a:p>
        </p:txBody>
      </p:sp>
      <p:sp>
        <p:nvSpPr>
          <p:cNvPr id="271" name="Google Shape;271;p33"/>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pic>
        <p:nvPicPr>
          <p:cNvPr id="272" name="Google Shape;272;p33"/>
          <p:cNvPicPr preferRelativeResize="0"/>
          <p:nvPr/>
        </p:nvPicPr>
        <p:blipFill rotWithShape="1">
          <a:blip r:embed="rId4">
            <a:alphaModFix/>
          </a:blip>
          <a:srcRect l="43102" t="2950" r="36185" b="4234"/>
          <a:stretch/>
        </p:blipFill>
        <p:spPr>
          <a:xfrm rot="-5400000">
            <a:off x="3651813" y="-387752"/>
            <a:ext cx="914400" cy="54632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7" name="Google Shape;277;p34"/>
          <p:cNvSpPr txBox="1"/>
          <p:nvPr/>
        </p:nvSpPr>
        <p:spPr>
          <a:xfrm>
            <a:off x="388419" y="714375"/>
            <a:ext cx="11313043" cy="5014912"/>
          </a:xfrm>
          <a:prstGeom prst="rect">
            <a:avLst/>
          </a:prstGeom>
          <a:solidFill>
            <a:srgbClr val="A1B6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Noto Sans Symbols"/>
              <a:buNone/>
            </a:pPr>
            <a:r>
              <a:rPr lang="en-US" sz="3600" b="1">
                <a:solidFill>
                  <a:srgbClr val="000000"/>
                </a:solidFill>
                <a:latin typeface="Calibri"/>
                <a:ea typeface="Calibri"/>
                <a:cs typeface="Calibri"/>
                <a:sym typeface="Calibri"/>
              </a:rPr>
              <a:t>Processo de Valorização custo indireto de fabricação </a:t>
            </a:r>
            <a:r>
              <a:rPr lang="en-US" sz="3400" b="1">
                <a:solidFill>
                  <a:srgbClr val="000000"/>
                </a:solidFill>
                <a:latin typeface="Calibri"/>
                <a:ea typeface="Calibri"/>
                <a:cs typeface="Calibri"/>
                <a:sym typeface="Calibri"/>
              </a:rPr>
              <a:t>custo Indireto – Depreciação:</a:t>
            </a:r>
            <a:endParaRPr/>
          </a:p>
          <a:p>
            <a:pPr marL="685800" marR="0" lvl="1" indent="-228600" algn="l" rtl="0">
              <a:lnSpc>
                <a:spcPct val="100000"/>
              </a:lnSpc>
              <a:spcBef>
                <a:spcPts val="640"/>
              </a:spcBef>
              <a:spcAft>
                <a:spcPts val="0"/>
              </a:spcAft>
              <a:buClr>
                <a:srgbClr val="000000"/>
              </a:buClr>
              <a:buSzPts val="3200"/>
              <a:buFont typeface="Noto Sans Symbols"/>
              <a:buChar char="▪"/>
            </a:pPr>
            <a:r>
              <a:rPr lang="en-US" sz="3200" b="1" i="0" u="none" strike="noStrike" cap="none">
                <a:solidFill>
                  <a:srgbClr val="000000"/>
                </a:solidFill>
                <a:latin typeface="Calibri"/>
                <a:ea typeface="Calibri"/>
                <a:cs typeface="Calibri"/>
                <a:sym typeface="Calibri"/>
              </a:rPr>
              <a:t>Depreciação direta de equipamentos: permite alocação direta aos produtos e componentes. </a:t>
            </a:r>
            <a:endParaRPr/>
          </a:p>
          <a:p>
            <a:pPr marL="685800" marR="0" lvl="1" indent="-228600" algn="l" rtl="0">
              <a:lnSpc>
                <a:spcPct val="100000"/>
              </a:lnSpc>
              <a:spcBef>
                <a:spcPts val="640"/>
              </a:spcBef>
              <a:spcAft>
                <a:spcPts val="0"/>
              </a:spcAft>
              <a:buClr>
                <a:srgbClr val="000000"/>
              </a:buClr>
              <a:buSzPts val="3200"/>
              <a:buFont typeface="Noto Sans Symbols"/>
              <a:buChar char="▪"/>
            </a:pPr>
            <a:r>
              <a:rPr lang="en-US" sz="3200" b="1" i="0" u="none" strike="noStrike" cap="none">
                <a:solidFill>
                  <a:srgbClr val="000000"/>
                </a:solidFill>
                <a:latin typeface="Calibri"/>
                <a:ea typeface="Calibri"/>
                <a:cs typeface="Calibri"/>
                <a:sym typeface="Calibri"/>
              </a:rPr>
              <a:t>Depreciação de imobilizados: não permite alocação direta aos produtos e componentes.  </a:t>
            </a:r>
            <a:endParaRPr sz="3200" b="1" i="0" u="none" strike="noStrike" cap="none">
              <a:solidFill>
                <a:srgbClr val="000000"/>
              </a:solidFill>
              <a:latin typeface="Calibri"/>
              <a:ea typeface="Calibri"/>
              <a:cs typeface="Calibri"/>
              <a:sym typeface="Calibri"/>
            </a:endParaRPr>
          </a:p>
        </p:txBody>
      </p:sp>
      <p:sp>
        <p:nvSpPr>
          <p:cNvPr id="278" name="Google Shape;278;p34"/>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pic>
        <p:nvPicPr>
          <p:cNvPr id="279" name="Google Shape;279;p34"/>
          <p:cNvPicPr preferRelativeResize="0"/>
          <p:nvPr/>
        </p:nvPicPr>
        <p:blipFill rotWithShape="1">
          <a:blip r:embed="rId4">
            <a:alphaModFix/>
          </a:blip>
          <a:srcRect l="2896" t="33769" r="5525" b="33164"/>
          <a:stretch/>
        </p:blipFill>
        <p:spPr>
          <a:xfrm>
            <a:off x="1551518" y="4039383"/>
            <a:ext cx="7864330" cy="159730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3"/>
        <p:cNvGrpSpPr/>
        <p:nvPr/>
      </p:nvGrpSpPr>
      <p:grpSpPr>
        <a:xfrm>
          <a:off x="0" y="0"/>
          <a:ext cx="0" cy="0"/>
          <a:chOff x="0" y="0"/>
          <a:chExt cx="0" cy="0"/>
        </a:xfrm>
      </p:grpSpPr>
      <p:sp>
        <p:nvSpPr>
          <p:cNvPr id="284" name="Google Shape;284;p35"/>
          <p:cNvSpPr txBox="1"/>
          <p:nvPr/>
        </p:nvSpPr>
        <p:spPr>
          <a:xfrm>
            <a:off x="388419" y="714375"/>
            <a:ext cx="11313043" cy="5014912"/>
          </a:xfrm>
          <a:prstGeom prst="rect">
            <a:avLst/>
          </a:prstGeom>
          <a:solidFill>
            <a:srgbClr val="A1B6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Noto Sans Symbols"/>
              <a:buNone/>
            </a:pPr>
            <a:r>
              <a:rPr lang="en-US" sz="2400" b="1">
                <a:solidFill>
                  <a:srgbClr val="000000"/>
                </a:solidFill>
                <a:latin typeface="Calibri"/>
                <a:ea typeface="Calibri"/>
                <a:cs typeface="Calibri"/>
                <a:sym typeface="Calibri"/>
              </a:rPr>
              <a:t>Processo de Valorização – Custo Total</a:t>
            </a:r>
            <a:endParaRPr/>
          </a:p>
          <a:p>
            <a:pPr marL="0" marR="0" lvl="0" indent="0" algn="l" rtl="0">
              <a:lnSpc>
                <a:spcPct val="100000"/>
              </a:lnSpc>
              <a:spcBef>
                <a:spcPts val="480"/>
              </a:spcBef>
              <a:spcAft>
                <a:spcPts val="0"/>
              </a:spcAft>
              <a:buClr>
                <a:srgbClr val="000000"/>
              </a:buClr>
              <a:buSzPts val="2400"/>
              <a:buFont typeface="Noto Sans Symbols"/>
              <a:buNone/>
            </a:pPr>
            <a:r>
              <a:rPr lang="en-US" sz="2400" b="0">
                <a:solidFill>
                  <a:srgbClr val="000000"/>
                </a:solidFill>
                <a:latin typeface="Calibri"/>
                <a:ea typeface="Calibri"/>
                <a:cs typeface="Calibri"/>
                <a:sym typeface="Calibri"/>
              </a:rPr>
              <a:t>O custo total de um item de estoque é formado:</a:t>
            </a:r>
            <a:endParaRPr/>
          </a:p>
          <a:p>
            <a:pPr marL="228600" marR="0" lvl="0" indent="-228600" algn="l" rtl="0">
              <a:lnSpc>
                <a:spcPct val="100000"/>
              </a:lnSpc>
              <a:spcBef>
                <a:spcPts val="480"/>
              </a:spcBef>
              <a:spcAft>
                <a:spcPts val="0"/>
              </a:spcAft>
              <a:buClr>
                <a:srgbClr val="000000"/>
              </a:buClr>
              <a:buSzPts val="2400"/>
              <a:buFont typeface="Noto Sans Symbols"/>
              <a:buChar char="▪"/>
            </a:pPr>
            <a:r>
              <a:rPr lang="en-US" sz="2400" b="0">
                <a:solidFill>
                  <a:srgbClr val="000000"/>
                </a:solidFill>
                <a:latin typeface="Calibri"/>
                <a:ea typeface="Calibri"/>
                <a:cs typeface="Calibri"/>
                <a:sym typeface="Calibri"/>
              </a:rPr>
              <a:t>Custo dos materiais requisitados para o item ou lote deste</a:t>
            </a:r>
            <a:endParaRPr/>
          </a:p>
          <a:p>
            <a:pPr marL="228600" marR="0" lvl="0" indent="-228600" algn="l" rtl="0">
              <a:lnSpc>
                <a:spcPct val="100000"/>
              </a:lnSpc>
              <a:spcBef>
                <a:spcPts val="480"/>
              </a:spcBef>
              <a:spcAft>
                <a:spcPts val="0"/>
              </a:spcAft>
              <a:buClr>
                <a:srgbClr val="000000"/>
              </a:buClr>
              <a:buSzPts val="2400"/>
              <a:buFont typeface="Noto Sans Symbols"/>
              <a:buChar char="▪"/>
            </a:pPr>
            <a:r>
              <a:rPr lang="en-US" sz="2400" b="0">
                <a:solidFill>
                  <a:srgbClr val="000000"/>
                </a:solidFill>
                <a:latin typeface="Calibri"/>
                <a:ea typeface="Calibri"/>
                <a:cs typeface="Calibri"/>
                <a:sym typeface="Calibri"/>
              </a:rPr>
              <a:t>Horas trabalhadas em cada processo X Custo Direto de Fabricação de cada centro de custo executante</a:t>
            </a:r>
            <a:endParaRPr/>
          </a:p>
          <a:p>
            <a:pPr marL="228600" marR="0" lvl="0" indent="-228600" algn="l" rtl="0">
              <a:lnSpc>
                <a:spcPct val="100000"/>
              </a:lnSpc>
              <a:spcBef>
                <a:spcPts val="480"/>
              </a:spcBef>
              <a:spcAft>
                <a:spcPts val="0"/>
              </a:spcAft>
              <a:buClr>
                <a:srgbClr val="000000"/>
              </a:buClr>
              <a:buSzPts val="2400"/>
              <a:buFont typeface="Noto Sans Symbols"/>
              <a:buChar char="▪"/>
            </a:pPr>
            <a:r>
              <a:rPr lang="en-US" sz="2400" b="0">
                <a:solidFill>
                  <a:srgbClr val="000000"/>
                </a:solidFill>
                <a:latin typeface="Calibri"/>
                <a:ea typeface="Calibri"/>
                <a:cs typeface="Calibri"/>
                <a:sym typeface="Calibri"/>
              </a:rPr>
              <a:t>Percentual de Custo indireto de fabricação para cada centro de custo executante</a:t>
            </a:r>
            <a:endParaRPr/>
          </a:p>
          <a:p>
            <a:pPr marL="228600" marR="0" lvl="0" indent="-228600" algn="l" rtl="0">
              <a:lnSpc>
                <a:spcPct val="100000"/>
              </a:lnSpc>
              <a:spcBef>
                <a:spcPts val="480"/>
              </a:spcBef>
              <a:spcAft>
                <a:spcPts val="0"/>
              </a:spcAft>
              <a:buClr>
                <a:srgbClr val="000000"/>
              </a:buClr>
              <a:buSzPts val="2400"/>
              <a:buFont typeface="Noto Sans Symbols"/>
              <a:buChar char="▪"/>
            </a:pPr>
            <a:r>
              <a:rPr lang="en-US" sz="2400" b="0">
                <a:solidFill>
                  <a:srgbClr val="000000"/>
                </a:solidFill>
                <a:latin typeface="Calibri"/>
                <a:ea typeface="Calibri"/>
                <a:cs typeface="Calibri"/>
                <a:sym typeface="Calibri"/>
              </a:rPr>
              <a:t>Horas de equipamento utilizado X Custo de </a:t>
            </a:r>
            <a:r>
              <a:rPr lang="en-US" sz="2400">
                <a:latin typeface="Calibri"/>
                <a:ea typeface="Calibri"/>
                <a:cs typeface="Calibri"/>
                <a:sym typeface="Calibri"/>
              </a:rPr>
              <a:t>Depreciação</a:t>
            </a:r>
            <a:r>
              <a:rPr lang="en-US" sz="2400" b="0">
                <a:solidFill>
                  <a:srgbClr val="000000"/>
                </a:solidFill>
                <a:latin typeface="Calibri"/>
                <a:ea typeface="Calibri"/>
                <a:cs typeface="Calibri"/>
                <a:sym typeface="Calibri"/>
              </a:rPr>
              <a:t> Direta para o item</a:t>
            </a:r>
            <a:endParaRPr/>
          </a:p>
          <a:p>
            <a:pPr marL="0" marR="0" lvl="0" indent="0" algn="l" rtl="0">
              <a:lnSpc>
                <a:spcPct val="100000"/>
              </a:lnSpc>
              <a:spcBef>
                <a:spcPts val="480"/>
              </a:spcBef>
              <a:spcAft>
                <a:spcPts val="0"/>
              </a:spcAft>
              <a:buClr>
                <a:srgbClr val="000000"/>
              </a:buClr>
              <a:buSzPts val="2400"/>
              <a:buFont typeface="Noto Sans Symbols"/>
              <a:buNone/>
            </a:pPr>
            <a:r>
              <a:rPr lang="en-US" sz="2400" b="1">
                <a:solidFill>
                  <a:srgbClr val="000000"/>
                </a:solidFill>
                <a:latin typeface="Calibri"/>
                <a:ea typeface="Calibri"/>
                <a:cs typeface="Calibri"/>
                <a:sym typeface="Calibri"/>
              </a:rPr>
              <a:t>Custo da Produção Acabada</a:t>
            </a:r>
            <a:endParaRPr/>
          </a:p>
          <a:p>
            <a:pPr marL="0" marR="0" lvl="0" indent="0" algn="l" rtl="0">
              <a:lnSpc>
                <a:spcPct val="100000"/>
              </a:lnSpc>
              <a:spcBef>
                <a:spcPts val="480"/>
              </a:spcBef>
              <a:spcAft>
                <a:spcPts val="0"/>
              </a:spcAft>
              <a:buClr>
                <a:srgbClr val="000000"/>
              </a:buClr>
              <a:buSzPts val="2400"/>
              <a:buFont typeface="Noto Sans Symbols"/>
              <a:buNone/>
            </a:pPr>
            <a:r>
              <a:rPr lang="en-US" sz="2400" b="0">
                <a:solidFill>
                  <a:srgbClr val="000000"/>
                </a:solidFill>
                <a:latin typeface="Calibri"/>
                <a:ea typeface="Calibri"/>
                <a:cs typeface="Calibri"/>
                <a:sym typeface="Calibri"/>
              </a:rPr>
              <a:t>O final da valorização dos estoques em processo, é a entrada no sistema de valorização de estoques acabados</a:t>
            </a:r>
            <a:endParaRPr sz="2400" b="0">
              <a:solidFill>
                <a:srgbClr val="000000"/>
              </a:solidFill>
              <a:latin typeface="Calibri"/>
              <a:ea typeface="Calibri"/>
              <a:cs typeface="Calibri"/>
              <a:sym typeface="Calibri"/>
            </a:endParaRPr>
          </a:p>
          <a:p>
            <a:pPr marL="0" marR="0" lvl="0" indent="0" algn="l" rtl="0">
              <a:lnSpc>
                <a:spcPct val="100000"/>
              </a:lnSpc>
              <a:spcBef>
                <a:spcPts val="480"/>
              </a:spcBef>
              <a:spcAft>
                <a:spcPts val="0"/>
              </a:spcAft>
              <a:buClr>
                <a:schemeClr val="dk2"/>
              </a:buClr>
              <a:buSzPts val="2400"/>
              <a:buFont typeface="Noto Sans Symbols"/>
              <a:buNone/>
            </a:pPr>
            <a:endParaRPr sz="2400" b="1">
              <a:solidFill>
                <a:srgbClr val="000000"/>
              </a:solidFill>
              <a:latin typeface="Calibri"/>
              <a:ea typeface="Calibri"/>
              <a:cs typeface="Calibri"/>
              <a:sym typeface="Calibri"/>
            </a:endParaRPr>
          </a:p>
        </p:txBody>
      </p:sp>
      <p:sp>
        <p:nvSpPr>
          <p:cNvPr id="285" name="Google Shape;285;p35"/>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9"/>
        <p:cNvGrpSpPr/>
        <p:nvPr/>
      </p:nvGrpSpPr>
      <p:grpSpPr>
        <a:xfrm>
          <a:off x="0" y="0"/>
          <a:ext cx="0" cy="0"/>
          <a:chOff x="0" y="0"/>
          <a:chExt cx="0" cy="0"/>
        </a:xfrm>
      </p:grpSpPr>
      <p:sp>
        <p:nvSpPr>
          <p:cNvPr id="290" name="Google Shape;290;p36"/>
          <p:cNvSpPr txBox="1"/>
          <p:nvPr/>
        </p:nvSpPr>
        <p:spPr>
          <a:xfrm>
            <a:off x="388425" y="737525"/>
            <a:ext cx="11313000" cy="5597400"/>
          </a:xfrm>
          <a:prstGeom prst="rect">
            <a:avLst/>
          </a:prstGeom>
          <a:solidFill>
            <a:srgbClr val="A1B6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Noto Sans Symbols"/>
              <a:buNone/>
            </a:pPr>
            <a:r>
              <a:rPr lang="en-US" sz="2400" b="0">
                <a:solidFill>
                  <a:srgbClr val="000000"/>
                </a:solidFill>
                <a:latin typeface="Calibri"/>
                <a:ea typeface="Calibri"/>
                <a:cs typeface="Calibri"/>
                <a:sym typeface="Calibri"/>
              </a:rPr>
              <a:t>Integração do Subsistema de valorização de inventários de produtos em processo e outros subsistemas</a:t>
            </a:r>
            <a:endParaRPr sz="2400" b="0">
              <a:solidFill>
                <a:srgbClr val="000000"/>
              </a:solidFill>
              <a:latin typeface="Calibri"/>
              <a:ea typeface="Calibri"/>
              <a:cs typeface="Calibri"/>
              <a:sym typeface="Calibri"/>
            </a:endParaRPr>
          </a:p>
        </p:txBody>
      </p:sp>
      <p:sp>
        <p:nvSpPr>
          <p:cNvPr id="291" name="Google Shape;291;p36"/>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pic>
        <p:nvPicPr>
          <p:cNvPr id="292" name="Google Shape;292;p36"/>
          <p:cNvPicPr preferRelativeResize="0"/>
          <p:nvPr/>
        </p:nvPicPr>
        <p:blipFill rotWithShape="1">
          <a:blip r:embed="rId4">
            <a:alphaModFix/>
          </a:blip>
          <a:srcRect l="869" t="4243" r="9551" b="21793"/>
          <a:stretch/>
        </p:blipFill>
        <p:spPr>
          <a:xfrm>
            <a:off x="3832813" y="1262594"/>
            <a:ext cx="4607530" cy="507237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9"/>
        <p:cNvGrpSpPr/>
        <p:nvPr/>
      </p:nvGrpSpPr>
      <p:grpSpPr>
        <a:xfrm>
          <a:off x="0" y="0"/>
          <a:ext cx="0" cy="0"/>
          <a:chOff x="0" y="0"/>
          <a:chExt cx="0" cy="0"/>
        </a:xfrm>
      </p:grpSpPr>
      <p:sp>
        <p:nvSpPr>
          <p:cNvPr id="300" name="Google Shape;300;p37"/>
          <p:cNvSpPr txBox="1"/>
          <p:nvPr/>
        </p:nvSpPr>
        <p:spPr>
          <a:xfrm>
            <a:off x="300943" y="714375"/>
            <a:ext cx="11400520" cy="5304460"/>
          </a:xfrm>
          <a:prstGeom prst="rect">
            <a:avLst/>
          </a:prstGeom>
          <a:solidFill>
            <a:srgbClr val="A1B6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Noto Sans Symbols"/>
              <a:buNone/>
            </a:pPr>
            <a:r>
              <a:rPr lang="en-US" sz="2400" b="1">
                <a:solidFill>
                  <a:srgbClr val="000000"/>
                </a:solidFill>
                <a:latin typeface="Calibri"/>
                <a:ea typeface="Calibri"/>
                <a:cs typeface="Calibri"/>
                <a:sym typeface="Calibri"/>
              </a:rPr>
              <a:t>Estoque de serviços em processo e custo dos serviços acabados: Empresas de serviços estocáveis</a:t>
            </a:r>
            <a:endParaRPr/>
          </a:p>
          <a:p>
            <a:pPr marL="457200" marR="0" lvl="1" indent="0" algn="l" rtl="0">
              <a:lnSpc>
                <a:spcPct val="100000"/>
              </a:lnSpc>
              <a:spcBef>
                <a:spcPts val="400"/>
              </a:spcBef>
              <a:spcAft>
                <a:spcPts val="0"/>
              </a:spcAft>
              <a:buClr>
                <a:srgbClr val="000000"/>
              </a:buClr>
              <a:buSzPts val="2000"/>
              <a:buFont typeface="Noto Sans Symbols"/>
              <a:buNone/>
            </a:pPr>
            <a:r>
              <a:rPr lang="en-US" sz="2000" b="0" i="0" u="none" strike="noStrike" cap="none">
                <a:solidFill>
                  <a:srgbClr val="000000"/>
                </a:solidFill>
                <a:latin typeface="Calibri"/>
                <a:ea typeface="Calibri"/>
                <a:cs typeface="Calibri"/>
                <a:sym typeface="Calibri"/>
              </a:rPr>
              <a:t>Para alguns empreendimentos industriais torna-se necessário estocar e valorizar serviços em andamento. </a:t>
            </a:r>
            <a:endParaRPr/>
          </a:p>
          <a:p>
            <a:pPr marL="457200" marR="0" lvl="1" indent="0" algn="l" rtl="0">
              <a:lnSpc>
                <a:spcPct val="100000"/>
              </a:lnSpc>
              <a:spcBef>
                <a:spcPts val="400"/>
              </a:spcBef>
              <a:spcAft>
                <a:spcPts val="0"/>
              </a:spcAft>
              <a:buClr>
                <a:srgbClr val="000000"/>
              </a:buClr>
              <a:buSzPts val="2000"/>
              <a:buFont typeface="Noto Sans Symbols"/>
              <a:buNone/>
            </a:pPr>
            <a:r>
              <a:rPr lang="en-US" sz="2000" b="0" i="0" u="none" strike="noStrike" cap="none">
                <a:solidFill>
                  <a:srgbClr val="000000"/>
                </a:solidFill>
                <a:latin typeface="Calibri"/>
                <a:ea typeface="Calibri"/>
                <a:cs typeface="Calibri"/>
                <a:sym typeface="Calibri"/>
              </a:rPr>
              <a:t>Todos os procedimentos indicados para a valorização de estoques de materiais em processo devem ser aplicados de forma similar para os serviços industriais estocáveis.</a:t>
            </a:r>
            <a:endParaRPr/>
          </a:p>
        </p:txBody>
      </p:sp>
      <p:sp>
        <p:nvSpPr>
          <p:cNvPr id="301" name="Google Shape;301;p37"/>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5"/>
        <p:cNvGrpSpPr/>
        <p:nvPr/>
      </p:nvGrpSpPr>
      <p:grpSpPr>
        <a:xfrm>
          <a:off x="0" y="0"/>
          <a:ext cx="0" cy="0"/>
          <a:chOff x="0" y="0"/>
          <a:chExt cx="0" cy="0"/>
        </a:xfrm>
      </p:grpSpPr>
      <p:sp>
        <p:nvSpPr>
          <p:cNvPr id="306" name="Google Shape;306;p38"/>
          <p:cNvSpPr txBox="1"/>
          <p:nvPr/>
        </p:nvSpPr>
        <p:spPr>
          <a:xfrm>
            <a:off x="388419" y="679651"/>
            <a:ext cx="11313043" cy="5014912"/>
          </a:xfrm>
          <a:prstGeom prst="rect">
            <a:avLst/>
          </a:prstGeom>
          <a:solidFill>
            <a:srgbClr val="A1B6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Noto Sans Symbols"/>
              <a:buNone/>
            </a:pPr>
            <a:r>
              <a:rPr lang="en-US" sz="2200" b="1">
                <a:solidFill>
                  <a:srgbClr val="000000"/>
                </a:solidFill>
                <a:latin typeface="Calibri"/>
                <a:ea typeface="Calibri"/>
                <a:cs typeface="Calibri"/>
                <a:sym typeface="Calibri"/>
              </a:rPr>
              <a:t>Estoque de produtos acabados e custo dos produtos vendidos: empresas industriais</a:t>
            </a:r>
            <a:endParaRPr/>
          </a:p>
          <a:p>
            <a:pPr marL="457200" marR="0" lvl="1" indent="0" algn="l" rtl="0">
              <a:lnSpc>
                <a:spcPct val="100000"/>
              </a:lnSpc>
              <a:spcBef>
                <a:spcPts val="400"/>
              </a:spcBef>
              <a:spcAft>
                <a:spcPts val="0"/>
              </a:spcAft>
              <a:buClr>
                <a:srgbClr val="000000"/>
              </a:buClr>
              <a:buSzPts val="2000"/>
              <a:buFont typeface="Noto Sans Symbols"/>
              <a:buNone/>
            </a:pPr>
            <a:r>
              <a:rPr lang="en-US" sz="2000" b="0" i="0" u="none" strike="noStrike" cap="none">
                <a:solidFill>
                  <a:srgbClr val="000000"/>
                </a:solidFill>
                <a:latin typeface="Calibri"/>
                <a:ea typeface="Calibri"/>
                <a:cs typeface="Calibri"/>
                <a:sym typeface="Calibri"/>
              </a:rPr>
              <a:t>Após a conclusão do processo produtivo, os produtos finais são encaminhados para o estoque de expedição ou produtos acabados. </a:t>
            </a:r>
            <a:endParaRPr/>
          </a:p>
          <a:p>
            <a:pPr marL="457200" marR="0" lvl="1" indent="0" algn="l" rtl="0">
              <a:lnSpc>
                <a:spcPct val="100000"/>
              </a:lnSpc>
              <a:spcBef>
                <a:spcPts val="400"/>
              </a:spcBef>
              <a:spcAft>
                <a:spcPts val="0"/>
              </a:spcAft>
              <a:buClr>
                <a:srgbClr val="000000"/>
              </a:buClr>
              <a:buSzPts val="2000"/>
              <a:buFont typeface="Noto Sans Symbols"/>
              <a:buNone/>
            </a:pPr>
            <a:r>
              <a:rPr lang="en-US" sz="2000" b="1" i="0" u="none" strike="noStrike" cap="none">
                <a:solidFill>
                  <a:srgbClr val="000000"/>
                </a:solidFill>
                <a:latin typeface="Calibri"/>
                <a:ea typeface="Calibri"/>
                <a:cs typeface="Calibri"/>
                <a:sym typeface="Calibri"/>
              </a:rPr>
              <a:t>Processo de Valorização</a:t>
            </a:r>
            <a:endParaRPr/>
          </a:p>
          <a:p>
            <a:pPr marL="914400" marR="0" lvl="2" indent="0" algn="l" rtl="0">
              <a:lnSpc>
                <a:spcPct val="100000"/>
              </a:lnSpc>
              <a:spcBef>
                <a:spcPts val="360"/>
              </a:spcBef>
              <a:spcAft>
                <a:spcPts val="0"/>
              </a:spcAft>
              <a:buClr>
                <a:srgbClr val="000000"/>
              </a:buClr>
              <a:buSzPts val="1800"/>
              <a:buFont typeface="Noto Sans Symbols"/>
              <a:buNone/>
            </a:pPr>
            <a:r>
              <a:rPr lang="en-US" sz="1800" b="0" i="0" u="none" strike="noStrike" cap="none">
                <a:solidFill>
                  <a:srgbClr val="000000"/>
                </a:solidFill>
                <a:latin typeface="Calibri"/>
                <a:ea typeface="Calibri"/>
                <a:cs typeface="Calibri"/>
                <a:sym typeface="Calibri"/>
              </a:rPr>
              <a:t>Normalmente é feito junto com o inventário de produção</a:t>
            </a:r>
            <a:endParaRPr/>
          </a:p>
          <a:p>
            <a:pPr marL="914400" marR="0" lvl="2" indent="0" algn="l" rtl="0">
              <a:lnSpc>
                <a:spcPct val="100000"/>
              </a:lnSpc>
              <a:spcBef>
                <a:spcPts val="360"/>
              </a:spcBef>
              <a:spcAft>
                <a:spcPts val="0"/>
              </a:spcAft>
              <a:buClr>
                <a:srgbClr val="000000"/>
              </a:buClr>
              <a:buSzPts val="1800"/>
              <a:buFont typeface="Noto Sans Symbols"/>
              <a:buNone/>
            </a:pPr>
            <a:r>
              <a:rPr lang="en-US" sz="1800" b="0" i="0" u="none" strike="noStrike" cap="none">
                <a:solidFill>
                  <a:srgbClr val="000000"/>
                </a:solidFill>
                <a:latin typeface="Calibri"/>
                <a:ea typeface="Calibri"/>
                <a:cs typeface="Calibri"/>
                <a:sym typeface="Calibri"/>
              </a:rPr>
              <a:t>Custo por ordem: cada unidade do produto ou lote de produção sairá do processo totalmente valorizado e por esse valor será estocado</a:t>
            </a:r>
            <a:endParaRPr/>
          </a:p>
          <a:p>
            <a:pPr marL="914400" marR="0" lvl="2" indent="0" algn="l" rtl="0">
              <a:lnSpc>
                <a:spcPct val="100000"/>
              </a:lnSpc>
              <a:spcBef>
                <a:spcPts val="360"/>
              </a:spcBef>
              <a:spcAft>
                <a:spcPts val="0"/>
              </a:spcAft>
              <a:buClr>
                <a:srgbClr val="000000"/>
              </a:buClr>
              <a:buSzPts val="1800"/>
              <a:buFont typeface="Noto Sans Symbols"/>
              <a:buNone/>
            </a:pPr>
            <a:r>
              <a:rPr lang="en-US" sz="1800" b="0" i="0" u="none" strike="noStrike" cap="none">
                <a:solidFill>
                  <a:srgbClr val="000000"/>
                </a:solidFill>
                <a:latin typeface="Calibri"/>
                <a:ea typeface="Calibri"/>
                <a:cs typeface="Calibri"/>
                <a:sym typeface="Calibri"/>
              </a:rPr>
              <a:t>Custo produção </a:t>
            </a:r>
            <a:r>
              <a:rPr lang="en-US" sz="1800">
                <a:latin typeface="Calibri"/>
                <a:ea typeface="Calibri"/>
                <a:cs typeface="Calibri"/>
                <a:sym typeface="Calibri"/>
              </a:rPr>
              <a:t>contínua</a:t>
            </a:r>
            <a:r>
              <a:rPr lang="en-US" sz="1800" b="0" i="0" u="none" strike="noStrike" cap="none">
                <a:solidFill>
                  <a:srgbClr val="000000"/>
                </a:solidFill>
                <a:latin typeface="Calibri"/>
                <a:ea typeface="Calibri"/>
                <a:cs typeface="Calibri"/>
                <a:sym typeface="Calibri"/>
              </a:rPr>
              <a:t>: o estoque de unidades acabadas recebe o mesmo custeio do estoque das unidades produzidas no processo, pelo critério de unidades equivalentes de produção.</a:t>
            </a:r>
            <a:endParaRPr/>
          </a:p>
          <a:p>
            <a:pPr marL="0" marR="0" lvl="0" indent="0" algn="l" rtl="0">
              <a:lnSpc>
                <a:spcPct val="100000"/>
              </a:lnSpc>
              <a:spcBef>
                <a:spcPts val="480"/>
              </a:spcBef>
              <a:spcAft>
                <a:spcPts val="0"/>
              </a:spcAft>
              <a:buClr>
                <a:schemeClr val="dk2"/>
              </a:buClr>
              <a:buSzPts val="2400"/>
              <a:buFont typeface="Noto Sans Symbols"/>
              <a:buNone/>
            </a:pPr>
            <a:endParaRPr sz="2400" b="1">
              <a:solidFill>
                <a:srgbClr val="000000"/>
              </a:solidFill>
              <a:latin typeface="Calibri"/>
              <a:ea typeface="Calibri"/>
              <a:cs typeface="Calibri"/>
              <a:sym typeface="Calibri"/>
            </a:endParaRPr>
          </a:p>
          <a:p>
            <a:pPr marL="0" marR="0" lvl="0" indent="0" algn="l" rtl="0">
              <a:lnSpc>
                <a:spcPct val="100000"/>
              </a:lnSpc>
              <a:spcBef>
                <a:spcPts val="480"/>
              </a:spcBef>
              <a:spcAft>
                <a:spcPts val="0"/>
              </a:spcAft>
              <a:buClr>
                <a:srgbClr val="000000"/>
              </a:buClr>
              <a:buSzPts val="2400"/>
              <a:buFont typeface="Noto Sans Symbols"/>
              <a:buNone/>
            </a:pPr>
            <a:r>
              <a:rPr lang="en-US" sz="2400" b="1">
                <a:solidFill>
                  <a:srgbClr val="000000"/>
                </a:solidFill>
                <a:latin typeface="Calibri"/>
                <a:ea typeface="Calibri"/>
                <a:cs typeface="Calibri"/>
                <a:sym typeface="Calibri"/>
              </a:rPr>
              <a:t>Integração com outros subsistemas</a:t>
            </a:r>
            <a:endParaRPr sz="2400" b="1">
              <a:solidFill>
                <a:srgbClr val="000000"/>
              </a:solidFill>
              <a:latin typeface="Calibri"/>
              <a:ea typeface="Calibri"/>
              <a:cs typeface="Calibri"/>
              <a:sym typeface="Calibri"/>
            </a:endParaRPr>
          </a:p>
        </p:txBody>
      </p:sp>
      <p:sp>
        <p:nvSpPr>
          <p:cNvPr id="307" name="Google Shape;307;p38"/>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pic>
        <p:nvPicPr>
          <p:cNvPr id="308" name="Google Shape;308;p38"/>
          <p:cNvPicPr preferRelativeResize="0"/>
          <p:nvPr/>
        </p:nvPicPr>
        <p:blipFill rotWithShape="1">
          <a:blip r:embed="rId4">
            <a:alphaModFix/>
          </a:blip>
          <a:srcRect l="29138" t="12319" r="13252" b="11898"/>
          <a:stretch/>
        </p:blipFill>
        <p:spPr>
          <a:xfrm rot="-5400000">
            <a:off x="8327695" y="2418637"/>
            <a:ext cx="1962490" cy="458936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2"/>
        <p:cNvGrpSpPr/>
        <p:nvPr/>
      </p:nvGrpSpPr>
      <p:grpSpPr>
        <a:xfrm>
          <a:off x="0" y="0"/>
          <a:ext cx="0" cy="0"/>
          <a:chOff x="0" y="0"/>
          <a:chExt cx="0" cy="0"/>
        </a:xfrm>
      </p:grpSpPr>
      <p:sp>
        <p:nvSpPr>
          <p:cNvPr id="313" name="Google Shape;313;p39"/>
          <p:cNvSpPr txBox="1"/>
          <p:nvPr/>
        </p:nvSpPr>
        <p:spPr>
          <a:xfrm>
            <a:off x="388419" y="749100"/>
            <a:ext cx="11313043" cy="5014912"/>
          </a:xfrm>
          <a:prstGeom prst="rect">
            <a:avLst/>
          </a:prstGeom>
          <a:solidFill>
            <a:srgbClr val="A1B6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Noto Sans Symbols"/>
              <a:buNone/>
            </a:pPr>
            <a:r>
              <a:rPr lang="en-US" sz="2400" b="1">
                <a:solidFill>
                  <a:srgbClr val="000000"/>
                </a:solidFill>
                <a:latin typeface="Calibri"/>
                <a:ea typeface="Calibri"/>
                <a:cs typeface="Calibri"/>
                <a:sym typeface="Calibri"/>
              </a:rPr>
              <a:t>Informações e Relatórios Gerados do Subsistema Inventário</a:t>
            </a:r>
            <a:endParaRPr/>
          </a:p>
          <a:p>
            <a:pPr marL="228600" marR="0" lvl="0" indent="-228600" algn="l" rtl="0">
              <a:lnSpc>
                <a:spcPct val="100000"/>
              </a:lnSpc>
              <a:spcBef>
                <a:spcPts val="480"/>
              </a:spcBef>
              <a:spcAft>
                <a:spcPts val="0"/>
              </a:spcAft>
              <a:buClr>
                <a:srgbClr val="000000"/>
              </a:buClr>
              <a:buSzPts val="2400"/>
              <a:buFont typeface="Noto Sans Symbols"/>
              <a:buChar char="▪"/>
            </a:pPr>
            <a:r>
              <a:rPr lang="en-US" sz="2400" b="0">
                <a:solidFill>
                  <a:srgbClr val="000000"/>
                </a:solidFill>
                <a:latin typeface="Calibri"/>
                <a:ea typeface="Calibri"/>
                <a:cs typeface="Calibri"/>
                <a:sym typeface="Calibri"/>
              </a:rPr>
              <a:t>Valor dos estoques finais de mercadorias ou materiais, produtos em processo e produtos acabados</a:t>
            </a:r>
            <a:endParaRPr/>
          </a:p>
          <a:p>
            <a:pPr marL="228600" marR="0" lvl="0" indent="-228600" algn="l" rtl="0">
              <a:lnSpc>
                <a:spcPct val="100000"/>
              </a:lnSpc>
              <a:spcBef>
                <a:spcPts val="480"/>
              </a:spcBef>
              <a:spcAft>
                <a:spcPts val="0"/>
              </a:spcAft>
              <a:buClr>
                <a:srgbClr val="000000"/>
              </a:buClr>
              <a:buSzPts val="2400"/>
              <a:buFont typeface="Noto Sans Symbols"/>
              <a:buChar char="▪"/>
            </a:pPr>
            <a:r>
              <a:rPr lang="en-US" sz="2400" b="0">
                <a:solidFill>
                  <a:srgbClr val="000000"/>
                </a:solidFill>
                <a:latin typeface="Calibri"/>
                <a:ea typeface="Calibri"/>
                <a:cs typeface="Calibri"/>
                <a:sym typeface="Calibri"/>
              </a:rPr>
              <a:t>Valor das movimentações ocorridas nos estoques e entre os estoques sendo as principais a valorização das requisições dos materiais, o custo da produção acabada e o custo dos produtos vendidos</a:t>
            </a:r>
            <a:endParaRPr/>
          </a:p>
          <a:p>
            <a:pPr marL="228600" marR="0" lvl="0" indent="-228600" algn="l" rtl="0">
              <a:lnSpc>
                <a:spcPct val="100000"/>
              </a:lnSpc>
              <a:spcBef>
                <a:spcPts val="480"/>
              </a:spcBef>
              <a:spcAft>
                <a:spcPts val="0"/>
              </a:spcAft>
              <a:buClr>
                <a:srgbClr val="000000"/>
              </a:buClr>
              <a:buSzPts val="2400"/>
              <a:buFont typeface="Noto Sans Symbols"/>
              <a:buChar char="▪"/>
            </a:pPr>
            <a:r>
              <a:rPr lang="en-US" sz="2400" b="0">
                <a:solidFill>
                  <a:srgbClr val="000000"/>
                </a:solidFill>
                <a:latin typeface="Calibri"/>
                <a:ea typeface="Calibri"/>
                <a:cs typeface="Calibri"/>
                <a:sym typeface="Calibri"/>
              </a:rPr>
              <a:t>Apresentação dos estoques finais e das movimentações em diversos padrões monetários </a:t>
            </a:r>
            <a:endParaRPr/>
          </a:p>
          <a:p>
            <a:pPr marL="228600" marR="0" lvl="0" indent="-228600" algn="l" rtl="0">
              <a:lnSpc>
                <a:spcPct val="100000"/>
              </a:lnSpc>
              <a:spcBef>
                <a:spcPts val="480"/>
              </a:spcBef>
              <a:spcAft>
                <a:spcPts val="0"/>
              </a:spcAft>
              <a:buClr>
                <a:srgbClr val="000000"/>
              </a:buClr>
              <a:buSzPts val="2400"/>
              <a:buFont typeface="Noto Sans Symbols"/>
              <a:buChar char="▪"/>
            </a:pPr>
            <a:r>
              <a:rPr lang="en-US" sz="2400" b="0">
                <a:solidFill>
                  <a:srgbClr val="000000"/>
                </a:solidFill>
                <a:latin typeface="Calibri"/>
                <a:ea typeface="Calibri"/>
                <a:cs typeface="Calibri"/>
                <a:sym typeface="Calibri"/>
              </a:rPr>
              <a:t>As informações desse subsistema são destinadas aos demais subsistemas da contabilidade ( Societária/Fiscal; Outros padrões monetários; por Responsabilidade</a:t>
            </a:r>
            <a:r>
              <a:rPr lang="en-US" sz="2400" b="1">
                <a:solidFill>
                  <a:srgbClr val="000000"/>
                </a:solidFill>
                <a:latin typeface="Calibri"/>
                <a:ea typeface="Calibri"/>
                <a:cs typeface="Calibri"/>
                <a:sym typeface="Calibri"/>
              </a:rPr>
              <a:t>)</a:t>
            </a:r>
            <a:endParaRPr sz="2400" b="1">
              <a:solidFill>
                <a:srgbClr val="000000"/>
              </a:solidFill>
              <a:latin typeface="Calibri"/>
              <a:ea typeface="Calibri"/>
              <a:cs typeface="Calibri"/>
              <a:sym typeface="Calibri"/>
            </a:endParaRPr>
          </a:p>
        </p:txBody>
      </p:sp>
      <p:sp>
        <p:nvSpPr>
          <p:cNvPr id="314" name="Google Shape;314;p39"/>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5"/>
          <p:cNvSpPr txBox="1"/>
          <p:nvPr/>
        </p:nvSpPr>
        <p:spPr>
          <a:xfrm>
            <a:off x="279264" y="1369820"/>
            <a:ext cx="11488016" cy="4851098"/>
          </a:xfrm>
          <a:prstGeom prst="rect">
            <a:avLst/>
          </a:prstGeom>
          <a:solidFill>
            <a:srgbClr val="A1B6C7"/>
          </a:solidFill>
          <a:ln>
            <a:noFill/>
          </a:ln>
        </p:spPr>
        <p:txBody>
          <a:bodyPr spcFirstLastPara="1" wrap="square" lIns="91425" tIns="45700" rIns="91425" bIns="45700" anchor="t" anchorCtr="0">
            <a:noAutofit/>
          </a:bodyPr>
          <a:lstStyle/>
          <a:p>
            <a:pPr marL="514350" marR="0" lvl="0" indent="-514350" algn="just" rtl="0">
              <a:lnSpc>
                <a:spcPct val="100000"/>
              </a:lnSpc>
              <a:spcBef>
                <a:spcPts val="0"/>
              </a:spcBef>
              <a:spcAft>
                <a:spcPts val="0"/>
              </a:spcAft>
              <a:buClr>
                <a:srgbClr val="000000"/>
              </a:buClr>
              <a:buSzPts val="3200"/>
              <a:buFont typeface="Calibri"/>
              <a:buAutoNum type="alphaLcPeriod"/>
            </a:pPr>
            <a:r>
              <a:rPr lang="en-US" sz="3200" b="0">
                <a:solidFill>
                  <a:srgbClr val="000000"/>
                </a:solidFill>
                <a:latin typeface="Calibri"/>
                <a:ea typeface="Calibri"/>
                <a:cs typeface="Calibri"/>
                <a:sym typeface="Calibri"/>
              </a:rPr>
              <a:t>Valorizar todos os estoques finais da empresa;</a:t>
            </a:r>
            <a:endParaRPr/>
          </a:p>
          <a:p>
            <a:pPr marL="514350" marR="0" lvl="0" indent="-514350" algn="just" rtl="0">
              <a:lnSpc>
                <a:spcPct val="100000"/>
              </a:lnSpc>
              <a:spcBef>
                <a:spcPts val="640"/>
              </a:spcBef>
              <a:spcAft>
                <a:spcPts val="0"/>
              </a:spcAft>
              <a:buClr>
                <a:srgbClr val="000000"/>
              </a:buClr>
              <a:buSzPts val="3200"/>
              <a:buFont typeface="Calibri"/>
              <a:buAutoNum type="alphaLcPeriod"/>
            </a:pPr>
            <a:r>
              <a:rPr lang="en-US" sz="3200" b="0">
                <a:solidFill>
                  <a:srgbClr val="000000"/>
                </a:solidFill>
                <a:latin typeface="Calibri"/>
                <a:ea typeface="Calibri"/>
                <a:cs typeface="Calibri"/>
                <a:sym typeface="Calibri"/>
              </a:rPr>
              <a:t>Valorizar toda a movimentação entre os estoques da mesma natureza e as saídas para outros estoques, fornecedores ou clientes.</a:t>
            </a:r>
            <a:endParaRPr/>
          </a:p>
          <a:p>
            <a:pPr marL="514350" marR="0" lvl="0" indent="-514350" algn="just" rtl="0">
              <a:lnSpc>
                <a:spcPct val="100000"/>
              </a:lnSpc>
              <a:spcBef>
                <a:spcPts val="640"/>
              </a:spcBef>
              <a:spcAft>
                <a:spcPts val="0"/>
              </a:spcAft>
              <a:buClr>
                <a:srgbClr val="000000"/>
              </a:buClr>
              <a:buSzPts val="3200"/>
              <a:buFont typeface="Calibri"/>
              <a:buAutoNum type="alphaLcPeriod"/>
            </a:pPr>
            <a:r>
              <a:rPr lang="en-US" sz="3200" b="0">
                <a:solidFill>
                  <a:srgbClr val="000000"/>
                </a:solidFill>
                <a:latin typeface="Calibri"/>
                <a:ea typeface="Calibri"/>
                <a:cs typeface="Calibri"/>
                <a:sym typeface="Calibri"/>
              </a:rPr>
              <a:t>Atender as necessidades legais do custo integrado e coordenado com a contabilidade</a:t>
            </a:r>
            <a:endParaRPr sz="3200" b="0">
              <a:solidFill>
                <a:srgbClr val="000000"/>
              </a:solidFill>
              <a:latin typeface="Calibri"/>
              <a:ea typeface="Calibri"/>
              <a:cs typeface="Calibri"/>
              <a:sym typeface="Calibri"/>
            </a:endParaRPr>
          </a:p>
          <a:p>
            <a:pPr marL="514350" marR="0" lvl="0" indent="-514350" algn="just" rtl="0">
              <a:lnSpc>
                <a:spcPct val="100000"/>
              </a:lnSpc>
              <a:spcBef>
                <a:spcPts val="640"/>
              </a:spcBef>
              <a:spcAft>
                <a:spcPts val="0"/>
              </a:spcAft>
              <a:buClr>
                <a:srgbClr val="000000"/>
              </a:buClr>
              <a:buSzPts val="3200"/>
              <a:buFont typeface="Calibri"/>
              <a:buAutoNum type="alphaLcPeriod"/>
            </a:pPr>
            <a:r>
              <a:rPr lang="en-US" sz="3200" b="0">
                <a:solidFill>
                  <a:srgbClr val="000000"/>
                </a:solidFill>
                <a:latin typeface="Calibri"/>
                <a:ea typeface="Calibri"/>
                <a:cs typeface="Calibri"/>
                <a:sym typeface="Calibri"/>
              </a:rPr>
              <a:t>Atender as necessidades legais dos livros de inventário</a:t>
            </a:r>
            <a:endParaRPr sz="3200" b="0">
              <a:solidFill>
                <a:srgbClr val="000000"/>
              </a:solidFill>
              <a:latin typeface="Calibri"/>
              <a:ea typeface="Calibri"/>
              <a:cs typeface="Calibri"/>
              <a:sym typeface="Calibri"/>
            </a:endParaRPr>
          </a:p>
          <a:p>
            <a:pPr marL="514350" marR="0" lvl="0" indent="-514350" algn="just" rtl="0">
              <a:lnSpc>
                <a:spcPct val="100000"/>
              </a:lnSpc>
              <a:spcBef>
                <a:spcPts val="640"/>
              </a:spcBef>
              <a:spcAft>
                <a:spcPts val="0"/>
              </a:spcAft>
              <a:buClr>
                <a:srgbClr val="000000"/>
              </a:buClr>
              <a:buSzPts val="3200"/>
              <a:buFont typeface="Calibri"/>
              <a:buAutoNum type="alphaLcPeriod"/>
            </a:pPr>
            <a:r>
              <a:rPr lang="en-US" sz="3200" b="0">
                <a:solidFill>
                  <a:srgbClr val="000000"/>
                </a:solidFill>
                <a:latin typeface="Calibri"/>
                <a:ea typeface="Calibri"/>
                <a:cs typeface="Calibri"/>
                <a:sym typeface="Calibri"/>
              </a:rPr>
              <a:t>Atender às necessidades gerenciais de atualização dos valores estocados </a:t>
            </a:r>
            <a:endParaRPr/>
          </a:p>
        </p:txBody>
      </p:sp>
      <p:sp>
        <p:nvSpPr>
          <p:cNvPr id="89" name="Google Shape;89;p15"/>
          <p:cNvSpPr txBox="1"/>
          <p:nvPr/>
        </p:nvSpPr>
        <p:spPr>
          <a:xfrm>
            <a:off x="279263" y="688764"/>
            <a:ext cx="9628632" cy="1362113"/>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lt1"/>
              </a:buClr>
              <a:buSzPts val="3000"/>
              <a:buFont typeface="Calibri"/>
              <a:buNone/>
            </a:pPr>
            <a:endParaRPr sz="3000" b="1">
              <a:solidFill>
                <a:srgbClr val="3C4743"/>
              </a:solidFill>
              <a:latin typeface="Calibri"/>
              <a:ea typeface="Calibri"/>
              <a:cs typeface="Calibri"/>
              <a:sym typeface="Calibri"/>
            </a:endParaRPr>
          </a:p>
        </p:txBody>
      </p:sp>
      <p:sp>
        <p:nvSpPr>
          <p:cNvPr id="90" name="Google Shape;90;p15"/>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91" name="Google Shape;91;p15"/>
          <p:cNvSpPr txBox="1"/>
          <p:nvPr/>
        </p:nvSpPr>
        <p:spPr>
          <a:xfrm>
            <a:off x="279263" y="774852"/>
            <a:ext cx="945476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Objetivos do Subsistema de Valorização de Inventários ou Custo Contábil</a:t>
            </a:r>
            <a:endParaRPr sz="2400" b="1">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6" name="Google Shape;96;p16"/>
          <p:cNvSpPr txBox="1"/>
          <p:nvPr/>
        </p:nvSpPr>
        <p:spPr>
          <a:xfrm>
            <a:off x="279275" y="1162225"/>
            <a:ext cx="11565300" cy="5082600"/>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just" rtl="0">
              <a:lnSpc>
                <a:spcPct val="100000"/>
              </a:lnSpc>
              <a:spcBef>
                <a:spcPts val="0"/>
              </a:spcBef>
              <a:spcAft>
                <a:spcPts val="0"/>
              </a:spcAft>
              <a:buClr>
                <a:srgbClr val="000000"/>
              </a:buClr>
              <a:buSzPts val="3200"/>
              <a:buFont typeface="Noto Sans Symbols"/>
              <a:buChar char="▪"/>
            </a:pPr>
            <a:r>
              <a:rPr lang="en-US" sz="3200" b="1">
                <a:solidFill>
                  <a:srgbClr val="000000"/>
                </a:solidFill>
                <a:latin typeface="Calibri"/>
                <a:ea typeface="Calibri"/>
                <a:cs typeface="Calibri"/>
                <a:sym typeface="Calibri"/>
              </a:rPr>
              <a:t>Determinação dos valores do ativo circulante estoques</a:t>
            </a:r>
            <a:endParaRPr sz="3200" b="1">
              <a:solidFill>
                <a:srgbClr val="000000"/>
              </a:solidFill>
              <a:latin typeface="Calibri"/>
              <a:ea typeface="Calibri"/>
              <a:cs typeface="Calibri"/>
              <a:sym typeface="Calibri"/>
            </a:endParaRPr>
          </a:p>
          <a:p>
            <a:pPr marL="685800" marR="0" lvl="1" indent="-228600" algn="just" rtl="0">
              <a:lnSpc>
                <a:spcPct val="100000"/>
              </a:lnSpc>
              <a:spcBef>
                <a:spcPts val="600"/>
              </a:spcBef>
              <a:spcAft>
                <a:spcPts val="0"/>
              </a:spcAft>
              <a:buClr>
                <a:srgbClr val="000000"/>
              </a:buClr>
              <a:buSzPts val="3000"/>
              <a:buFont typeface="Noto Sans Symbols"/>
              <a:buChar char="▪"/>
            </a:pPr>
            <a:r>
              <a:rPr lang="en-US" sz="3000" b="1" i="0" u="none" strike="noStrike" cap="none">
                <a:solidFill>
                  <a:srgbClr val="000000"/>
                </a:solidFill>
                <a:latin typeface="Calibri"/>
                <a:ea typeface="Calibri"/>
                <a:cs typeface="Calibri"/>
                <a:sym typeface="Calibri"/>
              </a:rPr>
              <a:t>Ativo Circulante Estoques</a:t>
            </a:r>
            <a:endParaRPr sz="3000" b="1" i="0" u="none" strike="noStrike" cap="none">
              <a:solidFill>
                <a:srgbClr val="000000"/>
              </a:solidFill>
              <a:latin typeface="Calibri"/>
              <a:ea typeface="Calibri"/>
              <a:cs typeface="Calibri"/>
              <a:sym typeface="Calibri"/>
            </a:endParaRPr>
          </a:p>
          <a:p>
            <a:pPr marL="1143000" marR="0" lvl="2" indent="-228600" algn="just" rtl="0">
              <a:lnSpc>
                <a:spcPct val="100000"/>
              </a:lnSpc>
              <a:spcBef>
                <a:spcPts val="560"/>
              </a:spcBef>
              <a:spcAft>
                <a:spcPts val="0"/>
              </a:spcAft>
              <a:buClr>
                <a:srgbClr val="000000"/>
              </a:buClr>
              <a:buSzPts val="2800"/>
              <a:buFont typeface="Noto Sans Symbols"/>
              <a:buChar char="▪"/>
            </a:pPr>
            <a:r>
              <a:rPr lang="en-US" sz="2800" b="1" i="0" u="none" strike="noStrike" cap="none">
                <a:solidFill>
                  <a:srgbClr val="000000"/>
                </a:solidFill>
                <a:latin typeface="Calibri"/>
                <a:ea typeface="Calibri"/>
                <a:cs typeface="Calibri"/>
                <a:sym typeface="Calibri"/>
              </a:rPr>
              <a:t>Sua valorização é determinante para se obter o resultado da empresa, tanto para fins fiscais quanto para gerenciais. </a:t>
            </a:r>
            <a:endParaRPr/>
          </a:p>
          <a:p>
            <a:pPr marL="228600" marR="0" lvl="0" indent="-228600" algn="just" rtl="0">
              <a:lnSpc>
                <a:spcPct val="100000"/>
              </a:lnSpc>
              <a:spcBef>
                <a:spcPts val="640"/>
              </a:spcBef>
              <a:spcAft>
                <a:spcPts val="0"/>
              </a:spcAft>
              <a:buClr>
                <a:srgbClr val="000000"/>
              </a:buClr>
              <a:buSzPts val="3200"/>
              <a:buFont typeface="Noto Sans Symbols"/>
              <a:buChar char="▪"/>
            </a:pPr>
            <a:r>
              <a:rPr lang="en-US" sz="3200" b="1">
                <a:solidFill>
                  <a:srgbClr val="000000"/>
                </a:solidFill>
                <a:latin typeface="Calibri"/>
                <a:ea typeface="Calibri"/>
                <a:cs typeface="Calibri"/>
                <a:sym typeface="Calibri"/>
              </a:rPr>
              <a:t>Definição do conceito de controle e apuração</a:t>
            </a:r>
            <a:endParaRPr sz="3200" b="1">
              <a:solidFill>
                <a:srgbClr val="000000"/>
              </a:solidFill>
              <a:latin typeface="Calibri"/>
              <a:ea typeface="Calibri"/>
              <a:cs typeface="Calibri"/>
              <a:sym typeface="Calibri"/>
            </a:endParaRPr>
          </a:p>
          <a:p>
            <a:pPr marL="685800" marR="0" lvl="1" indent="-228600" algn="just" rtl="0">
              <a:lnSpc>
                <a:spcPct val="100000"/>
              </a:lnSpc>
              <a:spcBef>
                <a:spcPts val="600"/>
              </a:spcBef>
              <a:spcAft>
                <a:spcPts val="0"/>
              </a:spcAft>
              <a:buClr>
                <a:srgbClr val="000000"/>
              </a:buClr>
              <a:buSzPts val="3000"/>
              <a:buFont typeface="Noto Sans Symbols"/>
              <a:buChar char="▪"/>
            </a:pPr>
            <a:r>
              <a:rPr lang="en-US" sz="3000" b="1" i="0" u="none" strike="noStrike" cap="none">
                <a:solidFill>
                  <a:srgbClr val="000000"/>
                </a:solidFill>
                <a:latin typeface="Calibri"/>
                <a:ea typeface="Calibri"/>
                <a:cs typeface="Calibri"/>
                <a:sym typeface="Calibri"/>
              </a:rPr>
              <a:t>Qual tipo de controle de inventário será feito ? Qual critério adotar?</a:t>
            </a:r>
            <a:endParaRPr/>
          </a:p>
          <a:p>
            <a:pPr marL="1143000" marR="0" lvl="2" indent="-228600" algn="just" rtl="0">
              <a:lnSpc>
                <a:spcPct val="100000"/>
              </a:lnSpc>
              <a:spcBef>
                <a:spcPts val="560"/>
              </a:spcBef>
              <a:spcAft>
                <a:spcPts val="0"/>
              </a:spcAft>
              <a:buClr>
                <a:srgbClr val="000000"/>
              </a:buClr>
              <a:buSzPts val="2800"/>
              <a:buFont typeface="Noto Sans Symbols"/>
              <a:buChar char="▪"/>
            </a:pPr>
            <a:r>
              <a:rPr lang="en-US" sz="2800" b="1" i="0" u="none" strike="noStrike" cap="none">
                <a:solidFill>
                  <a:srgbClr val="000000"/>
                </a:solidFill>
                <a:latin typeface="Calibri"/>
                <a:ea typeface="Calibri"/>
                <a:cs typeface="Calibri"/>
                <a:sym typeface="Calibri"/>
              </a:rPr>
              <a:t>Períodico: contagem somente ao final do período</a:t>
            </a:r>
            <a:endParaRPr sz="2800" b="1" i="0" u="none" strike="noStrike" cap="none">
              <a:solidFill>
                <a:srgbClr val="000000"/>
              </a:solidFill>
              <a:latin typeface="Calibri"/>
              <a:ea typeface="Calibri"/>
              <a:cs typeface="Calibri"/>
              <a:sym typeface="Calibri"/>
            </a:endParaRPr>
          </a:p>
          <a:p>
            <a:pPr marL="1143000" marR="0" lvl="2" indent="-228600" algn="just" rtl="0">
              <a:lnSpc>
                <a:spcPct val="100000"/>
              </a:lnSpc>
              <a:spcBef>
                <a:spcPts val="560"/>
              </a:spcBef>
              <a:spcAft>
                <a:spcPts val="0"/>
              </a:spcAft>
              <a:buClr>
                <a:srgbClr val="000000"/>
              </a:buClr>
              <a:buSzPts val="2800"/>
              <a:buFont typeface="Noto Sans Symbols"/>
              <a:buChar char="▪"/>
            </a:pPr>
            <a:r>
              <a:rPr lang="en-US" sz="2800" b="1" i="0" u="none" strike="noStrike" cap="none">
                <a:solidFill>
                  <a:srgbClr val="000000"/>
                </a:solidFill>
                <a:latin typeface="Calibri"/>
                <a:ea typeface="Calibri"/>
                <a:cs typeface="Calibri"/>
                <a:sym typeface="Calibri"/>
              </a:rPr>
              <a:t>Permanente: todas as entradas e saídas são apontadas e contabilizadas durante o período.</a:t>
            </a:r>
            <a:endParaRPr/>
          </a:p>
          <a:p>
            <a:pPr marL="685800" marR="0" lvl="1" indent="-38100" algn="just" rtl="0">
              <a:lnSpc>
                <a:spcPct val="100000"/>
              </a:lnSpc>
              <a:spcBef>
                <a:spcPts val="600"/>
              </a:spcBef>
              <a:spcAft>
                <a:spcPts val="0"/>
              </a:spcAft>
              <a:buClr>
                <a:schemeClr val="dk2"/>
              </a:buClr>
              <a:buSzPts val="3000"/>
              <a:buFont typeface="Noto Sans Symbols"/>
              <a:buNone/>
            </a:pPr>
            <a:endParaRPr sz="3000" b="1" i="0" u="none" strike="noStrike" cap="none">
              <a:solidFill>
                <a:srgbClr val="000000"/>
              </a:solidFill>
              <a:latin typeface="Calibri"/>
              <a:ea typeface="Calibri"/>
              <a:cs typeface="Calibri"/>
              <a:sym typeface="Calibri"/>
            </a:endParaRPr>
          </a:p>
        </p:txBody>
      </p:sp>
      <p:sp>
        <p:nvSpPr>
          <p:cNvPr id="97" name="Google Shape;97;p16"/>
          <p:cNvSpPr txBox="1"/>
          <p:nvPr/>
        </p:nvSpPr>
        <p:spPr>
          <a:xfrm>
            <a:off x="279263" y="688764"/>
            <a:ext cx="9628632" cy="1362113"/>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lt1"/>
              </a:buClr>
              <a:buSzPts val="3000"/>
              <a:buFont typeface="Calibri"/>
              <a:buNone/>
            </a:pPr>
            <a:endParaRPr sz="3000" b="1">
              <a:solidFill>
                <a:srgbClr val="3C4743"/>
              </a:solidFill>
              <a:latin typeface="Calibri"/>
              <a:ea typeface="Calibri"/>
              <a:cs typeface="Calibri"/>
              <a:sym typeface="Calibri"/>
            </a:endParaRPr>
          </a:p>
        </p:txBody>
      </p:sp>
      <p:sp>
        <p:nvSpPr>
          <p:cNvPr id="98" name="Google Shape;98;p16"/>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99" name="Google Shape;99;p16"/>
          <p:cNvSpPr txBox="1"/>
          <p:nvPr/>
        </p:nvSpPr>
        <p:spPr>
          <a:xfrm>
            <a:off x="279263" y="774852"/>
            <a:ext cx="2965427"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3C4743"/>
                </a:solidFill>
                <a:latin typeface="Calibri"/>
                <a:ea typeface="Calibri"/>
                <a:cs typeface="Calibri"/>
                <a:sym typeface="Calibri"/>
              </a:rPr>
              <a:t>Atribuições e Funções</a:t>
            </a:r>
            <a:endParaRPr sz="2400" b="1">
              <a:solidFill>
                <a:srgbClr val="3C474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Google Shape;104;p17"/>
          <p:cNvSpPr txBox="1"/>
          <p:nvPr/>
        </p:nvSpPr>
        <p:spPr>
          <a:xfrm>
            <a:off x="279263" y="1369820"/>
            <a:ext cx="11565407" cy="4699591"/>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just" rtl="0">
              <a:lnSpc>
                <a:spcPct val="100000"/>
              </a:lnSpc>
              <a:spcBef>
                <a:spcPts val="0"/>
              </a:spcBef>
              <a:spcAft>
                <a:spcPts val="0"/>
              </a:spcAft>
              <a:buClr>
                <a:srgbClr val="000000"/>
              </a:buClr>
              <a:buSzPts val="3000"/>
              <a:buFont typeface="Noto Sans Symbols"/>
              <a:buChar char="▪"/>
            </a:pPr>
            <a:r>
              <a:rPr lang="en-US" sz="3000" b="0">
                <a:solidFill>
                  <a:srgbClr val="000000"/>
                </a:solidFill>
                <a:latin typeface="Calibri"/>
                <a:ea typeface="Calibri"/>
                <a:cs typeface="Calibri"/>
                <a:sym typeface="Calibri"/>
              </a:rPr>
              <a:t>OBS</a:t>
            </a:r>
            <a:r>
              <a:rPr lang="en-US" sz="3000" b="0" baseline="-25000">
                <a:solidFill>
                  <a:srgbClr val="000000"/>
                </a:solidFill>
                <a:latin typeface="Calibri"/>
                <a:ea typeface="Calibri"/>
                <a:cs typeface="Calibri"/>
                <a:sym typeface="Calibri"/>
              </a:rPr>
              <a:t>1</a:t>
            </a:r>
            <a:r>
              <a:rPr lang="en-US" sz="3000" b="0">
                <a:solidFill>
                  <a:srgbClr val="000000"/>
                </a:solidFill>
                <a:latin typeface="Calibri"/>
                <a:ea typeface="Calibri"/>
                <a:cs typeface="Calibri"/>
                <a:sym typeface="Calibri"/>
              </a:rPr>
              <a:t>: Para avaliar os estoques finais pelo custo de aquisição ou produção a empresa tem que ter o controle permanente. </a:t>
            </a:r>
            <a:endParaRPr/>
          </a:p>
          <a:p>
            <a:pPr marL="228600" marR="0" lvl="0" indent="-228600" algn="just" rtl="0">
              <a:lnSpc>
                <a:spcPct val="100000"/>
              </a:lnSpc>
              <a:spcBef>
                <a:spcPts val="600"/>
              </a:spcBef>
              <a:spcAft>
                <a:spcPts val="0"/>
              </a:spcAft>
              <a:buClr>
                <a:srgbClr val="000000"/>
              </a:buClr>
              <a:buSzPts val="3000"/>
              <a:buFont typeface="Noto Sans Symbols"/>
              <a:buChar char="▪"/>
            </a:pPr>
            <a:r>
              <a:rPr lang="en-US" sz="3000" b="0">
                <a:solidFill>
                  <a:srgbClr val="000000"/>
                </a:solidFill>
                <a:latin typeface="Calibri"/>
                <a:ea typeface="Calibri"/>
                <a:cs typeface="Calibri"/>
                <a:sym typeface="Calibri"/>
              </a:rPr>
              <a:t>OBS</a:t>
            </a:r>
            <a:r>
              <a:rPr lang="en-US" sz="3000" b="0" baseline="-25000">
                <a:solidFill>
                  <a:srgbClr val="000000"/>
                </a:solidFill>
                <a:latin typeface="Calibri"/>
                <a:ea typeface="Calibri"/>
                <a:cs typeface="Calibri"/>
                <a:sym typeface="Calibri"/>
              </a:rPr>
              <a:t>2</a:t>
            </a:r>
            <a:r>
              <a:rPr lang="en-US" sz="3000" b="0">
                <a:solidFill>
                  <a:srgbClr val="000000"/>
                </a:solidFill>
                <a:latin typeface="Calibri"/>
                <a:ea typeface="Calibri"/>
                <a:cs typeface="Calibri"/>
                <a:sym typeface="Calibri"/>
              </a:rPr>
              <a:t>: As empresas que adotam o controle </a:t>
            </a:r>
            <a:r>
              <a:rPr lang="en-US" sz="3000">
                <a:latin typeface="Calibri"/>
                <a:ea typeface="Calibri"/>
                <a:cs typeface="Calibri"/>
                <a:sym typeface="Calibri"/>
              </a:rPr>
              <a:t>periódico</a:t>
            </a:r>
            <a:r>
              <a:rPr lang="en-US" sz="3000" b="0">
                <a:solidFill>
                  <a:srgbClr val="000000"/>
                </a:solidFill>
                <a:latin typeface="Calibri"/>
                <a:ea typeface="Calibri"/>
                <a:cs typeface="Calibri"/>
                <a:sym typeface="Calibri"/>
              </a:rPr>
              <a:t> devem seguir a regra básica da legislação de imposto de renda (art. 15, DL n</a:t>
            </a:r>
            <a:r>
              <a:rPr lang="en-US" sz="3000" b="0" baseline="30000">
                <a:solidFill>
                  <a:srgbClr val="000000"/>
                </a:solidFill>
                <a:latin typeface="Calibri"/>
                <a:ea typeface="Calibri"/>
                <a:cs typeface="Calibri"/>
                <a:sym typeface="Calibri"/>
              </a:rPr>
              <a:t>o</a:t>
            </a:r>
            <a:r>
              <a:rPr lang="en-US" sz="3000" b="0">
                <a:solidFill>
                  <a:srgbClr val="000000"/>
                </a:solidFill>
                <a:latin typeface="Calibri"/>
                <a:ea typeface="Calibri"/>
                <a:cs typeface="Calibri"/>
                <a:sym typeface="Calibri"/>
              </a:rPr>
              <a:t> 1.598/77). Sendo estoques finais de produtos em processo e produtos acabados avaliados:</a:t>
            </a:r>
            <a:endParaRPr/>
          </a:p>
          <a:p>
            <a:pPr marL="685800" marR="0" lvl="1" indent="-228600" algn="just" rtl="0">
              <a:lnSpc>
                <a:spcPct val="100000"/>
              </a:lnSpc>
              <a:spcBef>
                <a:spcPts val="560"/>
              </a:spcBef>
              <a:spcAft>
                <a:spcPts val="0"/>
              </a:spcAft>
              <a:buClr>
                <a:srgbClr val="000000"/>
              </a:buClr>
              <a:buSzPts val="2800"/>
              <a:buFont typeface="Noto Sans Symbols"/>
              <a:buChar char="▪"/>
            </a:pPr>
            <a:r>
              <a:rPr lang="en-US" sz="2800" b="0" i="0" u="none" strike="noStrike" cap="none">
                <a:solidFill>
                  <a:srgbClr val="000000"/>
                </a:solidFill>
                <a:latin typeface="Calibri"/>
                <a:ea typeface="Calibri"/>
                <a:cs typeface="Calibri"/>
                <a:sym typeface="Calibri"/>
              </a:rPr>
              <a:t>Materiais em processamento:1,5 vez o maior custo dos materiais aplicados ou 80% do valor dos produtos acabados.</a:t>
            </a:r>
            <a:endParaRPr/>
          </a:p>
          <a:p>
            <a:pPr marL="685800" marR="0" lvl="1" indent="-228600" algn="just" rtl="0">
              <a:lnSpc>
                <a:spcPct val="100000"/>
              </a:lnSpc>
              <a:spcBef>
                <a:spcPts val="560"/>
              </a:spcBef>
              <a:spcAft>
                <a:spcPts val="0"/>
              </a:spcAft>
              <a:buClr>
                <a:srgbClr val="000000"/>
              </a:buClr>
              <a:buSzPts val="2800"/>
              <a:buFont typeface="Noto Sans Symbols"/>
              <a:buChar char="▪"/>
            </a:pPr>
            <a:r>
              <a:rPr lang="en-US" sz="2800" b="0" i="0" u="none" strike="noStrike" cap="none">
                <a:solidFill>
                  <a:srgbClr val="000000"/>
                </a:solidFill>
                <a:latin typeface="Calibri"/>
                <a:ea typeface="Calibri"/>
                <a:cs typeface="Calibri"/>
                <a:sym typeface="Calibri"/>
              </a:rPr>
              <a:t>Produtos acabados: 70% do maior preço de vendo do período-base.</a:t>
            </a:r>
            <a:endParaRPr/>
          </a:p>
        </p:txBody>
      </p:sp>
      <p:sp>
        <p:nvSpPr>
          <p:cNvPr id="105" name="Google Shape;105;p17"/>
          <p:cNvSpPr txBox="1"/>
          <p:nvPr/>
        </p:nvSpPr>
        <p:spPr>
          <a:xfrm>
            <a:off x="279263" y="688764"/>
            <a:ext cx="9628632" cy="1362113"/>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lt1"/>
              </a:buClr>
              <a:buSzPts val="3000"/>
              <a:buFont typeface="Calibri"/>
              <a:buNone/>
            </a:pPr>
            <a:endParaRPr sz="3000" b="1">
              <a:solidFill>
                <a:srgbClr val="3C4743"/>
              </a:solidFill>
              <a:latin typeface="Calibri"/>
              <a:ea typeface="Calibri"/>
              <a:cs typeface="Calibri"/>
              <a:sym typeface="Calibri"/>
            </a:endParaRPr>
          </a:p>
        </p:txBody>
      </p:sp>
      <p:sp>
        <p:nvSpPr>
          <p:cNvPr id="106" name="Google Shape;106;p17"/>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107" name="Google Shape;107;p17"/>
          <p:cNvSpPr txBox="1"/>
          <p:nvPr/>
        </p:nvSpPr>
        <p:spPr>
          <a:xfrm>
            <a:off x="279263" y="774852"/>
            <a:ext cx="2965427"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3C4743"/>
                </a:solidFill>
                <a:latin typeface="Calibri"/>
                <a:ea typeface="Calibri"/>
                <a:cs typeface="Calibri"/>
                <a:sym typeface="Calibri"/>
              </a:rPr>
              <a:t>Atribuições e Funções</a:t>
            </a:r>
            <a:endParaRPr sz="2400" b="1">
              <a:solidFill>
                <a:srgbClr val="3C474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8"/>
          <p:cNvSpPr txBox="1"/>
          <p:nvPr/>
        </p:nvSpPr>
        <p:spPr>
          <a:xfrm>
            <a:off x="279263" y="1369820"/>
            <a:ext cx="11565407" cy="4699591"/>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just" rtl="0">
              <a:lnSpc>
                <a:spcPct val="100000"/>
              </a:lnSpc>
              <a:spcBef>
                <a:spcPts val="0"/>
              </a:spcBef>
              <a:spcAft>
                <a:spcPts val="0"/>
              </a:spcAft>
              <a:buClr>
                <a:srgbClr val="000000"/>
              </a:buClr>
              <a:buSzPts val="2800"/>
              <a:buFont typeface="Noto Sans Symbols"/>
              <a:buChar char="▪"/>
            </a:pPr>
            <a:r>
              <a:rPr lang="en-US" sz="2800" b="1">
                <a:solidFill>
                  <a:srgbClr val="000000"/>
                </a:solidFill>
                <a:latin typeface="Calibri"/>
                <a:ea typeface="Calibri"/>
                <a:cs typeface="Calibri"/>
                <a:sym typeface="Calibri"/>
              </a:rPr>
              <a:t>Definição dos critérios de controle de valorização</a:t>
            </a:r>
            <a:endParaRPr sz="2800" b="1">
              <a:solidFill>
                <a:srgbClr val="000000"/>
              </a:solidFill>
              <a:latin typeface="Calibri"/>
              <a:ea typeface="Calibri"/>
              <a:cs typeface="Calibri"/>
              <a:sym typeface="Calibri"/>
            </a:endParaRPr>
          </a:p>
          <a:p>
            <a:pPr marL="685800" marR="0" lvl="1" indent="-228600" algn="just" rtl="0">
              <a:lnSpc>
                <a:spcPct val="100000"/>
              </a:lnSpc>
              <a:spcBef>
                <a:spcPts val="480"/>
              </a:spcBef>
              <a:spcAft>
                <a:spcPts val="0"/>
              </a:spcAft>
              <a:buClr>
                <a:srgbClr val="000000"/>
              </a:buClr>
              <a:buSzPts val="2400"/>
              <a:buFont typeface="Noto Sans Symbols"/>
              <a:buChar char="▪"/>
            </a:pPr>
            <a:r>
              <a:rPr lang="en-US" sz="2400" b="1" i="0" u="none" strike="noStrike" cap="none">
                <a:solidFill>
                  <a:srgbClr val="000000"/>
                </a:solidFill>
                <a:latin typeface="Calibri"/>
                <a:ea typeface="Calibri"/>
                <a:cs typeface="Calibri"/>
                <a:sym typeface="Calibri"/>
              </a:rPr>
              <a:t>Preço Médio Ponderado</a:t>
            </a:r>
            <a:endParaRPr sz="2400" b="1" i="0" u="none" strike="noStrike" cap="none">
              <a:solidFill>
                <a:srgbClr val="000000"/>
              </a:solidFill>
              <a:latin typeface="Calibri"/>
              <a:ea typeface="Calibri"/>
              <a:cs typeface="Calibri"/>
              <a:sym typeface="Calibri"/>
            </a:endParaRPr>
          </a:p>
          <a:p>
            <a:pPr marL="685800" marR="0" lvl="1" indent="-228600" algn="just" rtl="0">
              <a:lnSpc>
                <a:spcPct val="100000"/>
              </a:lnSpc>
              <a:spcBef>
                <a:spcPts val="480"/>
              </a:spcBef>
              <a:spcAft>
                <a:spcPts val="0"/>
              </a:spcAft>
              <a:buClr>
                <a:srgbClr val="000000"/>
              </a:buClr>
              <a:buSzPts val="2400"/>
              <a:buFont typeface="Noto Sans Symbols"/>
              <a:buChar char="▪"/>
            </a:pPr>
            <a:r>
              <a:rPr lang="en-US" sz="2400" b="1" i="0" u="none" strike="noStrike" cap="none">
                <a:solidFill>
                  <a:srgbClr val="000000"/>
                </a:solidFill>
                <a:latin typeface="Calibri"/>
                <a:ea typeface="Calibri"/>
                <a:cs typeface="Calibri"/>
                <a:sym typeface="Calibri"/>
              </a:rPr>
              <a:t>PEPS – Primeiro a Entrar e Primeiro a Sair</a:t>
            </a:r>
            <a:endParaRPr sz="2400" b="1" i="0" u="none" strike="noStrike" cap="none">
              <a:solidFill>
                <a:srgbClr val="000000"/>
              </a:solidFill>
              <a:latin typeface="Calibri"/>
              <a:ea typeface="Calibri"/>
              <a:cs typeface="Calibri"/>
              <a:sym typeface="Calibri"/>
            </a:endParaRPr>
          </a:p>
          <a:p>
            <a:pPr marL="228600" marR="0" lvl="0" indent="-228600" algn="just" rtl="0">
              <a:lnSpc>
                <a:spcPct val="100000"/>
              </a:lnSpc>
              <a:spcBef>
                <a:spcPts val="560"/>
              </a:spcBef>
              <a:spcAft>
                <a:spcPts val="0"/>
              </a:spcAft>
              <a:buClr>
                <a:srgbClr val="000000"/>
              </a:buClr>
              <a:buSzPts val="2800"/>
              <a:buFont typeface="Noto Sans Symbols"/>
              <a:buChar char="▪"/>
            </a:pPr>
            <a:r>
              <a:rPr lang="en-US" sz="2800" b="1">
                <a:solidFill>
                  <a:srgbClr val="000000"/>
                </a:solidFill>
                <a:latin typeface="Calibri"/>
                <a:ea typeface="Calibri"/>
                <a:cs typeface="Calibri"/>
                <a:sym typeface="Calibri"/>
              </a:rPr>
              <a:t>Definição alternativa dos critérios de controle de valorização</a:t>
            </a:r>
            <a:endParaRPr sz="2800" b="1">
              <a:solidFill>
                <a:srgbClr val="000000"/>
              </a:solidFill>
              <a:latin typeface="Calibri"/>
              <a:ea typeface="Calibri"/>
              <a:cs typeface="Calibri"/>
              <a:sym typeface="Calibri"/>
            </a:endParaRPr>
          </a:p>
          <a:p>
            <a:pPr marL="685800" marR="0" lvl="1" indent="-228600" algn="just" rtl="0">
              <a:lnSpc>
                <a:spcPct val="100000"/>
              </a:lnSpc>
              <a:spcBef>
                <a:spcPts val="480"/>
              </a:spcBef>
              <a:spcAft>
                <a:spcPts val="0"/>
              </a:spcAft>
              <a:buClr>
                <a:srgbClr val="000000"/>
              </a:buClr>
              <a:buSzPts val="2400"/>
              <a:buFont typeface="Noto Sans Symbols"/>
              <a:buChar char="▪"/>
            </a:pPr>
            <a:r>
              <a:rPr lang="en-US" sz="2400" b="1" i="0" u="none" strike="noStrike" cap="none">
                <a:solidFill>
                  <a:srgbClr val="000000"/>
                </a:solidFill>
                <a:latin typeface="Calibri"/>
                <a:ea typeface="Calibri"/>
                <a:cs typeface="Calibri"/>
                <a:sym typeface="Calibri"/>
              </a:rPr>
              <a:t>Preço de reposição</a:t>
            </a:r>
            <a:endParaRPr sz="2400" b="1" i="0" u="none" strike="noStrike" cap="none">
              <a:solidFill>
                <a:srgbClr val="000000"/>
              </a:solidFill>
              <a:latin typeface="Calibri"/>
              <a:ea typeface="Calibri"/>
              <a:cs typeface="Calibri"/>
              <a:sym typeface="Calibri"/>
            </a:endParaRPr>
          </a:p>
          <a:p>
            <a:pPr marL="685800" marR="0" lvl="1" indent="-228600" algn="just" rtl="0">
              <a:lnSpc>
                <a:spcPct val="100000"/>
              </a:lnSpc>
              <a:spcBef>
                <a:spcPts val="480"/>
              </a:spcBef>
              <a:spcAft>
                <a:spcPts val="0"/>
              </a:spcAft>
              <a:buClr>
                <a:srgbClr val="000000"/>
              </a:buClr>
              <a:buSzPts val="2400"/>
              <a:buFont typeface="Noto Sans Symbols"/>
              <a:buChar char="▪"/>
            </a:pPr>
            <a:r>
              <a:rPr lang="en-US" sz="2400" b="1" i="0" u="none" strike="noStrike" cap="none">
                <a:solidFill>
                  <a:srgbClr val="000000"/>
                </a:solidFill>
                <a:latin typeface="Calibri"/>
                <a:ea typeface="Calibri"/>
                <a:cs typeface="Calibri"/>
                <a:sym typeface="Calibri"/>
              </a:rPr>
              <a:t>Menor preço de mercado </a:t>
            </a:r>
            <a:endParaRPr/>
          </a:p>
          <a:p>
            <a:pPr marL="685800" marR="0" lvl="1" indent="-228600" algn="just" rtl="0">
              <a:lnSpc>
                <a:spcPct val="100000"/>
              </a:lnSpc>
              <a:spcBef>
                <a:spcPts val="480"/>
              </a:spcBef>
              <a:spcAft>
                <a:spcPts val="0"/>
              </a:spcAft>
              <a:buClr>
                <a:srgbClr val="000000"/>
              </a:buClr>
              <a:buSzPts val="2400"/>
              <a:buFont typeface="Noto Sans Symbols"/>
              <a:buChar char="▪"/>
            </a:pPr>
            <a:r>
              <a:rPr lang="en-US" sz="2400" b="1" i="0" u="none" strike="noStrike" cap="none">
                <a:solidFill>
                  <a:srgbClr val="000000"/>
                </a:solidFill>
                <a:latin typeface="Calibri"/>
                <a:ea typeface="Calibri"/>
                <a:cs typeface="Calibri"/>
                <a:sym typeface="Calibri"/>
              </a:rPr>
              <a:t>Preço padrão</a:t>
            </a:r>
            <a:endParaRPr sz="2400" b="1" i="0" u="none" strike="noStrike" cap="none">
              <a:solidFill>
                <a:srgbClr val="000000"/>
              </a:solidFill>
              <a:latin typeface="Calibri"/>
              <a:ea typeface="Calibri"/>
              <a:cs typeface="Calibri"/>
              <a:sym typeface="Calibri"/>
            </a:endParaRPr>
          </a:p>
          <a:p>
            <a:pPr marL="685800" marR="0" lvl="1" indent="-228600" algn="just" rtl="0">
              <a:lnSpc>
                <a:spcPct val="100000"/>
              </a:lnSpc>
              <a:spcBef>
                <a:spcPts val="480"/>
              </a:spcBef>
              <a:spcAft>
                <a:spcPts val="0"/>
              </a:spcAft>
              <a:buClr>
                <a:srgbClr val="000000"/>
              </a:buClr>
              <a:buSzPts val="2400"/>
              <a:buFont typeface="Noto Sans Symbols"/>
              <a:buChar char="▪"/>
            </a:pPr>
            <a:r>
              <a:rPr lang="en-US" sz="2400" b="1" i="0" u="none" strike="noStrike" cap="none">
                <a:solidFill>
                  <a:srgbClr val="000000"/>
                </a:solidFill>
                <a:latin typeface="Calibri"/>
                <a:ea typeface="Calibri"/>
                <a:cs typeface="Calibri"/>
                <a:sym typeface="Calibri"/>
              </a:rPr>
              <a:t>Preço de última compra corrigido (para fins gerenciais ou da CVM)</a:t>
            </a:r>
            <a:endParaRPr/>
          </a:p>
          <a:p>
            <a:pPr marL="685800" marR="0" lvl="1" indent="-228600" algn="just" rtl="0">
              <a:lnSpc>
                <a:spcPct val="100000"/>
              </a:lnSpc>
              <a:spcBef>
                <a:spcPts val="480"/>
              </a:spcBef>
              <a:spcAft>
                <a:spcPts val="0"/>
              </a:spcAft>
              <a:buClr>
                <a:srgbClr val="000000"/>
              </a:buClr>
              <a:buSzPts val="2400"/>
              <a:buFont typeface="Noto Sans Symbols"/>
              <a:buChar char="▪"/>
            </a:pPr>
            <a:r>
              <a:rPr lang="en-US" sz="2400" b="1" i="0" u="none" strike="noStrike" cap="none">
                <a:solidFill>
                  <a:srgbClr val="000000"/>
                </a:solidFill>
                <a:latin typeface="Calibri"/>
                <a:ea typeface="Calibri"/>
                <a:cs typeface="Calibri"/>
                <a:sym typeface="Calibri"/>
              </a:rPr>
              <a:t>Valorização em outros padrões monetários</a:t>
            </a:r>
            <a:endParaRPr sz="2400" b="1" i="0" u="none" strike="noStrike" cap="none">
              <a:solidFill>
                <a:srgbClr val="000000"/>
              </a:solidFill>
              <a:latin typeface="Calibri"/>
              <a:ea typeface="Calibri"/>
              <a:cs typeface="Calibri"/>
              <a:sym typeface="Calibri"/>
            </a:endParaRPr>
          </a:p>
          <a:p>
            <a:pPr marL="685800" marR="0" lvl="1" indent="-228600" algn="just" rtl="0">
              <a:lnSpc>
                <a:spcPct val="100000"/>
              </a:lnSpc>
              <a:spcBef>
                <a:spcPts val="480"/>
              </a:spcBef>
              <a:spcAft>
                <a:spcPts val="0"/>
              </a:spcAft>
              <a:buClr>
                <a:srgbClr val="000000"/>
              </a:buClr>
              <a:buSzPts val="2400"/>
              <a:buFont typeface="Noto Sans Symbols"/>
              <a:buChar char="▪"/>
            </a:pPr>
            <a:r>
              <a:rPr lang="en-US" sz="2400" b="1" i="0" u="none" strike="noStrike" cap="none">
                <a:solidFill>
                  <a:srgbClr val="000000"/>
                </a:solidFill>
                <a:latin typeface="Calibri"/>
                <a:ea typeface="Calibri"/>
                <a:cs typeface="Calibri"/>
                <a:sym typeface="Calibri"/>
              </a:rPr>
              <a:t>Preço de venda (para produtos acabados)</a:t>
            </a:r>
            <a:endParaRPr sz="2400" b="1" i="0" u="none" strike="noStrike" cap="none">
              <a:solidFill>
                <a:srgbClr val="000000"/>
              </a:solidFill>
              <a:latin typeface="Calibri"/>
              <a:ea typeface="Calibri"/>
              <a:cs typeface="Calibri"/>
              <a:sym typeface="Calibri"/>
            </a:endParaRPr>
          </a:p>
          <a:p>
            <a:pPr marL="228600" marR="0" lvl="0" indent="-50800" algn="just" rtl="0">
              <a:lnSpc>
                <a:spcPct val="100000"/>
              </a:lnSpc>
              <a:spcBef>
                <a:spcPts val="560"/>
              </a:spcBef>
              <a:spcAft>
                <a:spcPts val="0"/>
              </a:spcAft>
              <a:buClr>
                <a:schemeClr val="dk2"/>
              </a:buClr>
              <a:buSzPts val="2800"/>
              <a:buFont typeface="Noto Sans Symbols"/>
              <a:buNone/>
            </a:pPr>
            <a:endParaRPr sz="2800" b="1">
              <a:solidFill>
                <a:srgbClr val="000000"/>
              </a:solidFill>
              <a:latin typeface="Calibri"/>
              <a:ea typeface="Calibri"/>
              <a:cs typeface="Calibri"/>
              <a:sym typeface="Calibri"/>
            </a:endParaRPr>
          </a:p>
        </p:txBody>
      </p:sp>
      <p:sp>
        <p:nvSpPr>
          <p:cNvPr id="113" name="Google Shape;113;p18"/>
          <p:cNvSpPr txBox="1"/>
          <p:nvPr/>
        </p:nvSpPr>
        <p:spPr>
          <a:xfrm>
            <a:off x="279263" y="688764"/>
            <a:ext cx="9628632" cy="1362113"/>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lt1"/>
              </a:buClr>
              <a:buSzPts val="3000"/>
              <a:buFont typeface="Calibri"/>
              <a:buNone/>
            </a:pPr>
            <a:endParaRPr sz="3000" b="1">
              <a:solidFill>
                <a:srgbClr val="3C4743"/>
              </a:solidFill>
              <a:latin typeface="Calibri"/>
              <a:ea typeface="Calibri"/>
              <a:cs typeface="Calibri"/>
              <a:sym typeface="Calibri"/>
            </a:endParaRPr>
          </a:p>
        </p:txBody>
      </p:sp>
      <p:sp>
        <p:nvSpPr>
          <p:cNvPr id="114" name="Google Shape;114;p18"/>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115" name="Google Shape;115;p18"/>
          <p:cNvSpPr txBox="1"/>
          <p:nvPr/>
        </p:nvSpPr>
        <p:spPr>
          <a:xfrm>
            <a:off x="279263" y="774852"/>
            <a:ext cx="2965427"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3C4743"/>
                </a:solidFill>
                <a:latin typeface="Calibri"/>
                <a:ea typeface="Calibri"/>
                <a:cs typeface="Calibri"/>
                <a:sym typeface="Calibri"/>
              </a:rPr>
              <a:t>Atribuições e Funções</a:t>
            </a:r>
            <a:endParaRPr sz="2400" b="1">
              <a:solidFill>
                <a:srgbClr val="3C474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9"/>
        <p:cNvGrpSpPr/>
        <p:nvPr/>
      </p:nvGrpSpPr>
      <p:grpSpPr>
        <a:xfrm>
          <a:off x="0" y="0"/>
          <a:ext cx="0" cy="0"/>
          <a:chOff x="0" y="0"/>
          <a:chExt cx="0" cy="0"/>
        </a:xfrm>
      </p:grpSpPr>
      <p:sp>
        <p:nvSpPr>
          <p:cNvPr id="120" name="Google Shape;120;p19"/>
          <p:cNvSpPr txBox="1"/>
          <p:nvPr/>
        </p:nvSpPr>
        <p:spPr>
          <a:xfrm>
            <a:off x="279263" y="1369820"/>
            <a:ext cx="11565407" cy="4699591"/>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just" rtl="0">
              <a:lnSpc>
                <a:spcPct val="100000"/>
              </a:lnSpc>
              <a:spcBef>
                <a:spcPts val="0"/>
              </a:spcBef>
              <a:spcAft>
                <a:spcPts val="0"/>
              </a:spcAft>
              <a:buClr>
                <a:srgbClr val="000000"/>
              </a:buClr>
              <a:buSzPts val="2800"/>
              <a:buFont typeface="Noto Sans Symbols"/>
              <a:buChar char="▪"/>
            </a:pPr>
            <a:r>
              <a:rPr lang="en-US" sz="2800" b="0">
                <a:solidFill>
                  <a:srgbClr val="000000"/>
                </a:solidFill>
                <a:latin typeface="Calibri"/>
                <a:ea typeface="Calibri"/>
                <a:cs typeface="Calibri"/>
                <a:sym typeface="Calibri"/>
              </a:rPr>
              <a:t>Identificação e procedimentos de contabilização para as categorias de movimentação</a:t>
            </a:r>
            <a:endParaRPr sz="2800" b="0">
              <a:solidFill>
                <a:srgbClr val="000000"/>
              </a:solidFill>
              <a:latin typeface="Calibri"/>
              <a:ea typeface="Calibri"/>
              <a:cs typeface="Calibri"/>
              <a:sym typeface="Calibri"/>
            </a:endParaRPr>
          </a:p>
        </p:txBody>
      </p:sp>
      <p:sp>
        <p:nvSpPr>
          <p:cNvPr id="121" name="Google Shape;121;p19"/>
          <p:cNvSpPr txBox="1"/>
          <p:nvPr/>
        </p:nvSpPr>
        <p:spPr>
          <a:xfrm>
            <a:off x="279263" y="688764"/>
            <a:ext cx="9628632" cy="1362113"/>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lt1"/>
              </a:buClr>
              <a:buSzPts val="3000"/>
              <a:buFont typeface="Calibri"/>
              <a:buNone/>
            </a:pPr>
            <a:endParaRPr sz="3000" b="1">
              <a:solidFill>
                <a:srgbClr val="3C4743"/>
              </a:solidFill>
              <a:latin typeface="Calibri"/>
              <a:ea typeface="Calibri"/>
              <a:cs typeface="Calibri"/>
              <a:sym typeface="Calibri"/>
            </a:endParaRPr>
          </a:p>
        </p:txBody>
      </p:sp>
      <p:sp>
        <p:nvSpPr>
          <p:cNvPr id="122" name="Google Shape;122;p19"/>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123" name="Google Shape;123;p19"/>
          <p:cNvSpPr txBox="1"/>
          <p:nvPr/>
        </p:nvSpPr>
        <p:spPr>
          <a:xfrm>
            <a:off x="279263" y="774852"/>
            <a:ext cx="2965427"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3C4743"/>
                </a:solidFill>
                <a:latin typeface="Calibri"/>
                <a:ea typeface="Calibri"/>
                <a:cs typeface="Calibri"/>
                <a:sym typeface="Calibri"/>
              </a:rPr>
              <a:t>Atribuições e Funções</a:t>
            </a:r>
            <a:endParaRPr/>
          </a:p>
        </p:txBody>
      </p:sp>
      <p:sp>
        <p:nvSpPr>
          <p:cNvPr id="124" name="Google Shape;124;p19"/>
          <p:cNvSpPr/>
          <p:nvPr/>
        </p:nvSpPr>
        <p:spPr>
          <a:xfrm>
            <a:off x="1523447" y="2502364"/>
            <a:ext cx="9628632" cy="3356124"/>
          </a:xfrm>
          <a:prstGeom prst="roundRect">
            <a:avLst>
              <a:gd name="adj" fmla="val 16667"/>
            </a:avLst>
          </a:prstGeom>
          <a:gradFill>
            <a:gsLst>
              <a:gs pos="0">
                <a:srgbClr val="A1A4A3"/>
              </a:gs>
              <a:gs pos="50000">
                <a:srgbClr val="949796"/>
              </a:gs>
              <a:gs pos="100000">
                <a:srgbClr val="828685"/>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Compra e importação de materiais ou produtos</a:t>
            </a:r>
            <a:endParaRPr/>
          </a:p>
          <a:p>
            <a:pPr marL="285750" marR="0" lvl="0" indent="-285750" algn="l" rtl="0">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Devolução de clientes</a:t>
            </a:r>
            <a:endParaRPr/>
          </a:p>
          <a:p>
            <a:pPr marL="285750" marR="0" lvl="0" indent="-285750" algn="l" rtl="0">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Transferência de materiais ou produtos</a:t>
            </a:r>
            <a:endParaRPr/>
          </a:p>
          <a:p>
            <a:pPr marL="285750" marR="0" lvl="0" indent="-285750" algn="l" rtl="0">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Empréstimo de materiais</a:t>
            </a:r>
            <a:endParaRPr/>
          </a:p>
          <a:p>
            <a:pPr marL="285750" marR="0" lvl="0" indent="-285750" algn="l" rtl="0">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Retorno de industrialização</a:t>
            </a:r>
            <a:endParaRPr/>
          </a:p>
          <a:p>
            <a:pPr marL="285750" marR="0" lvl="0" indent="-285750" algn="l" rtl="0">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Reaproveitamento de materiais e sucatas</a:t>
            </a:r>
            <a:endParaRPr/>
          </a:p>
          <a:p>
            <a:pPr marL="285750" marR="0" lvl="0" indent="-285750" algn="l" rtl="0">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Construção de materiais internamente para estocagem e posterior aquisição</a:t>
            </a:r>
            <a:endParaRPr/>
          </a:p>
          <a:p>
            <a:pPr marL="285750" marR="0" lvl="0" indent="-285750" algn="l" rtl="0">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Retorno de materiais aproveitáveis</a:t>
            </a:r>
            <a:endParaRPr/>
          </a:p>
          <a:p>
            <a:pPr marL="285750" marR="0" lvl="0" indent="-285750" algn="l" rtl="0">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Alteração de origem do material fabricado para comprado</a:t>
            </a:r>
            <a:endParaRPr sz="2200">
              <a:solidFill>
                <a:schemeClr val="dk1"/>
              </a:solidFill>
              <a:latin typeface="Calibri"/>
              <a:ea typeface="Calibri"/>
              <a:cs typeface="Calibri"/>
              <a:sym typeface="Calibri"/>
            </a:endParaRPr>
          </a:p>
        </p:txBody>
      </p:sp>
      <p:sp>
        <p:nvSpPr>
          <p:cNvPr id="125" name="Google Shape;125;p19"/>
          <p:cNvSpPr txBox="1"/>
          <p:nvPr/>
        </p:nvSpPr>
        <p:spPr>
          <a:xfrm>
            <a:off x="361028" y="2343955"/>
            <a:ext cx="184379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ENTRADAS</a:t>
            </a: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9"/>
        <p:cNvGrpSpPr/>
        <p:nvPr/>
      </p:nvGrpSpPr>
      <p:grpSpPr>
        <a:xfrm>
          <a:off x="0" y="0"/>
          <a:ext cx="0" cy="0"/>
          <a:chOff x="0" y="0"/>
          <a:chExt cx="0" cy="0"/>
        </a:xfrm>
      </p:grpSpPr>
      <p:sp>
        <p:nvSpPr>
          <p:cNvPr id="130" name="Google Shape;130;p20"/>
          <p:cNvSpPr txBox="1"/>
          <p:nvPr/>
        </p:nvSpPr>
        <p:spPr>
          <a:xfrm>
            <a:off x="279263" y="1369820"/>
            <a:ext cx="11565407" cy="4699591"/>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just" rtl="0">
              <a:lnSpc>
                <a:spcPct val="100000"/>
              </a:lnSpc>
              <a:spcBef>
                <a:spcPts val="0"/>
              </a:spcBef>
              <a:spcAft>
                <a:spcPts val="0"/>
              </a:spcAft>
              <a:buClr>
                <a:srgbClr val="000000"/>
              </a:buClr>
              <a:buSzPts val="2800"/>
              <a:buFont typeface="Noto Sans Symbols"/>
              <a:buChar char="▪"/>
            </a:pPr>
            <a:r>
              <a:rPr lang="en-US" sz="2800" b="0">
                <a:solidFill>
                  <a:srgbClr val="000000"/>
                </a:solidFill>
                <a:latin typeface="Calibri"/>
                <a:ea typeface="Calibri"/>
                <a:cs typeface="Calibri"/>
                <a:sym typeface="Calibri"/>
              </a:rPr>
              <a:t>Identificação e procedimentos de contabilização para as categorias de movimentação</a:t>
            </a:r>
            <a:endParaRPr sz="2800" b="0">
              <a:solidFill>
                <a:srgbClr val="000000"/>
              </a:solidFill>
              <a:latin typeface="Calibri"/>
              <a:ea typeface="Calibri"/>
              <a:cs typeface="Calibri"/>
              <a:sym typeface="Calibri"/>
            </a:endParaRPr>
          </a:p>
        </p:txBody>
      </p:sp>
      <p:sp>
        <p:nvSpPr>
          <p:cNvPr id="131" name="Google Shape;131;p20"/>
          <p:cNvSpPr txBox="1"/>
          <p:nvPr/>
        </p:nvSpPr>
        <p:spPr>
          <a:xfrm>
            <a:off x="279263" y="688764"/>
            <a:ext cx="9628632" cy="1362113"/>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lt1"/>
              </a:buClr>
              <a:buSzPts val="3000"/>
              <a:buFont typeface="Calibri"/>
              <a:buNone/>
            </a:pPr>
            <a:endParaRPr sz="3000" b="1">
              <a:solidFill>
                <a:srgbClr val="3C4743"/>
              </a:solidFill>
              <a:latin typeface="Calibri"/>
              <a:ea typeface="Calibri"/>
              <a:cs typeface="Calibri"/>
              <a:sym typeface="Calibri"/>
            </a:endParaRPr>
          </a:p>
        </p:txBody>
      </p:sp>
      <p:sp>
        <p:nvSpPr>
          <p:cNvPr id="132" name="Google Shape;132;p20"/>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133" name="Google Shape;133;p20"/>
          <p:cNvSpPr txBox="1"/>
          <p:nvPr/>
        </p:nvSpPr>
        <p:spPr>
          <a:xfrm>
            <a:off x="279263" y="774852"/>
            <a:ext cx="2965427"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3C4743"/>
                </a:solidFill>
                <a:latin typeface="Calibri"/>
                <a:ea typeface="Calibri"/>
                <a:cs typeface="Calibri"/>
                <a:sym typeface="Calibri"/>
              </a:rPr>
              <a:t>Atribuições e Funções</a:t>
            </a:r>
            <a:endParaRPr/>
          </a:p>
        </p:txBody>
      </p:sp>
      <p:sp>
        <p:nvSpPr>
          <p:cNvPr id="134" name="Google Shape;134;p20"/>
          <p:cNvSpPr/>
          <p:nvPr/>
        </p:nvSpPr>
        <p:spPr>
          <a:xfrm>
            <a:off x="1523447" y="2502364"/>
            <a:ext cx="9628632" cy="3356124"/>
          </a:xfrm>
          <a:prstGeom prst="roundRect">
            <a:avLst>
              <a:gd name="adj" fmla="val 16667"/>
            </a:avLst>
          </a:prstGeom>
          <a:gradFill>
            <a:gsLst>
              <a:gs pos="0">
                <a:srgbClr val="A1A4A3"/>
              </a:gs>
              <a:gs pos="50000">
                <a:srgbClr val="949796"/>
              </a:gs>
              <a:gs pos="100000">
                <a:srgbClr val="828685"/>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285750" marR="0" lvl="0" indent="-285750" algn="l" rtl="0">
              <a:spcBef>
                <a:spcPts val="0"/>
              </a:spcBef>
              <a:spcAft>
                <a:spcPts val="0"/>
              </a:spcAft>
              <a:buClr>
                <a:schemeClr val="dk2"/>
              </a:buClr>
              <a:buSzPts val="2200"/>
              <a:buFont typeface="Arial"/>
              <a:buChar char="•"/>
            </a:pPr>
            <a:r>
              <a:rPr lang="en-US" sz="2200">
                <a:solidFill>
                  <a:schemeClr val="dk2"/>
                </a:solidFill>
                <a:latin typeface="Calibri"/>
                <a:ea typeface="Calibri"/>
                <a:cs typeface="Calibri"/>
                <a:sym typeface="Calibri"/>
              </a:rPr>
              <a:t>Requisição de materiais ou produtos para venda</a:t>
            </a:r>
            <a:endParaRPr/>
          </a:p>
          <a:p>
            <a:pPr marL="285750" marR="0" lvl="0" indent="-285750" algn="l" rtl="0">
              <a:spcBef>
                <a:spcPts val="0"/>
              </a:spcBef>
              <a:spcAft>
                <a:spcPts val="0"/>
              </a:spcAft>
              <a:buClr>
                <a:schemeClr val="dk2"/>
              </a:buClr>
              <a:buSzPts val="2200"/>
              <a:buFont typeface="Arial"/>
              <a:buChar char="•"/>
            </a:pPr>
            <a:r>
              <a:rPr lang="en-US" sz="2200">
                <a:solidFill>
                  <a:schemeClr val="dk2"/>
                </a:solidFill>
                <a:latin typeface="Calibri"/>
                <a:ea typeface="Calibri"/>
                <a:cs typeface="Calibri"/>
                <a:sym typeface="Calibri"/>
              </a:rPr>
              <a:t>Requisição de materiais de consumo nos departamentos</a:t>
            </a:r>
            <a:endParaRPr/>
          </a:p>
          <a:p>
            <a:pPr marL="285750" marR="0" lvl="0" indent="-285750" algn="l" rtl="0">
              <a:spcBef>
                <a:spcPts val="0"/>
              </a:spcBef>
              <a:spcAft>
                <a:spcPts val="0"/>
              </a:spcAft>
              <a:buClr>
                <a:schemeClr val="dk2"/>
              </a:buClr>
              <a:buSzPts val="2200"/>
              <a:buFont typeface="Arial"/>
              <a:buChar char="•"/>
            </a:pPr>
            <a:r>
              <a:rPr lang="en-US" sz="2200">
                <a:solidFill>
                  <a:schemeClr val="dk2"/>
                </a:solidFill>
                <a:latin typeface="Calibri"/>
                <a:ea typeface="Calibri"/>
                <a:cs typeface="Calibri"/>
                <a:sym typeface="Calibri"/>
              </a:rPr>
              <a:t>Transferência de materiais ou produtos</a:t>
            </a:r>
            <a:endParaRPr/>
          </a:p>
          <a:p>
            <a:pPr marL="285750" marR="0" lvl="0" indent="-285750" algn="l" rtl="0">
              <a:spcBef>
                <a:spcPts val="0"/>
              </a:spcBef>
              <a:spcAft>
                <a:spcPts val="0"/>
              </a:spcAft>
              <a:buClr>
                <a:schemeClr val="dk2"/>
              </a:buClr>
              <a:buSzPts val="2200"/>
              <a:buFont typeface="Arial"/>
              <a:buChar char="•"/>
            </a:pPr>
            <a:r>
              <a:rPr lang="en-US" sz="2200">
                <a:solidFill>
                  <a:schemeClr val="dk2"/>
                </a:solidFill>
                <a:latin typeface="Calibri"/>
                <a:ea typeface="Calibri"/>
                <a:cs typeface="Calibri"/>
                <a:sym typeface="Calibri"/>
              </a:rPr>
              <a:t>Empréstimo de materiais </a:t>
            </a:r>
            <a:endParaRPr/>
          </a:p>
          <a:p>
            <a:pPr marL="285750" marR="0" lvl="0" indent="-285750" algn="l" rtl="0">
              <a:spcBef>
                <a:spcPts val="0"/>
              </a:spcBef>
              <a:spcAft>
                <a:spcPts val="0"/>
              </a:spcAft>
              <a:buClr>
                <a:schemeClr val="dk2"/>
              </a:buClr>
              <a:buSzPts val="2200"/>
              <a:buFont typeface="Arial"/>
              <a:buChar char="•"/>
            </a:pPr>
            <a:r>
              <a:rPr lang="en-US" sz="2200">
                <a:solidFill>
                  <a:schemeClr val="dk2"/>
                </a:solidFill>
                <a:latin typeface="Calibri"/>
                <a:ea typeface="Calibri"/>
                <a:cs typeface="Calibri"/>
                <a:sym typeface="Calibri"/>
              </a:rPr>
              <a:t>Saídas para industrialização</a:t>
            </a:r>
            <a:endParaRPr/>
          </a:p>
          <a:p>
            <a:pPr marL="285750" marR="0" lvl="0" indent="-285750" algn="l" rtl="0">
              <a:spcBef>
                <a:spcPts val="0"/>
              </a:spcBef>
              <a:spcAft>
                <a:spcPts val="0"/>
              </a:spcAft>
              <a:buClr>
                <a:schemeClr val="dk2"/>
              </a:buClr>
              <a:buSzPts val="2200"/>
              <a:buFont typeface="Arial"/>
              <a:buChar char="•"/>
            </a:pPr>
            <a:r>
              <a:rPr lang="en-US" sz="2200">
                <a:solidFill>
                  <a:schemeClr val="dk2"/>
                </a:solidFill>
                <a:latin typeface="Calibri"/>
                <a:ea typeface="Calibri"/>
                <a:cs typeface="Calibri"/>
                <a:sym typeface="Calibri"/>
              </a:rPr>
              <a:t>Saídas para entrega dentro da garantia</a:t>
            </a:r>
            <a:endParaRPr/>
          </a:p>
          <a:p>
            <a:pPr marL="285750" marR="0" lvl="0" indent="-285750" algn="l" rtl="0">
              <a:spcBef>
                <a:spcPts val="0"/>
              </a:spcBef>
              <a:spcAft>
                <a:spcPts val="0"/>
              </a:spcAft>
              <a:buClr>
                <a:schemeClr val="dk2"/>
              </a:buClr>
              <a:buSzPts val="2200"/>
              <a:buFont typeface="Arial"/>
              <a:buChar char="•"/>
            </a:pPr>
            <a:r>
              <a:rPr lang="en-US" sz="2200">
                <a:solidFill>
                  <a:schemeClr val="dk2"/>
                </a:solidFill>
                <a:latin typeface="Calibri"/>
                <a:ea typeface="Calibri"/>
                <a:cs typeface="Calibri"/>
                <a:sym typeface="Calibri"/>
              </a:rPr>
              <a:t>Saidas para ativamento interno</a:t>
            </a:r>
            <a:endParaRPr/>
          </a:p>
          <a:p>
            <a:pPr marL="285750" marR="0" lvl="0" indent="-285750" algn="l" rtl="0">
              <a:spcBef>
                <a:spcPts val="0"/>
              </a:spcBef>
              <a:spcAft>
                <a:spcPts val="0"/>
              </a:spcAft>
              <a:buClr>
                <a:schemeClr val="dk2"/>
              </a:buClr>
              <a:buSzPts val="2200"/>
              <a:buFont typeface="Arial"/>
              <a:buChar char="•"/>
            </a:pPr>
            <a:r>
              <a:rPr lang="en-US" sz="2200">
                <a:solidFill>
                  <a:schemeClr val="dk2"/>
                </a:solidFill>
                <a:latin typeface="Calibri"/>
                <a:ea typeface="Calibri"/>
                <a:cs typeface="Calibri"/>
                <a:sym typeface="Calibri"/>
              </a:rPr>
              <a:t>Refugo de materiais</a:t>
            </a:r>
            <a:endParaRPr/>
          </a:p>
          <a:p>
            <a:pPr marL="285750" marR="0" lvl="0" indent="-285750" algn="l" rtl="0">
              <a:spcBef>
                <a:spcPts val="0"/>
              </a:spcBef>
              <a:spcAft>
                <a:spcPts val="0"/>
              </a:spcAft>
              <a:buClr>
                <a:schemeClr val="dk2"/>
              </a:buClr>
              <a:buSzPts val="2200"/>
              <a:buFont typeface="Arial"/>
              <a:buChar char="•"/>
            </a:pPr>
            <a:r>
              <a:rPr lang="en-US" sz="2200">
                <a:solidFill>
                  <a:schemeClr val="dk2"/>
                </a:solidFill>
                <a:latin typeface="Calibri"/>
                <a:ea typeface="Calibri"/>
                <a:cs typeface="Calibri"/>
                <a:sym typeface="Calibri"/>
              </a:rPr>
              <a:t>Alteração de origem do material de comprado para fabricado.</a:t>
            </a:r>
            <a:endParaRPr sz="2200">
              <a:solidFill>
                <a:schemeClr val="dk2"/>
              </a:solidFill>
              <a:latin typeface="Calibri"/>
              <a:ea typeface="Calibri"/>
              <a:cs typeface="Calibri"/>
              <a:sym typeface="Calibri"/>
            </a:endParaRPr>
          </a:p>
        </p:txBody>
      </p:sp>
      <p:sp>
        <p:nvSpPr>
          <p:cNvPr id="135" name="Google Shape;135;p20"/>
          <p:cNvSpPr txBox="1"/>
          <p:nvPr/>
        </p:nvSpPr>
        <p:spPr>
          <a:xfrm>
            <a:off x="361028" y="2343955"/>
            <a:ext cx="184379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C4743"/>
                </a:solidFill>
                <a:latin typeface="Calibri"/>
                <a:ea typeface="Calibri"/>
                <a:cs typeface="Calibri"/>
                <a:sym typeface="Calibri"/>
              </a:rPr>
              <a:t>SAÍDAS</a:t>
            </a:r>
            <a:endParaRPr sz="1800">
              <a:solidFill>
                <a:srgbClr val="3C474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Google Shape;140;p21"/>
          <p:cNvSpPr txBox="1"/>
          <p:nvPr/>
        </p:nvSpPr>
        <p:spPr>
          <a:xfrm>
            <a:off x="279263" y="1399800"/>
            <a:ext cx="11565407" cy="4699591"/>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just" rtl="0">
              <a:lnSpc>
                <a:spcPct val="100000"/>
              </a:lnSpc>
              <a:spcBef>
                <a:spcPts val="0"/>
              </a:spcBef>
              <a:spcAft>
                <a:spcPts val="0"/>
              </a:spcAft>
              <a:buClr>
                <a:srgbClr val="000000"/>
              </a:buClr>
              <a:buSzPts val="2800"/>
              <a:buFont typeface="Noto Sans Symbols"/>
              <a:buChar char="▪"/>
            </a:pPr>
            <a:r>
              <a:rPr lang="en-US" sz="2800" b="1">
                <a:solidFill>
                  <a:srgbClr val="000000"/>
                </a:solidFill>
                <a:latin typeface="Calibri"/>
                <a:ea typeface="Calibri"/>
                <a:cs typeface="Calibri"/>
                <a:sym typeface="Calibri"/>
              </a:rPr>
              <a:t>Conceito de Valor</a:t>
            </a:r>
            <a:endParaRPr/>
          </a:p>
          <a:p>
            <a:pPr marL="685800" marR="0" lvl="1" indent="-228600" algn="just" rtl="0">
              <a:lnSpc>
                <a:spcPct val="100000"/>
              </a:lnSpc>
              <a:spcBef>
                <a:spcPts val="520"/>
              </a:spcBef>
              <a:spcAft>
                <a:spcPts val="0"/>
              </a:spcAft>
              <a:buClr>
                <a:srgbClr val="000000"/>
              </a:buClr>
              <a:buSzPts val="2600"/>
              <a:buFont typeface="Noto Sans Symbols"/>
              <a:buChar char="▪"/>
            </a:pPr>
            <a:r>
              <a:rPr lang="en-US" sz="2600" b="0" i="0" u="none" strike="noStrike" cap="none">
                <a:solidFill>
                  <a:srgbClr val="000000"/>
                </a:solidFill>
                <a:latin typeface="Calibri"/>
                <a:ea typeface="Calibri"/>
                <a:cs typeface="Calibri"/>
                <a:sym typeface="Calibri"/>
              </a:rPr>
              <a:t>Diante das inúmeras necessidades fiscais e gerenciais: </a:t>
            </a:r>
            <a:endParaRPr/>
          </a:p>
          <a:p>
            <a:pPr marL="1143000" marR="0" lvl="2" indent="-228600" algn="just"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Emissão de livros</a:t>
            </a:r>
            <a:endParaRPr sz="2400" b="0" i="0" u="none" strike="noStrike" cap="none">
              <a:solidFill>
                <a:srgbClr val="000000"/>
              </a:solidFill>
              <a:latin typeface="Calibri"/>
              <a:ea typeface="Calibri"/>
              <a:cs typeface="Calibri"/>
              <a:sym typeface="Calibri"/>
            </a:endParaRPr>
          </a:p>
          <a:p>
            <a:pPr marL="1143000" marR="0" lvl="2" indent="-228600" algn="just"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Guarda de arquivos dos inventários valorizados pelos diversos critérios de valor.</a:t>
            </a:r>
            <a:endParaRPr/>
          </a:p>
          <a:p>
            <a:pPr marL="228600" marR="0" lvl="0" indent="-228600" algn="just" rtl="0">
              <a:lnSpc>
                <a:spcPct val="100000"/>
              </a:lnSpc>
              <a:spcBef>
                <a:spcPts val="560"/>
              </a:spcBef>
              <a:spcAft>
                <a:spcPts val="0"/>
              </a:spcAft>
              <a:buClr>
                <a:srgbClr val="000000"/>
              </a:buClr>
              <a:buSzPts val="2800"/>
              <a:buFont typeface="Noto Sans Symbols"/>
              <a:buChar char="▪"/>
            </a:pPr>
            <a:r>
              <a:rPr lang="en-US" sz="2800" b="1">
                <a:solidFill>
                  <a:srgbClr val="000000"/>
                </a:solidFill>
                <a:latin typeface="Calibri"/>
                <a:ea typeface="Calibri"/>
                <a:cs typeface="Calibri"/>
                <a:sym typeface="Calibri"/>
              </a:rPr>
              <a:t>Procedimentos de Cálculo Períodico</a:t>
            </a:r>
            <a:endParaRPr sz="2800" b="1">
              <a:solidFill>
                <a:srgbClr val="000000"/>
              </a:solidFill>
              <a:latin typeface="Calibri"/>
              <a:ea typeface="Calibri"/>
              <a:cs typeface="Calibri"/>
              <a:sym typeface="Calibri"/>
            </a:endParaRPr>
          </a:p>
          <a:p>
            <a:pPr marL="685800" marR="0" lvl="1" indent="-228600" algn="just" rtl="0">
              <a:lnSpc>
                <a:spcPct val="100000"/>
              </a:lnSpc>
              <a:spcBef>
                <a:spcPts val="520"/>
              </a:spcBef>
              <a:spcAft>
                <a:spcPts val="0"/>
              </a:spcAft>
              <a:buClr>
                <a:srgbClr val="000000"/>
              </a:buClr>
              <a:buSzPts val="2600"/>
              <a:buFont typeface="Noto Sans Symbols"/>
              <a:buChar char="▪"/>
            </a:pPr>
            <a:r>
              <a:rPr lang="en-US" sz="2600" b="0" i="0" u="none" strike="noStrike" cap="none">
                <a:solidFill>
                  <a:srgbClr val="000000"/>
                </a:solidFill>
                <a:latin typeface="Calibri"/>
                <a:ea typeface="Calibri"/>
                <a:cs typeface="Calibri"/>
                <a:sym typeface="Calibri"/>
              </a:rPr>
              <a:t>Cálculo do valor dos inventários:</a:t>
            </a:r>
            <a:endParaRPr/>
          </a:p>
          <a:p>
            <a:pPr marL="1143000" marR="0" lvl="2" indent="-228600" algn="just"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Valorização de cada transação</a:t>
            </a:r>
            <a:endParaRPr sz="2400" b="0" i="0" u="none" strike="noStrike" cap="none">
              <a:solidFill>
                <a:srgbClr val="000000"/>
              </a:solidFill>
              <a:latin typeface="Calibri"/>
              <a:ea typeface="Calibri"/>
              <a:cs typeface="Calibri"/>
              <a:sym typeface="Calibri"/>
            </a:endParaRPr>
          </a:p>
          <a:p>
            <a:pPr marL="1143000" marR="0" lvl="2" indent="-228600" algn="just"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Valorização pelo movimento diário das categorias de movimentação</a:t>
            </a:r>
            <a:endParaRPr sz="2400" b="0" i="0" u="none" strike="noStrike" cap="none">
              <a:solidFill>
                <a:srgbClr val="000000"/>
              </a:solidFill>
              <a:latin typeface="Calibri"/>
              <a:ea typeface="Calibri"/>
              <a:cs typeface="Calibri"/>
              <a:sym typeface="Calibri"/>
            </a:endParaRPr>
          </a:p>
          <a:p>
            <a:pPr marL="1143000" marR="0" lvl="2" indent="-228600" algn="just"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Valorização pelo movimento mensal das categorias de movimentação</a:t>
            </a:r>
            <a:endParaRPr sz="2400" b="0" i="0" u="none" strike="noStrike" cap="none">
              <a:solidFill>
                <a:srgbClr val="000000"/>
              </a:solidFill>
              <a:latin typeface="Calibri"/>
              <a:ea typeface="Calibri"/>
              <a:cs typeface="Calibri"/>
              <a:sym typeface="Calibri"/>
            </a:endParaRPr>
          </a:p>
        </p:txBody>
      </p:sp>
      <p:sp>
        <p:nvSpPr>
          <p:cNvPr id="141" name="Google Shape;141;p21"/>
          <p:cNvSpPr txBox="1"/>
          <p:nvPr/>
        </p:nvSpPr>
        <p:spPr>
          <a:xfrm>
            <a:off x="279263" y="688764"/>
            <a:ext cx="9628632" cy="1362113"/>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lt1"/>
              </a:buClr>
              <a:buSzPts val="3000"/>
              <a:buFont typeface="Calibri"/>
              <a:buNone/>
            </a:pPr>
            <a:endParaRPr sz="3000" b="1">
              <a:solidFill>
                <a:srgbClr val="3C4743"/>
              </a:solidFill>
              <a:latin typeface="Calibri"/>
              <a:ea typeface="Calibri"/>
              <a:cs typeface="Calibri"/>
              <a:sym typeface="Calibri"/>
            </a:endParaRPr>
          </a:p>
        </p:txBody>
      </p:sp>
      <p:sp>
        <p:nvSpPr>
          <p:cNvPr id="142" name="Google Shape;142;p21"/>
          <p:cNvSpPr txBox="1"/>
          <p:nvPr/>
        </p:nvSpPr>
        <p:spPr>
          <a:xfrm>
            <a:off x="9415848" y="137294"/>
            <a:ext cx="268141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143" name="Google Shape;143;p21"/>
          <p:cNvSpPr txBox="1"/>
          <p:nvPr/>
        </p:nvSpPr>
        <p:spPr>
          <a:xfrm>
            <a:off x="279263" y="774852"/>
            <a:ext cx="4037516"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3C4743"/>
                </a:solidFill>
                <a:latin typeface="Calibri"/>
                <a:ea typeface="Calibri"/>
                <a:cs typeface="Calibri"/>
                <a:sym typeface="Calibri"/>
              </a:rPr>
              <a:t>Operacionalidades do Sistema</a:t>
            </a:r>
            <a:endParaRPr sz="2400" b="1">
              <a:solidFill>
                <a:srgbClr val="3C474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TS103462902">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1838</Words>
  <Application>Microsoft Office PowerPoint</Application>
  <PresentationFormat>Widescreen</PresentationFormat>
  <Paragraphs>219</Paragraphs>
  <Slides>27</Slides>
  <Notes>27</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27</vt:i4>
      </vt:variant>
    </vt:vector>
  </HeadingPairs>
  <TitlesOfParts>
    <vt:vector size="31" baseType="lpstr">
      <vt:lpstr>Arial</vt:lpstr>
      <vt:lpstr>Calibri</vt:lpstr>
      <vt:lpstr>Noto Sans Symbols</vt:lpstr>
      <vt:lpstr>TS103462902</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Paula</dc:creator>
  <cp:lastModifiedBy>Ana Paula</cp:lastModifiedBy>
  <cp:revision>1</cp:revision>
  <dcterms:modified xsi:type="dcterms:W3CDTF">2019-11-08T17:12:41Z</dcterms:modified>
</cp:coreProperties>
</file>