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78" r:id="rId6"/>
    <p:sldId id="265" r:id="rId7"/>
    <p:sldId id="263" r:id="rId8"/>
    <p:sldId id="275" r:id="rId9"/>
    <p:sldId id="273" r:id="rId10"/>
    <p:sldId id="274" r:id="rId11"/>
    <p:sldId id="271" r:id="rId12"/>
    <p:sldId id="272" r:id="rId13"/>
    <p:sldId id="264" r:id="rId14"/>
    <p:sldId id="267" r:id="rId15"/>
    <p:sldId id="269" r:id="rId16"/>
    <p:sldId id="276" r:id="rId17"/>
    <p:sldId id="277" r:id="rId18"/>
    <p:sldId id="260" r:id="rId19"/>
    <p:sldId id="279" r:id="rId20"/>
    <p:sldId id="280" r:id="rId21"/>
    <p:sldId id="281" r:id="rId22"/>
    <p:sldId id="282" r:id="rId23"/>
    <p:sldId id="283" r:id="rId24"/>
    <p:sldId id="285" r:id="rId25"/>
    <p:sldId id="28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96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11848-942C-486B-96D2-E16FEC87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809CCA-4C21-4C04-941B-2595E8BC6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CBEFE2-649F-4295-9AAF-5A5EC91BD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7CE46F-583B-41EA-B62D-B02F1464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8E13D-0D2E-4E4A-84A1-E5EA8E0CD3C9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8CE6A8-BDAD-43BF-B781-2232D2DE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B079F2-A423-4D6E-9237-839C5C50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F320FE-F898-4E56-8133-46E2A0EF0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54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3CD6D-1029-451B-ACD3-DF0E55FD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41CDD8-5D37-4B10-8821-D434030ED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B387F8-BB33-4D1B-B54E-11D27B23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8E13D-0D2E-4E4A-84A1-E5EA8E0CD3C9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2CC5C-0F2C-4A5C-9868-F976DED2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D0D847-4046-4AD0-97E1-9A3E212C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F320FE-F898-4E56-8133-46E2A0EF0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922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EDAA2C-BAF5-451F-86D7-AD7DF9702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47646D-DE60-4001-BB97-40963FBC0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C48350-3A31-490E-9368-62C9BC2C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8E13D-0D2E-4E4A-84A1-E5EA8E0CD3C9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46B92-9257-4979-AAD5-61AC3448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7F756-01A4-4651-B630-11C9D2D8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F320FE-F898-4E56-8133-46E2A0EF0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0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59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FDF43-D3EA-4D3E-91C3-EA786F15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306DC-FF78-4ABC-BD6A-294EDA99A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22B677-DFB2-43A2-94B8-AEE96E5F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8E13D-0D2E-4E4A-84A1-E5EA8E0CD3C9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3A9DFC-DD11-40A8-B936-941C14E7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F3E198-A9BC-45B6-8327-3A776BE0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F320FE-F898-4E56-8133-46E2A0EF0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76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2F90A-B73E-4A06-98AE-7D540810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26E85D-4343-4752-B62E-2CD65A78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45E999-E408-40CB-8D14-9910DF50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8E13D-0D2E-4E4A-84A1-E5EA8E0CD3C9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4D071-ECD5-4682-AFFD-34F5D195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24B8D4-3678-49AC-9D3F-E03E418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F320FE-F898-4E56-8133-46E2A0EF0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2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79D51-6A90-4834-92A1-7BDBBAA3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E2C7-2907-41F2-8AB9-341124F20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7E55F7-8F65-4F35-B413-65AE0E6EB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34C24F-967F-4E96-AD45-507738F2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8E13D-0D2E-4E4A-84A1-E5EA8E0CD3C9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66DD21-9D28-42A4-BC21-DAFBB111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1BFC11-3859-4D08-9C59-A53E75F9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F320FE-F898-4E56-8133-46E2A0EF0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30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EE557-026D-458A-BD27-F84D6764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EDE4B0-13EF-4F86-A183-A1D4C8D6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A8DB91-05E9-42F7-8A57-BB4BD30F2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9165FF-4F21-4708-88FE-AFD95DF8A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D6AC8E-1A28-45E3-984F-3C1BB9374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94419D-1737-45D5-964C-7C945D7C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8E13D-0D2E-4E4A-84A1-E5EA8E0CD3C9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66DD4B-37EA-4D4E-8547-000AB1F4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FD9C36-3F1E-49EE-B3C7-6859C84F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F320FE-F898-4E56-8133-46E2A0EF0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2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D8CC3-5A62-47F5-8D19-8A7A34A7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3C57B4-EBD6-493A-93FB-4C293DF9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8E13D-0D2E-4E4A-84A1-E5EA8E0CD3C9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1B3733-10E5-4CDE-A706-461A171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89530A-18B9-4FCE-AD4F-33571408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F320FE-F898-4E56-8133-46E2A0EF0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6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1307AD-ADFE-469A-8AD4-56FC85E2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8E13D-0D2E-4E4A-84A1-E5EA8E0CD3C9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76E250-2E8E-4A1F-B2B2-93C5C0D9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616C5F-A61B-45A1-9AF0-1D366591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F320FE-F898-4E56-8133-46E2A0EF0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20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84735-AB4E-4B7B-96A3-B921311E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F4D903-00B0-4433-BE43-3C4BF8AC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C47746-2FF6-4F4E-815C-1154130AF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586108-93B5-4D0F-855A-E7CD8D04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8E13D-0D2E-4E4A-84A1-E5EA8E0CD3C9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22CCB7-65AB-4E97-8DE8-24E87C6D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06DECC-0777-4915-9439-E313B08B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F320FE-F898-4E56-8133-46E2A0EF0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08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DEF9EF2-C333-44B1-9484-07AB725825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43FFEE-A9F5-4357-A10C-1E74F99EF912}"/>
              </a:ext>
            </a:extLst>
          </p:cNvPr>
          <p:cNvSpPr/>
          <p:nvPr userDrawn="1"/>
        </p:nvSpPr>
        <p:spPr>
          <a:xfrm>
            <a:off x="4094490" y="1181065"/>
            <a:ext cx="4003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MILLIONAIRE</a:t>
            </a:r>
          </a:p>
        </p:txBody>
      </p:sp>
    </p:spTree>
    <p:extLst>
      <p:ext uri="{BB962C8B-B14F-4D97-AF65-F5344CB8AC3E}">
        <p14:creationId xmlns:p14="http://schemas.microsoft.com/office/powerpoint/2010/main" val="170500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74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41²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71 + 14 * 10²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3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12600/6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15 </a:t>
            </a:r>
            <a:r>
              <a:rPr lang="de-DE" sz="2400" b="1">
                <a:solidFill>
                  <a:schemeClr val="bg2"/>
                </a:solidFill>
              </a:rPr>
              <a:t>* 10² </a:t>
            </a:r>
            <a:r>
              <a:rPr lang="de-DE" sz="2400" b="1" dirty="0">
                <a:solidFill>
                  <a:schemeClr val="bg2"/>
                </a:solidFill>
              </a:rPr>
              <a:t>- 8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BBEDDF-EF8C-42E7-A4BE-C7653869F99F}"/>
              </a:ext>
            </a:extLst>
          </p:cNvPr>
          <p:cNvSpPr txBox="1"/>
          <p:nvPr/>
        </p:nvSpPr>
        <p:spPr>
          <a:xfrm>
            <a:off x="2124739" y="4373379"/>
            <a:ext cx="7942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</a:rPr>
              <a:t>In which year did Christopher Columbus discover America?</a:t>
            </a:r>
            <a:endParaRPr lang="de-DE" sz="2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6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3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3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Girl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Kissed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BBEDDF-EF8C-42E7-A4BE-C7653869F99F}"/>
              </a:ext>
            </a:extLst>
          </p:cNvPr>
          <p:cNvSpPr txBox="1"/>
          <p:nvPr/>
        </p:nvSpPr>
        <p:spPr>
          <a:xfrm>
            <a:off x="2551815" y="4450170"/>
            <a:ext cx="723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Sing!</a:t>
            </a:r>
            <a:endParaRPr lang="de-DE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9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10100111</a:t>
            </a:r>
          </a:p>
          <a:p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10011001</a:t>
            </a:r>
          </a:p>
          <a:p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3" y="6026948"/>
            <a:ext cx="272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11010010</a:t>
            </a:r>
          </a:p>
          <a:p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10010101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BBEDDF-EF8C-42E7-A4BE-C7653869F99F}"/>
              </a:ext>
            </a:extLst>
          </p:cNvPr>
          <p:cNvSpPr txBox="1"/>
          <p:nvPr/>
        </p:nvSpPr>
        <p:spPr>
          <a:xfrm>
            <a:off x="2551815" y="4450170"/>
            <a:ext cx="723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Which of the numbers represents 149?</a:t>
            </a:r>
            <a:endParaRPr lang="de-DE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55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Kaa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Baloo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3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Simba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Bagheera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BBEDDF-EF8C-42E7-A4BE-C7653869F99F}"/>
              </a:ext>
            </a:extLst>
          </p:cNvPr>
          <p:cNvSpPr txBox="1"/>
          <p:nvPr/>
        </p:nvSpPr>
        <p:spPr>
          <a:xfrm>
            <a:off x="2551815" y="4450170"/>
            <a:ext cx="723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Which one is not a Jungle-Book character?</a:t>
            </a:r>
            <a:endParaRPr lang="de-DE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6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Egyptian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Maya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3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Aztec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Mesopotamian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BBEDDF-EF8C-42E7-A4BE-C7653869F99F}"/>
              </a:ext>
            </a:extLst>
          </p:cNvPr>
          <p:cNvSpPr txBox="1"/>
          <p:nvPr/>
        </p:nvSpPr>
        <p:spPr>
          <a:xfrm>
            <a:off x="2158408" y="4450170"/>
            <a:ext cx="7942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err="1">
                <a:solidFill>
                  <a:schemeClr val="bg2"/>
                </a:solidFill>
              </a:rPr>
              <a:t>Which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Civilization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is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the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oldest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of</a:t>
            </a:r>
            <a:r>
              <a:rPr lang="de-DE" sz="2200" b="1" dirty="0">
                <a:solidFill>
                  <a:schemeClr val="bg2"/>
                </a:solidFill>
              </a:rPr>
              <a:t> all?</a:t>
            </a:r>
          </a:p>
        </p:txBody>
      </p:sp>
    </p:spTree>
    <p:extLst>
      <p:ext uri="{BB962C8B-B14F-4D97-AF65-F5344CB8AC3E}">
        <p14:creationId xmlns:p14="http://schemas.microsoft.com/office/powerpoint/2010/main" val="100198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24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3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U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BBEDDF-EF8C-42E7-A4BE-C7653869F99F}"/>
              </a:ext>
            </a:extLst>
          </p:cNvPr>
          <p:cNvSpPr txBox="1"/>
          <p:nvPr/>
        </p:nvSpPr>
        <p:spPr>
          <a:xfrm>
            <a:off x="2551815" y="4269409"/>
            <a:ext cx="723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Order these elements of the periodic table by their weight – lightest to heaviest</a:t>
            </a:r>
            <a:endParaRPr lang="de-DE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25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Venus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Mars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3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Mercury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Uranus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DA4D306-391C-47FA-8C96-025889109770}"/>
              </a:ext>
            </a:extLst>
          </p:cNvPr>
          <p:cNvSpPr txBox="1"/>
          <p:nvPr/>
        </p:nvSpPr>
        <p:spPr>
          <a:xfrm>
            <a:off x="2424224" y="4450170"/>
            <a:ext cx="748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Which is our neighbor planet towards the sun?</a:t>
            </a:r>
            <a:endParaRPr lang="de-DE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96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Scream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Monster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2" y="6026948"/>
            <a:ext cx="296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Dangerous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Alien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BBEDDF-EF8C-42E7-A4BE-C7653869F99F}"/>
              </a:ext>
            </a:extLst>
          </p:cNvPr>
          <p:cNvSpPr txBox="1"/>
          <p:nvPr/>
        </p:nvSpPr>
        <p:spPr>
          <a:xfrm>
            <a:off x="2158408" y="4450170"/>
            <a:ext cx="7942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err="1">
                <a:solidFill>
                  <a:schemeClr val="bg2"/>
                </a:solidFill>
              </a:rPr>
              <a:t>Which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song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is</a:t>
            </a:r>
            <a:r>
              <a:rPr lang="de-DE" sz="2200" b="1" dirty="0">
                <a:solidFill>
                  <a:schemeClr val="bg2"/>
                </a:solidFill>
              </a:rPr>
              <a:t> not </a:t>
            </a:r>
            <a:r>
              <a:rPr lang="de-DE" sz="2200" b="1" dirty="0" err="1">
                <a:solidFill>
                  <a:schemeClr val="bg2"/>
                </a:solidFill>
              </a:rPr>
              <a:t>from</a:t>
            </a:r>
            <a:r>
              <a:rPr lang="de-DE" sz="2200" b="1" dirty="0">
                <a:solidFill>
                  <a:schemeClr val="bg2"/>
                </a:solidFill>
              </a:rPr>
              <a:t> Michael Jackson?</a:t>
            </a:r>
          </a:p>
        </p:txBody>
      </p:sp>
    </p:spTree>
    <p:extLst>
      <p:ext uri="{BB962C8B-B14F-4D97-AF65-F5344CB8AC3E}">
        <p14:creationId xmlns:p14="http://schemas.microsoft.com/office/powerpoint/2010/main" val="146977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5BFCB6C-BAC9-4EB0-BF70-FBCCA8F95777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Cape Horn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0B867F-4910-4A6F-88FA-CB14EC0B1AAC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Suez </a:t>
            </a:r>
            <a:r>
              <a:rPr lang="de-DE" sz="2400" b="1" dirty="0" err="1">
                <a:solidFill>
                  <a:schemeClr val="bg2"/>
                </a:solidFill>
              </a:rPr>
              <a:t>Canel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1130FFA-F47F-421B-8B59-EE9666B084B1}"/>
              </a:ext>
            </a:extLst>
          </p:cNvPr>
          <p:cNvSpPr txBox="1"/>
          <p:nvPr/>
        </p:nvSpPr>
        <p:spPr>
          <a:xfrm>
            <a:off x="2711303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Wiesbaden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9A56D13-0A9D-4926-838B-DE6A2E8C390D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Cape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Good</a:t>
            </a:r>
            <a:r>
              <a:rPr lang="de-DE" sz="2400" b="1" dirty="0">
                <a:solidFill>
                  <a:schemeClr val="bg2"/>
                </a:solidFill>
              </a:rPr>
              <a:t> Hope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E0A669-6D10-45BD-ADCD-30F567B401F2}"/>
              </a:ext>
            </a:extLst>
          </p:cNvPr>
          <p:cNvSpPr txBox="1"/>
          <p:nvPr/>
        </p:nvSpPr>
        <p:spPr>
          <a:xfrm>
            <a:off x="3913685" y="4450170"/>
            <a:ext cx="450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Travel from the north to the south</a:t>
            </a:r>
            <a:endParaRPr lang="de-DE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745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Stone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Plastic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2" y="6026948"/>
            <a:ext cx="296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Steel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Wood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BBEDDF-EF8C-42E7-A4BE-C7653869F99F}"/>
              </a:ext>
            </a:extLst>
          </p:cNvPr>
          <p:cNvSpPr txBox="1"/>
          <p:nvPr/>
        </p:nvSpPr>
        <p:spPr>
          <a:xfrm>
            <a:off x="2158408" y="4450170"/>
            <a:ext cx="7942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err="1">
                <a:solidFill>
                  <a:schemeClr val="bg2"/>
                </a:solidFill>
              </a:rPr>
              <a:t>What</a:t>
            </a:r>
            <a:r>
              <a:rPr lang="de-DE" sz="2200" b="1" dirty="0">
                <a:solidFill>
                  <a:schemeClr val="bg2"/>
                </a:solidFill>
              </a:rPr>
              <a:t> material </a:t>
            </a:r>
            <a:r>
              <a:rPr lang="de-DE" sz="2200" b="1" dirty="0" err="1">
                <a:solidFill>
                  <a:schemeClr val="bg2"/>
                </a:solidFill>
              </a:rPr>
              <a:t>did</a:t>
            </a:r>
            <a:r>
              <a:rPr lang="de-DE" sz="2200" b="1" dirty="0">
                <a:solidFill>
                  <a:schemeClr val="bg2"/>
                </a:solidFill>
              </a:rPr>
              <a:t> Jeff Koons </a:t>
            </a:r>
            <a:r>
              <a:rPr lang="de-DE" sz="2200" b="1" dirty="0" err="1">
                <a:solidFill>
                  <a:schemeClr val="bg2"/>
                </a:solidFill>
              </a:rPr>
              <a:t>use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for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his</a:t>
            </a:r>
            <a:r>
              <a:rPr lang="de-DE" sz="2200" b="1" dirty="0">
                <a:solidFill>
                  <a:schemeClr val="bg2"/>
                </a:solidFill>
              </a:rPr>
              <a:t> „Rabbit“?</a:t>
            </a:r>
          </a:p>
        </p:txBody>
      </p:sp>
    </p:spTree>
    <p:extLst>
      <p:ext uri="{BB962C8B-B14F-4D97-AF65-F5344CB8AC3E}">
        <p14:creationId xmlns:p14="http://schemas.microsoft.com/office/powerpoint/2010/main" val="3048129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625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1 g </a:t>
            </a:r>
            <a:r>
              <a:rPr lang="de-DE" sz="2400" b="1" dirty="0" err="1">
                <a:solidFill>
                  <a:schemeClr val="bg2"/>
                </a:solidFill>
              </a:rPr>
              <a:t>gold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1 €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3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US $1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1 ₿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986D4F6-EDE1-4FDD-9901-9C3AF98C9114}"/>
              </a:ext>
            </a:extLst>
          </p:cNvPr>
          <p:cNvSpPr txBox="1"/>
          <p:nvPr/>
        </p:nvSpPr>
        <p:spPr>
          <a:xfrm>
            <a:off x="2158408" y="4450170"/>
            <a:ext cx="7942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>
                <a:solidFill>
                  <a:schemeClr val="bg2"/>
                </a:solidFill>
              </a:rPr>
              <a:t>Order </a:t>
            </a:r>
            <a:r>
              <a:rPr lang="de-DE" sz="2200" b="1" dirty="0" err="1">
                <a:solidFill>
                  <a:schemeClr val="bg2"/>
                </a:solidFill>
              </a:rPr>
              <a:t>from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cheap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to</a:t>
            </a:r>
            <a:r>
              <a:rPr lang="de-DE" sz="2200" b="1" dirty="0">
                <a:solidFill>
                  <a:schemeClr val="bg2"/>
                </a:solidFill>
              </a:rPr>
              <a:t> expensive</a:t>
            </a:r>
          </a:p>
        </p:txBody>
      </p:sp>
    </p:spTree>
    <p:extLst>
      <p:ext uri="{BB962C8B-B14F-4D97-AF65-F5344CB8AC3E}">
        <p14:creationId xmlns:p14="http://schemas.microsoft.com/office/powerpoint/2010/main" val="1022897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Pegasus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Ladybird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3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Bat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Mosquito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986D4F6-EDE1-4FDD-9901-9C3AF98C9114}"/>
              </a:ext>
            </a:extLst>
          </p:cNvPr>
          <p:cNvSpPr txBox="1"/>
          <p:nvPr/>
        </p:nvSpPr>
        <p:spPr>
          <a:xfrm>
            <a:off x="2158408" y="4450170"/>
            <a:ext cx="7942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>
                <a:solidFill>
                  <a:schemeClr val="bg2"/>
                </a:solidFill>
              </a:rPr>
              <a:t>Who </a:t>
            </a:r>
            <a:r>
              <a:rPr lang="de-DE" sz="2200" b="1" dirty="0" err="1">
                <a:solidFill>
                  <a:schemeClr val="bg2"/>
                </a:solidFill>
              </a:rPr>
              <a:t>does</a:t>
            </a:r>
            <a:r>
              <a:rPr lang="de-DE" sz="2200" b="1" dirty="0">
                <a:solidFill>
                  <a:schemeClr val="bg2"/>
                </a:solidFill>
              </a:rPr>
              <a:t> not </a:t>
            </a:r>
            <a:r>
              <a:rPr lang="de-DE" sz="2200" b="1" dirty="0" err="1">
                <a:solidFill>
                  <a:schemeClr val="bg2"/>
                </a:solidFill>
              </a:rPr>
              <a:t>have</a:t>
            </a:r>
            <a:r>
              <a:rPr lang="de-DE" sz="2200" b="1" dirty="0">
                <a:solidFill>
                  <a:schemeClr val="bg2"/>
                </a:solidFill>
              </a:rPr>
              <a:t> 2 </a:t>
            </a:r>
            <a:r>
              <a:rPr lang="de-DE" sz="2200" b="1" dirty="0" err="1">
                <a:solidFill>
                  <a:schemeClr val="bg2"/>
                </a:solidFill>
              </a:rPr>
              <a:t>wings</a:t>
            </a:r>
            <a:r>
              <a:rPr lang="de-DE" sz="2200" b="1" dirty="0">
                <a:solidFill>
                  <a:schemeClr val="bg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47120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Deutsche Bank </a:t>
            </a:r>
            <a:r>
              <a:rPr lang="de-DE" sz="2400" b="1" dirty="0" err="1">
                <a:solidFill>
                  <a:schemeClr val="bg2"/>
                </a:solidFill>
              </a:rPr>
              <a:t>Fra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Eiffell</a:t>
            </a:r>
            <a:r>
              <a:rPr lang="de-DE" sz="2400" b="1" dirty="0">
                <a:solidFill>
                  <a:schemeClr val="bg2"/>
                </a:solidFill>
              </a:rPr>
              <a:t> Tower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3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Statue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Liberty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320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Christ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Redeemer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986D4F6-EDE1-4FDD-9901-9C3AF98C9114}"/>
              </a:ext>
            </a:extLst>
          </p:cNvPr>
          <p:cNvSpPr txBox="1"/>
          <p:nvPr/>
        </p:nvSpPr>
        <p:spPr>
          <a:xfrm>
            <a:off x="2158408" y="4450170"/>
            <a:ext cx="7942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err="1">
                <a:solidFill>
                  <a:schemeClr val="bg2"/>
                </a:solidFill>
              </a:rPr>
              <a:t>Which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is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the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tallest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building</a:t>
            </a:r>
            <a:r>
              <a:rPr lang="de-DE" sz="2200" b="1" dirty="0">
                <a:solidFill>
                  <a:schemeClr val="bg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718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Gopher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Mole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3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Rat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Bird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986D4F6-EDE1-4FDD-9901-9C3AF98C9114}"/>
              </a:ext>
            </a:extLst>
          </p:cNvPr>
          <p:cNvSpPr txBox="1"/>
          <p:nvPr/>
        </p:nvSpPr>
        <p:spPr>
          <a:xfrm>
            <a:off x="2158408" y="4450170"/>
            <a:ext cx="7942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err="1">
                <a:solidFill>
                  <a:schemeClr val="bg2"/>
                </a:solidFill>
              </a:rPr>
              <a:t>Which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one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is</a:t>
            </a:r>
            <a:r>
              <a:rPr lang="de-DE" sz="2200" b="1" dirty="0">
                <a:solidFill>
                  <a:schemeClr val="bg2"/>
                </a:solidFill>
              </a:rPr>
              <a:t> an </a:t>
            </a:r>
            <a:r>
              <a:rPr lang="de-DE" sz="2200" b="1" dirty="0" err="1">
                <a:solidFill>
                  <a:schemeClr val="bg2"/>
                </a:solidFill>
              </a:rPr>
              <a:t>internet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protocol</a:t>
            </a:r>
            <a:r>
              <a:rPr lang="de-DE" sz="2200" b="1" dirty="0">
                <a:solidFill>
                  <a:schemeClr val="bg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214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C3953BE-AC09-40AA-9354-222A87B6E023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at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Northpole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4F931E-0848-49A8-81FB-3E40FEEEACFB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in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mountains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648F242-1D82-4DAD-8370-5121AE09475E}"/>
              </a:ext>
            </a:extLst>
          </p:cNvPr>
          <p:cNvSpPr txBox="1"/>
          <p:nvPr/>
        </p:nvSpPr>
        <p:spPr>
          <a:xfrm>
            <a:off x="2711303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in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zoo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D72E0FD-891D-41BA-9A7E-BEF1A8FA25EC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at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Southpole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6622498-6F97-4B1D-96AA-A3683ADC71C3}"/>
              </a:ext>
            </a:extLst>
          </p:cNvPr>
          <p:cNvSpPr txBox="1"/>
          <p:nvPr/>
        </p:nvSpPr>
        <p:spPr>
          <a:xfrm>
            <a:off x="2296633" y="4450170"/>
            <a:ext cx="774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If you see Penguins and Ice Bears then you are ...</a:t>
            </a:r>
            <a:endParaRPr lang="de-DE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7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4°C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-273°C</a:t>
            </a:r>
          </a:p>
          <a:p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3" y="6026948"/>
            <a:ext cx="272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0°C</a:t>
            </a:r>
          </a:p>
          <a:p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100° C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BBEDDF-EF8C-42E7-A4BE-C7653869F99F}"/>
              </a:ext>
            </a:extLst>
          </p:cNvPr>
          <p:cNvSpPr txBox="1"/>
          <p:nvPr/>
        </p:nvSpPr>
        <p:spPr>
          <a:xfrm>
            <a:off x="2158408" y="4450170"/>
            <a:ext cx="7942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</a:rPr>
              <a:t>At which temperature does water have it’s maximum density?</a:t>
            </a:r>
            <a:endParaRPr lang="de-DE" sz="2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8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Frozen</a:t>
            </a:r>
            <a:r>
              <a:rPr lang="de-DE" sz="2400" b="1" dirty="0">
                <a:solidFill>
                  <a:schemeClr val="bg2"/>
                </a:solidFill>
              </a:rPr>
              <a:t> 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Avengers </a:t>
            </a:r>
            <a:r>
              <a:rPr lang="de-DE" sz="2400" b="1" dirty="0" err="1">
                <a:solidFill>
                  <a:schemeClr val="bg2"/>
                </a:solidFill>
              </a:rPr>
              <a:t>Endgame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2" y="6026948"/>
            <a:ext cx="296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Jurassic World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Finding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Dory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BBEDDF-EF8C-42E7-A4BE-C7653869F99F}"/>
              </a:ext>
            </a:extLst>
          </p:cNvPr>
          <p:cNvSpPr txBox="1"/>
          <p:nvPr/>
        </p:nvSpPr>
        <p:spPr>
          <a:xfrm>
            <a:off x="2158408" y="4450170"/>
            <a:ext cx="7942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err="1">
                <a:solidFill>
                  <a:schemeClr val="bg2"/>
                </a:solidFill>
              </a:rPr>
              <a:t>Which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is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the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most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successful</a:t>
            </a:r>
            <a:r>
              <a:rPr lang="de-DE" sz="2200" b="1" dirty="0">
                <a:solidFill>
                  <a:schemeClr val="bg2"/>
                </a:solidFill>
              </a:rPr>
              <a:t> </a:t>
            </a:r>
            <a:r>
              <a:rPr lang="de-DE" sz="2200" b="1" dirty="0" err="1">
                <a:solidFill>
                  <a:schemeClr val="bg2"/>
                </a:solidFill>
              </a:rPr>
              <a:t>movie</a:t>
            </a:r>
            <a:r>
              <a:rPr lang="de-DE" sz="2200" b="1" dirty="0">
                <a:solidFill>
                  <a:schemeClr val="bg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816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99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Golf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Soccer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3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Handball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Tennis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BBEDDF-EF8C-42E7-A4BE-C7653869F99F}"/>
              </a:ext>
            </a:extLst>
          </p:cNvPr>
          <p:cNvSpPr txBox="1"/>
          <p:nvPr/>
        </p:nvSpPr>
        <p:spPr>
          <a:xfrm>
            <a:off x="2551815" y="4450170"/>
            <a:ext cx="723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Oder by the size of it’s ball - from smallest to biggest</a:t>
            </a:r>
            <a:endParaRPr lang="de-DE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56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Doog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Tigger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3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Poony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Chickaletta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BBEDDF-EF8C-42E7-A4BE-C7653869F99F}"/>
              </a:ext>
            </a:extLst>
          </p:cNvPr>
          <p:cNvSpPr txBox="1"/>
          <p:nvPr/>
        </p:nvSpPr>
        <p:spPr>
          <a:xfrm>
            <a:off x="2158408" y="4450170"/>
            <a:ext cx="7942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</a:rPr>
              <a:t>The friends of Winnie The Pooh are Piglet, Kanga, Eeyore and …</a:t>
            </a:r>
            <a:endParaRPr lang="de-DE" sz="2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9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55F2A-06A9-4FF1-8544-1CCE91E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2903"/>
            <a:ext cx="12203983" cy="27750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49A233-3AB6-4B81-AB11-D80C6705111F}"/>
              </a:ext>
            </a:extLst>
          </p:cNvPr>
          <p:cNvSpPr txBox="1"/>
          <p:nvPr/>
        </p:nvSpPr>
        <p:spPr>
          <a:xfrm>
            <a:off x="2711303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Green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30D73-1C8F-4D8E-A236-427FF4FC9A13}"/>
              </a:ext>
            </a:extLst>
          </p:cNvPr>
          <p:cNvSpPr txBox="1"/>
          <p:nvPr/>
        </p:nvSpPr>
        <p:spPr>
          <a:xfrm>
            <a:off x="7060021" y="5369440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Blue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583437-F667-4DAC-9699-A49E053B13EB}"/>
              </a:ext>
            </a:extLst>
          </p:cNvPr>
          <p:cNvSpPr txBox="1"/>
          <p:nvPr/>
        </p:nvSpPr>
        <p:spPr>
          <a:xfrm>
            <a:off x="2711303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2"/>
                </a:solidFill>
              </a:rPr>
              <a:t>Red</a:t>
            </a:r>
            <a:endParaRPr lang="de-DE" sz="2400" b="1" dirty="0">
              <a:solidFill>
                <a:schemeClr val="bg2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0DA1D-B49F-4582-BBD1-1A2A0C52DBA5}"/>
              </a:ext>
            </a:extLst>
          </p:cNvPr>
          <p:cNvSpPr txBox="1"/>
          <p:nvPr/>
        </p:nvSpPr>
        <p:spPr>
          <a:xfrm>
            <a:off x="7060021" y="6026948"/>
            <a:ext cx="27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Yellow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BBEDDF-EF8C-42E7-A4BE-C7653869F99F}"/>
              </a:ext>
            </a:extLst>
          </p:cNvPr>
          <p:cNvSpPr txBox="1"/>
          <p:nvPr/>
        </p:nvSpPr>
        <p:spPr>
          <a:xfrm>
            <a:off x="2158408" y="4450170"/>
            <a:ext cx="7942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</a:rPr>
              <a:t>Which of the given colors has the shortest wavelength?</a:t>
            </a:r>
            <a:endParaRPr lang="de-DE" sz="2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27498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</Words>
  <Application>Microsoft Office PowerPoint</Application>
  <PresentationFormat>Breitbild</PresentationFormat>
  <Paragraphs>100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Laptop-HP</dc:creator>
  <cp:lastModifiedBy>Laptop-HP</cp:lastModifiedBy>
  <cp:revision>42</cp:revision>
  <dcterms:created xsi:type="dcterms:W3CDTF">2020-04-27T11:31:54Z</dcterms:created>
  <dcterms:modified xsi:type="dcterms:W3CDTF">2021-01-09T20:15:42Z</dcterms:modified>
</cp:coreProperties>
</file>