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BC8F3-1FF9-4297-8C1D-BC4E02C2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5CF53-A93F-4AB0-95A1-1DF816C8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3E89B-FDF6-4FBB-AA70-41AC6062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D7BFE-9922-484E-AB65-950DC7BD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BB3E8-3E65-4197-900F-D2C50D2F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53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4B12C-B8A4-444D-A161-3E1F9793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FD7678-DC06-4907-BDCA-1253096E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E0171-9CB1-4974-8869-E2EC452F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053E3-8A69-4597-A098-3F360CD3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96FBE-D853-4860-BC5E-302BBC0D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06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A54A55-3776-40B1-9A0A-0E09A56A5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66577C-1158-420D-A13B-3056733E1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015EAC-D530-412D-89A0-6ABB8D92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780B4-F35C-4222-B64D-6C865A20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52A57-2FB5-4FF7-8F3F-FA32B5C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12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22799-CF7F-496A-BE05-9D486127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C0AFDA-4E70-4304-A07E-55239BA5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C626D-81A3-45BF-9E51-A0FF7832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0422C5-BC2C-41E3-8598-38569EBA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1D2DA-ACD1-459E-92A5-98601690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37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57076-BD92-47C1-AA61-31F5C9EB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AF277-4F31-416E-96CD-B7A1AA98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EA9B-C2A0-45A9-B37D-82AFB20A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7FA35-1CD2-4CA7-A874-832588BD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AADC1-5B29-4D83-B5E2-67DA6B82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39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03EA0-4025-4BB0-A79F-96F64A52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D3217-98D8-4CB4-A0F3-D9EE59240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FA2766-17F9-4116-9FFB-22CFECC4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077F7C-2E99-4907-837A-E354D0AF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46E60F-5D81-46A9-A235-939C39F2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B7C0FE-E6DD-4111-B78F-BBE62FCB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1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37F33-624E-4705-9E1D-9090D010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D72B1-6FCA-4ED0-AF02-16887F2A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B53D8-80B9-41CF-9EF3-410FD0D4D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CA1125-6904-4957-A2AB-93DC995AA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3500B2-F2EA-4CF8-A36E-FA1E08C8D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077011-13DB-4C53-AFA4-0A7B3AE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393B3F-944B-4CE9-9036-5173CA2F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10759-7F6B-47E6-820B-89A3B200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8C6E1-0506-4BEB-9594-BFDEFF15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02EE87-6296-40E0-896F-10A0C809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98E9B-335C-464A-8CCE-29D66E07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7D4BC0-1B24-4C35-9D00-3FB82CE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89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34030D-5B2C-4F07-B594-9E9855E6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681A96-5EE6-4D6F-83AF-70D7E790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FFB4F7-8560-4583-97CD-7C548C8F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8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185F8-E9E8-4820-BB94-514BC0A6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6803B-67F0-4746-9021-8353DC0A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0659E-F968-4AC5-88DD-65051716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00EA69-D927-449C-86CC-D65FF9C6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314C67-F912-41D9-A3CC-89EB413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EA23E-736F-423E-9010-C1E3FA7E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92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4B3C-CECC-4544-A37D-D6EB7A1A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3647F8-7E71-431C-B659-201D91466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6DA5CE-666B-4D57-994D-99BC9DB64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9618-22FC-4F3F-9481-844EB251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07BF0-E9E8-4F95-94D3-36D6A0C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A9625F-C05C-4489-9680-960CCD4F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3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6582D6-5CDB-475F-9E0D-446E2DE2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1418F-1865-4435-AB3D-231EE424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88C1E-2BC6-4CB1-8D5D-68311028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5F59-8956-4638-B1D5-B866FB18AAA3}" type="datetimeFigureOut">
              <a:rPr lang="de-DE" smtClean="0"/>
              <a:t>29.11.2018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CB76F-5E51-47EA-B5F3-618F26B0D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083C4-D051-43D0-8626-248F6D67A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7547B-078B-44D1-A2AF-C056D15C25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43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BC66F30-142C-4EDC-B3EB-C2A114EDE389}"/>
              </a:ext>
            </a:extLst>
          </p:cNvPr>
          <p:cNvSpPr/>
          <p:nvPr/>
        </p:nvSpPr>
        <p:spPr>
          <a:xfrm>
            <a:off x="1828800" y="202019"/>
            <a:ext cx="8910084" cy="66559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AAFCED-2A6E-4414-9B15-60C3A488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3DC0BA8-AA7A-4E65-A467-48B6C7139DF9}"/>
              </a:ext>
            </a:extLst>
          </p:cNvPr>
          <p:cNvSpPr txBox="1"/>
          <p:nvPr/>
        </p:nvSpPr>
        <p:spPr>
          <a:xfrm>
            <a:off x="3353774" y="5086677"/>
            <a:ext cx="54844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b="1" dirty="0">
                <a:solidFill>
                  <a:schemeClr val="bg1"/>
                </a:solidFill>
              </a:rPr>
              <a:t>TourWizArt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11AC88-51FB-4DA6-B90B-B78FE03B65C5}"/>
              </a:ext>
            </a:extLst>
          </p:cNvPr>
          <p:cNvSpPr txBox="1"/>
          <p:nvPr/>
        </p:nvSpPr>
        <p:spPr>
          <a:xfrm rot="16200000">
            <a:off x="1886955" y="2597777"/>
            <a:ext cx="32888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b="1" dirty="0">
                <a:solidFill>
                  <a:schemeClr val="bg1"/>
                </a:solidFill>
              </a:rPr>
              <a:t>wizard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3C6301-48F5-435E-A497-B327DF700E82}"/>
              </a:ext>
            </a:extLst>
          </p:cNvPr>
          <p:cNvSpPr txBox="1"/>
          <p:nvPr/>
        </p:nvSpPr>
        <p:spPr>
          <a:xfrm rot="5400000">
            <a:off x="6708002" y="2705724"/>
            <a:ext cx="3905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b="1" dirty="0">
                <a:solidFill>
                  <a:schemeClr val="bg1"/>
                </a:solidFill>
              </a:rPr>
              <a:t>with art</a:t>
            </a:r>
          </a:p>
        </p:txBody>
      </p:sp>
    </p:spTree>
    <p:extLst>
      <p:ext uri="{BB962C8B-B14F-4D97-AF65-F5344CB8AC3E}">
        <p14:creationId xmlns:p14="http://schemas.microsoft.com/office/powerpoint/2010/main" val="412522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Laptop-HP</dc:creator>
  <cp:lastModifiedBy>Laptop-HP</cp:lastModifiedBy>
  <cp:revision>1</cp:revision>
  <dcterms:created xsi:type="dcterms:W3CDTF">2018-11-29T22:26:48Z</dcterms:created>
  <dcterms:modified xsi:type="dcterms:W3CDTF">2018-11-29T22:27:04Z</dcterms:modified>
</cp:coreProperties>
</file>