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urogym/First-Lego-League-2020-RePLAY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961A9-4CD0-4816-A5E0-0F31E947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325" y="3208876"/>
            <a:ext cx="9798778" cy="1996581"/>
          </a:xfrm>
        </p:spPr>
        <p:txBody>
          <a:bodyPr>
            <a:normAutofit/>
          </a:bodyPr>
          <a:lstStyle/>
          <a:p>
            <a:pPr algn="ctr"/>
            <a:r>
              <a:rPr lang="de-DE" sz="6600" dirty="0"/>
              <a:t>FLL Forschungsauftrag    2020/21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E3FF62-5BE0-4F56-85CF-11F84E7C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8487" y="5879506"/>
            <a:ext cx="4543514" cy="978493"/>
          </a:xfrm>
        </p:spPr>
        <p:txBody>
          <a:bodyPr>
            <a:normAutofit/>
          </a:bodyPr>
          <a:lstStyle/>
          <a:p>
            <a:r>
              <a:rPr lang="de-DE" sz="1600" dirty="0"/>
              <a:t>Eder Elias, Huber Clemens, Kürmayr Fritz, Lagler Matteo, Ovat Semih, Plaim Marvin, Stadlbauer Florian &amp; Steininger Timo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80F1A1-D94B-4E94-BE79-98C84424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944" y1="56111" x2="31111" y2="57222"/>
                        <a14:foregroundMark x1="31111" y1="57222" x2="43056" y2="56806"/>
                        <a14:foregroundMark x1="43056" y1="56806" x2="62917" y2="51528"/>
                        <a14:foregroundMark x1="62917" y1="51528" x2="72778" y2="55278"/>
                        <a14:foregroundMark x1="72778" y1="55278" x2="75417" y2="64028"/>
                        <a14:foregroundMark x1="75417" y1="64028" x2="24722" y2="63611"/>
                        <a14:foregroundMark x1="24722" y1="63611" x2="20556" y2="62778"/>
                        <a14:foregroundMark x1="55417" y1="63194" x2="54444" y2="66250"/>
                        <a14:foregroundMark x1="75694" y1="53194" x2="73750" y2="54306"/>
                        <a14:foregroundMark x1="48472" y1="20417" x2="48472" y2="20417"/>
                        <a14:foregroundMark x1="55139" y1="21389" x2="55139" y2="21389"/>
                        <a14:backgroundMark x1="45694" y1="28194" x2="45694" y2="28194"/>
                        <a14:backgroundMark x1="42500" y1="28194" x2="42500" y2="28194"/>
                        <a14:backgroundMark x1="42778" y1="27361" x2="42778" y2="27361"/>
                        <a14:backgroundMark x1="43611" y1="27361" x2="43611" y2="27361"/>
                        <a14:backgroundMark x1="43889" y1="28194" x2="43889" y2="28194"/>
                        <a14:backgroundMark x1="43611" y1="27778" x2="43611" y2="27778"/>
                        <a14:backgroundMark x1="44306" y1="27778" x2="42500" y2="27778"/>
                        <a14:backgroundMark x1="58333" y1="27361" x2="58611" y2="27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3140" y="371459"/>
            <a:ext cx="2676541" cy="267654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311200A-65EF-4E8A-905B-1DB0C813D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595" y="1186803"/>
            <a:ext cx="4645334" cy="12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4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3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25AD1-466C-489E-A0DD-C381838E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sz="4800" dirty="0"/>
              <a:t>Problemstellung: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808F80-AEDE-43F5-9479-D345534F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Sportunterricht besteht nur aus Spaziergängen</a:t>
            </a:r>
          </a:p>
          <a:p>
            <a:r>
              <a:rPr lang="de-DE" dirty="0"/>
              <a:t>keine Möglichkeit Übungen auszuführen, da wegen Corona keine genaue Anleitung möglich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1E9AE5-5286-40F1-9791-F1D8A6B42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1944" y1="56111" x2="31111" y2="57222"/>
                        <a14:foregroundMark x1="31111" y1="57222" x2="43056" y2="56806"/>
                        <a14:foregroundMark x1="43056" y1="56806" x2="62917" y2="51528"/>
                        <a14:foregroundMark x1="62917" y1="51528" x2="72778" y2="55278"/>
                        <a14:foregroundMark x1="72778" y1="55278" x2="75417" y2="64028"/>
                        <a14:foregroundMark x1="75417" y1="64028" x2="24722" y2="63611"/>
                        <a14:foregroundMark x1="24722" y1="63611" x2="20556" y2="62778"/>
                        <a14:foregroundMark x1="55417" y1="63194" x2="54444" y2="66250"/>
                        <a14:foregroundMark x1="75694" y1="53194" x2="73750" y2="54306"/>
                        <a14:foregroundMark x1="48472" y1="20417" x2="48472" y2="20417"/>
                        <a14:foregroundMark x1="55139" y1="21389" x2="55139" y2="21389"/>
                        <a14:backgroundMark x1="45694" y1="28194" x2="45694" y2="28194"/>
                        <a14:backgroundMark x1="42500" y1="28194" x2="42500" y2="28194"/>
                        <a14:backgroundMark x1="42778" y1="27361" x2="42778" y2="27361"/>
                        <a14:backgroundMark x1="43611" y1="27361" x2="43611" y2="27361"/>
                        <a14:backgroundMark x1="43889" y1="28194" x2="43889" y2="28194"/>
                        <a14:backgroundMark x1="43611" y1="27778" x2="43611" y2="27778"/>
                        <a14:backgroundMark x1="44306" y1="27778" x2="42500" y2="27778"/>
                        <a14:backgroundMark x1="58333" y1="27361" x2="58611" y2="27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235" y="-42464"/>
            <a:ext cx="1154884" cy="11548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4A1E5-AFE4-49DE-BC61-8C2DCC08AB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000" r="90444">
                        <a14:foregroundMark x1="4111" y1="45313" x2="8889" y2="45469"/>
                        <a14:foregroundMark x1="18000" y1="74375" x2="18111" y2="72969"/>
                        <a14:foregroundMark x1="16111" y1="74063" x2="18778" y2="80000"/>
                        <a14:foregroundMark x1="18778" y1="80000" x2="13778" y2="78750"/>
                        <a14:foregroundMark x1="13778" y1="78750" x2="16222" y2="72656"/>
                        <a14:foregroundMark x1="16222" y1="72656" x2="17111" y2="72656"/>
                        <a14:foregroundMark x1="46869" y1="80725" x2="45333" y2="74531"/>
                        <a14:foregroundMark x1="45333" y1="74531" x2="51111" y2="61875"/>
                        <a14:foregroundMark x1="51111" y1="61875" x2="51333" y2="40000"/>
                        <a14:foregroundMark x1="51333" y1="40000" x2="50889" y2="48281"/>
                        <a14:foregroundMark x1="50889" y1="48281" x2="45778" y2="46719"/>
                        <a14:foregroundMark x1="45778" y1="46719" x2="42111" y2="51875"/>
                        <a14:foregroundMark x1="42111" y1="51875" x2="40000" y2="60625"/>
                        <a14:foregroundMark x1="47889" y1="64531" x2="47222" y2="51094"/>
                        <a14:foregroundMark x1="49667" y1="65000" x2="50111" y2="47656"/>
                        <a14:foregroundMark x1="89889" y1="49375" x2="90444" y2="49375"/>
                        <a14:foregroundMark x1="28778" y1="29219" x2="30111" y2="28125"/>
                        <a14:foregroundMark x1="41667" y1="24688" x2="42333" y2="24844"/>
                        <a14:backgroundMark x1="63222" y1="50156" x2="64222" y2="50781"/>
                        <a14:backgroundMark x1="63556" y1="58125" x2="63556" y2="58438"/>
                        <a14:backgroundMark x1="46111" y1="77344" x2="46111" y2="76875"/>
                        <a14:backgroundMark x1="46556" y1="77188" x2="45889" y2="77031"/>
                        <a14:backgroundMark x1="46222" y1="77188" x2="45667" y2="76875"/>
                        <a14:backgroundMark x1="46444" y1="77188" x2="46111" y2="76875"/>
                        <a14:backgroundMark x1="46333" y1="77188" x2="45889" y2="76563"/>
                        <a14:backgroundMark x1="46556" y1="77969" x2="45778" y2="77656"/>
                        <a14:backgroundMark x1="47889" y1="85000" x2="47778" y2="86250"/>
                        <a14:backgroundMark x1="47556" y1="83438" x2="48000" y2="84688"/>
                        <a14:backgroundMark x1="47444" y1="83906" x2="47222" y2="83594"/>
                        <a14:backgroundMark x1="47667" y1="83438" x2="47222" y2="83438"/>
                        <a14:backgroundMark x1="48111" y1="83281" x2="47222" y2="82813"/>
                        <a14:backgroundMark x1="29556" y1="27500" x2="29556" y2="27500"/>
                        <a14:backgroundMark x1="42556" y1="25469" x2="42556" y2="25469"/>
                        <a14:backgroundMark x1="42444" y1="25156" x2="42444" y2="25156"/>
                        <a14:backgroundMark x1="42333" y1="25000" x2="42333" y2="25000"/>
                        <a14:backgroundMark x1="23667" y1="53906" x2="23667" y2="53906"/>
                        <a14:backgroundMark x1="40000" y1="61875" x2="40000" y2="618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5452" y="4035980"/>
            <a:ext cx="3497917" cy="248740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6CCE09C-FB18-4A82-BEE6-73CFA8923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5626" y="4045819"/>
            <a:ext cx="2477568" cy="24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6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61AAC-9473-4B3E-BC1C-5DFBF678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Umsetzung: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C0CD2-06A5-4801-87D3-4668E85D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optische Tags zum einscannen (mit dem Smartphone)</a:t>
            </a:r>
          </a:p>
          <a:p>
            <a:r>
              <a:rPr lang="de-DE" dirty="0"/>
              <a:t>direkte Weiterleitung zur Anleitung auf der Website</a:t>
            </a:r>
          </a:p>
          <a:p>
            <a:r>
              <a:rPr lang="de-DE" dirty="0"/>
              <a:t>Übung kann ausgeführt werden…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0DB4D4-6653-4329-9368-C8A88577D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944" y1="56111" x2="31111" y2="57222"/>
                        <a14:foregroundMark x1="31111" y1="57222" x2="43056" y2="56806"/>
                        <a14:foregroundMark x1="43056" y1="56806" x2="62917" y2="51528"/>
                        <a14:foregroundMark x1="62917" y1="51528" x2="72778" y2="55278"/>
                        <a14:foregroundMark x1="72778" y1="55278" x2="75417" y2="64028"/>
                        <a14:foregroundMark x1="75417" y1="64028" x2="24722" y2="63611"/>
                        <a14:foregroundMark x1="24722" y1="63611" x2="20556" y2="62778"/>
                        <a14:foregroundMark x1="55417" y1="63194" x2="54444" y2="66250"/>
                        <a14:foregroundMark x1="75694" y1="53194" x2="73750" y2="54306"/>
                        <a14:foregroundMark x1="48472" y1="20417" x2="48472" y2="20417"/>
                        <a14:foregroundMark x1="55139" y1="21389" x2="55139" y2="21389"/>
                        <a14:backgroundMark x1="45694" y1="28194" x2="45694" y2="28194"/>
                        <a14:backgroundMark x1="42500" y1="28194" x2="42500" y2="28194"/>
                        <a14:backgroundMark x1="42778" y1="27361" x2="42778" y2="27361"/>
                        <a14:backgroundMark x1="43611" y1="27361" x2="43611" y2="27361"/>
                        <a14:backgroundMark x1="43889" y1="28194" x2="43889" y2="28194"/>
                        <a14:backgroundMark x1="43611" y1="27778" x2="43611" y2="27778"/>
                        <a14:backgroundMark x1="44306" y1="27778" x2="42500" y2="27778"/>
                        <a14:backgroundMark x1="58333" y1="27361" x2="58611" y2="27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235" y="-42464"/>
            <a:ext cx="1154884" cy="11548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DD8FA98-20CF-43AC-8334-162114FDB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63" b="92356" l="3327" r="98289">
                        <a14:foregroundMark x1="34316" y1="25550" x2="36312" y2="45759"/>
                        <a14:foregroundMark x1="18726" y1="24503" x2="6844" y2="23351"/>
                        <a14:foregroundMark x1="18061" y1="21466" x2="26141" y2="23351"/>
                        <a14:foregroundMark x1="16730" y1="37487" x2="21388" y2="38325"/>
                        <a14:foregroundMark x1="15970" y1="33822" x2="24144" y2="37487"/>
                        <a14:foregroundMark x1="21388" y1="38325" x2="19392" y2="40524"/>
                        <a14:foregroundMark x1="19392" y1="38639" x2="25475" y2="40105"/>
                        <a14:foregroundMark x1="5894" y1="27120" x2="6274" y2="48691"/>
                        <a14:foregroundMark x1="6274" y1="48691" x2="24905" y2="59162"/>
                        <a14:foregroundMark x1="24905" y1="59162" x2="29183" y2="58743"/>
                        <a14:foregroundMark x1="3517" y1="36021" x2="5228" y2="61361"/>
                        <a14:foregroundMark x1="33270" y1="17382" x2="33270" y2="23037"/>
                        <a14:foregroundMark x1="38023" y1="16649" x2="39734" y2="14450"/>
                        <a14:foregroundMark x1="63118" y1="8063" x2="60361" y2="8796"/>
                        <a14:foregroundMark x1="89163" y1="55079" x2="93156" y2="53613"/>
                        <a14:foregroundMark x1="96293" y1="53194" x2="96635" y2="53517"/>
                        <a14:foregroundMark x1="71863" y1="54660" x2="75285" y2="56963"/>
                        <a14:foregroundMark x1="64734" y1="90890" x2="65399" y2="92356"/>
                        <a14:foregroundMark x1="95913" y1="52042" x2="96958" y2="52775"/>
                        <a14:foregroundMark x1="94867" y1="55393" x2="97243" y2="52775"/>
                        <a14:foregroundMark x1="97243" y1="53613" x2="97243" y2="54660"/>
                        <a14:foregroundMark x1="96293" y1="51309" x2="97243" y2="54660"/>
                        <a14:backgroundMark x1="98954" y1="56963" x2="98954" y2="56963"/>
                        <a14:backgroundMark x1="98289" y1="56230" x2="98289" y2="56230"/>
                        <a14:backgroundMark x1="97909" y1="55079" x2="97909" y2="55079"/>
                        <a14:backgroundMark x1="97909" y1="55079" x2="98574" y2="56230"/>
                        <a14:backgroundMark x1="97940" y1="54660" x2="98289" y2="553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94639">
            <a:off x="6507933" y="3388742"/>
            <a:ext cx="3772056" cy="34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9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587C7-2461-4F36-B963-9A373254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Wo?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C2520-FBC9-466E-BE75-4E352F66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fast überall nach Möglichkeit</a:t>
            </a:r>
          </a:p>
          <a:p>
            <a:pPr marL="0" indent="0">
              <a:buNone/>
            </a:pPr>
            <a:r>
              <a:rPr lang="de-DE" dirty="0"/>
              <a:t>zb. Parkbänke (Liegestütze)</a:t>
            </a:r>
          </a:p>
          <a:p>
            <a:pPr marL="0" indent="0">
              <a:buNone/>
            </a:pPr>
            <a:r>
              <a:rPr lang="de-DE" dirty="0"/>
              <a:t>zb. Bäume (Klimmzüge an Ästen)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18AE41-382A-4C65-A31A-392CDA55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944" y1="56111" x2="31111" y2="57222"/>
                        <a14:foregroundMark x1="31111" y1="57222" x2="43056" y2="56806"/>
                        <a14:foregroundMark x1="43056" y1="56806" x2="62917" y2="51528"/>
                        <a14:foregroundMark x1="62917" y1="51528" x2="72778" y2="55278"/>
                        <a14:foregroundMark x1="72778" y1="55278" x2="75417" y2="64028"/>
                        <a14:foregroundMark x1="75417" y1="64028" x2="24722" y2="63611"/>
                        <a14:foregroundMark x1="24722" y1="63611" x2="20556" y2="62778"/>
                        <a14:foregroundMark x1="55417" y1="63194" x2="54444" y2="66250"/>
                        <a14:foregroundMark x1="75694" y1="53194" x2="73750" y2="54306"/>
                        <a14:foregroundMark x1="48472" y1="20417" x2="48472" y2="20417"/>
                        <a14:foregroundMark x1="55139" y1="21389" x2="55139" y2="21389"/>
                        <a14:backgroundMark x1="45694" y1="28194" x2="45694" y2="28194"/>
                        <a14:backgroundMark x1="42500" y1="28194" x2="42500" y2="28194"/>
                        <a14:backgroundMark x1="42778" y1="27361" x2="42778" y2="27361"/>
                        <a14:backgroundMark x1="43611" y1="27361" x2="43611" y2="27361"/>
                        <a14:backgroundMark x1="43889" y1="28194" x2="43889" y2="28194"/>
                        <a14:backgroundMark x1="43611" y1="27778" x2="43611" y2="27778"/>
                        <a14:backgroundMark x1="44306" y1="27778" x2="42500" y2="27778"/>
                        <a14:backgroundMark x1="58333" y1="27361" x2="58611" y2="27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235" y="-42464"/>
            <a:ext cx="1154884" cy="1154884"/>
          </a:xfrm>
          <a:prstGeom prst="rect">
            <a:avLst/>
          </a:prstGeom>
        </p:spPr>
      </p:pic>
      <p:pic>
        <p:nvPicPr>
          <p:cNvPr id="6" name="Grafik 5" descr="Ein Bild, das dunkel, Tier, Vase enthält.&#10;&#10;Automatisch generierte Beschreibung">
            <a:extLst>
              <a:ext uri="{FF2B5EF4-FFF2-40B4-BE49-F238E27FC236}">
                <a16:creationId xmlns:a16="http://schemas.microsoft.com/office/drawing/2014/main" id="{135BAFF5-7144-4A75-8C0F-BCF4BB81C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45" y="4133507"/>
            <a:ext cx="2762363" cy="24308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10054C7-54B0-4490-822A-672ED971A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000" r="95444">
                        <a14:foregroundMark x1="3000" y1="27333" x2="8333" y2="27556"/>
                        <a14:foregroundMark x1="95444" y1="38556" x2="90111" y2="38556"/>
                        <a14:backgroundMark x1="19111" y1="59000" x2="19111" y2="5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2195" y="4449733"/>
            <a:ext cx="2408267" cy="24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DBA68-5ECF-473D-BD22-056FED24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Meinung des Experten: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716F3C-F9ED-4673-B10F-B7AA0DA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1CF31E-EB62-4101-9ACA-353F8CF16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944" y1="56111" x2="31111" y2="57222"/>
                        <a14:foregroundMark x1="31111" y1="57222" x2="43056" y2="56806"/>
                        <a14:foregroundMark x1="43056" y1="56806" x2="62917" y2="51528"/>
                        <a14:foregroundMark x1="62917" y1="51528" x2="72778" y2="55278"/>
                        <a14:foregroundMark x1="72778" y1="55278" x2="75417" y2="64028"/>
                        <a14:foregroundMark x1="75417" y1="64028" x2="24722" y2="63611"/>
                        <a14:foregroundMark x1="24722" y1="63611" x2="20556" y2="62778"/>
                        <a14:foregroundMark x1="55417" y1="63194" x2="54444" y2="66250"/>
                        <a14:foregroundMark x1="75694" y1="53194" x2="73750" y2="54306"/>
                        <a14:foregroundMark x1="48472" y1="20417" x2="48472" y2="20417"/>
                        <a14:foregroundMark x1="55139" y1="21389" x2="55139" y2="21389"/>
                        <a14:backgroundMark x1="45694" y1="28194" x2="45694" y2="28194"/>
                        <a14:backgroundMark x1="42500" y1="28194" x2="42500" y2="28194"/>
                        <a14:backgroundMark x1="42778" y1="27361" x2="42778" y2="27361"/>
                        <a14:backgroundMark x1="43611" y1="27361" x2="43611" y2="27361"/>
                        <a14:backgroundMark x1="43889" y1="28194" x2="43889" y2="28194"/>
                        <a14:backgroundMark x1="43611" y1="27778" x2="43611" y2="27778"/>
                        <a14:backgroundMark x1="44306" y1="27778" x2="42500" y2="27778"/>
                        <a14:backgroundMark x1="58333" y1="27361" x2="58611" y2="27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235" y="-42464"/>
            <a:ext cx="1154884" cy="11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87C57-A2C0-46F6-A8A9-5E92C4BE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Prototyp: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FC34A89-9FCA-46B2-AF0E-0F6AAB1DC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893" y="1890637"/>
            <a:ext cx="4001038" cy="434884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9B15B98-0A2E-4C65-AB50-23A2898A1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944" y1="56111" x2="31111" y2="57222"/>
                        <a14:foregroundMark x1="31111" y1="57222" x2="43056" y2="56806"/>
                        <a14:foregroundMark x1="43056" y1="56806" x2="62917" y2="51528"/>
                        <a14:foregroundMark x1="62917" y1="51528" x2="72778" y2="55278"/>
                        <a14:foregroundMark x1="72778" y1="55278" x2="75417" y2="64028"/>
                        <a14:foregroundMark x1="75417" y1="64028" x2="24722" y2="63611"/>
                        <a14:foregroundMark x1="24722" y1="63611" x2="20556" y2="62778"/>
                        <a14:foregroundMark x1="55417" y1="63194" x2="54444" y2="66250"/>
                        <a14:foregroundMark x1="75694" y1="53194" x2="73750" y2="54306"/>
                        <a14:foregroundMark x1="48472" y1="20417" x2="48472" y2="20417"/>
                        <a14:foregroundMark x1="55139" y1="21389" x2="55139" y2="21389"/>
                        <a14:backgroundMark x1="45694" y1="28194" x2="45694" y2="28194"/>
                        <a14:backgroundMark x1="42500" y1="28194" x2="42500" y2="28194"/>
                        <a14:backgroundMark x1="42778" y1="27361" x2="42778" y2="27361"/>
                        <a14:backgroundMark x1="43611" y1="27361" x2="43611" y2="27361"/>
                        <a14:backgroundMark x1="43889" y1="28194" x2="43889" y2="28194"/>
                        <a14:backgroundMark x1="43611" y1="27778" x2="43611" y2="27778"/>
                        <a14:backgroundMark x1="44306" y1="27778" x2="42500" y2="27778"/>
                        <a14:backgroundMark x1="58333" y1="27361" x2="58611" y2="27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235" y="-42464"/>
            <a:ext cx="1154884" cy="11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8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7DA5-541C-481C-97DD-DAE106F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Veröffentlichungen: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F2216-FE6D-471A-A036-9319EC69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Website:</a:t>
            </a:r>
          </a:p>
          <a:p>
            <a:pPr marL="0" indent="0">
              <a:buNone/>
            </a:pPr>
            <a:r>
              <a:rPr lang="de-DE" dirty="0">
                <a:solidFill>
                  <a:schemeClr val="tx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https://github.com/eurogym/First-Lego-League-2020-RePLAY</a:t>
            </a:r>
            <a:r>
              <a:rPr lang="de-DE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12E0BC-0E98-4986-8647-5955F1717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944" y1="56111" x2="31111" y2="57222"/>
                        <a14:foregroundMark x1="31111" y1="57222" x2="43056" y2="56806"/>
                        <a14:foregroundMark x1="43056" y1="56806" x2="62917" y2="51528"/>
                        <a14:foregroundMark x1="62917" y1="51528" x2="72778" y2="55278"/>
                        <a14:foregroundMark x1="72778" y1="55278" x2="75417" y2="64028"/>
                        <a14:foregroundMark x1="75417" y1="64028" x2="24722" y2="63611"/>
                        <a14:foregroundMark x1="24722" y1="63611" x2="20556" y2="62778"/>
                        <a14:foregroundMark x1="55417" y1="63194" x2="54444" y2="66250"/>
                        <a14:foregroundMark x1="75694" y1="53194" x2="73750" y2="54306"/>
                        <a14:foregroundMark x1="48472" y1="20417" x2="48472" y2="20417"/>
                        <a14:foregroundMark x1="55139" y1="21389" x2="55139" y2="21389"/>
                        <a14:backgroundMark x1="45694" y1="28194" x2="45694" y2="28194"/>
                        <a14:backgroundMark x1="42500" y1="28194" x2="42500" y2="28194"/>
                        <a14:backgroundMark x1="42778" y1="27361" x2="42778" y2="27361"/>
                        <a14:backgroundMark x1="43611" y1="27361" x2="43611" y2="27361"/>
                        <a14:backgroundMark x1="43889" y1="28194" x2="43889" y2="28194"/>
                        <a14:backgroundMark x1="43611" y1="27778" x2="43611" y2="27778"/>
                        <a14:backgroundMark x1="44306" y1="27778" x2="42500" y2="27778"/>
                        <a14:backgroundMark x1="58333" y1="27361" x2="58611" y2="27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235" y="-42464"/>
            <a:ext cx="1154884" cy="11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2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BD9C18C-6442-4C45-BD1F-EC493A24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de-DE" sz="6000" dirty="0"/>
              <a:t>Danke fürs zuhören!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18C116-890F-4A0E-BF67-1878AF7D3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944" y1="56111" x2="31111" y2="57222"/>
                        <a14:foregroundMark x1="31111" y1="57222" x2="43056" y2="56806"/>
                        <a14:foregroundMark x1="43056" y1="56806" x2="62917" y2="51528"/>
                        <a14:foregroundMark x1="62917" y1="51528" x2="72778" y2="55278"/>
                        <a14:foregroundMark x1="72778" y1="55278" x2="75417" y2="64028"/>
                        <a14:foregroundMark x1="75417" y1="64028" x2="24722" y2="63611"/>
                        <a14:foregroundMark x1="24722" y1="63611" x2="20556" y2="62778"/>
                        <a14:foregroundMark x1="55417" y1="63194" x2="54444" y2="66250"/>
                        <a14:foregroundMark x1="75694" y1="53194" x2="73750" y2="54306"/>
                        <a14:foregroundMark x1="48472" y1="20417" x2="48472" y2="20417"/>
                        <a14:foregroundMark x1="55139" y1="21389" x2="55139" y2="21389"/>
                        <a14:backgroundMark x1="45694" y1="28194" x2="45694" y2="28194"/>
                        <a14:backgroundMark x1="42500" y1="28194" x2="42500" y2="28194"/>
                        <a14:backgroundMark x1="42778" y1="27361" x2="42778" y2="27361"/>
                        <a14:backgroundMark x1="43611" y1="27361" x2="43611" y2="27361"/>
                        <a14:backgroundMark x1="43889" y1="28194" x2="43889" y2="28194"/>
                        <a14:backgroundMark x1="43611" y1="27778" x2="43611" y2="27778"/>
                        <a14:backgroundMark x1="44306" y1="27778" x2="42500" y2="27778"/>
                        <a14:backgroundMark x1="58333" y1="27361" x2="58611" y2="27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235" y="-42464"/>
            <a:ext cx="1154884" cy="11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112</Words>
  <Application>Microsoft Office PowerPoint</Application>
  <PresentationFormat>Breitbild</PresentationFormat>
  <Paragraphs>20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Schaltkreis</vt:lpstr>
      <vt:lpstr>FLL Forschungsauftrag    2020/21</vt:lpstr>
      <vt:lpstr>Problemstellung:</vt:lpstr>
      <vt:lpstr>Umsetzung:</vt:lpstr>
      <vt:lpstr>Wo?</vt:lpstr>
      <vt:lpstr>Meinung des Experten:</vt:lpstr>
      <vt:lpstr>Prototyp: </vt:lpstr>
      <vt:lpstr>Veröffentlichungen:</vt:lpstr>
      <vt:lpstr>Danke fürs zuhören!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Steininger Timo (181b)</dc:creator>
  <cp:lastModifiedBy>Steininger Timo (181b)</cp:lastModifiedBy>
  <cp:revision>18</cp:revision>
  <dcterms:created xsi:type="dcterms:W3CDTF">2021-03-19T12:50:45Z</dcterms:created>
  <dcterms:modified xsi:type="dcterms:W3CDTF">2021-03-30T11:38:24Z</dcterms:modified>
</cp:coreProperties>
</file>