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 rtl="0"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9911" autoAdjust="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0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3" name="Zástupný objekt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EB2A08E-7899-440E-88A8-E18CD7BA3F32}" type="datetime1">
              <a:rPr lang="sk-SK" smtClean="0"/>
              <a:t>15. 5. 2018</a:t>
            </a:fld>
            <a:endParaRPr lang="sk-SK" dirty="0"/>
          </a:p>
        </p:txBody>
      </p:sp>
      <p:sp>
        <p:nvSpPr>
          <p:cNvPr id="4" name="Zástupný objekt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5" name="Zástupný objekt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3" name="Zástupný objekt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EE36EF-4BEE-4D74-9F3E-6F757C3886E9}" type="datetime1">
              <a:rPr lang="sk-SK" smtClean="0"/>
              <a:t>15. 5. 2018</a:t>
            </a:fld>
            <a:endParaRPr lang="sk-SK" dirty="0"/>
          </a:p>
        </p:txBody>
      </p:sp>
      <p:sp>
        <p:nvSpPr>
          <p:cNvPr id="4" name="Zástupný objekt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dirty="0"/>
          </a:p>
        </p:txBody>
      </p:sp>
      <p:sp>
        <p:nvSpPr>
          <p:cNvPr id="5" name="Zástupný objekt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dirty="0"/>
              <a:t>Kliknutím upravíte štýly predlohy textu</a:t>
            </a:r>
          </a:p>
          <a:p>
            <a:pPr lvl="1" rtl="0"/>
            <a:r>
              <a:rPr lang="sk-SK" dirty="0"/>
              <a:t>Druhá úroveň</a:t>
            </a:r>
          </a:p>
          <a:p>
            <a:pPr lvl="2" rtl="0"/>
            <a:r>
              <a:rPr lang="sk-SK" dirty="0"/>
              <a:t>Tretia úroveň</a:t>
            </a:r>
          </a:p>
          <a:p>
            <a:pPr lvl="3" rtl="0"/>
            <a:r>
              <a:rPr lang="sk-SK" dirty="0"/>
              <a:t>Štvrtá úroveň</a:t>
            </a:r>
          </a:p>
          <a:p>
            <a:pPr lvl="4" rtl="0"/>
            <a:r>
              <a:rPr lang="sk-SK" dirty="0"/>
              <a:t>Piata úroveň</a:t>
            </a:r>
          </a:p>
        </p:txBody>
      </p:sp>
      <p:sp>
        <p:nvSpPr>
          <p:cNvPr id="6" name="Zástupný objekt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ý objekt čísla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sk-SK" smtClean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sk-SK" dirty="0"/>
              <a:t>V akej oblasti prezentácia publikum obohatí: Dospelých poslucháčov bude téma viac zaujímať, ak budú vedieť, ako alebo prečo môže byť pre nich dôležitá.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sk-SK" dirty="0"/>
              <a:t>Úroveň znalostí prezentujúceho pre danú tému: Stručne popíšte svoje skúsenosti v tejto oblasti alebo vysvetlite, prečo by vás účastníci mali počúvať.</a:t>
            </a:r>
          </a:p>
        </p:txBody>
      </p:sp>
      <p:sp>
        <p:nvSpPr>
          <p:cNvPr id="4" name="Zástupný objekt čísla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sk-SK" smtClean="0"/>
              <a:t>2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sk-SK" dirty="0"/>
              <a:t>Popisy lekcií by mali byť stručné.</a:t>
            </a:r>
          </a:p>
          <a:p>
            <a:pPr rtl="0"/>
            <a:endParaRPr lang="sk-SK" dirty="0"/>
          </a:p>
        </p:txBody>
      </p:sp>
      <p:sp>
        <p:nvSpPr>
          <p:cNvPr id="4" name="Zástupný objekt čísla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sk-SK" smtClean="0"/>
              <a:t>3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dĺžnik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>
        <p:nvSpPr>
          <p:cNvPr id="23" name="Obdĺžnik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>
        <p:nvSpPr>
          <p:cNvPr id="24" name="Obdĺžnik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>
        <p:nvSpPr>
          <p:cNvPr id="25" name="Obdĺžnik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>
        <p:nvSpPr>
          <p:cNvPr id="26" name="Obdĺžnik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>
        <p:nvSpPr>
          <p:cNvPr id="27" name="Obdĺžnik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 useBgFill="1">
        <p:nvSpPr>
          <p:cNvPr id="30" name="Zaoblený obdĺžnik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 useBgFill="1">
        <p:nvSpPr>
          <p:cNvPr id="31" name="Zaoblený obdĺžnik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>
        <p:nvSpPr>
          <p:cNvPr id="7" name="Obdĺžnik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>
        <p:nvSpPr>
          <p:cNvPr id="10" name="Obdĺžnik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>
        <p:nvSpPr>
          <p:cNvPr id="11" name="Obdĺžnik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sk-SK"/>
              <a:t>Kliknutím upravte štýl predlohy nadpisu</a:t>
            </a:r>
            <a:endParaRPr lang="sk-SK" dirty="0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sk-SK"/>
              <a:t>Kliknutím upravte štýl predlohy podnadpisu</a:t>
            </a:r>
            <a:endParaRPr lang="sk-SK" dirty="0"/>
          </a:p>
        </p:txBody>
      </p:sp>
      <p:sp>
        <p:nvSpPr>
          <p:cNvPr id="17" name="Zástupný objekt päty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sk-SK" dirty="0"/>
              <a:t>Pridajte pätu</a:t>
            </a:r>
          </a:p>
        </p:txBody>
      </p:sp>
      <p:sp>
        <p:nvSpPr>
          <p:cNvPr id="28" name="Zástupný objekt dátumu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3DA3E6BF-E6D7-4564-B4EA-9568B028DEB3}" type="datetime1">
              <a:rPr lang="sk-SK" smtClean="0"/>
              <a:t>15. 5. 2018</a:t>
            </a:fld>
            <a:endParaRPr lang="sk-SK" dirty="0"/>
          </a:p>
        </p:txBody>
      </p:sp>
      <p:sp>
        <p:nvSpPr>
          <p:cNvPr id="29" name="Zástupný objekt čísla snímky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Kliknutím upravte štýl predlohy nadpisu</a:t>
            </a:r>
            <a:endParaRPr lang="sk-SK" dirty="0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sk-SK"/>
              <a:t>Upraviť štýly predlohy textu</a:t>
            </a:r>
          </a:p>
          <a:p>
            <a:pPr lvl="1" rtl="0" eaLnBrk="1" latinLnBrk="0" hangingPunct="1"/>
            <a:r>
              <a:rPr lang="sk-SK"/>
              <a:t>Druhá úroveň</a:t>
            </a:r>
          </a:p>
          <a:p>
            <a:pPr lvl="2" rtl="0" eaLnBrk="1" latinLnBrk="0" hangingPunct="1"/>
            <a:r>
              <a:rPr lang="sk-SK"/>
              <a:t>Tretia úroveň</a:t>
            </a:r>
          </a:p>
          <a:p>
            <a:pPr lvl="3" rtl="0" eaLnBrk="1" latinLnBrk="0" hangingPunct="1"/>
            <a:r>
              <a:rPr lang="sk-SK"/>
              <a:t>Štvrtá úroveň</a:t>
            </a:r>
          </a:p>
          <a:p>
            <a:pPr lvl="4" rtl="0" eaLnBrk="1" latinLnBrk="0" hangingPunct="1"/>
            <a:r>
              <a:rPr lang="sk-SK"/>
              <a:t>Piata úroveň</a:t>
            </a:r>
            <a:endParaRPr kumimoji="0" lang="sk-SK" dirty="0"/>
          </a:p>
        </p:txBody>
      </p:sp>
      <p:sp>
        <p:nvSpPr>
          <p:cNvPr id="5" name="Zástupný objekt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/>
              <a:t>Pridajte pätu</a:t>
            </a:r>
            <a:endParaRPr lang="sk-SK" dirty="0"/>
          </a:p>
        </p:txBody>
      </p:sp>
      <p:sp>
        <p:nvSpPr>
          <p:cNvPr id="4" name="Zástupný objekt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1EB32D-3782-4B28-918B-45718975A70E}" type="datetime1">
              <a:rPr lang="sk-SK" smtClean="0"/>
              <a:t>15. 5. 2018</a:t>
            </a:fld>
            <a:endParaRPr lang="sk-SK" dirty="0"/>
          </a:p>
        </p:txBody>
      </p:sp>
      <p:sp>
        <p:nvSpPr>
          <p:cNvPr id="6" name="Zástupný objekt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sk-SK" dirty="0"/>
              <a:t>Upravte štýl predlohy nadpisov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sk-SK" dirty="0"/>
              <a:t>Kliknutím upravíte štýly predlohy textu</a:t>
            </a:r>
          </a:p>
          <a:p>
            <a:pPr lvl="1" rtl="0" eaLnBrk="1" latinLnBrk="0" hangingPunct="1"/>
            <a:r>
              <a:rPr lang="sk-SK" dirty="0"/>
              <a:t>Druhá úroveň</a:t>
            </a:r>
          </a:p>
          <a:p>
            <a:pPr lvl="2" rtl="0" eaLnBrk="1" latinLnBrk="0" hangingPunct="1"/>
            <a:r>
              <a:rPr lang="sk-SK" dirty="0"/>
              <a:t>Tretia úroveň</a:t>
            </a:r>
          </a:p>
          <a:p>
            <a:pPr lvl="3" rtl="0" eaLnBrk="1" latinLnBrk="0" hangingPunct="1"/>
            <a:r>
              <a:rPr lang="sk-SK" dirty="0"/>
              <a:t>Štvrtá úroveň</a:t>
            </a:r>
          </a:p>
          <a:p>
            <a:pPr lvl="4" rtl="0" eaLnBrk="1" latinLnBrk="0" hangingPunct="1"/>
            <a:r>
              <a:rPr lang="sk-SK" dirty="0"/>
              <a:t>Piata úroveň</a:t>
            </a:r>
            <a:endParaRPr kumimoji="0" lang="sk-SK" dirty="0"/>
          </a:p>
        </p:txBody>
      </p:sp>
      <p:sp>
        <p:nvSpPr>
          <p:cNvPr id="5" name="Zástupný objekt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/>
              <a:t>Pridajte pätu</a:t>
            </a:r>
            <a:endParaRPr lang="sk-SK" dirty="0"/>
          </a:p>
        </p:txBody>
      </p:sp>
      <p:sp>
        <p:nvSpPr>
          <p:cNvPr id="4" name="Zástupný objekt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6C8887-F534-4793-A1F4-EC5FFCEC23F5}" type="datetime1">
              <a:rPr lang="sk-SK" smtClean="0"/>
              <a:t>15. 5. 2018</a:t>
            </a:fld>
            <a:endParaRPr lang="sk-SK" dirty="0"/>
          </a:p>
        </p:txBody>
      </p:sp>
      <p:sp>
        <p:nvSpPr>
          <p:cNvPr id="6" name="Zástupný objekt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Kliknutím upravte štýl predlohy nadpisu</a:t>
            </a:r>
            <a:endParaRPr lang="sk-SK" dirty="0"/>
          </a:p>
        </p:txBody>
      </p:sp>
      <p:sp>
        <p:nvSpPr>
          <p:cNvPr id="3" name="Zástupný objekt obsah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sk-SK"/>
              <a:t>Upraviť štýly predlohy textu</a:t>
            </a:r>
          </a:p>
          <a:p>
            <a:pPr lvl="1" rtl="0" eaLnBrk="1" latinLnBrk="0" hangingPunct="1"/>
            <a:r>
              <a:rPr lang="sk-SK"/>
              <a:t>Druhá úroveň</a:t>
            </a:r>
          </a:p>
          <a:p>
            <a:pPr lvl="2" rtl="0" eaLnBrk="1" latinLnBrk="0" hangingPunct="1"/>
            <a:r>
              <a:rPr lang="sk-SK"/>
              <a:t>Tretia úroveň</a:t>
            </a:r>
          </a:p>
          <a:p>
            <a:pPr lvl="3" rtl="0" eaLnBrk="1" latinLnBrk="0" hangingPunct="1"/>
            <a:r>
              <a:rPr lang="sk-SK"/>
              <a:t>Štvrtá úroveň</a:t>
            </a:r>
          </a:p>
          <a:p>
            <a:pPr lvl="4" rtl="0" eaLnBrk="1" latinLnBrk="0" hangingPunct="1"/>
            <a:r>
              <a:rPr lang="sk-SK"/>
              <a:t>Piata úroveň</a:t>
            </a:r>
            <a:endParaRPr kumimoji="0" lang="sk-SK" dirty="0"/>
          </a:p>
        </p:txBody>
      </p:sp>
      <p:sp>
        <p:nvSpPr>
          <p:cNvPr id="5" name="Zástupný objekt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/>
              <a:t>Pridajte pätu</a:t>
            </a:r>
            <a:endParaRPr lang="sk-SK" dirty="0"/>
          </a:p>
        </p:txBody>
      </p:sp>
      <p:sp>
        <p:nvSpPr>
          <p:cNvPr id="4" name="Zástupný objekt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741CCF-0EB6-4F3D-9A31-DC112DDB2062}" type="datetime1">
              <a:rPr lang="sk-SK" smtClean="0"/>
              <a:t>15. 5. 2018</a:t>
            </a:fld>
            <a:endParaRPr lang="sk-SK" dirty="0"/>
          </a:p>
        </p:txBody>
      </p:sp>
      <p:sp>
        <p:nvSpPr>
          <p:cNvPr id="6" name="Zástupný objekt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sk-SK"/>
              <a:t>Kliknutím upravte štýl predlohy nadpisu</a:t>
            </a:r>
            <a:endParaRPr kumimoji="0" lang="sk-SK" dirty="0"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sk-SK"/>
              <a:t>Upraviť štýly predlohy textu</a:t>
            </a:r>
          </a:p>
        </p:txBody>
      </p:sp>
      <p:sp>
        <p:nvSpPr>
          <p:cNvPr id="5" name="Zástupný objekt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/>
              <a:t>Pridajte pätu</a:t>
            </a:r>
            <a:endParaRPr lang="sk-SK" dirty="0"/>
          </a:p>
        </p:txBody>
      </p:sp>
      <p:sp>
        <p:nvSpPr>
          <p:cNvPr id="4" name="Zástupný objekt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C2A574-1815-4A26-9EA6-A97677B24CE2}" type="datetime1">
              <a:rPr lang="sk-SK" smtClean="0"/>
              <a:t>15. 5. 2018</a:t>
            </a:fld>
            <a:endParaRPr lang="sk-SK" dirty="0"/>
          </a:p>
        </p:txBody>
      </p:sp>
      <p:sp>
        <p:nvSpPr>
          <p:cNvPr id="6" name="Zástupný objekt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Kliknutím upravte štýl predlohy nadpisu</a:t>
            </a:r>
            <a:endParaRPr lang="sk-SK" dirty="0"/>
          </a:p>
        </p:txBody>
      </p:sp>
      <p:sp>
        <p:nvSpPr>
          <p:cNvPr id="3" name="Zástupný objekt obsahu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sk-SK"/>
              <a:t>Upraviť štýly predlohy textu</a:t>
            </a:r>
          </a:p>
          <a:p>
            <a:pPr lvl="1" rtl="0" eaLnBrk="1" latinLnBrk="0" hangingPunct="1"/>
            <a:r>
              <a:rPr lang="sk-SK"/>
              <a:t>Druhá úroveň</a:t>
            </a:r>
          </a:p>
          <a:p>
            <a:pPr lvl="2" rtl="0" eaLnBrk="1" latinLnBrk="0" hangingPunct="1"/>
            <a:r>
              <a:rPr lang="sk-SK"/>
              <a:t>Tretia úroveň</a:t>
            </a:r>
          </a:p>
          <a:p>
            <a:pPr lvl="3" rtl="0" eaLnBrk="1" latinLnBrk="0" hangingPunct="1"/>
            <a:r>
              <a:rPr lang="sk-SK"/>
              <a:t>Štvrtá úroveň</a:t>
            </a:r>
          </a:p>
          <a:p>
            <a:pPr lvl="4" rtl="0" eaLnBrk="1" latinLnBrk="0" hangingPunct="1"/>
            <a:r>
              <a:rPr lang="sk-SK"/>
              <a:t>Piata úroveň</a:t>
            </a:r>
            <a:endParaRPr kumimoji="0" lang="sk-SK" dirty="0"/>
          </a:p>
        </p:txBody>
      </p:sp>
      <p:sp>
        <p:nvSpPr>
          <p:cNvPr id="4" name="Zástupný objekt obsahu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sk-SK"/>
              <a:t>Upraviť štýly predlohy textu</a:t>
            </a:r>
          </a:p>
          <a:p>
            <a:pPr lvl="1" rtl="0" eaLnBrk="1" latinLnBrk="0" hangingPunct="1"/>
            <a:r>
              <a:rPr lang="sk-SK"/>
              <a:t>Druhá úroveň</a:t>
            </a:r>
          </a:p>
          <a:p>
            <a:pPr lvl="2" rtl="0" eaLnBrk="1" latinLnBrk="0" hangingPunct="1"/>
            <a:r>
              <a:rPr lang="sk-SK"/>
              <a:t>Tretia úroveň</a:t>
            </a:r>
          </a:p>
          <a:p>
            <a:pPr lvl="3" rtl="0" eaLnBrk="1" latinLnBrk="0" hangingPunct="1"/>
            <a:r>
              <a:rPr lang="sk-SK"/>
              <a:t>Štvrtá úroveň</a:t>
            </a:r>
          </a:p>
          <a:p>
            <a:pPr lvl="4" rtl="0" eaLnBrk="1" latinLnBrk="0" hangingPunct="1"/>
            <a:r>
              <a:rPr lang="sk-SK"/>
              <a:t>Piata úroveň</a:t>
            </a:r>
            <a:endParaRPr kumimoji="0" lang="sk-SK" dirty="0"/>
          </a:p>
        </p:txBody>
      </p:sp>
      <p:sp>
        <p:nvSpPr>
          <p:cNvPr id="6" name="Zástupný objekt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/>
              <a:t>Pridajte pätu</a:t>
            </a:r>
            <a:endParaRPr lang="sk-SK" dirty="0"/>
          </a:p>
        </p:txBody>
      </p:sp>
      <p:sp>
        <p:nvSpPr>
          <p:cNvPr id="5" name="Zástupný objekt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3E3428-9B7B-47EC-9576-B71CC6584208}" type="datetime1">
              <a:rPr lang="sk-SK" smtClean="0"/>
              <a:t>15. 5. 2018</a:t>
            </a:fld>
            <a:endParaRPr lang="sk-SK" dirty="0"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sk-SK"/>
              <a:t>Kliknutím upravte štýl predlohy nadpisu</a:t>
            </a:r>
            <a:endParaRPr lang="sk-SK" dirty="0"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sk-SK"/>
              <a:t>Upraviť štýly predlohy textu</a:t>
            </a:r>
          </a:p>
        </p:txBody>
      </p:sp>
      <p:sp>
        <p:nvSpPr>
          <p:cNvPr id="5" name="Zástupný objekt obsahu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sk-SK"/>
              <a:t>Upraviť štýly predlohy textu</a:t>
            </a:r>
          </a:p>
          <a:p>
            <a:pPr lvl="1" rtl="0" eaLnBrk="1" latinLnBrk="0" hangingPunct="1"/>
            <a:r>
              <a:rPr lang="sk-SK"/>
              <a:t>Druhá úroveň</a:t>
            </a:r>
          </a:p>
          <a:p>
            <a:pPr lvl="2" rtl="0" eaLnBrk="1" latinLnBrk="0" hangingPunct="1"/>
            <a:r>
              <a:rPr lang="sk-SK"/>
              <a:t>Tretia úroveň</a:t>
            </a:r>
          </a:p>
          <a:p>
            <a:pPr lvl="3" rtl="0" eaLnBrk="1" latinLnBrk="0" hangingPunct="1"/>
            <a:r>
              <a:rPr lang="sk-SK"/>
              <a:t>Štvrtá úroveň</a:t>
            </a:r>
          </a:p>
          <a:p>
            <a:pPr lvl="4" rtl="0" eaLnBrk="1" latinLnBrk="0" hangingPunct="1"/>
            <a:r>
              <a:rPr lang="sk-SK"/>
              <a:t>Piata úroveň</a:t>
            </a:r>
            <a:endParaRPr kumimoji="0" lang="sk-SK" dirty="0"/>
          </a:p>
        </p:txBody>
      </p:sp>
      <p:sp>
        <p:nvSpPr>
          <p:cNvPr id="4" name="Zástupný objekt textu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sk-SK"/>
              <a:t>Upraviť štýly predlohy textu</a:t>
            </a:r>
          </a:p>
        </p:txBody>
      </p:sp>
      <p:sp>
        <p:nvSpPr>
          <p:cNvPr id="6" name="Zástupný objekt obsahu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sk-SK"/>
              <a:t>Upraviť štýly predlohy textu</a:t>
            </a:r>
          </a:p>
          <a:p>
            <a:pPr lvl="1" rtl="0" eaLnBrk="1" latinLnBrk="0" hangingPunct="1"/>
            <a:r>
              <a:rPr lang="sk-SK"/>
              <a:t>Druhá úroveň</a:t>
            </a:r>
          </a:p>
          <a:p>
            <a:pPr lvl="2" rtl="0" eaLnBrk="1" latinLnBrk="0" hangingPunct="1"/>
            <a:r>
              <a:rPr lang="sk-SK"/>
              <a:t>Tretia úroveň</a:t>
            </a:r>
          </a:p>
          <a:p>
            <a:pPr lvl="3" rtl="0" eaLnBrk="1" latinLnBrk="0" hangingPunct="1"/>
            <a:r>
              <a:rPr lang="sk-SK"/>
              <a:t>Štvrtá úroveň</a:t>
            </a:r>
          </a:p>
          <a:p>
            <a:pPr lvl="4" rtl="0" eaLnBrk="1" latinLnBrk="0" hangingPunct="1"/>
            <a:r>
              <a:rPr lang="sk-SK"/>
              <a:t>Piata úroveň</a:t>
            </a:r>
            <a:endParaRPr kumimoji="0" lang="sk-SK" dirty="0"/>
          </a:p>
        </p:txBody>
      </p:sp>
      <p:sp>
        <p:nvSpPr>
          <p:cNvPr id="28" name="Zástupný objekt päty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sk-SK"/>
              <a:t>Pridajte pätu</a:t>
            </a:r>
            <a:endParaRPr lang="sk-SK" dirty="0"/>
          </a:p>
        </p:txBody>
      </p:sp>
      <p:sp>
        <p:nvSpPr>
          <p:cNvPr id="26" name="Zástupný objekt dátum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CEA1C4-541C-44B5-87F7-5E64D188113F}" type="datetime1">
              <a:rPr lang="sk-SK" smtClean="0"/>
              <a:t>15. 5. 2018</a:t>
            </a:fld>
            <a:endParaRPr lang="sk-SK" dirty="0"/>
          </a:p>
        </p:txBody>
      </p:sp>
      <p:sp>
        <p:nvSpPr>
          <p:cNvPr id="27" name="Zástupný objekt čísla snímky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sk-SK"/>
              <a:t>Kliknutím upravte štýl predlohy nadpisu</a:t>
            </a:r>
            <a:endParaRPr lang="sk-SK" dirty="0"/>
          </a:p>
        </p:txBody>
      </p:sp>
      <p:sp>
        <p:nvSpPr>
          <p:cNvPr id="4" name="Zástupný objekt päty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sk-SK"/>
              <a:t>Pridajte pätu</a:t>
            </a:r>
            <a:endParaRPr lang="sk-SK" dirty="0"/>
          </a:p>
        </p:txBody>
      </p:sp>
      <p:sp>
        <p:nvSpPr>
          <p:cNvPr id="3" name="Zástupný objekt dátumu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090C9720-9076-4143-9FF5-CC1F601EE1AD}" type="datetime1">
              <a:rPr lang="sk-SK" smtClean="0"/>
              <a:t>15. 5. 2018</a:t>
            </a:fld>
            <a:endParaRPr lang="sk-SK" dirty="0"/>
          </a:p>
        </p:txBody>
      </p:sp>
      <p:sp>
        <p:nvSpPr>
          <p:cNvPr id="5" name="Zástupný objekt čísla snímky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/>
              <a:t>Pridajte pätu</a:t>
            </a:r>
            <a:endParaRPr lang="sk-SK" dirty="0"/>
          </a:p>
        </p:txBody>
      </p:sp>
      <p:sp>
        <p:nvSpPr>
          <p:cNvPr id="2" name="Zástupný objekt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327FD4-7691-4132-99CB-9EBFC54CD021}" type="datetime1">
              <a:rPr lang="sk-SK" smtClean="0"/>
              <a:t>15. 5. 2018</a:t>
            </a:fld>
            <a:endParaRPr lang="sk-SK" dirty="0"/>
          </a:p>
        </p:txBody>
      </p:sp>
      <p:sp>
        <p:nvSpPr>
          <p:cNvPr id="4" name="Zástupný objekt čísla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sk-SK" dirty="0"/>
              <a:t>Upravte štýl predlohy nadpisov</a:t>
            </a:r>
          </a:p>
        </p:txBody>
      </p:sp>
      <p:sp>
        <p:nvSpPr>
          <p:cNvPr id="4" name="Zástupný objekt obsahu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sk-SK"/>
              <a:t>Upraviť štýly predlohy textu</a:t>
            </a:r>
          </a:p>
          <a:p>
            <a:pPr lvl="1" rtl="0" eaLnBrk="1" latinLnBrk="0" hangingPunct="1"/>
            <a:r>
              <a:rPr lang="sk-SK"/>
              <a:t>Druhá úroveň</a:t>
            </a:r>
          </a:p>
          <a:p>
            <a:pPr lvl="2" rtl="0" eaLnBrk="1" latinLnBrk="0" hangingPunct="1"/>
            <a:r>
              <a:rPr lang="sk-SK"/>
              <a:t>Tretia úroveň</a:t>
            </a:r>
          </a:p>
          <a:p>
            <a:pPr lvl="3" rtl="0" eaLnBrk="1" latinLnBrk="0" hangingPunct="1"/>
            <a:r>
              <a:rPr lang="sk-SK"/>
              <a:t>Štvrtá úroveň</a:t>
            </a:r>
          </a:p>
          <a:p>
            <a:pPr lvl="4" rtl="0" eaLnBrk="1" latinLnBrk="0" hangingPunct="1"/>
            <a:r>
              <a:rPr lang="sk-SK"/>
              <a:t>Piata úroveň</a:t>
            </a:r>
            <a:endParaRPr kumimoji="0" lang="sk-SK" dirty="0"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sk-SK"/>
              <a:t>Upraviť štýly predlohy textu</a:t>
            </a:r>
          </a:p>
        </p:txBody>
      </p:sp>
      <p:sp>
        <p:nvSpPr>
          <p:cNvPr id="6" name="Zástupný objekt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/>
              <a:t>Pridajte pätu</a:t>
            </a:r>
            <a:endParaRPr lang="sk-SK" dirty="0"/>
          </a:p>
        </p:txBody>
      </p:sp>
      <p:sp>
        <p:nvSpPr>
          <p:cNvPr id="5" name="Zástupný objekt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005CE9-2074-4C8D-A2F7-1DA3BF55E6E4}" type="datetime1">
              <a:rPr lang="sk-SK" smtClean="0"/>
              <a:t>15. 5. 2018</a:t>
            </a:fld>
            <a:endParaRPr lang="sk-SK" dirty="0"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sk-SK"/>
              <a:t>Kliknutím upravte štýl predlohy nadpisu</a:t>
            </a:r>
            <a:endParaRPr lang="sk-SK" dirty="0"/>
          </a:p>
        </p:txBody>
      </p:sp>
      <p:sp>
        <p:nvSpPr>
          <p:cNvPr id="3" name="Zástupný objekt obrázka 2" descr="Prázdny zástupný objekt na pridanie obrázka. Kliknite na zástupný objekt a vyberte obrázok, ktorý chcete pridať.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sk-SK"/>
              <a:t>Kliknutím na ikonu pridáte obrázok</a:t>
            </a:r>
            <a:endParaRPr kumimoji="0" lang="sk-SK" dirty="0"/>
          </a:p>
        </p:txBody>
      </p:sp>
      <p:sp>
        <p:nvSpPr>
          <p:cNvPr id="4" name="Zástupný objekt textu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sk-SK"/>
              <a:t>Upraviť štýly predlohy textu</a:t>
            </a:r>
          </a:p>
        </p:txBody>
      </p:sp>
      <p:sp>
        <p:nvSpPr>
          <p:cNvPr id="6" name="Zástupný objekt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/>
              <a:t>Pridajte pätu</a:t>
            </a:r>
            <a:endParaRPr lang="sk-SK" dirty="0"/>
          </a:p>
        </p:txBody>
      </p:sp>
      <p:sp>
        <p:nvSpPr>
          <p:cNvPr id="5" name="Zástupný objekt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AB4782-7093-46AC-B057-9F05FD627E46}" type="datetime1">
              <a:rPr lang="sk-SK" smtClean="0"/>
              <a:t>15. 5. 2018</a:t>
            </a:fld>
            <a:endParaRPr lang="sk-SK" dirty="0"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ĺžnik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>
        <p:nvSpPr>
          <p:cNvPr id="29" name="Obdĺžnik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>
        <p:nvSpPr>
          <p:cNvPr id="30" name="Obdĺžnik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>
        <p:nvSpPr>
          <p:cNvPr id="31" name="Obdĺžnik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>
        <p:nvSpPr>
          <p:cNvPr id="32" name="Obdĺžnik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 useBgFill="1">
        <p:nvSpPr>
          <p:cNvPr id="33" name="Zaoblený obdĺžnik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 useBgFill="1">
        <p:nvSpPr>
          <p:cNvPr id="34" name="Zaoblený obdĺžnik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>
        <p:nvSpPr>
          <p:cNvPr id="35" name="Obdĺžnik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>
        <p:nvSpPr>
          <p:cNvPr id="36" name="Obdĺžnik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>
        <p:nvSpPr>
          <p:cNvPr id="37" name="Obdĺžnik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>
        <p:nvSpPr>
          <p:cNvPr id="38" name="Obdĺžnik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>
        <p:nvSpPr>
          <p:cNvPr id="39" name="Obdĺžnik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>
        <p:nvSpPr>
          <p:cNvPr id="40" name="Obdĺžnik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>
        <p:nvSpPr>
          <p:cNvPr id="22" name="Zástupný objekt nadpisu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sk-SK" dirty="0"/>
              <a:t>Kliknite sem a upravte štýl predlohy nadpisov</a:t>
            </a:r>
          </a:p>
        </p:txBody>
      </p:sp>
      <p:sp>
        <p:nvSpPr>
          <p:cNvPr id="13" name="Zástupný objekt textu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sk-SK" dirty="0"/>
              <a:t>Upraviť štýly predlohy textu</a:t>
            </a:r>
          </a:p>
          <a:p>
            <a:pPr lvl="1" rtl="0"/>
            <a:r>
              <a:rPr lang="sk-SK" dirty="0"/>
              <a:t>Druhá úroveň</a:t>
            </a:r>
          </a:p>
          <a:p>
            <a:pPr lvl="2" rtl="0"/>
            <a:r>
              <a:rPr lang="sk-SK" dirty="0"/>
              <a:t>Tretia úroveň</a:t>
            </a:r>
          </a:p>
          <a:p>
            <a:pPr lvl="3" rtl="0"/>
            <a:r>
              <a:rPr lang="sk-SK" dirty="0"/>
              <a:t>Štvrtá úroveň</a:t>
            </a:r>
          </a:p>
          <a:p>
            <a:pPr lvl="4" rtl="0"/>
            <a:r>
              <a:rPr lang="sk-SK" dirty="0"/>
              <a:t>Piata úroveň</a:t>
            </a:r>
          </a:p>
        </p:txBody>
      </p:sp>
      <p:sp>
        <p:nvSpPr>
          <p:cNvPr id="3" name="Zástupný objekt päty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sk-SK" dirty="0"/>
              <a:t>Pridajte pätu</a:t>
            </a:r>
          </a:p>
        </p:txBody>
      </p:sp>
      <p:sp>
        <p:nvSpPr>
          <p:cNvPr id="14" name="Zástupný objekt dátumu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3F85E45C-BF96-4490-87AF-71B9A3E9A8A7}" type="datetime1">
              <a:rPr lang="sk-SK" smtClean="0"/>
              <a:t>15. 5. 2018</a:t>
            </a:fld>
            <a:endParaRPr lang="sk-SK" dirty="0"/>
          </a:p>
        </p:txBody>
      </p:sp>
      <p:sp>
        <p:nvSpPr>
          <p:cNvPr id="23" name="Zástupný objekt čísla snímky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sk-SK" dirty="0" err="1"/>
              <a:t>ManageIQ</a:t>
            </a:r>
            <a:r>
              <a:rPr lang="sk-SK" dirty="0"/>
              <a:t> </a:t>
            </a:r>
            <a:r>
              <a:rPr lang="sk-SK" dirty="0" err="1"/>
              <a:t>Bot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1837038" cy="573208"/>
          </a:xfrm>
        </p:spPr>
        <p:txBody>
          <a:bodyPr rtlCol="0"/>
          <a:lstStyle/>
          <a:p>
            <a:pPr rtl="0"/>
            <a:r>
              <a:rPr lang="sk-SK" dirty="0"/>
              <a:t>Adrián Tóth</a:t>
            </a:r>
          </a:p>
        </p:txBody>
      </p:sp>
      <p:pic>
        <p:nvPicPr>
          <p:cNvPr id="5" name="Grafický objekt 4">
            <a:extLst>
              <a:ext uri="{FF2B5EF4-FFF2-40B4-BE49-F238E27FC236}">
                <a16:creationId xmlns:a16="http://schemas.microsoft.com/office/drawing/2014/main" id="{EF325186-EAA5-4AFC-865C-A60DEE28F3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842938"/>
            <a:ext cx="2281084" cy="2281084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4AD64616-7F55-4E8B-9228-22493D4E9D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118" y="6340777"/>
            <a:ext cx="1475560" cy="497559"/>
          </a:xfrm>
          <a:prstGeom prst="rect">
            <a:avLst/>
          </a:prstGeom>
        </p:spPr>
      </p:pic>
      <p:sp>
        <p:nvSpPr>
          <p:cNvPr id="6" name="Podnadpis 2">
            <a:extLst>
              <a:ext uri="{FF2B5EF4-FFF2-40B4-BE49-F238E27FC236}">
                <a16:creationId xmlns:a16="http://schemas.microsoft.com/office/drawing/2014/main" id="{CAF04B90-FDC0-459F-93AB-3EF8AB2855BE}"/>
              </a:ext>
            </a:extLst>
          </p:cNvPr>
          <p:cNvSpPr txBox="1">
            <a:spLocks/>
          </p:cNvSpPr>
          <p:nvPr/>
        </p:nvSpPr>
        <p:spPr>
          <a:xfrm>
            <a:off x="-86896" y="6571396"/>
            <a:ext cx="1837038" cy="573208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400" dirty="0"/>
              <a:t>16.5.2018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BDFF9C-F724-4EC1-94CE-31173C4C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GitHub</a:t>
            </a:r>
            <a:r>
              <a:rPr lang="sk-SK" dirty="0"/>
              <a:t> Status API</a:t>
            </a:r>
            <a:endParaRPr lang="en-US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8A2C3BBD-4498-4FDF-AF48-3F1B22DFE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083" y="1592587"/>
            <a:ext cx="5471331" cy="4652020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9B36413B-90C9-4503-88AA-5F207763B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54" y="2474853"/>
            <a:ext cx="5471331" cy="3769754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D3BB68B1-F22C-4401-8BCF-6042AEE68C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346" y="292511"/>
            <a:ext cx="2276784" cy="227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3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BD6E32-5CF0-4878-8854-AD48C295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Missing</a:t>
            </a:r>
            <a:r>
              <a:rPr lang="sk-SK" dirty="0"/>
              <a:t> </a:t>
            </a:r>
            <a:r>
              <a:rPr lang="sk-SK" dirty="0" err="1"/>
              <a:t>Commands</a:t>
            </a:r>
            <a:endParaRPr lang="en-US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ECA4673C-9C86-40FB-8D57-61BD66294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438" y="2264152"/>
            <a:ext cx="8809703" cy="4517648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ED5742F6-3CB5-48F0-B2BC-8F5E2EC8F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6537" y="2149423"/>
            <a:ext cx="1343025" cy="542925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5997F5E4-F3E7-4E3E-B509-721C859273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395" y="666989"/>
            <a:ext cx="2549551" cy="245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3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968F76-332E-4BE5-8448-40D8BA2F6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94" y="319216"/>
            <a:ext cx="10972800" cy="1066800"/>
          </a:xfrm>
        </p:spPr>
        <p:txBody>
          <a:bodyPr/>
          <a:lstStyle/>
          <a:p>
            <a:r>
              <a:rPr lang="sk-SK" dirty="0" err="1"/>
              <a:t>Pull</a:t>
            </a:r>
            <a:r>
              <a:rPr lang="sk-SK" dirty="0"/>
              <a:t> </a:t>
            </a:r>
            <a:r>
              <a:rPr lang="sk-SK" dirty="0" err="1"/>
              <a:t>Request</a:t>
            </a:r>
            <a:r>
              <a:rPr lang="sk-SK" dirty="0"/>
              <a:t> </a:t>
            </a:r>
            <a:r>
              <a:rPr lang="sk-SK" dirty="0" err="1"/>
              <a:t>Review</a:t>
            </a:r>
            <a:endParaRPr lang="en-US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555AE2CC-1A9C-4946-A27D-F00538E33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948" y="1386016"/>
            <a:ext cx="9079737" cy="501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7C0E53-E14B-45C1-9F69-ED869B9C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285750"/>
            <a:ext cx="10972800" cy="1066800"/>
          </a:xfrm>
        </p:spPr>
        <p:txBody>
          <a:bodyPr>
            <a:normAutofit/>
          </a:bodyPr>
          <a:lstStyle/>
          <a:p>
            <a:r>
              <a:rPr lang="sk-SK" dirty="0" err="1"/>
              <a:t>Automated</a:t>
            </a:r>
            <a:r>
              <a:rPr lang="sk-SK" dirty="0"/>
              <a:t> </a:t>
            </a:r>
            <a:r>
              <a:rPr lang="sk-SK" dirty="0" err="1"/>
              <a:t>review</a:t>
            </a:r>
            <a:r>
              <a:rPr lang="sk-SK" dirty="0"/>
              <a:t> </a:t>
            </a:r>
            <a:r>
              <a:rPr lang="sk-SK" dirty="0" err="1"/>
              <a:t>request</a:t>
            </a:r>
            <a:endParaRPr lang="en-US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868E62E3-668D-4121-8A7B-39611A00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558" y="1247892"/>
            <a:ext cx="7202883" cy="56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5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148C77-8568-4C6C-8491-658D0CC2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285750"/>
            <a:ext cx="10972800" cy="1066800"/>
          </a:xfrm>
        </p:spPr>
        <p:txBody>
          <a:bodyPr/>
          <a:lstStyle/>
          <a:p>
            <a:r>
              <a:rPr lang="sk-SK" dirty="0" err="1"/>
              <a:t>Unmergeable</a:t>
            </a:r>
            <a:r>
              <a:rPr lang="sk-SK" dirty="0"/>
              <a:t> status </a:t>
            </a:r>
            <a:r>
              <a:rPr lang="sk-SK" dirty="0" err="1"/>
              <a:t>problem</a:t>
            </a:r>
            <a:endParaRPr lang="en-US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2F4BA8C2-7F6D-49DA-9C34-4ADE125F7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1122573"/>
            <a:ext cx="7105787" cy="573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5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AB88DC-62F1-4875-B83F-F1F00D805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1446034"/>
            <a:ext cx="11277600" cy="1470025"/>
          </a:xfrm>
          <a:noFill/>
        </p:spPr>
        <p:txBody>
          <a:bodyPr/>
          <a:lstStyle/>
          <a:p>
            <a:pPr algn="ctr"/>
            <a:r>
              <a:rPr lang="sk-SK" dirty="0" err="1"/>
              <a:t>Thank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!</a:t>
            </a:r>
            <a:endParaRPr lang="en-US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0CEDDEEA-0578-4594-9488-0C42E0B8BD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344" y="3195815"/>
            <a:ext cx="3265309" cy="326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9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dirty="0" err="1"/>
              <a:t>Introduction</a:t>
            </a:r>
            <a:endParaRPr lang="sk-SK" dirty="0"/>
          </a:p>
        </p:txBody>
      </p:sp>
      <p:sp>
        <p:nvSpPr>
          <p:cNvPr id="3" name="Zástupný objekt obsah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>
              <a:lnSpc>
                <a:spcPct val="150000"/>
              </a:lnSpc>
            </a:pP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does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bot</a:t>
            </a:r>
            <a:r>
              <a:rPr lang="sk-SK" dirty="0"/>
              <a:t> </a:t>
            </a:r>
            <a:r>
              <a:rPr lang="sk-SK" dirty="0" err="1"/>
              <a:t>work</a:t>
            </a:r>
            <a:r>
              <a:rPr lang="sk-SK" dirty="0"/>
              <a:t>?</a:t>
            </a:r>
          </a:p>
          <a:p>
            <a:pPr>
              <a:lnSpc>
                <a:spcPct val="150000"/>
              </a:lnSpc>
            </a:pPr>
            <a:r>
              <a:rPr lang="en-US" dirty="0"/>
              <a:t>What </a:t>
            </a:r>
            <a:r>
              <a:rPr lang="sk-SK" dirty="0"/>
              <a:t>are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building</a:t>
            </a:r>
            <a:r>
              <a:rPr lang="sk-SK" dirty="0"/>
              <a:t> </a:t>
            </a:r>
            <a:r>
              <a:rPr lang="sk-SK" dirty="0" err="1"/>
              <a:t>elements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bot</a:t>
            </a:r>
            <a:r>
              <a:rPr lang="en-US" dirty="0"/>
              <a:t>?</a:t>
            </a:r>
            <a:endParaRPr lang="sk-SK" dirty="0"/>
          </a:p>
          <a:p>
            <a:pPr rtl="0">
              <a:lnSpc>
                <a:spcPct val="150000"/>
              </a:lnSpc>
            </a:pPr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enhancements</a:t>
            </a:r>
            <a:r>
              <a:rPr lang="sk-SK" dirty="0"/>
              <a:t> </a:t>
            </a:r>
            <a:r>
              <a:rPr lang="sk-SK" dirty="0" err="1"/>
              <a:t>were</a:t>
            </a:r>
            <a:r>
              <a:rPr lang="sk-SK" dirty="0"/>
              <a:t> </a:t>
            </a:r>
            <a:r>
              <a:rPr lang="sk-SK" dirty="0" err="1"/>
              <a:t>proposed</a:t>
            </a:r>
            <a:r>
              <a:rPr lang="sk-SK" dirty="0"/>
              <a:t> and </a:t>
            </a:r>
            <a:r>
              <a:rPr lang="sk-SK" dirty="0" err="1"/>
              <a:t>added</a:t>
            </a:r>
            <a:r>
              <a:rPr lang="sk-SK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ABED045C-A419-46CE-9277-07D529AB0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5712" y="1647251"/>
            <a:ext cx="7280575" cy="5210749"/>
          </a:xfrm>
          <a:prstGeom prst="rect">
            <a:avLst/>
          </a:prstGeom>
        </p:spPr>
      </p:pic>
      <p:sp>
        <p:nvSpPr>
          <p:cNvPr id="8" name="Nadpis 7">
            <a:extLst>
              <a:ext uri="{FF2B5EF4-FFF2-40B4-BE49-F238E27FC236}">
                <a16:creationId xmlns:a16="http://schemas.microsoft.com/office/drawing/2014/main" id="{BEABE689-BAF9-4F83-8264-80BFBE7E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908CF4-B8EE-457A-AEFC-A1C7FB99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Fundamentals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4E28A91-F106-45DB-9C60-C1C5533CE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532888"/>
            <a:ext cx="10972800" cy="4325112"/>
          </a:xfrm>
        </p:spPr>
        <p:txBody>
          <a:bodyPr/>
          <a:lstStyle/>
          <a:p>
            <a:r>
              <a:rPr lang="sk-SK" dirty="0" err="1"/>
              <a:t>Sidekiq</a:t>
            </a:r>
            <a:endParaRPr lang="sk-SK" dirty="0"/>
          </a:p>
          <a:p>
            <a:endParaRPr lang="sk-SK" dirty="0"/>
          </a:p>
          <a:p>
            <a:pPr marL="109728" indent="0">
              <a:buNone/>
            </a:pPr>
            <a:endParaRPr lang="sk-SK" dirty="0"/>
          </a:p>
          <a:p>
            <a:endParaRPr lang="sk-SK" dirty="0"/>
          </a:p>
          <a:p>
            <a:r>
              <a:rPr lang="sk-SK" dirty="0" err="1"/>
              <a:t>Octokit</a:t>
            </a:r>
            <a:endParaRPr lang="sk-SK" dirty="0"/>
          </a:p>
          <a:p>
            <a:endParaRPr lang="sk-SK" dirty="0"/>
          </a:p>
          <a:p>
            <a:endParaRPr lang="en-US" dirty="0"/>
          </a:p>
        </p:txBody>
      </p:sp>
      <p:pic>
        <p:nvPicPr>
          <p:cNvPr id="5" name="Grafický objekt 4">
            <a:extLst>
              <a:ext uri="{FF2B5EF4-FFF2-40B4-BE49-F238E27FC236}">
                <a16:creationId xmlns:a16="http://schemas.microsoft.com/office/drawing/2014/main" id="{67CF3316-5697-4178-AF57-AB7E506E55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3025" y="2209800"/>
            <a:ext cx="1254482" cy="1362382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FD95B79A-0C4D-4DC0-832F-417140C0C2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40" y="4067349"/>
            <a:ext cx="1523582" cy="1464815"/>
          </a:xfrm>
          <a:prstGeom prst="rect">
            <a:avLst/>
          </a:prstGeom>
        </p:spPr>
      </p:pic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470129D0-C13E-4606-9727-B00773E023F0}"/>
              </a:ext>
            </a:extLst>
          </p:cNvPr>
          <p:cNvSpPr txBox="1">
            <a:spLocks/>
          </p:cNvSpPr>
          <p:nvPr/>
        </p:nvSpPr>
        <p:spPr>
          <a:xfrm>
            <a:off x="4865588" y="2532888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err="1"/>
              <a:t>Travis</a:t>
            </a:r>
            <a:r>
              <a:rPr lang="sk-SK" dirty="0"/>
              <a:t> CI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 err="1"/>
              <a:t>Linters</a:t>
            </a:r>
            <a:endParaRPr lang="sk-SK" dirty="0"/>
          </a:p>
          <a:p>
            <a:endParaRPr lang="sk-SK" dirty="0"/>
          </a:p>
          <a:p>
            <a:pPr marL="109728" indent="0">
              <a:buFont typeface="Georgia"/>
              <a:buNone/>
            </a:pPr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en-US" dirty="0"/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C54529B8-76EC-4CA0-94C0-104F55E9C8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241" y="2133601"/>
            <a:ext cx="1378904" cy="136789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975F7310-A7E4-49A5-BA09-B356FF8CDB4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474" y="3911600"/>
            <a:ext cx="1227236" cy="144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9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E068B6-6CD1-4513-80DA-7B37745E2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/>
          <a:lstStyle/>
          <a:p>
            <a:r>
              <a:rPr lang="sk-SK" dirty="0" err="1"/>
              <a:t>MiqBot</a:t>
            </a:r>
            <a:r>
              <a:rPr lang="sk-SK" dirty="0"/>
              <a:t> &amp; </a:t>
            </a:r>
            <a:r>
              <a:rPr lang="sk-SK" dirty="0" err="1"/>
              <a:t>Sidekiq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539AAAF-C3A8-4E26-96BD-B40AEA81F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Workers</a:t>
            </a:r>
            <a:endParaRPr lang="sk-SK" dirty="0"/>
          </a:p>
          <a:p>
            <a:pPr lvl="1"/>
            <a:r>
              <a:rPr lang="en-US" dirty="0"/>
              <a:t>nonrecurring</a:t>
            </a:r>
            <a:endParaRPr lang="sk-SK" dirty="0"/>
          </a:p>
          <a:p>
            <a:pPr lvl="1"/>
            <a:r>
              <a:rPr lang="sk-SK" dirty="0"/>
              <a:t>r</a:t>
            </a:r>
            <a:r>
              <a:rPr lang="en-US" dirty="0" err="1"/>
              <a:t>ecurring</a:t>
            </a:r>
            <a:endParaRPr lang="sk-SK" dirty="0"/>
          </a:p>
          <a:p>
            <a:r>
              <a:rPr lang="sk-SK" dirty="0" err="1"/>
              <a:t>Types</a:t>
            </a:r>
            <a:endParaRPr lang="sk-SK" dirty="0"/>
          </a:p>
          <a:p>
            <a:pPr lvl="1"/>
            <a:r>
              <a:rPr lang="sk-SK" dirty="0" err="1"/>
              <a:t>miq_bot</a:t>
            </a:r>
            <a:endParaRPr lang="sk-SK" dirty="0"/>
          </a:p>
          <a:p>
            <a:pPr lvl="1"/>
            <a:r>
              <a:rPr lang="sk-SK" dirty="0" err="1"/>
              <a:t>miq_bot_glacial</a:t>
            </a:r>
            <a:endParaRPr lang="sk-SK" dirty="0"/>
          </a:p>
          <a:p>
            <a:r>
              <a:rPr lang="sk-SK" dirty="0"/>
              <a:t>A </a:t>
            </a:r>
            <a:r>
              <a:rPr lang="sk-SK" dirty="0" err="1"/>
              <a:t>worker</a:t>
            </a:r>
            <a:r>
              <a:rPr lang="sk-SK" dirty="0"/>
              <a:t> </a:t>
            </a:r>
            <a:r>
              <a:rPr lang="sk-SK" dirty="0" err="1"/>
              <a:t>launches</a:t>
            </a:r>
            <a:r>
              <a:rPr lang="sk-SK" dirty="0"/>
              <a:t> a new </a:t>
            </a:r>
            <a:r>
              <a:rPr lang="sk-SK" dirty="0" err="1"/>
              <a:t>worker</a:t>
            </a:r>
            <a:endParaRPr lang="sk-SK" dirty="0"/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337F457A-E1C8-4EB5-BBBF-DDDBB595E340}"/>
              </a:ext>
            </a:extLst>
          </p:cNvPr>
          <p:cNvGrpSpPr/>
          <p:nvPr/>
        </p:nvGrpSpPr>
        <p:grpSpPr>
          <a:xfrm>
            <a:off x="7313375" y="2054943"/>
            <a:ext cx="1869954" cy="3253018"/>
            <a:chOff x="7441195" y="2421781"/>
            <a:chExt cx="1517240" cy="2793065"/>
          </a:xfrm>
        </p:grpSpPr>
        <p:pic>
          <p:nvPicPr>
            <p:cNvPr id="7" name="Grafický objekt 6">
              <a:extLst>
                <a:ext uri="{FF2B5EF4-FFF2-40B4-BE49-F238E27FC236}">
                  <a16:creationId xmlns:a16="http://schemas.microsoft.com/office/drawing/2014/main" id="{BE245E9A-218C-4534-8512-1D5729E91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195" y="2421781"/>
              <a:ext cx="1468080" cy="1594352"/>
            </a:xfrm>
            <a:prstGeom prst="rect">
              <a:avLst/>
            </a:prstGeom>
          </p:spPr>
        </p:pic>
        <p:pic>
          <p:nvPicPr>
            <p:cNvPr id="8" name="Grafický objekt 7">
              <a:extLst>
                <a:ext uri="{FF2B5EF4-FFF2-40B4-BE49-F238E27FC236}">
                  <a16:creationId xmlns:a16="http://schemas.microsoft.com/office/drawing/2014/main" id="{2D67CA6C-CA57-4BA1-85B3-DE4F5EB11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0355" y="3746766"/>
              <a:ext cx="1468080" cy="1468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365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59A42D-A905-452C-84ED-92430108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E94C1CB-388A-420D-BE2E-5E31E5B10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A7A4AAD4-9495-43F6-AB84-DB5EDCC89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8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>
            <a:extLst>
              <a:ext uri="{FF2B5EF4-FFF2-40B4-BE49-F238E27FC236}">
                <a16:creationId xmlns:a16="http://schemas.microsoft.com/office/drawing/2014/main" id="{0F4C59AE-E638-4864-9317-A05FC846AD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657" y="584108"/>
            <a:ext cx="2718619" cy="2718619"/>
          </a:xfrm>
          <a:prstGeom prst="rect">
            <a:avLst/>
          </a:prstGeom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227058B-B126-4C34-9B7F-565BCF714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err="1"/>
              <a:t>Pronto</a:t>
            </a:r>
            <a:endParaRPr lang="sk-SK" dirty="0"/>
          </a:p>
          <a:p>
            <a:pPr lvl="1"/>
            <a:r>
              <a:rPr lang="sk-SK" dirty="0" err="1"/>
              <a:t>MiqBot´s</a:t>
            </a:r>
            <a:r>
              <a:rPr lang="sk-SK" dirty="0"/>
              <a:t> </a:t>
            </a:r>
            <a:r>
              <a:rPr lang="sk-SK" dirty="0" err="1"/>
              <a:t>Formatter</a:t>
            </a:r>
            <a:endParaRPr lang="sk-SK" dirty="0"/>
          </a:p>
          <a:p>
            <a:r>
              <a:rPr lang="sk-SK" dirty="0" err="1"/>
              <a:t>Gitter</a:t>
            </a:r>
            <a:endParaRPr lang="sk-SK" dirty="0"/>
          </a:p>
          <a:p>
            <a:r>
              <a:rPr lang="sk-SK" dirty="0" err="1"/>
              <a:t>GitHub</a:t>
            </a:r>
            <a:r>
              <a:rPr lang="sk-SK" dirty="0"/>
              <a:t> Status API</a:t>
            </a:r>
          </a:p>
          <a:p>
            <a:r>
              <a:rPr lang="sk-SK" dirty="0" err="1"/>
              <a:t>Missing</a:t>
            </a:r>
            <a:r>
              <a:rPr lang="sk-SK" dirty="0"/>
              <a:t> </a:t>
            </a:r>
            <a:r>
              <a:rPr lang="sk-SK" dirty="0" err="1"/>
              <a:t>commands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GitHub´s</a:t>
            </a:r>
            <a:r>
              <a:rPr lang="sk-SK" dirty="0"/>
              <a:t> interface</a:t>
            </a:r>
          </a:p>
          <a:p>
            <a:pPr lvl="1"/>
            <a:r>
              <a:rPr lang="sk-SK" dirty="0" err="1"/>
              <a:t>unassign</a:t>
            </a:r>
            <a:endParaRPr lang="sk-SK" dirty="0"/>
          </a:p>
          <a:p>
            <a:pPr lvl="1"/>
            <a:r>
              <a:rPr lang="sk-SK" dirty="0" err="1"/>
              <a:t>add_reviewer</a:t>
            </a:r>
            <a:endParaRPr lang="sk-SK" dirty="0"/>
          </a:p>
          <a:p>
            <a:pPr lvl="1"/>
            <a:r>
              <a:rPr lang="sk-SK" dirty="0" err="1"/>
              <a:t>remove_reviewer</a:t>
            </a:r>
            <a:endParaRPr lang="sk-SK" dirty="0"/>
          </a:p>
          <a:p>
            <a:r>
              <a:rPr lang="sk-SK" dirty="0" err="1"/>
              <a:t>Automated</a:t>
            </a:r>
            <a:r>
              <a:rPr lang="sk-SK" dirty="0"/>
              <a:t> </a:t>
            </a:r>
            <a:r>
              <a:rPr lang="sk-SK" dirty="0" err="1"/>
              <a:t>pull</a:t>
            </a:r>
            <a:r>
              <a:rPr lang="sk-SK" dirty="0"/>
              <a:t> </a:t>
            </a:r>
            <a:r>
              <a:rPr lang="sk-SK" dirty="0" err="1"/>
              <a:t>request</a:t>
            </a:r>
            <a:r>
              <a:rPr lang="sk-SK" dirty="0"/>
              <a:t> </a:t>
            </a:r>
            <a:r>
              <a:rPr lang="sk-SK" dirty="0" err="1"/>
              <a:t>review</a:t>
            </a:r>
            <a:r>
              <a:rPr lang="sk-SK" dirty="0"/>
              <a:t> </a:t>
            </a:r>
            <a:r>
              <a:rPr lang="sk-SK" dirty="0" err="1"/>
              <a:t>requests</a:t>
            </a:r>
            <a:endParaRPr lang="sk-SK" dirty="0"/>
          </a:p>
          <a:p>
            <a:r>
              <a:rPr lang="sk-SK" dirty="0" err="1"/>
              <a:t>Removal</a:t>
            </a:r>
            <a:r>
              <a:rPr lang="sk-SK" dirty="0"/>
              <a:t> of “</a:t>
            </a:r>
            <a:r>
              <a:rPr lang="sk-SK" dirty="0" err="1"/>
              <a:t>old</a:t>
            </a:r>
            <a:r>
              <a:rPr lang="sk-SK" dirty="0"/>
              <a:t>” </a:t>
            </a:r>
            <a:r>
              <a:rPr lang="sk-SK" dirty="0" err="1"/>
              <a:t>unmergeable</a:t>
            </a:r>
            <a:r>
              <a:rPr lang="sk-SK" dirty="0"/>
              <a:t> </a:t>
            </a:r>
            <a:r>
              <a:rPr lang="sk-SK" dirty="0" err="1"/>
              <a:t>comments</a:t>
            </a: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8DAFC57F-83B0-42E8-A757-3A1001AE59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052" b="9052"/>
          <a:stretch/>
        </p:blipFill>
        <p:spPr>
          <a:xfrm>
            <a:off x="7810601" y="2802737"/>
            <a:ext cx="3771799" cy="37717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847D5C09-6D44-4AE2-8DAD-7511AF0F8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Enhancements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5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028D2A-2793-4281-B928-AFFFB17A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Pronto</a:t>
            </a:r>
            <a:endParaRPr lang="en-US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54196C5A-0223-476D-8B40-12DBE2EE1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90" y="1279183"/>
            <a:ext cx="5392610" cy="4816545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7650CCB0-A26F-423B-BB76-D39B1E165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571750"/>
            <a:ext cx="5355169" cy="3523978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B37363FF-7FF2-45BF-8540-62882B42F2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437" y="1404937"/>
            <a:ext cx="542925" cy="54292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4063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1BE003-D49E-4D09-B4AB-9E8F4E78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Gitter</a:t>
            </a:r>
            <a:endParaRPr lang="en-US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A00450CB-5A84-46D7-A89B-CC35EE448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5612750"/>
            <a:ext cx="6648450" cy="95697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9C629CA5-18DE-4132-BC5D-F7E51CA9C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327787"/>
            <a:ext cx="4286265" cy="2320414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E9989EDF-014A-4B66-B278-84669DBBD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433" y="1536303"/>
            <a:ext cx="6390968" cy="3500032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5BE8B8DE-27F6-413D-B195-284945E96D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1388269"/>
            <a:ext cx="576262" cy="5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9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zentácia na školenie">
  <a:themeElements>
    <a:clrScheme name="Modrá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15_TF03460604" id="{EEDE1655-13D0-437F-90F3-6E2AE8216879}" vid="{35A8C86D-4A2E-4855-B04C-21840B1BDDC4}"/>
    </a:ext>
  </a:extLst>
</a:theme>
</file>

<file path=ppt/theme/theme2.xml><?xml version="1.0" encoding="utf-8"?>
<a:theme xmlns:a="http://schemas.openxmlformats.org/drawingml/2006/main" name="Motív balíka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Prezentácia na školenie</Template>
  <TotalTime>319</TotalTime>
  <Words>123</Words>
  <Application>Microsoft Office PowerPoint</Application>
  <PresentationFormat>Širokouhlá</PresentationFormat>
  <Paragraphs>55</Paragraphs>
  <Slides>15</Slides>
  <Notes>3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0" baseType="lpstr">
      <vt:lpstr>Arial</vt:lpstr>
      <vt:lpstr>Calibri</vt:lpstr>
      <vt:lpstr>Georgia</vt:lpstr>
      <vt:lpstr>Wingdings 2</vt:lpstr>
      <vt:lpstr>Prezentácia na školenie</vt:lpstr>
      <vt:lpstr>ManageIQ Bot</vt:lpstr>
      <vt:lpstr>Introduction</vt:lpstr>
      <vt:lpstr>Workflow</vt:lpstr>
      <vt:lpstr>Fundamentals</vt:lpstr>
      <vt:lpstr>MiqBot &amp; Sidekiq</vt:lpstr>
      <vt:lpstr>Prezentácia programu PowerPoint</vt:lpstr>
      <vt:lpstr>Enhancements</vt:lpstr>
      <vt:lpstr>Pronto</vt:lpstr>
      <vt:lpstr>Gitter</vt:lpstr>
      <vt:lpstr>GitHub Status API</vt:lpstr>
      <vt:lpstr>Missing Commands</vt:lpstr>
      <vt:lpstr>Pull Request Review</vt:lpstr>
      <vt:lpstr>Automated review request</vt:lpstr>
      <vt:lpstr>Unmergeable status problem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ManageIQ Bot</dc:title>
  <dc:creator>Adrian</dc:creator>
  <cp:lastModifiedBy>Adrian</cp:lastModifiedBy>
  <cp:revision>30</cp:revision>
  <dcterms:created xsi:type="dcterms:W3CDTF">2018-05-15T11:30:29Z</dcterms:created>
  <dcterms:modified xsi:type="dcterms:W3CDTF">2018-05-15T20:33:47Z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