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sldIdLst>
    <p:sldId id="256" r:id="rId3"/>
    <p:sldId id="267" r:id="rId4"/>
    <p:sldId id="265" r:id="rId5"/>
    <p:sldId id="266" r:id="rId6"/>
    <p:sldId id="272" r:id="rId7"/>
    <p:sldId id="270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3" autoAdjust="0"/>
  </p:normalViewPr>
  <p:slideViewPr>
    <p:cSldViewPr>
      <p:cViewPr varScale="1">
        <p:scale>
          <a:sx n="115" d="100"/>
          <a:sy n="115" d="100"/>
        </p:scale>
        <p:origin x="15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A76C59E-5FF9-416F-8DDB-A1B6DB7B2B57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5BCCF0E1-31B6-485F-B4B0-11E7271AE8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8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16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0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5407339" y="3961546"/>
            <a:ext cx="3063240" cy="2743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373646" y="4060129"/>
            <a:ext cx="1600200" cy="3657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6476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583680" y="4206240"/>
            <a:ext cx="960120" cy="457200"/>
          </a:xfrm>
        </p:spPr>
        <p:txBody>
          <a:bodyPr/>
          <a:lstStyle/>
          <a:p>
            <a:fld id="{8A99DE35-1251-472E-8ECA-761D19E5D7AB}" type="datetime4">
              <a:rPr lang="en-US" smtClean="0"/>
              <a:pPr/>
              <a:t>December 10, 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257800" y="4205288"/>
            <a:ext cx="1321592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/>
            <a:fld id="{A8CE10D6-5CB1-41CD-B815-79BC778FC61A}" type="slidenum">
              <a:rPr lang="en-US" sz="1800" smtClean="0">
                <a:solidFill>
                  <a:schemeClr val="bg1"/>
                </a:solidFill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CA02-DFFD-4316-8A42-6A1844E9CDC6}" type="datetime4">
              <a:rPr lang="en-US" smtClean="0"/>
              <a:pPr/>
              <a:t>December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95648"/>
            <a:ext cx="7772400" cy="1509712"/>
          </a:xfrm>
        </p:spPr>
        <p:txBody>
          <a:bodyPr anchor="t"/>
          <a:lstStyle>
            <a:lvl1pPr marL="32004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6BB2-78A9-4DD4-AD22-7BA0D5D1C995}" type="datetime4">
              <a:rPr lang="en-US" smtClean="0"/>
              <a:pPr/>
              <a:t>December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7889-6B99-459D-BBB0-3D1C26BA8FF4}" type="datetime4">
              <a:rPr lang="en-US" smtClean="0"/>
              <a:pPr/>
              <a:t>December 10,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0980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1225" y="220980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267334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67334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/>
            <a:fld id="{8A48973C-8E17-4C1E-9ACB-41481CA779D2}" type="datetime4">
              <a:rPr lang="en-US" smtClean="0"/>
              <a:pPr algn="l"/>
              <a:t>December 10, 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/>
            <a:fld id="{A8CE10D6-5CB1-41CD-B815-79BC778FC61A}" type="slidenum">
              <a:rPr lang="en-US" sz="1800" smtClean="0">
                <a:solidFill>
                  <a:schemeClr val="bg1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102404D-1906-4D90-89D2-619172A47E03}" type="datetime4">
              <a:rPr lang="en-US" smtClean="0"/>
              <a:pPr/>
              <a:t>December 10,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1C44E05-631C-4892-B577-17C57620EC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F8A1-4BB8-4644-9539-21E648FCEC6B}" type="datetime4">
              <a:rPr lang="en-US" smtClean="0"/>
              <a:pPr/>
              <a:t>December 10,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06680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496" y="1938337"/>
            <a:ext cx="3383280" cy="4690872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776287"/>
            <a:ext cx="5111750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17FE-4A70-4092-B057-A6106AAD8C22}" type="datetime4">
              <a:rPr lang="en-US" smtClean="0"/>
              <a:pPr/>
              <a:t>December 10,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2" y="769088"/>
            <a:ext cx="594360" cy="4628704"/>
          </a:xfrm>
        </p:spPr>
        <p:txBody>
          <a:bodyPr vert="vert270" anchor="b"/>
          <a:lstStyle>
            <a:lvl1pPr algn="l">
              <a:buNone/>
              <a:defRPr sz="2000" b="1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4160" y="769088"/>
            <a:ext cx="4572000" cy="4572000"/>
          </a:xfrm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7120" y="1254640"/>
            <a:ext cx="3200400" cy="40873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F9C0-7F8F-4E44-9EDA-3FAB98C32DC6}" type="datetime4">
              <a:rPr lang="en-US" smtClean="0"/>
              <a:pPr/>
              <a:t>December 10,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fld id="{8A48973C-8E17-4C1E-9ACB-41481CA779D2}" type="datetime4">
              <a:rPr lang="en-US" smtClean="0"/>
              <a:pPr algn="l"/>
              <a:t>December 10, 2017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pPr algn="r"/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pPr algn="r"/>
            <a:fld id="{A8CE10D6-5CB1-41CD-B815-79BC778FC61A}" type="slidenum">
              <a:rPr lang="en-US" sz="1800" smtClean="0">
                <a:solidFill>
                  <a:schemeClr val="bg1"/>
                </a:solidFill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57200" y="2258219"/>
            <a:ext cx="8458200" cy="1470025"/>
          </a:xfrm>
        </p:spPr>
        <p:txBody>
          <a:bodyPr/>
          <a:lstStyle/>
          <a:p>
            <a:r>
              <a:rPr lang="sk-SK" dirty="0" err="1"/>
              <a:t>Sledování</a:t>
            </a:r>
            <a:r>
              <a:rPr lang="sk-SK" dirty="0"/>
              <a:t> </a:t>
            </a:r>
            <a:r>
              <a:rPr lang="sk-SK" dirty="0" err="1"/>
              <a:t>bezdrátových</a:t>
            </a:r>
            <a:r>
              <a:rPr lang="sk-SK" dirty="0"/>
              <a:t> sítí</a:t>
            </a:r>
            <a:endParaRPr lang="en-US" sz="240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sz="1800" dirty="0"/>
              <a:t>11.12.2017</a:t>
            </a:r>
          </a:p>
          <a:p>
            <a:endParaRPr lang="en-US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1" y="6453336"/>
            <a:ext cx="9144000" cy="4046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sz="1500" dirty="0"/>
              <a:t>Peter Šuhaj, Adrián Tóth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331804"/>
            <a:ext cx="5148064" cy="3509263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Členovia tímu</a:t>
            </a:r>
          </a:p>
        </p:txBody>
      </p:sp>
      <p:sp>
        <p:nvSpPr>
          <p:cNvPr id="9" name="Zástupný symbol obsahu 2"/>
          <p:cNvSpPr txBox="1">
            <a:spLocks/>
          </p:cNvSpPr>
          <p:nvPr/>
        </p:nvSpPr>
        <p:spPr>
          <a:xfrm>
            <a:off x="457200" y="2924944"/>
            <a:ext cx="8229600" cy="36495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Adrián Tóth (vedúci)</a:t>
            </a:r>
          </a:p>
          <a:p>
            <a:pPr lvl="1"/>
            <a:r>
              <a:rPr lang="sk-SK" dirty="0" err="1"/>
              <a:t>back</a:t>
            </a:r>
            <a:r>
              <a:rPr lang="sk-SK" dirty="0"/>
              <a:t>-end, dokumentácia</a:t>
            </a:r>
          </a:p>
          <a:p>
            <a:endParaRPr lang="sk-SK" dirty="0"/>
          </a:p>
          <a:p>
            <a:r>
              <a:rPr lang="sk-SK" dirty="0"/>
              <a:t>Peter Šuhaj</a:t>
            </a:r>
          </a:p>
          <a:p>
            <a:pPr lvl="1"/>
            <a:r>
              <a:rPr lang="sk-SK" dirty="0"/>
              <a:t>front-end, testy</a:t>
            </a:r>
          </a:p>
        </p:txBody>
      </p:sp>
    </p:spTree>
    <p:extLst>
      <p:ext uri="{BB962C8B-B14F-4D97-AF65-F5344CB8AC3E}">
        <p14:creationId xmlns:p14="http://schemas.microsoft.com/office/powerpoint/2010/main" val="195594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8064"/>
            <a:ext cx="8229600" cy="1066800"/>
          </a:xfrm>
        </p:spPr>
        <p:txBody>
          <a:bodyPr/>
          <a:lstStyle/>
          <a:p>
            <a:r>
              <a:rPr lang="sk-SK" dirty="0"/>
              <a:t>Voľba prostriedkov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>
            <a:normAutofit/>
          </a:bodyPr>
          <a:lstStyle/>
          <a:p>
            <a:endParaRPr lang="sk-SK" dirty="0"/>
          </a:p>
          <a:p>
            <a:r>
              <a:rPr lang="sk-SK" dirty="0"/>
              <a:t>Prostredie</a:t>
            </a:r>
          </a:p>
          <a:p>
            <a:pPr lvl="1"/>
            <a:r>
              <a:rPr lang="sk-SK" dirty="0"/>
              <a:t>C++</a:t>
            </a:r>
          </a:p>
          <a:p>
            <a:pPr lvl="1"/>
            <a:r>
              <a:rPr lang="sk-SK" dirty="0" err="1"/>
              <a:t>QtCreator</a:t>
            </a:r>
            <a:endParaRPr lang="sk-SK" dirty="0"/>
          </a:p>
          <a:p>
            <a:endParaRPr lang="sk-SK" dirty="0"/>
          </a:p>
          <a:p>
            <a:r>
              <a:rPr lang="sk-SK" dirty="0"/>
              <a:t>Systém pre správu verzií</a:t>
            </a:r>
          </a:p>
          <a:p>
            <a:pPr lvl="1"/>
            <a:r>
              <a:rPr lang="sk-SK" sz="2800" dirty="0"/>
              <a:t>GIT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715860"/>
            <a:ext cx="2096624" cy="2096624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79BF780C-E68D-4847-8AB6-C51E740EF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903" y="2035230"/>
            <a:ext cx="1922645" cy="1896803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F0AEBD88-F26B-4AFE-A0D1-AD68D0753E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3593086"/>
            <a:ext cx="1769651" cy="17696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Rozhranie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191EB25-090B-4A5C-8F28-FC95A4453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633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342822"/>
            <a:ext cx="5114280" cy="4515178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Testy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937624"/>
          </a:xfrm>
        </p:spPr>
        <p:txBody>
          <a:bodyPr/>
          <a:lstStyle/>
          <a:p>
            <a:r>
              <a:rPr lang="sk-SK" dirty="0"/>
              <a:t>dotazník</a:t>
            </a:r>
          </a:p>
          <a:p>
            <a:endParaRPr lang="sk-SK" dirty="0"/>
          </a:p>
          <a:p>
            <a:r>
              <a:rPr lang="sk-SK" dirty="0"/>
              <a:t>dobrovoľníci</a:t>
            </a:r>
          </a:p>
          <a:p>
            <a:endParaRPr lang="sk-SK" dirty="0"/>
          </a:p>
          <a:p>
            <a:r>
              <a:rPr lang="sk-SK" dirty="0"/>
              <a:t>užívatelia technického</a:t>
            </a:r>
            <a:br>
              <a:rPr lang="sk-SK" dirty="0"/>
            </a:br>
            <a:r>
              <a:rPr lang="sk-SK" dirty="0"/>
              <a:t>zamerania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2092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Získané skúsenosti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GIT</a:t>
            </a:r>
          </a:p>
          <a:p>
            <a:r>
              <a:rPr lang="sk-SK" dirty="0"/>
              <a:t>Tímová práca – deľba práce</a:t>
            </a:r>
          </a:p>
          <a:p>
            <a:r>
              <a:rPr lang="sk-SK" dirty="0"/>
              <a:t>Komunikácia s užívateľmi</a:t>
            </a:r>
          </a:p>
          <a:p>
            <a:r>
              <a:rPr lang="sk-SK" dirty="0"/>
              <a:t>Vytvorenie GUI pomocou </a:t>
            </a:r>
            <a:r>
              <a:rPr lang="sk-SK" dirty="0" err="1"/>
              <a:t>QtCreator</a:t>
            </a:r>
            <a:endParaRPr lang="sk-SK" dirty="0"/>
          </a:p>
          <a:p>
            <a:pPr marL="109728" indent="0">
              <a:buNone/>
            </a:pPr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826" y="4148826"/>
            <a:ext cx="5418348" cy="27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7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866256"/>
            <a:ext cx="8229600" cy="1066800"/>
          </a:xfrm>
        </p:spPr>
        <p:txBody>
          <a:bodyPr/>
          <a:lstStyle/>
          <a:p>
            <a:pPr algn="ctr"/>
            <a:r>
              <a:rPr lang="sk-SK" dirty="0"/>
              <a:t>Ďakujeme za pozornosť</a:t>
            </a:r>
          </a:p>
        </p:txBody>
      </p:sp>
    </p:spTree>
    <p:extLst>
      <p:ext uri="{BB962C8B-B14F-4D97-AF65-F5344CB8AC3E}">
        <p14:creationId xmlns:p14="http://schemas.microsoft.com/office/powerpoint/2010/main" val="475643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dustriáln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B547B8"/>
      </a:hlink>
      <a:folHlink>
        <a:srgbClr val="438255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100000" r="280000" b="28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r="280000" b="280000"/>
          </a:path>
        </a:gradFill>
      </a:fillStyleLst>
      <a:lnStyleLst>
        <a:ln w="4444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  <a:satMod val="200000"/>
              </a:schemeClr>
            </a:gs>
            <a:gs pos="80000">
              <a:schemeClr val="phClr">
                <a:shade val="55000"/>
                <a:satMod val="175000"/>
              </a:schemeClr>
            </a:gs>
            <a:gs pos="100000">
              <a:schemeClr val="phClr">
                <a:shade val="37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</a:schemeClr>
              <a:schemeClr val="phClr">
                <a:tint val="80000"/>
                <a:satMod val="120000"/>
              </a:schemeClr>
            </a:duotone>
          </a:blip>
          <a:tile tx="0" ty="0" sx="85000" sy="85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CDAF35-8EB7-48C3-AB18-7391EB329B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Firemná príručka</Template>
  <TotalTime>0</TotalTime>
  <Words>61</Words>
  <Application>Microsoft Office PowerPoint</Application>
  <PresentationFormat>Prezentácia na obrazovke (4:3)</PresentationFormat>
  <Paragraphs>32</Paragraphs>
  <Slides>7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Calibri</vt:lpstr>
      <vt:lpstr>Georgia</vt:lpstr>
      <vt:lpstr>Trebuchet MS</vt:lpstr>
      <vt:lpstr>Wingdings 2</vt:lpstr>
      <vt:lpstr>Industriálne</vt:lpstr>
      <vt:lpstr>Sledování bezdrátových sítí</vt:lpstr>
      <vt:lpstr>Členovia tímu</vt:lpstr>
      <vt:lpstr>Voľba prostriedkov</vt:lpstr>
      <vt:lpstr>Rozhranie</vt:lpstr>
      <vt:lpstr>Testy</vt:lpstr>
      <vt:lpstr>Získané skúsenosti</vt:lpstr>
      <vt:lpstr>Ďakujeme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2016-04-30T20:38:57Z</dcterms:created>
  <dcterms:modified xsi:type="dcterms:W3CDTF">2017-12-10T16:18:54Z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TC101671249990</vt:lpwstr>
  </property>
</Properties>
</file>