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.jpeg" ContentType="image/jpeg"/>
  <Override PartName="/ppt/media/image18.jpeg" ContentType="image/jpeg"/>
  <Override PartName="/ppt/media/image1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Objetivo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19608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Los cinco sentidos</a:t>
            </a:r>
            <a:endParaRPr b="0" lang="en-GB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73152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¿Cómo conocemos nuestro mundo?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405440" y="46602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A través de los sentidos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0" name="Imagen 3" descr=""/>
          <p:cNvPicPr/>
          <p:nvPr/>
        </p:nvPicPr>
        <p:blipFill>
          <a:blip r:embed="rId1"/>
          <a:stretch/>
        </p:blipFill>
        <p:spPr>
          <a:xfrm>
            <a:off x="9432000" y="2592000"/>
            <a:ext cx="2312280" cy="231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50120" y="1663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4400" spc="-1" strike="noStrike" u="sng">
                <a:solidFill>
                  <a:srgbClr val="000000"/>
                </a:solidFill>
                <a:uFillTx/>
                <a:latin typeface="Calibri Light"/>
              </a:rPr>
              <a:t>Los sentidos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2" name="Imagen 3" descr=""/>
          <p:cNvPicPr/>
          <p:nvPr/>
        </p:nvPicPr>
        <p:blipFill>
          <a:blip r:embed="rId1"/>
          <a:stretch/>
        </p:blipFill>
        <p:spPr>
          <a:xfrm>
            <a:off x="3301200" y="1687680"/>
            <a:ext cx="6221880" cy="48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701160" y="13320"/>
            <a:ext cx="48463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4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 Light"/>
              </a:rPr>
              <a:t>Elige el sentido que le corresponde a cada dibujo y une con flechas.</a:t>
            </a:r>
            <a:endParaRPr b="1" lang="en-GB" sz="2400" spc="-1" strike="noStrike">
              <a:latin typeface="Arial"/>
            </a:endParaRPr>
          </a:p>
        </p:txBody>
      </p:sp>
      <p:pic>
        <p:nvPicPr>
          <p:cNvPr id="85" name="Imagen 3" descr=""/>
          <p:cNvPicPr/>
          <p:nvPr/>
        </p:nvPicPr>
        <p:blipFill>
          <a:blip r:embed="rId1"/>
          <a:stretch/>
        </p:blipFill>
        <p:spPr>
          <a:xfrm>
            <a:off x="5269680" y="971640"/>
            <a:ext cx="1104480" cy="1104480"/>
          </a:xfrm>
          <a:prstGeom prst="rect">
            <a:avLst/>
          </a:prstGeom>
          <a:ln>
            <a:noFill/>
          </a:ln>
        </p:spPr>
      </p:pic>
      <p:pic>
        <p:nvPicPr>
          <p:cNvPr id="86" name="Imagen 4" descr=""/>
          <p:cNvPicPr/>
          <p:nvPr/>
        </p:nvPicPr>
        <p:blipFill>
          <a:blip r:embed="rId2"/>
          <a:stretch/>
        </p:blipFill>
        <p:spPr>
          <a:xfrm>
            <a:off x="5431320" y="3512160"/>
            <a:ext cx="780840" cy="901080"/>
          </a:xfrm>
          <a:prstGeom prst="rect">
            <a:avLst/>
          </a:prstGeom>
          <a:ln>
            <a:noFill/>
          </a:ln>
        </p:spPr>
      </p:pic>
      <p:pic>
        <p:nvPicPr>
          <p:cNvPr id="87" name="Imagen 5" descr=""/>
          <p:cNvPicPr/>
          <p:nvPr/>
        </p:nvPicPr>
        <p:blipFill>
          <a:blip r:embed="rId3"/>
          <a:stretch/>
        </p:blipFill>
        <p:spPr>
          <a:xfrm>
            <a:off x="5288400" y="4413960"/>
            <a:ext cx="1303920" cy="901080"/>
          </a:xfrm>
          <a:prstGeom prst="rect">
            <a:avLst/>
          </a:prstGeom>
          <a:ln>
            <a:noFill/>
          </a:ln>
        </p:spPr>
      </p:pic>
      <p:pic>
        <p:nvPicPr>
          <p:cNvPr id="88" name="Imagen 6" descr=""/>
          <p:cNvPicPr/>
          <p:nvPr/>
        </p:nvPicPr>
        <p:blipFill>
          <a:blip r:embed="rId4"/>
          <a:stretch/>
        </p:blipFill>
        <p:spPr>
          <a:xfrm>
            <a:off x="5531040" y="5644800"/>
            <a:ext cx="780840" cy="929880"/>
          </a:xfrm>
          <a:prstGeom prst="rect">
            <a:avLst/>
          </a:prstGeom>
          <a:ln>
            <a:noFill/>
          </a:ln>
        </p:spPr>
      </p:pic>
      <p:pic>
        <p:nvPicPr>
          <p:cNvPr id="89" name="Imagen 7" descr=""/>
          <p:cNvPicPr/>
          <p:nvPr/>
        </p:nvPicPr>
        <p:blipFill>
          <a:blip r:embed="rId5"/>
          <a:stretch/>
        </p:blipFill>
        <p:spPr>
          <a:xfrm>
            <a:off x="5187960" y="2208960"/>
            <a:ext cx="1267560" cy="11289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6374160" y="1224000"/>
            <a:ext cx="185112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 olfato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455520" y="2444040"/>
            <a:ext cx="1592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 oído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6420960" y="3699720"/>
            <a:ext cx="17150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 gusto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6420960" y="4695480"/>
            <a:ext cx="164304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 vista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6408000" y="5688000"/>
            <a:ext cx="165600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 tacto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95" name="Imagen 13" descr=""/>
          <p:cNvPicPr/>
          <p:nvPr/>
        </p:nvPicPr>
        <p:blipFill>
          <a:blip r:embed="rId6"/>
          <a:stretch/>
        </p:blipFill>
        <p:spPr>
          <a:xfrm>
            <a:off x="622080" y="1103040"/>
            <a:ext cx="1843560" cy="1443960"/>
          </a:xfrm>
          <a:prstGeom prst="rect">
            <a:avLst/>
          </a:prstGeom>
          <a:ln>
            <a:noFill/>
          </a:ln>
        </p:spPr>
      </p:pic>
      <p:pic>
        <p:nvPicPr>
          <p:cNvPr id="96" name="Imagen 14" descr=""/>
          <p:cNvPicPr/>
          <p:nvPr/>
        </p:nvPicPr>
        <p:blipFill>
          <a:blip r:embed="rId7"/>
          <a:stretch/>
        </p:blipFill>
        <p:spPr>
          <a:xfrm>
            <a:off x="780120" y="2476440"/>
            <a:ext cx="1685160" cy="1320120"/>
          </a:xfrm>
          <a:prstGeom prst="rect">
            <a:avLst/>
          </a:prstGeom>
          <a:ln>
            <a:noFill/>
          </a:ln>
        </p:spPr>
      </p:pic>
      <p:pic>
        <p:nvPicPr>
          <p:cNvPr id="97" name="Imagen 15" descr=""/>
          <p:cNvPicPr/>
          <p:nvPr/>
        </p:nvPicPr>
        <p:blipFill>
          <a:blip r:embed="rId8"/>
          <a:stretch/>
        </p:blipFill>
        <p:spPr>
          <a:xfrm>
            <a:off x="780120" y="3936960"/>
            <a:ext cx="1865880" cy="1320120"/>
          </a:xfrm>
          <a:prstGeom prst="rect">
            <a:avLst/>
          </a:prstGeom>
          <a:ln>
            <a:noFill/>
          </a:ln>
        </p:spPr>
      </p:pic>
      <p:pic>
        <p:nvPicPr>
          <p:cNvPr id="98" name="Imagen 16" descr=""/>
          <p:cNvPicPr/>
          <p:nvPr/>
        </p:nvPicPr>
        <p:blipFill>
          <a:blip r:embed="rId9"/>
          <a:stretch/>
        </p:blipFill>
        <p:spPr>
          <a:xfrm>
            <a:off x="1144080" y="5456520"/>
            <a:ext cx="1303920" cy="1021320"/>
          </a:xfrm>
          <a:prstGeom prst="rect">
            <a:avLst/>
          </a:prstGeom>
          <a:ln>
            <a:noFill/>
          </a:ln>
        </p:spPr>
      </p:pic>
      <p:pic>
        <p:nvPicPr>
          <p:cNvPr id="99" name="Imagen 17" descr=""/>
          <p:cNvPicPr/>
          <p:nvPr/>
        </p:nvPicPr>
        <p:blipFill>
          <a:blip r:embed="rId10"/>
          <a:stretch/>
        </p:blipFill>
        <p:spPr>
          <a:xfrm>
            <a:off x="10032480" y="2315160"/>
            <a:ext cx="1303920" cy="1303920"/>
          </a:xfrm>
          <a:prstGeom prst="rect">
            <a:avLst/>
          </a:prstGeom>
          <a:ln>
            <a:noFill/>
          </a:ln>
        </p:spPr>
      </p:pic>
      <p:pic>
        <p:nvPicPr>
          <p:cNvPr id="100" name="Imagen 18" descr=""/>
          <p:cNvPicPr/>
          <p:nvPr/>
        </p:nvPicPr>
        <p:blipFill>
          <a:blip r:embed="rId11"/>
          <a:stretch/>
        </p:blipFill>
        <p:spPr>
          <a:xfrm>
            <a:off x="10140480" y="1066320"/>
            <a:ext cx="1038960" cy="984240"/>
          </a:xfrm>
          <a:prstGeom prst="rect">
            <a:avLst/>
          </a:prstGeom>
          <a:ln>
            <a:noFill/>
          </a:ln>
        </p:spPr>
      </p:pic>
      <p:pic>
        <p:nvPicPr>
          <p:cNvPr id="101" name="Imagen 19" descr=""/>
          <p:cNvPicPr/>
          <p:nvPr/>
        </p:nvPicPr>
        <p:blipFill>
          <a:blip r:embed="rId12"/>
          <a:stretch/>
        </p:blipFill>
        <p:spPr>
          <a:xfrm>
            <a:off x="10010160" y="3785400"/>
            <a:ext cx="1342800" cy="1051920"/>
          </a:xfrm>
          <a:prstGeom prst="rect">
            <a:avLst/>
          </a:prstGeom>
          <a:ln>
            <a:noFill/>
          </a:ln>
        </p:spPr>
      </p:pic>
      <p:pic>
        <p:nvPicPr>
          <p:cNvPr id="102" name="Imagen 20" descr=""/>
          <p:cNvPicPr/>
          <p:nvPr/>
        </p:nvPicPr>
        <p:blipFill>
          <a:blip r:embed="rId13"/>
          <a:stretch/>
        </p:blipFill>
        <p:spPr>
          <a:xfrm>
            <a:off x="10064520" y="5405400"/>
            <a:ext cx="1191240" cy="73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14280" y="608760"/>
            <a:ext cx="8019720" cy="566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114640" y="608760"/>
            <a:ext cx="8019720" cy="56671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n 4" descr=""/>
          <p:cNvPicPr/>
          <p:nvPr/>
        </p:nvPicPr>
        <p:blipFill>
          <a:blip r:embed="rId1"/>
          <a:stretch/>
        </p:blipFill>
        <p:spPr>
          <a:xfrm>
            <a:off x="2208600" y="0"/>
            <a:ext cx="828504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Application>LibreOffice/6.0.7.3$Linux_X86_64 LibreOffice_project/00m0$Build-3</Application>
  <Words>63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2018-08-06T12:10:40Z</dcterms:created>
  <dc:creator>Francisco Páez Santana</dc:creator>
  <dc:description/>
  <dc:language>en-GB</dc:language>
  <cp:lastModifiedBy/>
  <dcterms:modified xsi:type="dcterms:W3CDTF">2020-06-15T12:09:03Z</dcterms:modified>
  <cp:revision>21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