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6919575" cy="89281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1522728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845640" y="4793760"/>
            <a:ext cx="1522728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64828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45640" y="479376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8648280" y="479376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994000" y="208908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1142360" y="208908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845640" y="479376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994000" y="479376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1142360" y="4793760"/>
            <a:ext cx="490284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45640" y="2089080"/>
            <a:ext cx="1522728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1522728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743076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8648280" y="2089080"/>
            <a:ext cx="743076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15000" y="1461240"/>
            <a:ext cx="12689280" cy="144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8648280" y="2089080"/>
            <a:ext cx="743076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845640" y="479376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7430760" cy="517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864828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8648280" y="479376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4564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8648280" y="2089080"/>
            <a:ext cx="743076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845640" y="4793760"/>
            <a:ext cx="15227280" cy="246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15000" y="1461240"/>
            <a:ext cx="12689280" cy="310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781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78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163160" y="8274960"/>
            <a:ext cx="3806640" cy="47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925F532-CFFB-4863-99F1-8C77E7F870EA}" type="datetime">
              <a:rPr b="0" lang="en-GB" sz="1560" spc="-1" strike="noStrike">
                <a:solidFill>
                  <a:srgbClr val="8b8b8b"/>
                </a:solidFill>
                <a:latin typeface="Calibri"/>
              </a:rPr>
              <a:t>01/04/22</a:t>
            </a:fld>
            <a:endParaRPr b="0" lang="de-DE" sz="15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604480" y="8274960"/>
            <a:ext cx="5709960" cy="47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949480" y="8274960"/>
            <a:ext cx="3806640" cy="47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488AE23-9BA9-4DE2-9C15-0A70C87AC3EF}" type="slidenum">
              <a:rPr b="0" lang="en-GB" sz="156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56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24"/>
          <p:cNvSpPr/>
          <p:nvPr/>
        </p:nvSpPr>
        <p:spPr>
          <a:xfrm>
            <a:off x="9000000" y="504000"/>
            <a:ext cx="7776000" cy="7938720"/>
          </a:xfrm>
          <a:prstGeom prst="rect">
            <a:avLst/>
          </a:prstGeom>
          <a:solidFill>
            <a:schemeClr val="bg1"/>
          </a:solidFill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Sanitised and hashed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data to be stored in the discovery service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"request_event_data_at": "https://discovery.epcat.de/dead_drop",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"eventType": "ObjectEvent",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"eventId": "ni:///sha-256;bafde852f142d78a9f0cf84c483856e7462a5b2845309f0032cac859ea0f72ba?ver=CBV2.0",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"eventTime": "2022-03-04T11:00:30.000+01:00",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"action": "OBSERVE",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"epcList": [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"ni:///sha-256;6933ef3a933ad98a450e73ef9aed885755c85a0c3875bb8792c9d9fb3fab53d0",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"ni:///sha-256;dcd867bdeecbe10f9ea4e06c1d6d1e1ac458f904f1b98936a3070f3a0646eebb",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"ni:///sha-256;51249b94e31bb1b3b92e06be223ed357d4a074b9547960225d66fdee4431a85f"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],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"bizStep": "https://ns.gs1.org/cbv/BizStep-departing",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"sourceList": [ "ni:///sha-256;b0fc2f97c5e81d4739a35fb34e1059b6ca009902a1722fc0da1d1c85bb585d1e?type=https://ns.gs1.org/cbv/SDT-owning_party" ],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"destinationList": [ "ni:///sha-256;ffcdcd3b26f4fbbd9e700bc41106413ebedf3bdb4141460521855abfbd5bf5f8?type=https://ns.gs1.org/cbv/SDT-owning_party" ],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"bizTransactionList": [ "ni:///sha-256;8e80eb3ddc1ddf17407b807040a1fef4f0be21983619d6f28bb8c3185629b126?type=https://ns.gs1.org/cbv/BTT-inv" 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  <p:graphicFrame>
        <p:nvGraphicFramePr>
          <p:cNvPr id="41" name="Tabelle 25"/>
          <p:cNvGraphicFramePr/>
          <p:nvPr/>
        </p:nvGraphicFramePr>
        <p:xfrm>
          <a:off x="198000" y="154800"/>
          <a:ext cx="8370000" cy="8807760"/>
        </p:xfrm>
        <a:graphic>
          <a:graphicData uri="http://schemas.openxmlformats.org/drawingml/2006/table">
            <a:tbl>
              <a:tblPr/>
              <a:tblGrid>
                <a:gridCol w="2793600"/>
                <a:gridCol w="5576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ObjectEvent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eventTime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2022-03-04T11:00:30.000+01:00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recordTime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2022-03-04T11:00:30.999+01:00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eventTimeZoneOffset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+01:00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epcList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epc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https://id.gs1.org/00/040123450000003338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epc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https://id.gs1.org/00/040123450000001112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urier New"/>
                        </a:rPr>
                        <a:t>epc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https://id.gs1.org/00/040123450000002225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action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OBSERVE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bizStep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https://ns.gs1.org/cbv/BizStep-departing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bizTransactionList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78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bizTransaction   </a:t>
                      </a:r>
                      <a:endParaRPr b="0" lang="de-D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type: invoice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https://id.gs1.org/253/40123450000544711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sourceList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81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source</a:t>
                      </a:r>
                      <a:endParaRPr b="0" lang="de-D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type: owning_party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https://id.gs1.org/417/4012345000009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destinationList 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81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destination</a:t>
                      </a:r>
                      <a:endParaRPr b="0" lang="de-D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type: owning_party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https://id.gs1.org/417/0614141000005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readPoint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https://id.gs1.org/414/4012345000115/254/12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example:myField1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mySubField1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mySubField2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5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2" name="Pfeil nach rechts 148"/>
          <p:cNvSpPr/>
          <p:nvPr/>
        </p:nvSpPr>
        <p:spPr>
          <a:xfrm>
            <a:off x="8280000" y="3039120"/>
            <a:ext cx="646920" cy="286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Application>LibreOffice/7.2.6.2$Linux_X86_64 LibreOffice_project/20$Build-2</Application>
  <AppVersion>15.0000</AppVersion>
  <Words>308</Words>
  <Paragraphs>69</Paragraphs>
  <Company>GS1 Germany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2020-03-03T12:30:26Z</dcterms:created>
  <dc:creator>Tröger, Ralph</dc:creator>
  <dc:description/>
  <dc:language>de-DE</dc:language>
  <cp:lastModifiedBy>Sebastian Schmittner</cp:lastModifiedBy>
  <dcterms:modified xsi:type="dcterms:W3CDTF">2022-04-01T00:59:22Z</dcterms:modified>
  <cp:revision>55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1</vt:i4>
  </property>
</Properties>
</file>