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79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Calibri"/>
              </a:rPr>
              <a:t>Click to edit the notes format</a:t>
            </a:r>
          </a:p>
        </p:txBody>
      </p:sp>
      <p:sp>
        <p:nvSpPr>
          <p:cNvPr id="3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Calibri"/>
              </a:rPr>
              <a:t>&lt;header&gt;</a:t>
            </a:r>
          </a:p>
        </p:txBody>
      </p:sp>
      <p:sp>
        <p:nvSpPr>
          <p:cNvPr id="311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r>
              <a:rPr lang="en-US" sz="1400" b="0" strike="noStrike" spc="-1">
                <a:latin typeface="Calibri"/>
              </a:rPr>
              <a:t>&lt;date/time&gt;</a:t>
            </a:r>
          </a:p>
        </p:txBody>
      </p:sp>
      <p:sp>
        <p:nvSpPr>
          <p:cNvPr id="312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Calibri"/>
              </a:defRPr>
            </a:lvl1pPr>
          </a:lstStyle>
          <a:p>
            <a:r>
              <a:rPr lang="en-US" sz="1400" b="0" strike="noStrike" spc="-1">
                <a:latin typeface="Calibri"/>
              </a:rPr>
              <a:t>&lt;footer&gt;</a:t>
            </a:r>
          </a:p>
        </p:txBody>
      </p:sp>
      <p:sp>
        <p:nvSpPr>
          <p:cNvPr id="313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fld id="{D04D99F8-EDC5-4C94-AB78-B23A25CED8CF}" type="slidenum">
              <a:rPr lang="en-US" sz="1400" b="0" strike="noStrike" spc="-1">
                <a:latin typeface="Calibri"/>
              </a:rPr>
              <a:t>‹Nr.›</a:t>
            </a:fld>
            <a:endParaRPr lang="en-US" sz="1400" b="0" strike="noStrike" spc="-1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20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Calibri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1200" b="0" strike="noStrike" spc="-1">
                <a:latin typeface="Calibri"/>
              </a:rPr>
              <a:t>Ich möchte Sie herzlich zu unserer Interoperabilitätsdemonstration am Beispiel Organisationsidentitäts- und Stammdatenmanagement begrüßen.</a:t>
            </a:r>
            <a:endParaRPr lang="en-US" sz="1200" b="0" strike="noStrike" spc="-1">
              <a:latin typeface="Calibri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1200" b="0" strike="noStrike" spc="-1">
                <a:latin typeface="Calibri"/>
              </a:rPr>
              <a:t>Bei dieser Demonstration werden 10 weitere Personen vortragen und die entwickelte Software demonstrieren.</a:t>
            </a:r>
            <a:endParaRPr lang="en-US" sz="1200" b="0" strike="noStrike" spc="-1">
              <a:latin typeface="Calibri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1200" b="0" strike="noStrike" spc="-1">
                <a:latin typeface="Calibri"/>
              </a:rPr>
              <a:t>Meine Aufgabe heute ist es, dafür zu sorgen, dass Sie den roten Faden trotz der vielen Bildschirmwechsel nicht verlieren.</a:t>
            </a:r>
            <a:endParaRPr lang="en-US" sz="1200" b="0" strike="noStrike" spc="-1">
              <a:latin typeface="Calibri"/>
            </a:endParaRPr>
          </a:p>
        </p:txBody>
      </p:sp>
      <p:sp>
        <p:nvSpPr>
          <p:cNvPr id="2049" name="CustomShape 3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4C1BC12-EB40-4D42-8CDE-C505DF5D06DB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US" sz="1200" b="0" strike="noStrike" spc="-1"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2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Calibri"/>
            </a:endParaRPr>
          </a:p>
        </p:txBody>
      </p:sp>
      <p:sp>
        <p:nvSpPr>
          <p:cNvPr id="2118" name="CustomShape 3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3347-E25D-4C3E-9638-DFC0E12BF587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US" sz="1200" b="0" strike="noStrike" spc="-1"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8"/>
          <p:cNvPicPr/>
          <p:nvPr/>
        </p:nvPicPr>
        <p:blipFill>
          <a:blip r:embed="rId14"/>
          <a:stretch/>
        </p:blipFill>
        <p:spPr>
          <a:xfrm>
            <a:off x="512280" y="514440"/>
            <a:ext cx="1401480" cy="371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"/>
          <p:cNvGrpSpPr/>
          <p:nvPr/>
        </p:nvGrpSpPr>
        <p:grpSpPr>
          <a:xfrm>
            <a:off x="0" y="0"/>
            <a:ext cx="12312000" cy="6851160"/>
            <a:chOff x="0" y="0"/>
            <a:chExt cx="12312000" cy="6851160"/>
          </a:xfrm>
        </p:grpSpPr>
        <p:sp>
          <p:nvSpPr>
            <p:cNvPr id="40" name="CustomShape 2"/>
            <p:cNvSpPr/>
            <p:nvPr/>
          </p:nvSpPr>
          <p:spPr>
            <a:xfrm>
              <a:off x="0" y="0"/>
              <a:ext cx="12312000" cy="6851160"/>
            </a:xfrm>
            <a:prstGeom prst="rect">
              <a:avLst/>
            </a:prstGeom>
            <a:solidFill>
              <a:srgbClr val="EFF1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3"/>
            <p:cNvSpPr/>
            <p:nvPr/>
          </p:nvSpPr>
          <p:spPr>
            <a:xfrm>
              <a:off x="263520" y="250920"/>
              <a:ext cx="11667600" cy="6025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" name="CustomShape 4"/>
          <p:cNvSpPr/>
          <p:nvPr/>
        </p:nvSpPr>
        <p:spPr>
          <a:xfrm>
            <a:off x="11228760" y="6531120"/>
            <a:ext cx="445320" cy="21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5000">
            <a:spAutoFit/>
          </a:bodyPr>
          <a:lstStyle/>
          <a:p>
            <a:pPr algn="r">
              <a:lnSpc>
                <a:spcPct val="100000"/>
              </a:lnSpc>
            </a:pPr>
            <a:fld id="{DF983FB4-EB75-4298-B167-BD1F738C0E59}" type="slidenum">
              <a:rPr lang="de-DE" sz="800" b="0" strike="noStrike" spc="-1">
                <a:solidFill>
                  <a:srgbClr val="878C96"/>
                </a:solidFill>
                <a:latin typeface="Kumbh Sans"/>
                <a:ea typeface="DejaVu Sans"/>
              </a:rPr>
              <a:t>‹Nr.›</a:t>
            </a:fld>
            <a:endParaRPr lang="en-US" sz="800" b="0" strike="noStrike" spc="-1">
              <a:latin typeface="Calibri"/>
            </a:endParaRPr>
          </a:p>
        </p:txBody>
      </p:sp>
      <p:pic>
        <p:nvPicPr>
          <p:cNvPr id="43" name="Grafik 3"/>
          <p:cNvPicPr/>
          <p:nvPr/>
        </p:nvPicPr>
        <p:blipFill>
          <a:blip r:embed="rId14"/>
          <a:stretch/>
        </p:blipFill>
        <p:spPr>
          <a:xfrm>
            <a:off x="507960" y="6489000"/>
            <a:ext cx="664200" cy="17316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Bildplatzhalter 10"/>
          <p:cNvPicPr/>
          <p:nvPr/>
        </p:nvPicPr>
        <p:blipFill>
          <a:blip r:embed="rId3"/>
          <a:srcRect l="21618" r="21618"/>
          <a:stretch/>
        </p:blipFill>
        <p:spPr>
          <a:xfrm>
            <a:off x="5270400" y="0"/>
            <a:ext cx="6914520" cy="6851160"/>
          </a:xfrm>
          <a:prstGeom prst="rect">
            <a:avLst/>
          </a:prstGeom>
          <a:ln w="0">
            <a:noFill/>
          </a:ln>
        </p:spPr>
      </p:pic>
      <p:sp>
        <p:nvSpPr>
          <p:cNvPr id="315" name="CustomShape 1"/>
          <p:cNvSpPr/>
          <p:nvPr/>
        </p:nvSpPr>
        <p:spPr>
          <a:xfrm>
            <a:off x="322560" y="1298713"/>
            <a:ext cx="4875120" cy="34129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800" b="1" strike="noStrike" spc="-1" dirty="0" err="1">
                <a:solidFill>
                  <a:srgbClr val="252525"/>
                </a:solidFill>
                <a:latin typeface="Calibri"/>
                <a:ea typeface="DejaVu Sans"/>
              </a:rPr>
              <a:t>Interoperability</a:t>
            </a:r>
            <a:r>
              <a:rPr lang="de-DE" sz="3800" b="1" strike="noStrike" spc="-1" dirty="0">
                <a:solidFill>
                  <a:srgbClr val="252525"/>
                </a:solidFill>
                <a:latin typeface="Calibri"/>
                <a:ea typeface="DejaVu Sans"/>
              </a:rPr>
              <a:t> Demonstration </a:t>
            </a:r>
            <a:r>
              <a:rPr lang="de-DE" sz="3800" b="1" strike="noStrike" spc="-1" dirty="0" err="1">
                <a:solidFill>
                  <a:srgbClr val="252525"/>
                </a:solidFill>
                <a:latin typeface="Calibri"/>
                <a:ea typeface="DejaVu Sans"/>
              </a:rPr>
              <a:t>of</a:t>
            </a:r>
            <a:r>
              <a:rPr lang="de-DE" sz="3800" b="1" strike="noStrike" spc="-1" dirty="0">
                <a:solidFill>
                  <a:srgbClr val="252525"/>
                </a:solidFill>
                <a:latin typeface="Calibri"/>
                <a:ea typeface="DejaVu Sans"/>
              </a:rPr>
              <a:t> Company IDs</a:t>
            </a:r>
            <a:endParaRPr lang="en-US" sz="3800" b="0" strike="noStrike" spc="-1" dirty="0">
              <a:latin typeface="Calibri"/>
            </a:endParaRPr>
          </a:p>
        </p:txBody>
      </p:sp>
      <p:pic>
        <p:nvPicPr>
          <p:cNvPr id="316" name="Grafik 7"/>
          <p:cNvPicPr/>
          <p:nvPr/>
        </p:nvPicPr>
        <p:blipFill>
          <a:blip r:embed="rId4"/>
          <a:stretch/>
        </p:blipFill>
        <p:spPr>
          <a:xfrm>
            <a:off x="5635080" y="1808640"/>
            <a:ext cx="6291000" cy="344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CustomShape 1"/>
          <p:cNvSpPr/>
          <p:nvPr/>
        </p:nvSpPr>
        <p:spPr>
          <a:xfrm>
            <a:off x="507960" y="410040"/>
            <a:ext cx="11166120" cy="133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1" strike="noStrike" spc="-1" dirty="0">
                <a:solidFill>
                  <a:srgbClr val="252525"/>
                </a:solidFill>
                <a:latin typeface="Calibri"/>
                <a:ea typeface="DejaVu Sans"/>
              </a:rPr>
              <a:t>GS1 Germany </a:t>
            </a:r>
            <a:r>
              <a:rPr lang="de-DE" sz="2800" b="1" strike="noStrike" spc="-1" dirty="0" err="1">
                <a:solidFill>
                  <a:srgbClr val="252525"/>
                </a:solidFill>
                <a:latin typeface="Calibri"/>
                <a:ea typeface="DejaVu Sans"/>
              </a:rPr>
              <a:t>Issues</a:t>
            </a:r>
            <a:r>
              <a:rPr lang="de-DE" sz="2800" b="1" strike="noStrike" spc="-1" dirty="0">
                <a:solidFill>
                  <a:srgbClr val="252525"/>
                </a:solidFill>
                <a:latin typeface="Calibri"/>
                <a:ea typeface="DejaVu Sans"/>
              </a:rPr>
              <a:t> GLN </a:t>
            </a:r>
            <a:r>
              <a:rPr lang="de-DE" sz="2800" b="1" strike="noStrike" spc="-1" dirty="0" err="1">
                <a:solidFill>
                  <a:srgbClr val="252525"/>
                </a:solidFill>
                <a:latin typeface="Calibri"/>
                <a:ea typeface="DejaVu Sans"/>
              </a:rPr>
              <a:t>Credential</a:t>
            </a:r>
            <a:r>
              <a:rPr lang="de-DE" sz="2800" b="1" strike="noStrike" spc="-1" dirty="0">
                <a:solidFill>
                  <a:srgbClr val="252525"/>
                </a:solidFill>
                <a:latin typeface="Calibri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252525"/>
                </a:solidFill>
                <a:latin typeface="Calibri"/>
                <a:ea typeface="DejaVu Sans"/>
              </a:rPr>
              <a:t>to</a:t>
            </a:r>
            <a:r>
              <a:rPr lang="de-DE" sz="2800" b="1" strike="noStrike" spc="-1" dirty="0">
                <a:solidFill>
                  <a:srgbClr val="252525"/>
                </a:solidFill>
                <a:latin typeface="Calibri"/>
                <a:ea typeface="DejaVu Sans"/>
              </a:rPr>
              <a:t> Bosch </a:t>
            </a:r>
            <a:r>
              <a:rPr lang="de-DE" sz="2800" b="1" strike="noStrike" spc="-1" dirty="0" err="1">
                <a:solidFill>
                  <a:srgbClr val="252525"/>
                </a:solidFill>
                <a:latin typeface="Calibri"/>
                <a:ea typeface="DejaVu Sans"/>
              </a:rPr>
              <a:t>who</a:t>
            </a:r>
            <a:r>
              <a:rPr lang="de-DE" sz="2800" b="1" strike="noStrike" spc="-1" dirty="0">
                <a:solidFill>
                  <a:srgbClr val="252525"/>
                </a:solidFill>
                <a:latin typeface="Calibri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252525"/>
                </a:solidFill>
                <a:latin typeface="Calibri"/>
                <a:ea typeface="DejaVu Sans"/>
              </a:rPr>
              <a:t>presents</a:t>
            </a:r>
            <a:r>
              <a:rPr lang="de-DE" sz="2800" b="1" strike="noStrike" spc="-1" dirty="0">
                <a:solidFill>
                  <a:srgbClr val="252525"/>
                </a:solidFill>
                <a:latin typeface="Calibri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252525"/>
                </a:solidFill>
                <a:latin typeface="Calibri"/>
                <a:ea typeface="DejaVu Sans"/>
              </a:rPr>
              <a:t>it</a:t>
            </a:r>
            <a:r>
              <a:rPr lang="de-DE" sz="2800" b="1" strike="noStrike" spc="-1" dirty="0">
                <a:solidFill>
                  <a:srgbClr val="252525"/>
                </a:solidFill>
                <a:latin typeface="Calibri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252525"/>
                </a:solidFill>
                <a:latin typeface="Calibri"/>
                <a:ea typeface="DejaVu Sans"/>
              </a:rPr>
              <a:t>to</a:t>
            </a:r>
            <a:r>
              <a:rPr lang="de-DE" sz="2800" b="1" strike="noStrike" spc="-1" dirty="0">
                <a:solidFill>
                  <a:srgbClr val="252525"/>
                </a:solidFill>
                <a:latin typeface="Calibri"/>
                <a:ea typeface="DejaVu Sans"/>
              </a:rPr>
              <a:t> Siemens</a:t>
            </a:r>
            <a:endParaRPr lang="en-US" sz="2800" b="0" strike="noStrike" spc="-1" dirty="0">
              <a:latin typeface="Calibri"/>
            </a:endParaRPr>
          </a:p>
        </p:txBody>
      </p:sp>
      <p:sp>
        <p:nvSpPr>
          <p:cNvPr id="1131" name="CustomShape 7"/>
          <p:cNvSpPr/>
          <p:nvPr/>
        </p:nvSpPr>
        <p:spPr>
          <a:xfrm>
            <a:off x="308880" y="2732760"/>
            <a:ext cx="11597760" cy="166068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2" name="CustomShape 8"/>
          <p:cNvSpPr/>
          <p:nvPr/>
        </p:nvSpPr>
        <p:spPr>
          <a:xfrm>
            <a:off x="284040" y="3146760"/>
            <a:ext cx="1232640" cy="153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7000"/>
              </a:lnSpc>
              <a:spcBef>
                <a:spcPts val="592"/>
              </a:spcBef>
              <a:tabLst>
                <a:tab pos="0" algn="l"/>
              </a:tabLst>
            </a:pPr>
            <a:r>
              <a:rPr lang="en-IE" sz="166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1. Issue GLN as VC</a:t>
            </a:r>
            <a:endParaRPr lang="en-US" sz="1660" b="0" strike="noStrike" spc="-1" dirty="0">
              <a:latin typeface="Calibri"/>
            </a:endParaRPr>
          </a:p>
        </p:txBody>
      </p:sp>
      <p:sp>
        <p:nvSpPr>
          <p:cNvPr id="1133" name="CustomShape 9"/>
          <p:cNvSpPr/>
          <p:nvPr/>
        </p:nvSpPr>
        <p:spPr>
          <a:xfrm>
            <a:off x="2315160" y="1271700"/>
            <a:ext cx="96840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7000"/>
              </a:lnSpc>
              <a:spcBef>
                <a:spcPts val="592"/>
              </a:spcBef>
              <a:tabLst>
                <a:tab pos="0" algn="l"/>
              </a:tabLst>
            </a:pPr>
            <a:r>
              <a:rPr lang="en-IE" sz="166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GLN Issuer</a:t>
            </a:r>
            <a:endParaRPr lang="en-US" sz="1660" b="0" strike="noStrike" spc="-1" dirty="0">
              <a:latin typeface="Calibri"/>
            </a:endParaRPr>
          </a:p>
        </p:txBody>
      </p:sp>
      <p:grpSp>
        <p:nvGrpSpPr>
          <p:cNvPr id="1134" name="Group 10"/>
          <p:cNvGrpSpPr/>
          <p:nvPr/>
        </p:nvGrpSpPr>
        <p:grpSpPr>
          <a:xfrm>
            <a:off x="2158560" y="1537020"/>
            <a:ext cx="1281600" cy="1024920"/>
            <a:chOff x="2162160" y="1532520"/>
            <a:chExt cx="1281600" cy="1024920"/>
          </a:xfrm>
        </p:grpSpPr>
        <p:pic>
          <p:nvPicPr>
            <p:cNvPr id="1135" name="Grafik 51"/>
            <p:cNvPicPr/>
            <p:nvPr/>
          </p:nvPicPr>
          <p:blipFill>
            <a:blip r:embed="rId3"/>
            <a:stretch/>
          </p:blipFill>
          <p:spPr>
            <a:xfrm>
              <a:off x="2226240" y="1536840"/>
              <a:ext cx="1146240" cy="832680"/>
            </a:xfrm>
            <a:prstGeom prst="rect">
              <a:avLst/>
            </a:prstGeom>
            <a:ln w="0">
              <a:solidFill>
                <a:srgbClr val="EFF1F4"/>
              </a:solidFill>
            </a:ln>
            <a:effectLst>
              <a:outerShdw blurRad="50760" dist="37674" dir="2700000" algn="tl" rotWithShape="0">
                <a:srgbClr val="000000">
                  <a:alpha val="11000"/>
                </a:srgbClr>
              </a:outerShdw>
            </a:effectLst>
          </p:spPr>
        </p:pic>
        <p:grpSp>
          <p:nvGrpSpPr>
            <p:cNvPr id="1136" name="Group 11"/>
            <p:cNvGrpSpPr/>
            <p:nvPr/>
          </p:nvGrpSpPr>
          <p:grpSpPr>
            <a:xfrm>
              <a:off x="2162160" y="1532520"/>
              <a:ext cx="1281600" cy="1024920"/>
              <a:chOff x="2162160" y="1532520"/>
              <a:chExt cx="1281600" cy="1024920"/>
            </a:xfrm>
          </p:grpSpPr>
          <p:sp>
            <p:nvSpPr>
              <p:cNvPr id="1137" name="CustomShape 12"/>
              <p:cNvSpPr/>
              <p:nvPr/>
            </p:nvSpPr>
            <p:spPr>
              <a:xfrm>
                <a:off x="2510640" y="1532520"/>
                <a:ext cx="638280" cy="579600"/>
              </a:xfrm>
              <a:prstGeom prst="ellipse">
                <a:avLst/>
              </a:prstGeom>
              <a:solidFill>
                <a:schemeClr val="accent5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8" name="CustomShape 13"/>
              <p:cNvSpPr/>
              <p:nvPr/>
            </p:nvSpPr>
            <p:spPr>
              <a:xfrm>
                <a:off x="2595240" y="1625400"/>
                <a:ext cx="459000" cy="364680"/>
              </a:xfrm>
              <a:custGeom>
                <a:avLst/>
                <a:gdLst/>
                <a:ahLst/>
                <a:cxnLst/>
                <a:rect l="l" t="t" r="r" b="b"/>
                <a:pathLst>
                  <a:path w="2433637" h="2130793">
                    <a:moveTo>
                      <a:pt x="1667828" y="0"/>
                    </a:moveTo>
                    <a:cubicBezTo>
                      <a:pt x="1684973" y="0"/>
                      <a:pt x="1703070" y="0"/>
                      <a:pt x="1720215" y="0"/>
                    </a:cubicBezTo>
                    <a:cubicBezTo>
                      <a:pt x="1723073" y="1905"/>
                      <a:pt x="1724978" y="3810"/>
                      <a:pt x="1727835" y="4763"/>
                    </a:cubicBezTo>
                    <a:cubicBezTo>
                      <a:pt x="1792605" y="26670"/>
                      <a:pt x="1824990" y="72390"/>
                      <a:pt x="1824990" y="140017"/>
                    </a:cubicBezTo>
                    <a:cubicBezTo>
                      <a:pt x="1824990" y="184785"/>
                      <a:pt x="1824990" y="230505"/>
                      <a:pt x="1824990" y="275273"/>
                    </a:cubicBezTo>
                    <a:cubicBezTo>
                      <a:pt x="1824990" y="318135"/>
                      <a:pt x="1824990" y="360045"/>
                      <a:pt x="1824990" y="405765"/>
                    </a:cubicBezTo>
                    <a:cubicBezTo>
                      <a:pt x="1837373" y="405765"/>
                      <a:pt x="1847850" y="405765"/>
                      <a:pt x="1857375" y="405765"/>
                    </a:cubicBezTo>
                    <a:cubicBezTo>
                      <a:pt x="1974533" y="406718"/>
                      <a:pt x="2091690" y="403860"/>
                      <a:pt x="2208848" y="408623"/>
                    </a:cubicBezTo>
                    <a:cubicBezTo>
                      <a:pt x="2292668" y="411480"/>
                      <a:pt x="2332673" y="459105"/>
                      <a:pt x="2332673" y="541973"/>
                    </a:cubicBezTo>
                    <a:cubicBezTo>
                      <a:pt x="2332673" y="673418"/>
                      <a:pt x="2332673" y="804863"/>
                      <a:pt x="2332673" y="936308"/>
                    </a:cubicBezTo>
                    <a:cubicBezTo>
                      <a:pt x="2332673" y="945832"/>
                      <a:pt x="2332673" y="954405"/>
                      <a:pt x="2332673" y="964882"/>
                    </a:cubicBezTo>
                    <a:cubicBezTo>
                      <a:pt x="2372678" y="963930"/>
                      <a:pt x="2411730" y="957263"/>
                      <a:pt x="2433638" y="998220"/>
                    </a:cubicBezTo>
                    <a:cubicBezTo>
                      <a:pt x="2433638" y="1177290"/>
                      <a:pt x="2433638" y="1356360"/>
                      <a:pt x="2433638" y="1535430"/>
                    </a:cubicBezTo>
                    <a:cubicBezTo>
                      <a:pt x="2413635" y="1579245"/>
                      <a:pt x="2372678" y="1573530"/>
                      <a:pt x="2332673" y="1573530"/>
                    </a:cubicBezTo>
                    <a:cubicBezTo>
                      <a:pt x="2332673" y="1584008"/>
                      <a:pt x="2332673" y="1592580"/>
                      <a:pt x="2332673" y="1601153"/>
                    </a:cubicBezTo>
                    <a:cubicBezTo>
                      <a:pt x="2332673" y="1708785"/>
                      <a:pt x="2332673" y="1816418"/>
                      <a:pt x="2332673" y="1924050"/>
                    </a:cubicBezTo>
                    <a:cubicBezTo>
                      <a:pt x="2332673" y="1941195"/>
                      <a:pt x="2331720" y="1959293"/>
                      <a:pt x="2328863" y="1976438"/>
                    </a:cubicBezTo>
                    <a:cubicBezTo>
                      <a:pt x="2315528" y="2071688"/>
                      <a:pt x="2248853" y="2130743"/>
                      <a:pt x="2152650" y="2130743"/>
                    </a:cubicBezTo>
                    <a:cubicBezTo>
                      <a:pt x="1494473" y="2130743"/>
                      <a:pt x="836295" y="2130743"/>
                      <a:pt x="178117" y="2130743"/>
                    </a:cubicBezTo>
                    <a:cubicBezTo>
                      <a:pt x="171450" y="2130743"/>
                      <a:pt x="163830" y="2130743"/>
                      <a:pt x="157163" y="2130743"/>
                    </a:cubicBezTo>
                    <a:cubicBezTo>
                      <a:pt x="122873" y="2131695"/>
                      <a:pt x="93345" y="2119313"/>
                      <a:pt x="68580" y="2096453"/>
                    </a:cubicBezTo>
                    <a:cubicBezTo>
                      <a:pt x="20955" y="2052638"/>
                      <a:pt x="0" y="1997393"/>
                      <a:pt x="0" y="1933575"/>
                    </a:cubicBezTo>
                    <a:cubicBezTo>
                      <a:pt x="0" y="1470660"/>
                      <a:pt x="0" y="1008698"/>
                      <a:pt x="0" y="545783"/>
                    </a:cubicBezTo>
                    <a:cubicBezTo>
                      <a:pt x="0" y="531495"/>
                      <a:pt x="953" y="517208"/>
                      <a:pt x="2858" y="502920"/>
                    </a:cubicBezTo>
                    <a:cubicBezTo>
                      <a:pt x="8573" y="468630"/>
                      <a:pt x="26670" y="441960"/>
                      <a:pt x="58103" y="426720"/>
                    </a:cubicBezTo>
                    <a:cubicBezTo>
                      <a:pt x="87630" y="412433"/>
                      <a:pt x="118110" y="399098"/>
                      <a:pt x="149543" y="390525"/>
                    </a:cubicBezTo>
                    <a:cubicBezTo>
                      <a:pt x="578168" y="280035"/>
                      <a:pt x="1007745" y="171450"/>
                      <a:pt x="1436370" y="60960"/>
                    </a:cubicBezTo>
                    <a:cubicBezTo>
                      <a:pt x="1514475" y="40958"/>
                      <a:pt x="1591628" y="20003"/>
                      <a:pt x="1667828" y="0"/>
                    </a:cubicBezTo>
                    <a:close/>
                    <a:moveTo>
                      <a:pt x="2230755" y="1572578"/>
                    </a:moveTo>
                    <a:cubicBezTo>
                      <a:pt x="2219325" y="1572578"/>
                      <a:pt x="2209800" y="1572578"/>
                      <a:pt x="2200275" y="1572578"/>
                    </a:cubicBezTo>
                    <a:cubicBezTo>
                      <a:pt x="1960245" y="1572578"/>
                      <a:pt x="1720215" y="1572578"/>
                      <a:pt x="1480185" y="1572578"/>
                    </a:cubicBezTo>
                    <a:cubicBezTo>
                      <a:pt x="1442085" y="1572578"/>
                      <a:pt x="1421130" y="1551623"/>
                      <a:pt x="1421130" y="1513523"/>
                    </a:cubicBezTo>
                    <a:cubicBezTo>
                      <a:pt x="1421130" y="1347788"/>
                      <a:pt x="1421130" y="1183005"/>
                      <a:pt x="1421130" y="1017270"/>
                    </a:cubicBezTo>
                    <a:cubicBezTo>
                      <a:pt x="1421130" y="982027"/>
                      <a:pt x="1439228" y="963930"/>
                      <a:pt x="1473518" y="963930"/>
                    </a:cubicBezTo>
                    <a:cubicBezTo>
                      <a:pt x="1716405" y="963930"/>
                      <a:pt x="1960245" y="963930"/>
                      <a:pt x="2203133" y="963930"/>
                    </a:cubicBezTo>
                    <a:cubicBezTo>
                      <a:pt x="2211705" y="963930"/>
                      <a:pt x="2221230" y="963930"/>
                      <a:pt x="2231708" y="963930"/>
                    </a:cubicBezTo>
                    <a:cubicBezTo>
                      <a:pt x="2231708" y="950595"/>
                      <a:pt x="2231708" y="941070"/>
                      <a:pt x="2231708" y="931545"/>
                    </a:cubicBezTo>
                    <a:cubicBezTo>
                      <a:pt x="2231708" y="808673"/>
                      <a:pt x="2231708" y="685800"/>
                      <a:pt x="2231708" y="562927"/>
                    </a:cubicBezTo>
                    <a:cubicBezTo>
                      <a:pt x="2231708" y="506730"/>
                      <a:pt x="2231708" y="506730"/>
                      <a:pt x="2174558" y="506730"/>
                    </a:cubicBezTo>
                    <a:cubicBezTo>
                      <a:pt x="2026920" y="506730"/>
                      <a:pt x="1880235" y="506730"/>
                      <a:pt x="1732598" y="506730"/>
                    </a:cubicBezTo>
                    <a:cubicBezTo>
                      <a:pt x="1209675" y="506730"/>
                      <a:pt x="686753" y="506730"/>
                      <a:pt x="164783" y="506730"/>
                    </a:cubicBezTo>
                    <a:cubicBezTo>
                      <a:pt x="156210" y="506730"/>
                      <a:pt x="147638" y="506730"/>
                      <a:pt x="139065" y="506730"/>
                    </a:cubicBezTo>
                    <a:cubicBezTo>
                      <a:pt x="104775" y="508635"/>
                      <a:pt x="101918" y="512445"/>
                      <a:pt x="101918" y="546735"/>
                    </a:cubicBezTo>
                    <a:cubicBezTo>
                      <a:pt x="101918" y="1004888"/>
                      <a:pt x="101918" y="1463993"/>
                      <a:pt x="101918" y="1922145"/>
                    </a:cubicBezTo>
                    <a:cubicBezTo>
                      <a:pt x="101918" y="1937385"/>
                      <a:pt x="102870" y="1954530"/>
                      <a:pt x="107633" y="1968818"/>
                    </a:cubicBezTo>
                    <a:cubicBezTo>
                      <a:pt x="119063" y="2004060"/>
                      <a:pt x="133350" y="2027873"/>
                      <a:pt x="183833" y="2027873"/>
                    </a:cubicBezTo>
                    <a:cubicBezTo>
                      <a:pt x="842010" y="2026920"/>
                      <a:pt x="1500188" y="2026920"/>
                      <a:pt x="2158365" y="2027873"/>
                    </a:cubicBezTo>
                    <a:cubicBezTo>
                      <a:pt x="2191703" y="2027873"/>
                      <a:pt x="2210753" y="2013585"/>
                      <a:pt x="2221230" y="1985010"/>
                    </a:cubicBezTo>
                    <a:cubicBezTo>
                      <a:pt x="2226945" y="1967865"/>
                      <a:pt x="2231708" y="1949768"/>
                      <a:pt x="2231708" y="1932623"/>
                    </a:cubicBezTo>
                    <a:cubicBezTo>
                      <a:pt x="2232660" y="1821180"/>
                      <a:pt x="2231708" y="1709738"/>
                      <a:pt x="2231708" y="1597343"/>
                    </a:cubicBezTo>
                    <a:cubicBezTo>
                      <a:pt x="2230755" y="1590675"/>
                      <a:pt x="2230755" y="1583055"/>
                      <a:pt x="2230755" y="1572578"/>
                    </a:cubicBezTo>
                    <a:close/>
                    <a:moveTo>
                      <a:pt x="2332673" y="1466850"/>
                    </a:moveTo>
                    <a:cubicBezTo>
                      <a:pt x="2332673" y="1331595"/>
                      <a:pt x="2332673" y="1199198"/>
                      <a:pt x="2332673" y="1065848"/>
                    </a:cubicBezTo>
                    <a:cubicBezTo>
                      <a:pt x="2062163" y="1065848"/>
                      <a:pt x="1792605" y="1065848"/>
                      <a:pt x="1523048" y="1065848"/>
                    </a:cubicBezTo>
                    <a:cubicBezTo>
                      <a:pt x="1523048" y="1200150"/>
                      <a:pt x="1523048" y="1333500"/>
                      <a:pt x="1523048" y="1466850"/>
                    </a:cubicBezTo>
                    <a:cubicBezTo>
                      <a:pt x="1793558" y="1466850"/>
                      <a:pt x="2062163" y="1466850"/>
                      <a:pt x="2332673" y="1466850"/>
                    </a:cubicBezTo>
                    <a:close/>
                    <a:moveTo>
                      <a:pt x="1724978" y="404812"/>
                    </a:moveTo>
                    <a:cubicBezTo>
                      <a:pt x="1724978" y="318135"/>
                      <a:pt x="1724978" y="233362"/>
                      <a:pt x="1724978" y="148590"/>
                    </a:cubicBezTo>
                    <a:cubicBezTo>
                      <a:pt x="1724978" y="106680"/>
                      <a:pt x="1709738" y="95250"/>
                      <a:pt x="1667828" y="105728"/>
                    </a:cubicBezTo>
                    <a:cubicBezTo>
                      <a:pt x="1341120" y="189548"/>
                      <a:pt x="1013460" y="272415"/>
                      <a:pt x="686753" y="356235"/>
                    </a:cubicBezTo>
                    <a:cubicBezTo>
                      <a:pt x="628650" y="371475"/>
                      <a:pt x="571500" y="385762"/>
                      <a:pt x="513398" y="401002"/>
                    </a:cubicBezTo>
                    <a:cubicBezTo>
                      <a:pt x="513398" y="401955"/>
                      <a:pt x="513398" y="402908"/>
                      <a:pt x="514350" y="404812"/>
                    </a:cubicBezTo>
                    <a:cubicBezTo>
                      <a:pt x="916305" y="404812"/>
                      <a:pt x="1319213" y="404812"/>
                      <a:pt x="1724978" y="4048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9" name="CustomShape 14"/>
              <p:cNvSpPr/>
              <p:nvPr/>
            </p:nvSpPr>
            <p:spPr>
              <a:xfrm>
                <a:off x="2162160" y="2069640"/>
                <a:ext cx="1281600" cy="48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1430" b="1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GS1</a:t>
                </a:r>
                <a:endParaRPr lang="en-US" sz="1430" b="0" strike="noStrike" spc="-1">
                  <a:latin typeface="Calibri"/>
                </a:endParaRPr>
              </a:p>
            </p:txBody>
          </p:sp>
        </p:grpSp>
      </p:grpSp>
      <p:grpSp>
        <p:nvGrpSpPr>
          <p:cNvPr id="1140" name="Group 16"/>
          <p:cNvGrpSpPr/>
          <p:nvPr/>
        </p:nvGrpSpPr>
        <p:grpSpPr>
          <a:xfrm>
            <a:off x="10258560" y="1090221"/>
            <a:ext cx="1146240" cy="1203339"/>
            <a:chOff x="10258560" y="1090221"/>
            <a:chExt cx="1146240" cy="1203339"/>
          </a:xfrm>
        </p:grpSpPr>
        <p:sp>
          <p:nvSpPr>
            <p:cNvPr id="1141" name="CustomShape 17"/>
            <p:cNvSpPr/>
            <p:nvPr/>
          </p:nvSpPr>
          <p:spPr>
            <a:xfrm>
              <a:off x="10319040" y="1090221"/>
              <a:ext cx="1076040" cy="4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592"/>
                </a:spcBef>
                <a:tabLst>
                  <a:tab pos="0" algn="l"/>
                </a:tabLst>
              </a:pPr>
              <a:r>
                <a:rPr lang="en-IE" sz="1600" b="1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GLN Verifier</a:t>
              </a:r>
              <a:endParaRPr lang="en-US" sz="1600" b="0" strike="noStrike" spc="-1" dirty="0">
                <a:latin typeface="Calibri"/>
              </a:endParaRPr>
            </a:p>
          </p:txBody>
        </p:sp>
        <p:grpSp>
          <p:nvGrpSpPr>
            <p:cNvPr id="1142" name="Group 18"/>
            <p:cNvGrpSpPr/>
            <p:nvPr/>
          </p:nvGrpSpPr>
          <p:grpSpPr>
            <a:xfrm>
              <a:off x="10258560" y="1456560"/>
              <a:ext cx="1146240" cy="837000"/>
              <a:chOff x="10258560" y="1456560"/>
              <a:chExt cx="1146240" cy="837000"/>
            </a:xfrm>
          </p:grpSpPr>
          <p:pic>
            <p:nvPicPr>
              <p:cNvPr id="1143" name="Grafik 51"/>
              <p:cNvPicPr/>
              <p:nvPr/>
            </p:nvPicPr>
            <p:blipFill>
              <a:blip r:embed="rId3"/>
              <a:stretch/>
            </p:blipFill>
            <p:spPr>
              <a:xfrm>
                <a:off x="10258560" y="1460880"/>
                <a:ext cx="1146240" cy="832680"/>
              </a:xfrm>
              <a:prstGeom prst="rect">
                <a:avLst/>
              </a:prstGeom>
              <a:ln w="0">
                <a:solidFill>
                  <a:srgbClr val="EFF1F4"/>
                </a:solidFill>
              </a:ln>
              <a:effectLst>
                <a:outerShdw blurRad="50760" dist="37674" dir="2700000" algn="tl" rotWithShape="0">
                  <a:srgbClr val="000000">
                    <a:alpha val="11000"/>
                  </a:srgbClr>
                </a:outerShdw>
              </a:effectLst>
            </p:spPr>
          </p:pic>
          <p:grpSp>
            <p:nvGrpSpPr>
              <p:cNvPr id="1144" name="Group 19"/>
              <p:cNvGrpSpPr/>
              <p:nvPr/>
            </p:nvGrpSpPr>
            <p:grpSpPr>
              <a:xfrm>
                <a:off x="10542960" y="1456560"/>
                <a:ext cx="638280" cy="579600"/>
                <a:chOff x="10542960" y="1456560"/>
                <a:chExt cx="638280" cy="579600"/>
              </a:xfrm>
            </p:grpSpPr>
            <p:sp>
              <p:nvSpPr>
                <p:cNvPr id="1145" name="CustomShape 20"/>
                <p:cNvSpPr/>
                <p:nvPr/>
              </p:nvSpPr>
              <p:spPr>
                <a:xfrm>
                  <a:off x="10542960" y="1456560"/>
                  <a:ext cx="638280" cy="579600"/>
                </a:xfrm>
                <a:prstGeom prst="ellipse">
                  <a:avLst/>
                </a:prstGeom>
                <a:solidFill>
                  <a:schemeClr val="accent5"/>
                </a:solidFill>
                <a:ln w="936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46" name="CustomShape 21"/>
                <p:cNvSpPr/>
                <p:nvPr/>
              </p:nvSpPr>
              <p:spPr>
                <a:xfrm>
                  <a:off x="10627560" y="1549440"/>
                  <a:ext cx="459000" cy="364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637" h="2130793">
                      <a:moveTo>
                        <a:pt x="1667828" y="0"/>
                      </a:moveTo>
                      <a:cubicBezTo>
                        <a:pt x="1684973" y="0"/>
                        <a:pt x="1703070" y="0"/>
                        <a:pt x="1720215" y="0"/>
                      </a:cubicBezTo>
                      <a:cubicBezTo>
                        <a:pt x="1723073" y="1905"/>
                        <a:pt x="1724978" y="3810"/>
                        <a:pt x="1727835" y="4763"/>
                      </a:cubicBezTo>
                      <a:cubicBezTo>
                        <a:pt x="1792605" y="26670"/>
                        <a:pt x="1824990" y="72390"/>
                        <a:pt x="1824990" y="140017"/>
                      </a:cubicBezTo>
                      <a:cubicBezTo>
                        <a:pt x="1824990" y="184785"/>
                        <a:pt x="1824990" y="230505"/>
                        <a:pt x="1824990" y="275273"/>
                      </a:cubicBezTo>
                      <a:cubicBezTo>
                        <a:pt x="1824990" y="318135"/>
                        <a:pt x="1824990" y="360045"/>
                        <a:pt x="1824990" y="405765"/>
                      </a:cubicBezTo>
                      <a:cubicBezTo>
                        <a:pt x="1837373" y="405765"/>
                        <a:pt x="1847850" y="405765"/>
                        <a:pt x="1857375" y="405765"/>
                      </a:cubicBezTo>
                      <a:cubicBezTo>
                        <a:pt x="1974533" y="406718"/>
                        <a:pt x="2091690" y="403860"/>
                        <a:pt x="2208848" y="408623"/>
                      </a:cubicBezTo>
                      <a:cubicBezTo>
                        <a:pt x="2292668" y="411480"/>
                        <a:pt x="2332673" y="459105"/>
                        <a:pt x="2332673" y="541973"/>
                      </a:cubicBezTo>
                      <a:cubicBezTo>
                        <a:pt x="2332673" y="673418"/>
                        <a:pt x="2332673" y="804863"/>
                        <a:pt x="2332673" y="936308"/>
                      </a:cubicBezTo>
                      <a:cubicBezTo>
                        <a:pt x="2332673" y="945832"/>
                        <a:pt x="2332673" y="954405"/>
                        <a:pt x="2332673" y="964882"/>
                      </a:cubicBezTo>
                      <a:cubicBezTo>
                        <a:pt x="2372678" y="963930"/>
                        <a:pt x="2411730" y="957263"/>
                        <a:pt x="2433638" y="998220"/>
                      </a:cubicBezTo>
                      <a:cubicBezTo>
                        <a:pt x="2433638" y="1177290"/>
                        <a:pt x="2433638" y="1356360"/>
                        <a:pt x="2433638" y="1535430"/>
                      </a:cubicBezTo>
                      <a:cubicBezTo>
                        <a:pt x="2413635" y="1579245"/>
                        <a:pt x="2372678" y="1573530"/>
                        <a:pt x="2332673" y="1573530"/>
                      </a:cubicBezTo>
                      <a:cubicBezTo>
                        <a:pt x="2332673" y="1584008"/>
                        <a:pt x="2332673" y="1592580"/>
                        <a:pt x="2332673" y="1601153"/>
                      </a:cubicBezTo>
                      <a:cubicBezTo>
                        <a:pt x="2332673" y="1708785"/>
                        <a:pt x="2332673" y="1816418"/>
                        <a:pt x="2332673" y="1924050"/>
                      </a:cubicBezTo>
                      <a:cubicBezTo>
                        <a:pt x="2332673" y="1941195"/>
                        <a:pt x="2331720" y="1959293"/>
                        <a:pt x="2328863" y="1976438"/>
                      </a:cubicBezTo>
                      <a:cubicBezTo>
                        <a:pt x="2315528" y="2071688"/>
                        <a:pt x="2248853" y="2130743"/>
                        <a:pt x="2152650" y="2130743"/>
                      </a:cubicBezTo>
                      <a:cubicBezTo>
                        <a:pt x="1494473" y="2130743"/>
                        <a:pt x="836295" y="2130743"/>
                        <a:pt x="178117" y="2130743"/>
                      </a:cubicBezTo>
                      <a:cubicBezTo>
                        <a:pt x="171450" y="2130743"/>
                        <a:pt x="163830" y="2130743"/>
                        <a:pt x="157163" y="2130743"/>
                      </a:cubicBezTo>
                      <a:cubicBezTo>
                        <a:pt x="122873" y="2131695"/>
                        <a:pt x="93345" y="2119313"/>
                        <a:pt x="68580" y="2096453"/>
                      </a:cubicBezTo>
                      <a:cubicBezTo>
                        <a:pt x="20955" y="2052638"/>
                        <a:pt x="0" y="1997393"/>
                        <a:pt x="0" y="1933575"/>
                      </a:cubicBezTo>
                      <a:cubicBezTo>
                        <a:pt x="0" y="1470660"/>
                        <a:pt x="0" y="1008698"/>
                        <a:pt x="0" y="545783"/>
                      </a:cubicBezTo>
                      <a:cubicBezTo>
                        <a:pt x="0" y="531495"/>
                        <a:pt x="953" y="517208"/>
                        <a:pt x="2858" y="502920"/>
                      </a:cubicBezTo>
                      <a:cubicBezTo>
                        <a:pt x="8573" y="468630"/>
                        <a:pt x="26670" y="441960"/>
                        <a:pt x="58103" y="426720"/>
                      </a:cubicBezTo>
                      <a:cubicBezTo>
                        <a:pt x="87630" y="412433"/>
                        <a:pt x="118110" y="399098"/>
                        <a:pt x="149543" y="390525"/>
                      </a:cubicBezTo>
                      <a:cubicBezTo>
                        <a:pt x="578168" y="280035"/>
                        <a:pt x="1007745" y="171450"/>
                        <a:pt x="1436370" y="60960"/>
                      </a:cubicBezTo>
                      <a:cubicBezTo>
                        <a:pt x="1514475" y="40958"/>
                        <a:pt x="1591628" y="20003"/>
                        <a:pt x="1667828" y="0"/>
                      </a:cubicBezTo>
                      <a:close/>
                      <a:moveTo>
                        <a:pt x="2230755" y="1572578"/>
                      </a:moveTo>
                      <a:cubicBezTo>
                        <a:pt x="2219325" y="1572578"/>
                        <a:pt x="2209800" y="1572578"/>
                        <a:pt x="2200275" y="1572578"/>
                      </a:cubicBezTo>
                      <a:cubicBezTo>
                        <a:pt x="1960245" y="1572578"/>
                        <a:pt x="1720215" y="1572578"/>
                        <a:pt x="1480185" y="1572578"/>
                      </a:cubicBezTo>
                      <a:cubicBezTo>
                        <a:pt x="1442085" y="1572578"/>
                        <a:pt x="1421130" y="1551623"/>
                        <a:pt x="1421130" y="1513523"/>
                      </a:cubicBezTo>
                      <a:cubicBezTo>
                        <a:pt x="1421130" y="1347788"/>
                        <a:pt x="1421130" y="1183005"/>
                        <a:pt x="1421130" y="1017270"/>
                      </a:cubicBezTo>
                      <a:cubicBezTo>
                        <a:pt x="1421130" y="982027"/>
                        <a:pt x="1439228" y="963930"/>
                        <a:pt x="1473518" y="963930"/>
                      </a:cubicBezTo>
                      <a:cubicBezTo>
                        <a:pt x="1716405" y="963930"/>
                        <a:pt x="1960245" y="963930"/>
                        <a:pt x="2203133" y="963930"/>
                      </a:cubicBezTo>
                      <a:cubicBezTo>
                        <a:pt x="2211705" y="963930"/>
                        <a:pt x="2221230" y="963930"/>
                        <a:pt x="2231708" y="963930"/>
                      </a:cubicBezTo>
                      <a:cubicBezTo>
                        <a:pt x="2231708" y="950595"/>
                        <a:pt x="2231708" y="941070"/>
                        <a:pt x="2231708" y="931545"/>
                      </a:cubicBezTo>
                      <a:cubicBezTo>
                        <a:pt x="2231708" y="808673"/>
                        <a:pt x="2231708" y="685800"/>
                        <a:pt x="2231708" y="562927"/>
                      </a:cubicBezTo>
                      <a:cubicBezTo>
                        <a:pt x="2231708" y="506730"/>
                        <a:pt x="2231708" y="506730"/>
                        <a:pt x="2174558" y="506730"/>
                      </a:cubicBezTo>
                      <a:cubicBezTo>
                        <a:pt x="2026920" y="506730"/>
                        <a:pt x="1880235" y="506730"/>
                        <a:pt x="1732598" y="506730"/>
                      </a:cubicBezTo>
                      <a:cubicBezTo>
                        <a:pt x="1209675" y="506730"/>
                        <a:pt x="686753" y="506730"/>
                        <a:pt x="164783" y="506730"/>
                      </a:cubicBezTo>
                      <a:cubicBezTo>
                        <a:pt x="156210" y="506730"/>
                        <a:pt x="147638" y="506730"/>
                        <a:pt x="139065" y="506730"/>
                      </a:cubicBezTo>
                      <a:cubicBezTo>
                        <a:pt x="104775" y="508635"/>
                        <a:pt x="101918" y="512445"/>
                        <a:pt x="101918" y="546735"/>
                      </a:cubicBezTo>
                      <a:cubicBezTo>
                        <a:pt x="101918" y="1004888"/>
                        <a:pt x="101918" y="1463993"/>
                        <a:pt x="101918" y="1922145"/>
                      </a:cubicBezTo>
                      <a:cubicBezTo>
                        <a:pt x="101918" y="1937385"/>
                        <a:pt x="102870" y="1954530"/>
                        <a:pt x="107633" y="1968818"/>
                      </a:cubicBezTo>
                      <a:cubicBezTo>
                        <a:pt x="119063" y="2004060"/>
                        <a:pt x="133350" y="2027873"/>
                        <a:pt x="183833" y="2027873"/>
                      </a:cubicBezTo>
                      <a:cubicBezTo>
                        <a:pt x="842010" y="2026920"/>
                        <a:pt x="1500188" y="2026920"/>
                        <a:pt x="2158365" y="2027873"/>
                      </a:cubicBezTo>
                      <a:cubicBezTo>
                        <a:pt x="2191703" y="2027873"/>
                        <a:pt x="2210753" y="2013585"/>
                        <a:pt x="2221230" y="1985010"/>
                      </a:cubicBezTo>
                      <a:cubicBezTo>
                        <a:pt x="2226945" y="1967865"/>
                        <a:pt x="2231708" y="1949768"/>
                        <a:pt x="2231708" y="1932623"/>
                      </a:cubicBezTo>
                      <a:cubicBezTo>
                        <a:pt x="2232660" y="1821180"/>
                        <a:pt x="2231708" y="1709738"/>
                        <a:pt x="2231708" y="1597343"/>
                      </a:cubicBezTo>
                      <a:cubicBezTo>
                        <a:pt x="2230755" y="1590675"/>
                        <a:pt x="2230755" y="1583055"/>
                        <a:pt x="2230755" y="1572578"/>
                      </a:cubicBezTo>
                      <a:close/>
                      <a:moveTo>
                        <a:pt x="2332673" y="1466850"/>
                      </a:moveTo>
                      <a:cubicBezTo>
                        <a:pt x="2332673" y="1331595"/>
                        <a:pt x="2332673" y="1199198"/>
                        <a:pt x="2332673" y="1065848"/>
                      </a:cubicBezTo>
                      <a:cubicBezTo>
                        <a:pt x="2062163" y="1065848"/>
                        <a:pt x="1792605" y="1065848"/>
                        <a:pt x="1523048" y="1065848"/>
                      </a:cubicBezTo>
                      <a:cubicBezTo>
                        <a:pt x="1523048" y="1200150"/>
                        <a:pt x="1523048" y="1333500"/>
                        <a:pt x="1523048" y="1466850"/>
                      </a:cubicBezTo>
                      <a:cubicBezTo>
                        <a:pt x="1793558" y="1466850"/>
                        <a:pt x="2062163" y="1466850"/>
                        <a:pt x="2332673" y="1466850"/>
                      </a:cubicBezTo>
                      <a:close/>
                      <a:moveTo>
                        <a:pt x="1724978" y="404812"/>
                      </a:moveTo>
                      <a:cubicBezTo>
                        <a:pt x="1724978" y="318135"/>
                        <a:pt x="1724978" y="233362"/>
                        <a:pt x="1724978" y="148590"/>
                      </a:cubicBezTo>
                      <a:cubicBezTo>
                        <a:pt x="1724978" y="106680"/>
                        <a:pt x="1709738" y="95250"/>
                        <a:pt x="1667828" y="105728"/>
                      </a:cubicBezTo>
                      <a:cubicBezTo>
                        <a:pt x="1341120" y="189548"/>
                        <a:pt x="1013460" y="272415"/>
                        <a:pt x="686753" y="356235"/>
                      </a:cubicBezTo>
                      <a:cubicBezTo>
                        <a:pt x="628650" y="371475"/>
                        <a:pt x="571500" y="385762"/>
                        <a:pt x="513398" y="401002"/>
                      </a:cubicBezTo>
                      <a:cubicBezTo>
                        <a:pt x="513398" y="401955"/>
                        <a:pt x="513398" y="402908"/>
                        <a:pt x="514350" y="404812"/>
                      </a:cubicBezTo>
                      <a:cubicBezTo>
                        <a:pt x="916305" y="404812"/>
                        <a:pt x="1319213" y="404812"/>
                        <a:pt x="1724978" y="4048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36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1147" name="CustomShape 22"/>
          <p:cNvSpPr/>
          <p:nvPr/>
        </p:nvSpPr>
        <p:spPr>
          <a:xfrm>
            <a:off x="308880" y="4460760"/>
            <a:ext cx="11597760" cy="178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8" name="CustomShape 23"/>
          <p:cNvSpPr/>
          <p:nvPr/>
        </p:nvSpPr>
        <p:spPr>
          <a:xfrm>
            <a:off x="284040" y="4496760"/>
            <a:ext cx="1232640" cy="153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7000"/>
              </a:lnSpc>
              <a:spcBef>
                <a:spcPts val="592"/>
              </a:spcBef>
              <a:tabLst>
                <a:tab pos="0" algn="l"/>
              </a:tabLst>
            </a:pPr>
            <a:r>
              <a:rPr lang="en-IE" sz="166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 GLN VC presentation</a:t>
            </a:r>
            <a:endParaRPr lang="en-US" sz="1660" b="0" strike="noStrike" spc="-1" dirty="0">
              <a:latin typeface="Calibri"/>
            </a:endParaRPr>
          </a:p>
        </p:txBody>
      </p:sp>
      <p:sp>
        <p:nvSpPr>
          <p:cNvPr id="1149" name="CustomShape 28"/>
          <p:cNvSpPr/>
          <p:nvPr/>
        </p:nvSpPr>
        <p:spPr>
          <a:xfrm>
            <a:off x="2704320" y="2941200"/>
            <a:ext cx="418680" cy="3870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200" b="0" strike="noStrike" spc="-1">
              <a:latin typeface="Calibri"/>
            </a:endParaRPr>
          </a:p>
        </p:txBody>
      </p:sp>
      <p:sp>
        <p:nvSpPr>
          <p:cNvPr id="1150" name="CustomShape 30"/>
          <p:cNvSpPr/>
          <p:nvPr/>
        </p:nvSpPr>
        <p:spPr>
          <a:xfrm>
            <a:off x="3698055" y="3310038"/>
            <a:ext cx="2384729" cy="603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7000"/>
              </a:lnSpc>
              <a:spcBef>
                <a:spcPts val="592"/>
              </a:spcBef>
              <a:tabLst>
                <a:tab pos="0" algn="l"/>
              </a:tabLst>
            </a:pPr>
            <a:r>
              <a:rPr lang="en-IE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GS1 Germany issues GLN Credential to Bosch</a:t>
            </a:r>
            <a:endParaRPr lang="en-US" sz="1800" b="0" strike="noStrike" spc="-1" dirty="0">
              <a:latin typeface="Calibri"/>
            </a:endParaRPr>
          </a:p>
        </p:txBody>
      </p:sp>
      <p:sp>
        <p:nvSpPr>
          <p:cNvPr id="1151" name="CustomShape 31"/>
          <p:cNvSpPr/>
          <p:nvPr/>
        </p:nvSpPr>
        <p:spPr>
          <a:xfrm>
            <a:off x="10258560" y="1928520"/>
            <a:ext cx="128160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30" b="1" strike="noStrike" spc="-1">
                <a:solidFill>
                  <a:srgbClr val="000000"/>
                </a:solidFill>
                <a:latin typeface="Calibri"/>
                <a:ea typeface="DejaVu Sans"/>
              </a:rPr>
              <a:t>Siemens</a:t>
            </a:r>
            <a:endParaRPr lang="en-US" sz="1430" b="0" strike="noStrike" spc="-1">
              <a:latin typeface="Calibri"/>
            </a:endParaRPr>
          </a:p>
        </p:txBody>
      </p:sp>
      <p:sp>
        <p:nvSpPr>
          <p:cNvPr id="1152" name="CustomShape 32"/>
          <p:cNvSpPr/>
          <p:nvPr/>
        </p:nvSpPr>
        <p:spPr>
          <a:xfrm>
            <a:off x="7862994" y="4977720"/>
            <a:ext cx="2154203" cy="6892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7000"/>
              </a:lnSpc>
              <a:spcBef>
                <a:spcPts val="592"/>
              </a:spcBef>
              <a:tabLst>
                <a:tab pos="0" algn="l"/>
              </a:tabLst>
            </a:pPr>
            <a:r>
              <a:rPr lang="en-IE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Bosch presents GLN Credential to  Siemens</a:t>
            </a:r>
            <a:endParaRPr lang="en-US" sz="1800" b="0" strike="noStrike" spc="-1" dirty="0">
              <a:latin typeface="Calibri"/>
            </a:endParaRPr>
          </a:p>
        </p:txBody>
      </p:sp>
      <p:sp>
        <p:nvSpPr>
          <p:cNvPr id="1153" name="CustomShape 34"/>
          <p:cNvSpPr/>
          <p:nvPr/>
        </p:nvSpPr>
        <p:spPr>
          <a:xfrm>
            <a:off x="6702120" y="4590720"/>
            <a:ext cx="418680" cy="3870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lang="en-US" sz="1200" b="0" strike="noStrike" spc="-1">
              <a:latin typeface="Calibri"/>
            </a:endParaRPr>
          </a:p>
        </p:txBody>
      </p:sp>
      <p:grpSp>
        <p:nvGrpSpPr>
          <p:cNvPr id="1154" name="Group 2"/>
          <p:cNvGrpSpPr/>
          <p:nvPr/>
        </p:nvGrpSpPr>
        <p:grpSpPr>
          <a:xfrm>
            <a:off x="6140160" y="1469880"/>
            <a:ext cx="1281600" cy="1004040"/>
            <a:chOff x="6140160" y="1469880"/>
            <a:chExt cx="1281600" cy="1004040"/>
          </a:xfrm>
        </p:grpSpPr>
        <p:pic>
          <p:nvPicPr>
            <p:cNvPr id="1155" name="Grafik 51"/>
            <p:cNvPicPr/>
            <p:nvPr/>
          </p:nvPicPr>
          <p:blipFill>
            <a:blip r:embed="rId3"/>
            <a:stretch/>
          </p:blipFill>
          <p:spPr>
            <a:xfrm>
              <a:off x="6162120" y="1474200"/>
              <a:ext cx="1146240" cy="832680"/>
            </a:xfrm>
            <a:prstGeom prst="rect">
              <a:avLst/>
            </a:prstGeom>
            <a:ln w="0">
              <a:solidFill>
                <a:srgbClr val="EFF1F4"/>
              </a:solidFill>
            </a:ln>
            <a:effectLst>
              <a:outerShdw blurRad="50760" dist="37674" dir="2700000" algn="tl" rotWithShape="0">
                <a:srgbClr val="000000">
                  <a:alpha val="11000"/>
                </a:srgbClr>
              </a:outerShdw>
            </a:effectLst>
          </p:spPr>
        </p:pic>
        <p:grpSp>
          <p:nvGrpSpPr>
            <p:cNvPr id="1156" name="Group 3"/>
            <p:cNvGrpSpPr/>
            <p:nvPr/>
          </p:nvGrpSpPr>
          <p:grpSpPr>
            <a:xfrm>
              <a:off x="6140160" y="1469880"/>
              <a:ext cx="1281600" cy="1004040"/>
              <a:chOff x="6140160" y="1469880"/>
              <a:chExt cx="1281600" cy="1004040"/>
            </a:xfrm>
          </p:grpSpPr>
          <p:sp>
            <p:nvSpPr>
              <p:cNvPr id="1157" name="CustomShape 4"/>
              <p:cNvSpPr/>
              <p:nvPr/>
            </p:nvSpPr>
            <p:spPr>
              <a:xfrm>
                <a:off x="6446520" y="1469880"/>
                <a:ext cx="638280" cy="579600"/>
              </a:xfrm>
              <a:prstGeom prst="ellipse">
                <a:avLst/>
              </a:prstGeom>
              <a:solidFill>
                <a:schemeClr val="accent5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8" name="CustomShape 5"/>
              <p:cNvSpPr/>
              <p:nvPr/>
            </p:nvSpPr>
            <p:spPr>
              <a:xfrm>
                <a:off x="6531120" y="1562760"/>
                <a:ext cx="459000" cy="364680"/>
              </a:xfrm>
              <a:custGeom>
                <a:avLst/>
                <a:gdLst/>
                <a:ahLst/>
                <a:cxnLst/>
                <a:rect l="l" t="t" r="r" b="b"/>
                <a:pathLst>
                  <a:path w="2433637" h="2130793">
                    <a:moveTo>
                      <a:pt x="1667828" y="0"/>
                    </a:moveTo>
                    <a:cubicBezTo>
                      <a:pt x="1684973" y="0"/>
                      <a:pt x="1703070" y="0"/>
                      <a:pt x="1720215" y="0"/>
                    </a:cubicBezTo>
                    <a:cubicBezTo>
                      <a:pt x="1723073" y="1905"/>
                      <a:pt x="1724978" y="3810"/>
                      <a:pt x="1727835" y="4763"/>
                    </a:cubicBezTo>
                    <a:cubicBezTo>
                      <a:pt x="1792605" y="26670"/>
                      <a:pt x="1824990" y="72390"/>
                      <a:pt x="1824990" y="140017"/>
                    </a:cubicBezTo>
                    <a:cubicBezTo>
                      <a:pt x="1824990" y="184785"/>
                      <a:pt x="1824990" y="230505"/>
                      <a:pt x="1824990" y="275273"/>
                    </a:cubicBezTo>
                    <a:cubicBezTo>
                      <a:pt x="1824990" y="318135"/>
                      <a:pt x="1824990" y="360045"/>
                      <a:pt x="1824990" y="405765"/>
                    </a:cubicBezTo>
                    <a:cubicBezTo>
                      <a:pt x="1837373" y="405765"/>
                      <a:pt x="1847850" y="405765"/>
                      <a:pt x="1857375" y="405765"/>
                    </a:cubicBezTo>
                    <a:cubicBezTo>
                      <a:pt x="1974533" y="406718"/>
                      <a:pt x="2091690" y="403860"/>
                      <a:pt x="2208848" y="408623"/>
                    </a:cubicBezTo>
                    <a:cubicBezTo>
                      <a:pt x="2292668" y="411480"/>
                      <a:pt x="2332673" y="459105"/>
                      <a:pt x="2332673" y="541973"/>
                    </a:cubicBezTo>
                    <a:cubicBezTo>
                      <a:pt x="2332673" y="673418"/>
                      <a:pt x="2332673" y="804863"/>
                      <a:pt x="2332673" y="936308"/>
                    </a:cubicBezTo>
                    <a:cubicBezTo>
                      <a:pt x="2332673" y="945832"/>
                      <a:pt x="2332673" y="954405"/>
                      <a:pt x="2332673" y="964882"/>
                    </a:cubicBezTo>
                    <a:cubicBezTo>
                      <a:pt x="2372678" y="963930"/>
                      <a:pt x="2411730" y="957263"/>
                      <a:pt x="2433638" y="998220"/>
                    </a:cubicBezTo>
                    <a:cubicBezTo>
                      <a:pt x="2433638" y="1177290"/>
                      <a:pt x="2433638" y="1356360"/>
                      <a:pt x="2433638" y="1535430"/>
                    </a:cubicBezTo>
                    <a:cubicBezTo>
                      <a:pt x="2413635" y="1579245"/>
                      <a:pt x="2372678" y="1573530"/>
                      <a:pt x="2332673" y="1573530"/>
                    </a:cubicBezTo>
                    <a:cubicBezTo>
                      <a:pt x="2332673" y="1584008"/>
                      <a:pt x="2332673" y="1592580"/>
                      <a:pt x="2332673" y="1601153"/>
                    </a:cubicBezTo>
                    <a:cubicBezTo>
                      <a:pt x="2332673" y="1708785"/>
                      <a:pt x="2332673" y="1816418"/>
                      <a:pt x="2332673" y="1924050"/>
                    </a:cubicBezTo>
                    <a:cubicBezTo>
                      <a:pt x="2332673" y="1941195"/>
                      <a:pt x="2331720" y="1959293"/>
                      <a:pt x="2328863" y="1976438"/>
                    </a:cubicBezTo>
                    <a:cubicBezTo>
                      <a:pt x="2315528" y="2071688"/>
                      <a:pt x="2248853" y="2130743"/>
                      <a:pt x="2152650" y="2130743"/>
                    </a:cubicBezTo>
                    <a:cubicBezTo>
                      <a:pt x="1494473" y="2130743"/>
                      <a:pt x="836295" y="2130743"/>
                      <a:pt x="178117" y="2130743"/>
                    </a:cubicBezTo>
                    <a:cubicBezTo>
                      <a:pt x="171450" y="2130743"/>
                      <a:pt x="163830" y="2130743"/>
                      <a:pt x="157163" y="2130743"/>
                    </a:cubicBezTo>
                    <a:cubicBezTo>
                      <a:pt x="122873" y="2131695"/>
                      <a:pt x="93345" y="2119313"/>
                      <a:pt x="68580" y="2096453"/>
                    </a:cubicBezTo>
                    <a:cubicBezTo>
                      <a:pt x="20955" y="2052638"/>
                      <a:pt x="0" y="1997393"/>
                      <a:pt x="0" y="1933575"/>
                    </a:cubicBezTo>
                    <a:cubicBezTo>
                      <a:pt x="0" y="1470660"/>
                      <a:pt x="0" y="1008698"/>
                      <a:pt x="0" y="545783"/>
                    </a:cubicBezTo>
                    <a:cubicBezTo>
                      <a:pt x="0" y="531495"/>
                      <a:pt x="953" y="517208"/>
                      <a:pt x="2858" y="502920"/>
                    </a:cubicBezTo>
                    <a:cubicBezTo>
                      <a:pt x="8573" y="468630"/>
                      <a:pt x="26670" y="441960"/>
                      <a:pt x="58103" y="426720"/>
                    </a:cubicBezTo>
                    <a:cubicBezTo>
                      <a:pt x="87630" y="412433"/>
                      <a:pt x="118110" y="399098"/>
                      <a:pt x="149543" y="390525"/>
                    </a:cubicBezTo>
                    <a:cubicBezTo>
                      <a:pt x="578168" y="280035"/>
                      <a:pt x="1007745" y="171450"/>
                      <a:pt x="1436370" y="60960"/>
                    </a:cubicBezTo>
                    <a:cubicBezTo>
                      <a:pt x="1514475" y="40958"/>
                      <a:pt x="1591628" y="20003"/>
                      <a:pt x="1667828" y="0"/>
                    </a:cubicBezTo>
                    <a:close/>
                    <a:moveTo>
                      <a:pt x="2230755" y="1572578"/>
                    </a:moveTo>
                    <a:cubicBezTo>
                      <a:pt x="2219325" y="1572578"/>
                      <a:pt x="2209800" y="1572578"/>
                      <a:pt x="2200275" y="1572578"/>
                    </a:cubicBezTo>
                    <a:cubicBezTo>
                      <a:pt x="1960245" y="1572578"/>
                      <a:pt x="1720215" y="1572578"/>
                      <a:pt x="1480185" y="1572578"/>
                    </a:cubicBezTo>
                    <a:cubicBezTo>
                      <a:pt x="1442085" y="1572578"/>
                      <a:pt x="1421130" y="1551623"/>
                      <a:pt x="1421130" y="1513523"/>
                    </a:cubicBezTo>
                    <a:cubicBezTo>
                      <a:pt x="1421130" y="1347788"/>
                      <a:pt x="1421130" y="1183005"/>
                      <a:pt x="1421130" y="1017270"/>
                    </a:cubicBezTo>
                    <a:cubicBezTo>
                      <a:pt x="1421130" y="982027"/>
                      <a:pt x="1439228" y="963930"/>
                      <a:pt x="1473518" y="963930"/>
                    </a:cubicBezTo>
                    <a:cubicBezTo>
                      <a:pt x="1716405" y="963930"/>
                      <a:pt x="1960245" y="963930"/>
                      <a:pt x="2203133" y="963930"/>
                    </a:cubicBezTo>
                    <a:cubicBezTo>
                      <a:pt x="2211705" y="963930"/>
                      <a:pt x="2221230" y="963930"/>
                      <a:pt x="2231708" y="963930"/>
                    </a:cubicBezTo>
                    <a:cubicBezTo>
                      <a:pt x="2231708" y="950595"/>
                      <a:pt x="2231708" y="941070"/>
                      <a:pt x="2231708" y="931545"/>
                    </a:cubicBezTo>
                    <a:cubicBezTo>
                      <a:pt x="2231708" y="808673"/>
                      <a:pt x="2231708" y="685800"/>
                      <a:pt x="2231708" y="562927"/>
                    </a:cubicBezTo>
                    <a:cubicBezTo>
                      <a:pt x="2231708" y="506730"/>
                      <a:pt x="2231708" y="506730"/>
                      <a:pt x="2174558" y="506730"/>
                    </a:cubicBezTo>
                    <a:cubicBezTo>
                      <a:pt x="2026920" y="506730"/>
                      <a:pt x="1880235" y="506730"/>
                      <a:pt x="1732598" y="506730"/>
                    </a:cubicBezTo>
                    <a:cubicBezTo>
                      <a:pt x="1209675" y="506730"/>
                      <a:pt x="686753" y="506730"/>
                      <a:pt x="164783" y="506730"/>
                    </a:cubicBezTo>
                    <a:cubicBezTo>
                      <a:pt x="156210" y="506730"/>
                      <a:pt x="147638" y="506730"/>
                      <a:pt x="139065" y="506730"/>
                    </a:cubicBezTo>
                    <a:cubicBezTo>
                      <a:pt x="104775" y="508635"/>
                      <a:pt x="101918" y="512445"/>
                      <a:pt x="101918" y="546735"/>
                    </a:cubicBezTo>
                    <a:cubicBezTo>
                      <a:pt x="101918" y="1004888"/>
                      <a:pt x="101918" y="1463993"/>
                      <a:pt x="101918" y="1922145"/>
                    </a:cubicBezTo>
                    <a:cubicBezTo>
                      <a:pt x="101918" y="1937385"/>
                      <a:pt x="102870" y="1954530"/>
                      <a:pt x="107633" y="1968818"/>
                    </a:cubicBezTo>
                    <a:cubicBezTo>
                      <a:pt x="119063" y="2004060"/>
                      <a:pt x="133350" y="2027873"/>
                      <a:pt x="183833" y="2027873"/>
                    </a:cubicBezTo>
                    <a:cubicBezTo>
                      <a:pt x="842010" y="2026920"/>
                      <a:pt x="1500188" y="2026920"/>
                      <a:pt x="2158365" y="2027873"/>
                    </a:cubicBezTo>
                    <a:cubicBezTo>
                      <a:pt x="2191703" y="2027873"/>
                      <a:pt x="2210753" y="2013585"/>
                      <a:pt x="2221230" y="1985010"/>
                    </a:cubicBezTo>
                    <a:cubicBezTo>
                      <a:pt x="2226945" y="1967865"/>
                      <a:pt x="2231708" y="1949768"/>
                      <a:pt x="2231708" y="1932623"/>
                    </a:cubicBezTo>
                    <a:cubicBezTo>
                      <a:pt x="2232660" y="1821180"/>
                      <a:pt x="2231708" y="1709738"/>
                      <a:pt x="2231708" y="1597343"/>
                    </a:cubicBezTo>
                    <a:cubicBezTo>
                      <a:pt x="2230755" y="1590675"/>
                      <a:pt x="2230755" y="1583055"/>
                      <a:pt x="2230755" y="1572578"/>
                    </a:cubicBezTo>
                    <a:close/>
                    <a:moveTo>
                      <a:pt x="2332673" y="1466850"/>
                    </a:moveTo>
                    <a:cubicBezTo>
                      <a:pt x="2332673" y="1331595"/>
                      <a:pt x="2332673" y="1199198"/>
                      <a:pt x="2332673" y="1065848"/>
                    </a:cubicBezTo>
                    <a:cubicBezTo>
                      <a:pt x="2062163" y="1065848"/>
                      <a:pt x="1792605" y="1065848"/>
                      <a:pt x="1523048" y="1065848"/>
                    </a:cubicBezTo>
                    <a:cubicBezTo>
                      <a:pt x="1523048" y="1200150"/>
                      <a:pt x="1523048" y="1333500"/>
                      <a:pt x="1523048" y="1466850"/>
                    </a:cubicBezTo>
                    <a:cubicBezTo>
                      <a:pt x="1793558" y="1466850"/>
                      <a:pt x="2062163" y="1466850"/>
                      <a:pt x="2332673" y="1466850"/>
                    </a:cubicBezTo>
                    <a:close/>
                    <a:moveTo>
                      <a:pt x="1724978" y="404812"/>
                    </a:moveTo>
                    <a:cubicBezTo>
                      <a:pt x="1724978" y="318135"/>
                      <a:pt x="1724978" y="233362"/>
                      <a:pt x="1724978" y="148590"/>
                    </a:cubicBezTo>
                    <a:cubicBezTo>
                      <a:pt x="1724978" y="106680"/>
                      <a:pt x="1709738" y="95250"/>
                      <a:pt x="1667828" y="105728"/>
                    </a:cubicBezTo>
                    <a:cubicBezTo>
                      <a:pt x="1341120" y="189548"/>
                      <a:pt x="1013460" y="272415"/>
                      <a:pt x="686753" y="356235"/>
                    </a:cubicBezTo>
                    <a:cubicBezTo>
                      <a:pt x="628650" y="371475"/>
                      <a:pt x="571500" y="385762"/>
                      <a:pt x="513398" y="401002"/>
                    </a:cubicBezTo>
                    <a:cubicBezTo>
                      <a:pt x="513398" y="401955"/>
                      <a:pt x="513398" y="402908"/>
                      <a:pt x="514350" y="404812"/>
                    </a:cubicBezTo>
                    <a:cubicBezTo>
                      <a:pt x="916305" y="404812"/>
                      <a:pt x="1319213" y="404812"/>
                      <a:pt x="1724978" y="4048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9" name="CustomShape 6"/>
              <p:cNvSpPr/>
              <p:nvPr/>
            </p:nvSpPr>
            <p:spPr>
              <a:xfrm>
                <a:off x="6140160" y="1986120"/>
                <a:ext cx="1281600" cy="48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30" b="1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Bosch</a:t>
                </a:r>
                <a:endParaRPr lang="en-US" sz="1430" b="0" strike="noStrike" spc="-1">
                  <a:latin typeface="Calibri"/>
                </a:endParaRPr>
              </a:p>
            </p:txBody>
          </p:sp>
        </p:grpSp>
      </p:grpSp>
      <p:sp>
        <p:nvSpPr>
          <p:cNvPr id="1160" name="Straight Arrow Connector 48"/>
          <p:cNvSpPr/>
          <p:nvPr/>
        </p:nvSpPr>
        <p:spPr>
          <a:xfrm>
            <a:off x="7121160" y="4784400"/>
            <a:ext cx="3906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Straight Arrow Connector 51"/>
          <p:cNvSpPr/>
          <p:nvPr/>
        </p:nvSpPr>
        <p:spPr>
          <a:xfrm flipV="1">
            <a:off x="3123360" y="3122280"/>
            <a:ext cx="3534120" cy="1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CustomShape 9"/>
          <p:cNvSpPr/>
          <p:nvPr/>
        </p:nvSpPr>
        <p:spPr>
          <a:xfrm>
            <a:off x="6184080" y="1157580"/>
            <a:ext cx="114624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7000"/>
              </a:lnSpc>
              <a:spcBef>
                <a:spcPts val="592"/>
              </a:spcBef>
              <a:tabLst>
                <a:tab pos="0" algn="l"/>
              </a:tabLst>
            </a:pPr>
            <a:r>
              <a:rPr lang="en-IE" sz="1660" b="1" spc="-1" dirty="0">
                <a:solidFill>
                  <a:srgbClr val="000000"/>
                </a:solidFill>
                <a:latin typeface="Calibri"/>
              </a:rPr>
              <a:t>GLN Holder</a:t>
            </a:r>
            <a:endParaRPr lang="en-US" sz="1660" b="0" strike="noStrike" spc="-1" dirty="0">
              <a:latin typeface="Calibri"/>
            </a:endParaRPr>
          </a:p>
        </p:txBody>
      </p:sp>
      <p:sp>
        <p:nvSpPr>
          <p:cNvPr id="1163" name="CustomShape 34"/>
          <p:cNvSpPr/>
          <p:nvPr/>
        </p:nvSpPr>
        <p:spPr>
          <a:xfrm>
            <a:off x="6657840" y="2935080"/>
            <a:ext cx="418680" cy="3870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lang="en-US" sz="1200" b="0" strike="noStrike" spc="-1">
              <a:latin typeface="Calibri"/>
            </a:endParaRPr>
          </a:p>
        </p:txBody>
      </p:sp>
      <p:sp>
        <p:nvSpPr>
          <p:cNvPr id="1164" name="CustomShape 32"/>
          <p:cNvSpPr/>
          <p:nvPr/>
        </p:nvSpPr>
        <p:spPr>
          <a:xfrm>
            <a:off x="7132680" y="2968200"/>
            <a:ext cx="3614833" cy="31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7000"/>
              </a:lnSpc>
              <a:spcBef>
                <a:spcPts val="592"/>
              </a:spcBef>
              <a:tabLst>
                <a:tab pos="0" algn="l"/>
              </a:tabLst>
            </a:pPr>
            <a:r>
              <a:rPr lang="en-IE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Bosch stores VC in internal IT-Systems</a:t>
            </a:r>
            <a:endParaRPr lang="en-US" sz="1800" b="0" strike="noStrike" spc="-1" dirty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Breitbild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Kumbh Sans</vt:lpstr>
      <vt:lpstr>Symbol</vt:lpstr>
      <vt:lpstr>Wingdings</vt:lpstr>
      <vt:lpstr>Office Theme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Regina Brittner</dc:creator>
  <dc:description/>
  <cp:lastModifiedBy>Sebastian Schmittner</cp:lastModifiedBy>
  <cp:revision>604</cp:revision>
  <cp:lastPrinted>2019-11-01T14:44:59Z</cp:lastPrinted>
  <dcterms:created xsi:type="dcterms:W3CDTF">2019-08-01T11:24:11Z</dcterms:created>
  <dcterms:modified xsi:type="dcterms:W3CDTF">2022-01-11T12:12:07Z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0x0101005B8311A4F3A5FE48A8223DC0342C6C64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55</vt:i4>
  </property>
</Properties>
</file>