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ダイドー㈱ 東京情報システム課 遠藤大洋" userId="2751e0f8-9dfb-4fed-92a3-55e4e604981a" providerId="ADAL" clId="{62CA5441-B62A-49FD-9388-01CE825AACE1}"/>
    <pc:docChg chg="undo custSel modSld">
      <pc:chgData name="ダイドー㈱ 東京情報システム課 遠藤大洋" userId="2751e0f8-9dfb-4fed-92a3-55e4e604981a" providerId="ADAL" clId="{62CA5441-B62A-49FD-9388-01CE825AACE1}" dt="2022-09-20T06:14:14.603" v="1" actId="478"/>
      <pc:docMkLst>
        <pc:docMk/>
      </pc:docMkLst>
      <pc:sldChg chg="addSp delSp mod">
        <pc:chgData name="ダイドー㈱ 東京情報システム課 遠藤大洋" userId="2751e0f8-9dfb-4fed-92a3-55e4e604981a" providerId="ADAL" clId="{62CA5441-B62A-49FD-9388-01CE825AACE1}" dt="2022-09-20T06:14:14.603" v="1" actId="478"/>
        <pc:sldMkLst>
          <pc:docMk/>
          <pc:sldMk cId="768168720" sldId="256"/>
        </pc:sldMkLst>
        <pc:spChg chg="add del">
          <ac:chgData name="ダイドー㈱ 東京情報システム課 遠藤大洋" userId="2751e0f8-9dfb-4fed-92a3-55e4e604981a" providerId="ADAL" clId="{62CA5441-B62A-49FD-9388-01CE825AACE1}" dt="2022-09-20T06:14:14.603" v="1" actId="478"/>
          <ac:spMkLst>
            <pc:docMk/>
            <pc:sldMk cId="768168720" sldId="256"/>
            <ac:spMk id="4" creationId="{8C14043B-9C26-F11C-0484-7D45632426D2}"/>
          </ac:spMkLst>
        </pc:spChg>
      </pc:sldChg>
    </pc:docChg>
  </pc:docChgLst>
  <pc:docChgLst>
    <pc:chgData name="ダイドー㈱ 東京情報システム課 遠藤大洋" userId="2751e0f8-9dfb-4fed-92a3-55e4e604981a" providerId="ADAL" clId="{A2E8A71D-7145-45FC-8E1B-ACFC3E32CD08}"/>
    <pc:docChg chg="custSel modSld">
      <pc:chgData name="ダイドー㈱ 東京情報システム課 遠藤大洋" userId="2751e0f8-9dfb-4fed-92a3-55e4e604981a" providerId="ADAL" clId="{A2E8A71D-7145-45FC-8E1B-ACFC3E32CD08}" dt="2022-09-20T06:49:00.974" v="2" actId="207"/>
      <pc:docMkLst>
        <pc:docMk/>
      </pc:docMkLst>
      <pc:sldChg chg="addSp delSp modSp mod">
        <pc:chgData name="ダイドー㈱ 東京情報システム課 遠藤大洋" userId="2751e0f8-9dfb-4fed-92a3-55e4e604981a" providerId="ADAL" clId="{A2E8A71D-7145-45FC-8E1B-ACFC3E32CD08}" dt="2022-09-20T06:49:00.974" v="2" actId="207"/>
        <pc:sldMkLst>
          <pc:docMk/>
          <pc:sldMk cId="768168720" sldId="256"/>
        </pc:sldMkLst>
        <pc:spChg chg="add mod">
          <ac:chgData name="ダイドー㈱ 東京情報システム課 遠藤大洋" userId="2751e0f8-9dfb-4fed-92a3-55e4e604981a" providerId="ADAL" clId="{A2E8A71D-7145-45FC-8E1B-ACFC3E32CD08}" dt="2022-09-20T06:49:00.974" v="2" actId="207"/>
          <ac:spMkLst>
            <pc:docMk/>
            <pc:sldMk cId="768168720" sldId="256"/>
            <ac:spMk id="2" creationId="{CC525896-86AB-CF73-993B-CA25F047D1A6}"/>
          </ac:spMkLst>
        </pc:spChg>
        <pc:spChg chg="del">
          <ac:chgData name="ダイドー㈱ 東京情報システム課 遠藤大洋" userId="2751e0f8-9dfb-4fed-92a3-55e4e604981a" providerId="ADAL" clId="{A2E8A71D-7145-45FC-8E1B-ACFC3E32CD08}" dt="2022-09-20T06:48:49.343" v="0" actId="478"/>
          <ac:spMkLst>
            <pc:docMk/>
            <pc:sldMk cId="768168720" sldId="256"/>
            <ac:spMk id="4" creationId="{8C14043B-9C26-F11C-0484-7D4563242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1451FE-940B-0C27-3232-333CEC8D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F9378B-6812-1AC7-366E-974A9AF4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48536-C15A-5904-D95D-C43CF663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A2286-9750-7544-5C61-D035FF1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037B-031F-2C15-2BF7-3DA19459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40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C3231-003B-8679-B702-945CF2DA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FD5991-788C-B69B-9E4A-55E1BB48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C891-B0AF-7799-3E19-9D84D35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BC9948-8FE5-1D84-E9C4-53BDD9A2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EA415-BABC-93E1-C104-1700022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0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62C14A-3A6B-C836-9199-820A9C35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86517A-A276-B766-DF68-78B1C7DA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C1B1AF-9D38-C6F2-8367-0095EE07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2D2BC-71B2-34B6-372B-F28BE186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1BF3EA-52C6-D84F-34A8-0AAA1572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79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75722-FB85-C9F7-C89B-E1D3F63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8C76C-5152-1AF5-3839-E88DDA9E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2C5AC-9275-F480-4D8B-E52455A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A0845-DB9B-444B-1603-15DC9159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466D7-3150-C978-8698-B2DCFE31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7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06A0A-D04D-80AF-15CE-291D6405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9DA16F-284A-3FB8-0ADF-97EDAF9D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2095C4-EA58-93C6-622A-2E9B319B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16A3F-1C4C-6FB1-8DA7-DB86AE99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04F66-ADEF-9443-44F3-3462A3A4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B6122-27F8-8673-69C3-0C12C871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9D5AC-4CBE-B221-70EC-A268F6103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1A382-625E-43EB-CB04-C1883417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91F145-01C5-6C33-EA48-611DD5FA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DEC151-3B2D-E6A2-020A-0D8D5594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1DDAB-01A4-9776-2B9A-4B04173F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64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A7465-F9EB-1B5C-C225-D3D6D5C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D78E38-7AF6-550C-41B1-FDCAF0EB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DD0F4-7636-4A96-123E-9159978B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681013-8650-2E06-9C5A-7C4E87C52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0D4B71-8CA8-F8EC-A240-574814E7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7020A6-FEC8-A61E-56C0-45F1084B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E321D6-363E-4E41-6095-9C4CE031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376FAD-FD2E-8E4F-FA3D-1C70ACE1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0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33931-1F18-B9CD-331C-E78C5808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D0DA12-AD5C-A845-3D04-D728A0C0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03BB7C-6A8B-DE26-1652-A564C675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073DE1-E580-ED9B-368E-4D885A58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4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A0DDF8-0E23-542D-A0D0-B7C21B8F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17CBF-9BE1-44D4-6ECC-AEE4CA7E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1EDB76-28E6-F5C4-607B-049DC46E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94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2C99E-2788-F87D-60E7-871694F4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E279F-4913-A6AA-4CB3-76A46A6E7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ABFA5-7626-7382-2DEE-6DC3D3AA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3257F4-C358-7F68-E6A6-727CE2E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B91027-37EE-9C2A-BC30-9B63CA61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CB7148-59B7-A6D4-1493-9B05A87E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8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C68B9-2600-3855-316C-46990588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FECEB2-7F3C-C82D-5B39-CA21600F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0824D-4D62-0880-A2D6-AA22B97B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F8C13-2CA3-58DE-0922-CBB05D04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84BD5-0423-2369-0800-1CFC1394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EEAA9-DA7F-1247-3305-2EBD7503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9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796425-5EBA-A055-2FD5-13AF119B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0586B1-A017-6029-ECF5-D5D980CB1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090EC-42C4-5A75-7020-B9210BD66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1563A-9F98-4276-B09A-52833170C622}" type="datetimeFigureOut">
              <a:rPr kumimoji="1" lang="ja-JP" altLang="en-US" smtClean="0"/>
              <a:t>2022/9/20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723E5-A825-E238-BD0B-1DA1E03D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017BE-FC98-BEAF-7A7C-1F60AD6C4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13130-2747-4FAC-914D-0E5A292B3A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2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C525896-86AB-CF73-993B-CA25F047D1A6}"/>
              </a:ext>
            </a:extLst>
          </p:cNvPr>
          <p:cNvSpPr/>
          <p:nvPr/>
        </p:nvSpPr>
        <p:spPr>
          <a:xfrm>
            <a:off x="1450848" y="390144"/>
            <a:ext cx="2231136" cy="167030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1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dadminiks</dc:creator>
  <cp:lastModifiedBy>dadminiks</cp:lastModifiedBy>
  <cp:revision>1</cp:revision>
  <dcterms:created xsi:type="dcterms:W3CDTF">2022-09-19T23:16:53Z</dcterms:created>
  <dcterms:modified xsi:type="dcterms:W3CDTF">2022-09-20T06:49:01Z</dcterms:modified>
</cp:coreProperties>
</file>