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8964-166C-4A57-AABF-74F499F6855C}" v="2" dt="2022-09-20T01:22:24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3D6D8964-166C-4A57-AABF-74F499F6855C}"/>
    <pc:docChg chg="custSel modSld">
      <pc:chgData name="ダイドー㈱ 東京情報システム課 遠藤大洋" userId="2751e0f8-9dfb-4fed-92a3-55e4e604981a" providerId="ADAL" clId="{3D6D8964-166C-4A57-AABF-74F499F6855C}" dt="2022-09-20T01:22:28.008" v="12" actId="20577"/>
      <pc:docMkLst>
        <pc:docMk/>
      </pc:docMkLst>
      <pc:sldChg chg="addSp delSp modSp mod">
        <pc:chgData name="ダイドー㈱ 東京情報システム課 遠藤大洋" userId="2751e0f8-9dfb-4fed-92a3-55e4e604981a" providerId="ADAL" clId="{3D6D8964-166C-4A57-AABF-74F499F6855C}" dt="2022-09-20T01:22:28.008" v="12" actId="20577"/>
        <pc:sldMkLst>
          <pc:docMk/>
          <pc:sldMk cId="768168720" sldId="256"/>
        </pc:sldMkLst>
        <pc:spChg chg="add del mod">
          <ac:chgData name="ダイドー㈱ 東京情報システム課 遠藤大洋" userId="2751e0f8-9dfb-4fed-92a3-55e4e604981a" providerId="ADAL" clId="{3D6D8964-166C-4A57-AABF-74F499F6855C}" dt="2022-09-20T01:22:20.279" v="2" actId="478"/>
          <ac:spMkLst>
            <pc:docMk/>
            <pc:sldMk cId="768168720" sldId="256"/>
            <ac:spMk id="2" creationId="{775F54A0-6DEF-BE80-B97D-A173178781EA}"/>
          </ac:spMkLst>
        </pc:spChg>
        <pc:spChg chg="add mod">
          <ac:chgData name="ダイドー㈱ 東京情報システム課 遠藤大洋" userId="2751e0f8-9dfb-4fed-92a3-55e4e604981a" providerId="ADAL" clId="{3D6D8964-166C-4A57-AABF-74F499F6855C}" dt="2022-09-20T01:22:28.008" v="12" actId="20577"/>
          <ac:spMkLst>
            <pc:docMk/>
            <pc:sldMk cId="768168720" sldId="256"/>
            <ac:spMk id="3" creationId="{9013943D-E51E-12F1-CF76-2FA78305B24F}"/>
          </ac:spMkLst>
        </pc:spChg>
      </pc:sldChg>
    </pc:docChg>
  </pc:docChgLst>
  <pc:docChgLst>
    <pc:chgData name="ダイドー㈱ 東京情報システム課 遠藤大洋" userId="2751e0f8-9dfb-4fed-92a3-55e4e604981a" providerId="ADAL" clId="{24759AB5-618D-4C1F-95AC-267D5BDABE4F}"/>
    <pc:docChg chg="modSld">
      <pc:chgData name="ダイドー㈱ 東京情報システム課 遠藤大洋" userId="2751e0f8-9dfb-4fed-92a3-55e4e604981a" providerId="ADAL" clId="{24759AB5-618D-4C1F-95AC-267D5BDABE4F}" dt="2022-09-19T23:54:46.048" v="1" actId="2711"/>
      <pc:docMkLst>
        <pc:docMk/>
      </pc:docMkLst>
      <pc:sldChg chg="modSp mod">
        <pc:chgData name="ダイドー㈱ 東京情報システム課 遠藤大洋" userId="2751e0f8-9dfb-4fed-92a3-55e4e604981a" providerId="ADAL" clId="{24759AB5-618D-4C1F-95AC-267D5BDABE4F}" dt="2022-09-19T23:54:46.048" v="1" actId="2711"/>
        <pc:sldMkLst>
          <pc:docMk/>
          <pc:sldMk cId="768168720" sldId="256"/>
        </pc:sldMkLst>
        <pc:spChg chg="mod">
          <ac:chgData name="ダイドー㈱ 東京情報システム課 遠藤大洋" userId="2751e0f8-9dfb-4fed-92a3-55e4e604981a" providerId="ADAL" clId="{24759AB5-618D-4C1F-95AC-267D5BDABE4F}" dt="2022-09-19T23:54:46.048" v="1" actId="2711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4043B-9C26-F11C-0484-7D45632426D2}"/>
              </a:ext>
            </a:extLst>
          </p:cNvPr>
          <p:cNvSpPr txBox="1"/>
          <p:nvPr/>
        </p:nvSpPr>
        <p:spPr>
          <a:xfrm>
            <a:off x="3560282" y="108500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Abadi" panose="020B0604020202020204" pitchFamily="34" charset="0"/>
              </a:rPr>
              <a:t>Abc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13943D-E51E-12F1-CF76-2FA78305B24F}"/>
              </a:ext>
            </a:extLst>
          </p:cNvPr>
          <p:cNvSpPr txBox="1"/>
          <p:nvPr/>
        </p:nvSpPr>
        <p:spPr>
          <a:xfrm>
            <a:off x="5253318" y="1174376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Abadi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2022-09-20T01:22:28Z</dcterms:modified>
</cp:coreProperties>
</file>