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ABEE7-99BB-3F5B-8B59-94EEE7BE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03F16C-BA10-5B25-C5E6-BD66F455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295C7-56CD-D942-5E12-79919EED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50584-66FA-3B24-DEF8-1CE9ABEF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7FB7F-9F81-49A3-7A6C-5A1F7689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D4245-11ED-D523-B643-6195B904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254EB-9C1C-CF16-3924-0ED1E8BD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9B8C2E-B638-CC23-91AF-9A38158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327A0-30D5-3065-C61A-7AA748F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72F26-6CAA-739A-0757-BE119817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91D420-4140-BCB4-A328-56022A09B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B6EE4-DDAA-27BA-6EB8-3DF69ED4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1F2B7-9148-A6F8-D902-D744523A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C32EA-4F6B-6F70-2223-D951AB02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6DCE3-92EB-3BB2-940D-E5F070F2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8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6EDF5-3396-83E0-7AF8-F1CD2F2C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3FC9A-AD24-E601-45E9-C1457EC1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17B82-0FE8-8716-E5E1-38015C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3A109-1BEE-7DD4-C348-60BA3513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D103F-04CF-8270-D80B-2485B004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7DD73-5408-672B-C4AF-2FB51198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749BF4-D93C-E18B-7574-B185FE31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AB904-EF0D-2DD7-A2D1-EEBD7DEC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B8359-B569-7E23-D0EB-4E8AC9B1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DA138D-3B50-EAEB-8C71-5F2A15B4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7835F-EFE1-2F42-F907-EBCE5D3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ED12D-F154-09D8-4819-131780CA8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C0480E-498B-F902-E642-E6DC6AAE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BB4EFA-4FB6-2297-DC60-67F7C622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934CEE-A305-7ED4-D68F-6BEE7345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9AB6F5-3883-5EB2-49F5-D28CB8E8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2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F0543-22BC-6AAA-2DDD-0B804230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A8E385-BDB3-40E7-0A6D-C42464F3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30B6B-58F6-56F3-D80B-47DD2F33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F20A22-5F72-BC73-3AE8-961A2A020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081143-71D6-A6D7-CDE5-1E4963EC2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7BF6B-9E8D-6439-1865-0C0C368C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760DEC-7BE5-437C-F390-47223D7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000CBA-DC53-6AFE-FF3E-421DEB0E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5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414C4-6751-0072-614A-C4BA0F97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863543-31E2-01BB-A47F-54F8638A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F3CC27-B522-AB17-82AC-23EA6221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881ECD-3043-4F3C-4A0C-AAB97108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0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6DC7AE-A2EE-2091-1F9E-11DFF6D7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56F5DA-A06E-8537-9F3D-F09C412E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F50429-7C57-F881-5628-20F7137F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52D75-E60D-BA7F-58F9-105CA149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801AFA-9A7D-41CB-CDA0-D086B1CD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7DF10-F8D3-8A64-9C94-2C4FDCCB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A5BE0-27C8-6380-9E0D-B6D24BB7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4C8F1F-2174-1993-53FE-2B253ABF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C4E1C-10DA-4EA6-3ED1-9770B781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2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10153-9B09-6963-CA6A-EA90EF9B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D72E8E-DE5F-673A-8976-CFF833126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DD8D96-6C36-D5C8-05F9-5DEE35C9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437642-6BBD-CA44-6A2F-FC2DAD60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24EFB-ECBB-E485-1D3B-16E0089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C73391-9E56-950B-6194-5FBCA95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6F11BA-8AC2-AD48-AC74-E99D2D3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17273D-00C4-0A07-73AD-B59BD868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C0CF3-0290-4D91-8E8C-E87A03D69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5E6C6-FC8F-2A1E-7E7E-B3E71B88D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E0C04-8C08-C60D-D7AA-19E16FDB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0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4BF846-9390-F47E-8795-52A57B40B494}"/>
              </a:ext>
            </a:extLst>
          </p:cNvPr>
          <p:cNvSpPr/>
          <p:nvPr/>
        </p:nvSpPr>
        <p:spPr>
          <a:xfrm>
            <a:off x="1281953" y="735106"/>
            <a:ext cx="3397623" cy="114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08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2022-09-20T00:12:19Z</dcterms:created>
  <dcterms:modified xsi:type="dcterms:W3CDTF">2022-09-20T00:13:05Z</dcterms:modified>
</cp:coreProperties>
</file>