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4CC73-BD18-0DE7-55DD-8C0CFB473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E13239-5E3D-33AA-C423-FEB6159C3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6BCA3A-68E7-7FDE-0E89-1F345131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517E-CC1B-4A82-98A9-BD8E03A80E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7916FD-1F3B-2BA4-C1E4-AF80ED0F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815874-7AAB-1FF3-3322-AB946F46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4D80-5D99-4BF6-8732-BA502D36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6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91821-1E35-F2D1-5034-FB515B18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0C7168-7497-F16F-76BD-818B7F542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D94129-3DB9-B11E-FC0B-86554379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517E-CC1B-4A82-98A9-BD8E03A80E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91385A-123B-C6AC-59CF-896FF8FC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5A1E5F-9BC4-0996-625A-7ABF563E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4D80-5D99-4BF6-8732-BA502D36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5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6347F36-9AD8-977C-010F-C00228F07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B2DAF1-5CD3-2B7D-22F7-1FDD1BB1E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55A044-3AA2-A94E-8462-14C6EF9B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517E-CC1B-4A82-98A9-BD8E03A80E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AD6AC6-A44A-5E6E-1704-81E62D85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931789-0EDF-B507-7006-C12F5F1E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4D80-5D99-4BF6-8732-BA502D36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FE152-EB2F-F53C-5BCE-1C9AD7B7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933055-0911-A2FB-B8CF-96D35052E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B58F3C-711F-94D4-079A-71C0B2E8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517E-CC1B-4A82-98A9-BD8E03A80E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043BBD-3620-16ED-B960-5E71EEA8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682FD7-AEE4-89CD-BDFA-328C5B88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4D80-5D99-4BF6-8732-BA502D36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8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007DD-467E-7FFF-A28B-584ED79D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76B911-0EFD-CCA4-06CC-CD5C50893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1E7270-1836-748A-D8F1-E6FF94E7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517E-CC1B-4A82-98A9-BD8E03A80E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E9A8BA-E0A9-2598-C3BB-B8EEF4F9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1D15E6-C2F2-2ED5-3471-3012C4F7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4D80-5D99-4BF6-8732-BA502D36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2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69CAE-CCAD-1554-D925-F670F8D4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083337-E9EB-2698-01A8-3FB961E1C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E1E21C-CCD9-D735-361F-69B27BC8C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5A7367-344E-8298-6102-EFA2E3A3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517E-CC1B-4A82-98A9-BD8E03A80E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CD7491-8795-6197-5FF3-142101C9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188BE6-9989-D6CA-87F2-5D499ECE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4D80-5D99-4BF6-8732-BA502D36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0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2027A9-FE24-49AD-7DCB-D05713E8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386342-7C99-4421-276C-F2090701D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F9BB5E-6FDD-BB84-A41D-EF6AF1236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B95725-16F9-D69E-9277-B5F89877F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49B0F8F-4F32-238D-F45E-A8D11C6AB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16BC17-5C24-5ECC-FE4F-68A3389F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517E-CC1B-4A82-98A9-BD8E03A80E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15E386-D30A-FDF6-E734-46D695C9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99CD199-2627-6F69-49DB-E4B7042A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4D80-5D99-4BF6-8732-BA502D36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1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F26EA-49B3-EC93-4AF1-53C9D758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F45C64-BEE4-C8BD-4EF5-239D62AA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517E-CC1B-4A82-98A9-BD8E03A80E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CD062C-3B90-37B7-0499-1A4359D6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A50DE8-3F8A-5815-42C0-BC2038B1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4D80-5D99-4BF6-8732-BA502D36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0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153D1E-EC77-3C74-458C-E590B6ED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517E-CC1B-4A82-98A9-BD8E03A80E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6B6330-B929-3D87-8837-4E0CA8A4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3409F3-8AA2-3C1C-AD14-9D9F394C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4D80-5D99-4BF6-8732-BA502D36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1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CA2588-FFD4-C048-12EA-551E4A44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AE5981-BDF9-669A-47F0-0EE4C623A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CD760D-4850-9D3B-457C-4500DDFBD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A57711-402A-1C5F-7F90-B43D74DC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517E-CC1B-4A82-98A9-BD8E03A80E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BA390B-0909-3039-D354-96D88E1B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7A00CE-5DE8-57CD-02DF-7DE3954A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4D80-5D99-4BF6-8732-BA502D36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2C95BE-C5DB-E733-D778-A9C7416B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E4EE44-92BF-F2F3-CC65-15F9DFBB8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32A5AD-8BD0-5AEC-35EF-F1B8D234F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5AC1F4-CCB0-E466-4B1F-4E289851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517E-CC1B-4A82-98A9-BD8E03A80E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5FC1AB-F3E0-5E80-DCB2-B4DD8A99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B6A9E0-D469-0CDC-96F3-65ACD068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14D80-5D99-4BF6-8732-BA502D36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3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11284C-F0E1-0F6A-C82F-4A3B3313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EC32AC-BC74-4443-7751-CC728B93E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98D30D-CD49-68A0-8932-074DB34E6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C517E-CC1B-4A82-98A9-BD8E03A80E70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088BB6-4610-321B-2F15-21815DE2F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350076-65B1-9BFA-210D-87E90267E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14D80-5D99-4BF6-8732-BA502D36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8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F6A053-A716-6A14-A0EA-F808F79471D9}"/>
              </a:ext>
            </a:extLst>
          </p:cNvPr>
          <p:cNvSpPr txBox="1"/>
          <p:nvPr/>
        </p:nvSpPr>
        <p:spPr>
          <a:xfrm>
            <a:off x="522514" y="222068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Abc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8EDD26-6606-30BC-49BF-258AE2A8AF5F}"/>
              </a:ext>
            </a:extLst>
          </p:cNvPr>
          <p:cNvSpPr txBox="1"/>
          <p:nvPr/>
        </p:nvSpPr>
        <p:spPr>
          <a:xfrm>
            <a:off x="3320143" y="240535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masis MT Pro Black" panose="020B0604020202020204" pitchFamily="18" charset="0"/>
              </a:rPr>
              <a:t>Abc</a:t>
            </a:r>
            <a:endParaRPr lang="en-US" dirty="0">
              <a:latin typeface="Amasis MT Pro Black" panose="020B0604020202020204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0A9CB1C-C11F-9463-2B04-404ED668356C}"/>
              </a:ext>
            </a:extLst>
          </p:cNvPr>
          <p:cNvSpPr/>
          <p:nvPr/>
        </p:nvSpPr>
        <p:spPr>
          <a:xfrm>
            <a:off x="5134303" y="1849821"/>
            <a:ext cx="2307021" cy="2543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erlin Sans FB Demi" panose="020B0604020202020204" pitchFamily="34" charset="0"/>
              </a:rPr>
              <a:t>BCD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91B1F7-0BEC-590C-959E-C24949EE372A}"/>
              </a:ext>
            </a:extLst>
          </p:cNvPr>
          <p:cNvSpPr txBox="1"/>
          <p:nvPr/>
        </p:nvSpPr>
        <p:spPr>
          <a:xfrm>
            <a:off x="804041" y="1087821"/>
            <a:ext cx="224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nofont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6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Amasis MT Pro Black</vt:lpstr>
      <vt:lpstr>Arial</vt:lpstr>
      <vt:lpstr>Arial Black</vt:lpstr>
      <vt:lpstr>Berlin Sans FB Demi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2022-09-18T07:26:28Z</dcterms:created>
  <dcterms:modified xsi:type="dcterms:W3CDTF">2022-09-18T07:26:36Z</dcterms:modified>
</cp:coreProperties>
</file>