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4CC73-BD18-0DE7-55DD-8C0CFB47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E13239-5E3D-33AA-C423-FEB6159C3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BCA3A-68E7-7FDE-0E89-1F345131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916FD-1F3B-2BA4-C1E4-AF80ED0F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15874-7AAB-1FF3-3322-AB946F4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1821-1E35-F2D1-5034-FB515B1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0C7168-7497-F16F-76BD-818B7F54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94129-3DB9-B11E-FC0B-86554379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1385A-123B-C6AC-59CF-896FF8FC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5A1E5F-9BC4-0996-625A-7ABF563E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347F36-9AD8-977C-010F-C00228F07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2DAF1-5CD3-2B7D-22F7-1FDD1BB1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5A044-3AA2-A94E-8462-14C6EF9B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D6AC6-A44A-5E6E-1704-81E62D8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31789-0EDF-B507-7006-C12F5F1E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FE152-EB2F-F53C-5BCE-1C9AD7B7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33055-0911-A2FB-B8CF-96D35052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58F3C-711F-94D4-079A-71C0B2E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43BBD-3620-16ED-B960-5E71EEA8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82FD7-AEE4-89CD-BDFA-328C5B88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07DD-467E-7FFF-A28B-584ED79D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6B911-0EFD-CCA4-06CC-CD5C5089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E7270-1836-748A-D8F1-E6FF94E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9A8BA-E0A9-2598-C3BB-B8EEF4F9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D15E6-C2F2-2ED5-3471-3012C4F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69CAE-CCAD-1554-D925-F670F8D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83337-E9EB-2698-01A8-3FB961E1C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E1E21C-CCD9-D735-361F-69B27BC8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A7367-344E-8298-6102-EFA2E3A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CD7491-8795-6197-5FF3-142101C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88BE6-9989-D6CA-87F2-5D499ECE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027A9-FE24-49AD-7DCB-D05713E8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86342-7C99-4421-276C-F2090701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F9BB5E-6FDD-BB84-A41D-EF6AF12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B95725-16F9-D69E-9277-B5F89877F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9B0F8F-4F32-238D-F45E-A8D11C6A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16BC17-5C24-5ECC-FE4F-68A3389F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15E386-D30A-FDF6-E734-46D695C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9CD199-2627-6F69-49DB-E4B7042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F26EA-49B3-EC93-4AF1-53C9D75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F45C64-BEE4-C8BD-4EF5-239D62A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062C-3B90-37B7-0499-1A4359D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A50DE8-3F8A-5815-42C0-BC2038B1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53D1E-EC77-3C74-458C-E590B6E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6B6330-B929-3D87-8837-4E0CA8A4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409F3-8AA2-3C1C-AD14-9D9F394C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A2588-FFD4-C048-12EA-551E4A4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E5981-BDF9-669A-47F0-0EE4C623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D760D-4850-9D3B-457C-4500DDFB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57711-402A-1C5F-7F90-B43D74D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A390B-0909-3039-D354-96D88E1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A00CE-5DE8-57CD-02DF-7DE3954A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C95BE-C5DB-E733-D778-A9C7416B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E4EE44-92BF-F2F3-CC65-15F9DFBB8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2A5AD-8BD0-5AEC-35EF-F1B8D234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AC1F4-CCB0-E466-4B1F-4E289851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FC1AB-F3E0-5E80-DCB2-B4DD8A9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6A9E0-D469-0CDC-96F3-65ACD068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11284C-F0E1-0F6A-C82F-4A3B3313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32AC-BC74-4443-7751-CC728B93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8D30D-CD49-68A0-8932-074DB34E6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88BB6-4610-321B-2F15-21815DE2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50076-65B1-9BFA-210D-87E90267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F6A053-A716-6A14-A0EA-F808F79471D9}"/>
              </a:ext>
            </a:extLst>
          </p:cNvPr>
          <p:cNvSpPr txBox="1"/>
          <p:nvPr/>
        </p:nvSpPr>
        <p:spPr>
          <a:xfrm>
            <a:off x="522514" y="222068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sis MT Pro" panose="020B0604020202020204" pitchFamily="18" charset="0"/>
              </a:rPr>
              <a:t>Abc</a:t>
            </a:r>
            <a:endParaRPr lang="en-US" dirty="0">
              <a:latin typeface="Amasis MT Pro" panose="020B0604020202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8EDD26-6606-30BC-49BF-258AE2A8AF5F}"/>
              </a:ext>
            </a:extLst>
          </p:cNvPr>
          <p:cNvSpPr txBox="1"/>
          <p:nvPr/>
        </p:nvSpPr>
        <p:spPr>
          <a:xfrm>
            <a:off x="3320143" y="24053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sis MT Pro" panose="020B0604020202020204" pitchFamily="18" charset="0"/>
              </a:rPr>
              <a:t>Abc</a:t>
            </a:r>
            <a:endParaRPr lang="en-US" dirty="0">
              <a:latin typeface="Amasis MT Pro" panose="020B06040202020202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A9CB1C-C11F-9463-2B04-404ED668356C}"/>
              </a:ext>
            </a:extLst>
          </p:cNvPr>
          <p:cNvSpPr/>
          <p:nvPr/>
        </p:nvSpPr>
        <p:spPr>
          <a:xfrm>
            <a:off x="5134303" y="1849821"/>
            <a:ext cx="2307021" cy="254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B0604020202020204" pitchFamily="18" charset="0"/>
              </a:rPr>
              <a:t>BCD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91B1F7-0BEC-590C-959E-C24949EE372A}"/>
              </a:ext>
            </a:extLst>
          </p:cNvPr>
          <p:cNvSpPr txBox="1"/>
          <p:nvPr/>
        </p:nvSpPr>
        <p:spPr>
          <a:xfrm>
            <a:off x="804041" y="1087821"/>
            <a:ext cx="22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" panose="020B0604020202020204" pitchFamily="18" charset="0"/>
              </a:rPr>
              <a:t>nofont</a:t>
            </a:r>
            <a:endParaRPr lang="en-US" dirty="0">
              <a:latin typeface="Amasis MT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Amasis MT Pro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2022-09-18T07:26:47Z</dcterms:created>
  <dcterms:modified xsi:type="dcterms:W3CDTF">2022-09-18T07:27:11Z</dcterms:modified>
</cp:coreProperties>
</file>