
<file path=[Content_Types].xml><?xml version="1.0" encoding="utf-8"?>
<Types xmlns="http://schemas.openxmlformats.org/package/2006/content-types"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Smart-clik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Connect the social networks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42" y="240210"/>
            <a:ext cx="1827170" cy="135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Améliorer votre quotidien depuis votre mobile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technologie a ouvert la voie à de nouveaux développements, de nouvelles trouvailles, et de nouvelles manières de les partager. D'un simple toucher, vous pouvez aujourd'hui partager vos cartes de visite, tout en redoublant d'efficacité. Prête à l'emploi, smart-clik met à disposition toute sa technologie pour votre plus grand confort d'utilisation. Testez notre application c'est l'adopter. N'attendez plus !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006656" y="4754880"/>
            <a:ext cx="6080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https://www.smart-clik.net</a:t>
            </a:r>
            <a:endParaRPr 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4114800" y="5401211"/>
            <a:ext cx="5786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9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1 : Comment s’inscrire sur Smart-Clik</a:t>
            </a:r>
            <a:endParaRPr lang="en-US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296</TotalTime>
  <Words>90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Brin</vt:lpstr>
      <vt:lpstr>Smart-clik</vt:lpstr>
      <vt:lpstr>Améliorer votre quotidien depuis votre mobile</vt:lpstr>
      <vt:lpstr>Tutorial 1 : Comment s’inscrire sur Smart-Clik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Smart-clik</dc:title>
  <dc:creator>BRUCHET Michel Infogérance DSCI</dc:creator>
  <cp:lastModifiedBy>BRUCHET Michel Infogérance DSCI</cp:lastModifiedBy>
  <cp:revision>99</cp:revision>
  <dcterms:created xsi:type="dcterms:W3CDTF">2021-01-16T15:14:49Z</dcterms:created>
  <dcterms:modified xsi:type="dcterms:W3CDTF">2021-01-20T15:13:21Z</dcterms:modified>
</cp:coreProperties>
</file>