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0A2-6E09-4050-86FA-3512DB9799C4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6AE-6BCB-4757-8349-497B6C9CF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53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0A2-6E09-4050-86FA-3512DB9799C4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6AE-6BCB-4757-8349-497B6C9CF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72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0A2-6E09-4050-86FA-3512DB9799C4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6AE-6BCB-4757-8349-497B6C9CF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3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0A2-6E09-4050-86FA-3512DB9799C4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6AE-6BCB-4757-8349-497B6C9CF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22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0A2-6E09-4050-86FA-3512DB9799C4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6AE-6BCB-4757-8349-497B6C9CF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43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0A2-6E09-4050-86FA-3512DB9799C4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6AE-6BCB-4757-8349-497B6C9CF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38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0A2-6E09-4050-86FA-3512DB9799C4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6AE-6BCB-4757-8349-497B6C9CF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05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0A2-6E09-4050-86FA-3512DB9799C4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6AE-6BCB-4757-8349-497B6C9CF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1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0A2-6E09-4050-86FA-3512DB9799C4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6AE-6BCB-4757-8349-497B6C9CF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99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0A2-6E09-4050-86FA-3512DB9799C4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6AE-6BCB-4757-8349-497B6C9CF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04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20A2-6E09-4050-86FA-3512DB9799C4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46AE-6BCB-4757-8349-497B6C9CF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48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920A2-6E09-4050-86FA-3512DB9799C4}" type="datetimeFigureOut">
              <a:rPr lang="fr-FR" smtClean="0"/>
              <a:t>26/11/2020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46AE-6BCB-4757-8349-497B6C9CF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22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2680063" y="903919"/>
            <a:ext cx="6178731" cy="4671503"/>
            <a:chOff x="2680063" y="903919"/>
            <a:chExt cx="6178731" cy="4671503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2742" y="1016735"/>
              <a:ext cx="3753374" cy="3753374"/>
            </a:xfrm>
            <a:prstGeom prst="rect">
              <a:avLst/>
            </a:prstGeom>
          </p:spPr>
        </p:pic>
        <p:pic>
          <p:nvPicPr>
            <p:cNvPr id="6" name="Image 5" descr="Wi-Fi logo 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660" y="903919"/>
              <a:ext cx="1938969" cy="1708649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2680063" y="4421260"/>
              <a:ext cx="61787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solidFill>
                    <a:srgbClr val="1A3D90"/>
                  </a:solidFill>
                  <a:latin typeface="Arial Black" panose="020B0A04020102020204" pitchFamily="34" charset="0"/>
                </a:rPr>
                <a:t>Smart-Clik.co</a:t>
              </a:r>
              <a:endParaRPr lang="fr-FR" sz="5400" dirty="0">
                <a:solidFill>
                  <a:srgbClr val="1A3D9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852349" y="5113757"/>
              <a:ext cx="5024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err="1">
                  <a:solidFill>
                    <a:srgbClr val="FFC000"/>
                  </a:solidFill>
                  <a:latin typeface="Arial Black" panose="020B0A04020102020204" pitchFamily="34" charset="0"/>
                </a:rPr>
                <a:t>Connect</a:t>
              </a:r>
              <a:r>
                <a:rPr lang="fr-FR" sz="2400" dirty="0">
                  <a:solidFill>
                    <a:srgbClr val="FFC000"/>
                  </a:solidFill>
                  <a:latin typeface="Arial Black" panose="020B0A04020102020204" pitchFamily="34" charset="0"/>
                </a:rPr>
                <a:t> the social networks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767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BRUCHET Michel Infogérance DSCI</dc:creator>
  <cp:lastModifiedBy>BRUCHET Michel Infogérance DSCI</cp:lastModifiedBy>
  <cp:revision>3</cp:revision>
  <dcterms:created xsi:type="dcterms:W3CDTF">2020-11-26T10:07:18Z</dcterms:created>
  <dcterms:modified xsi:type="dcterms:W3CDTF">2020-11-26T10:23:02Z</dcterms:modified>
</cp:coreProperties>
</file>