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BABEAD-CBC7-46B2-B177-70DE57BC100A}" type="doc">
      <dgm:prSet loTypeId="urn:microsoft.com/office/officeart/2008/layout/SquareAccent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DEC22A11-969F-4F5C-9D59-699DD54FEC02}">
      <dgm:prSet phldrT="[Texte]"/>
      <dgm:spPr/>
      <dgm:t>
        <a:bodyPr/>
        <a:lstStyle/>
        <a:p>
          <a:r>
            <a:rPr lang="fr-FR" dirty="0" smtClean="0"/>
            <a:t>Free (5j)</a:t>
          </a:r>
        </a:p>
      </dgm:t>
    </dgm:pt>
    <dgm:pt modelId="{6C661981-EA3B-45CF-B978-0EFB13D316CF}" type="parTrans" cxnId="{127CBC0E-35BB-4D48-BD25-CCA9A2EF20DE}">
      <dgm:prSet/>
      <dgm:spPr/>
      <dgm:t>
        <a:bodyPr/>
        <a:lstStyle/>
        <a:p>
          <a:endParaRPr lang="fr-FR"/>
        </a:p>
      </dgm:t>
    </dgm:pt>
    <dgm:pt modelId="{48BF2438-A9D8-4452-9013-A4A3FE279C7E}" type="sibTrans" cxnId="{127CBC0E-35BB-4D48-BD25-CCA9A2EF20DE}">
      <dgm:prSet/>
      <dgm:spPr/>
      <dgm:t>
        <a:bodyPr/>
        <a:lstStyle/>
        <a:p>
          <a:endParaRPr lang="fr-FR"/>
        </a:p>
      </dgm:t>
    </dgm:pt>
    <dgm:pt modelId="{A037CA64-D3FB-49B1-9EAC-682C703A0791}">
      <dgm:prSet phldrT="[Texte]"/>
      <dgm:spPr/>
      <dgm:t>
        <a:bodyPr/>
        <a:lstStyle/>
        <a:p>
          <a:r>
            <a:rPr lang="fr-FR" dirty="0" smtClean="0"/>
            <a:t>Lecture Profile</a:t>
          </a:r>
          <a:endParaRPr lang="fr-FR" dirty="0"/>
        </a:p>
      </dgm:t>
    </dgm:pt>
    <dgm:pt modelId="{3DE13768-1DBA-4A6D-8DB0-B684F742B04F}" type="parTrans" cxnId="{3C1B278A-4150-40E7-ADD2-037B26EA0998}">
      <dgm:prSet/>
      <dgm:spPr/>
      <dgm:t>
        <a:bodyPr/>
        <a:lstStyle/>
        <a:p>
          <a:endParaRPr lang="fr-FR"/>
        </a:p>
      </dgm:t>
    </dgm:pt>
    <dgm:pt modelId="{38ED1C71-A55B-433B-83F2-AE33C54534A3}" type="sibTrans" cxnId="{3C1B278A-4150-40E7-ADD2-037B26EA0998}">
      <dgm:prSet/>
      <dgm:spPr/>
      <dgm:t>
        <a:bodyPr/>
        <a:lstStyle/>
        <a:p>
          <a:endParaRPr lang="fr-FR"/>
        </a:p>
      </dgm:t>
    </dgm:pt>
    <dgm:pt modelId="{41366F81-C99B-44B0-BFBA-FF5335E1DCF6}">
      <dgm:prSet phldrT="[Texte]"/>
      <dgm:spPr/>
      <dgm:t>
        <a:bodyPr/>
        <a:lstStyle/>
        <a:p>
          <a:r>
            <a:rPr lang="fr-FR" dirty="0" smtClean="0"/>
            <a:t>Modification Profile (5j)</a:t>
          </a:r>
          <a:endParaRPr lang="fr-FR" dirty="0"/>
        </a:p>
      </dgm:t>
    </dgm:pt>
    <dgm:pt modelId="{11F7F744-1F3D-4A6E-A9BB-DF6852FF1325}" type="parTrans" cxnId="{6824B38B-D961-4B18-B726-59577EF59D10}">
      <dgm:prSet/>
      <dgm:spPr/>
      <dgm:t>
        <a:bodyPr/>
        <a:lstStyle/>
        <a:p>
          <a:endParaRPr lang="fr-FR"/>
        </a:p>
      </dgm:t>
    </dgm:pt>
    <dgm:pt modelId="{301C5BB0-3FF2-49C9-808F-ED30AD270E5E}" type="sibTrans" cxnId="{6824B38B-D961-4B18-B726-59577EF59D10}">
      <dgm:prSet/>
      <dgm:spPr/>
      <dgm:t>
        <a:bodyPr/>
        <a:lstStyle/>
        <a:p>
          <a:endParaRPr lang="fr-FR"/>
        </a:p>
      </dgm:t>
    </dgm:pt>
    <dgm:pt modelId="{97849881-898F-42A8-A275-175CB69A2C52}">
      <dgm:prSet phldrT="[Texte]"/>
      <dgm:spPr/>
      <dgm:t>
        <a:bodyPr/>
        <a:lstStyle/>
        <a:p>
          <a:r>
            <a:rPr lang="fr-FR" dirty="0" smtClean="0"/>
            <a:t>Partage QR Code / NFC</a:t>
          </a:r>
          <a:endParaRPr lang="fr-FR" dirty="0"/>
        </a:p>
      </dgm:t>
    </dgm:pt>
    <dgm:pt modelId="{3F681C48-1061-4087-A56E-59553125F8B5}" type="parTrans" cxnId="{BE98725E-4EF4-4876-9042-5F6E38A0C7CA}">
      <dgm:prSet/>
      <dgm:spPr/>
      <dgm:t>
        <a:bodyPr/>
        <a:lstStyle/>
        <a:p>
          <a:endParaRPr lang="fr-FR"/>
        </a:p>
      </dgm:t>
    </dgm:pt>
    <dgm:pt modelId="{6C6160B7-72F2-4FBB-A909-1D748A14B09A}" type="sibTrans" cxnId="{BE98725E-4EF4-4876-9042-5F6E38A0C7CA}">
      <dgm:prSet/>
      <dgm:spPr/>
      <dgm:t>
        <a:bodyPr/>
        <a:lstStyle/>
        <a:p>
          <a:endParaRPr lang="fr-FR"/>
        </a:p>
      </dgm:t>
    </dgm:pt>
    <dgm:pt modelId="{0058D066-705F-4BC8-B6CD-3F2AD6A31272}">
      <dgm:prSet phldrT="[Texte]"/>
      <dgm:spPr/>
      <dgm:t>
        <a:bodyPr/>
        <a:lstStyle/>
        <a:p>
          <a:r>
            <a:rPr lang="fr-FR" dirty="0" smtClean="0"/>
            <a:t>Abonnement B2c (30j)</a:t>
          </a:r>
          <a:endParaRPr lang="fr-FR" dirty="0"/>
        </a:p>
      </dgm:t>
    </dgm:pt>
    <dgm:pt modelId="{21933D82-8FAA-4405-A468-E3852C880926}" type="parTrans" cxnId="{7EA51AD9-8CD5-47A2-88BF-465A90F8599A}">
      <dgm:prSet/>
      <dgm:spPr/>
      <dgm:t>
        <a:bodyPr/>
        <a:lstStyle/>
        <a:p>
          <a:endParaRPr lang="fr-FR"/>
        </a:p>
      </dgm:t>
    </dgm:pt>
    <dgm:pt modelId="{D4B305F0-F89F-493C-84CC-A3B0144D6EB2}" type="sibTrans" cxnId="{7EA51AD9-8CD5-47A2-88BF-465A90F8599A}">
      <dgm:prSet/>
      <dgm:spPr/>
      <dgm:t>
        <a:bodyPr/>
        <a:lstStyle/>
        <a:p>
          <a:endParaRPr lang="fr-FR"/>
        </a:p>
      </dgm:t>
    </dgm:pt>
    <dgm:pt modelId="{76CA6376-0F0E-4E77-B3F4-6EF99DABEA85}">
      <dgm:prSet phldrT="[Texte]"/>
      <dgm:spPr/>
      <dgm:t>
        <a:bodyPr/>
        <a:lstStyle/>
        <a:p>
          <a:r>
            <a:rPr lang="fr-FR" dirty="0" smtClean="0"/>
            <a:t>Lecture Profile</a:t>
          </a:r>
          <a:endParaRPr lang="fr-FR" dirty="0"/>
        </a:p>
      </dgm:t>
    </dgm:pt>
    <dgm:pt modelId="{AB4106D6-40EE-459D-9D27-9249518709FF}" type="parTrans" cxnId="{8C1B4139-16C2-4E63-A60C-3C2552123055}">
      <dgm:prSet/>
      <dgm:spPr/>
      <dgm:t>
        <a:bodyPr/>
        <a:lstStyle/>
        <a:p>
          <a:endParaRPr lang="fr-FR"/>
        </a:p>
      </dgm:t>
    </dgm:pt>
    <dgm:pt modelId="{9D47891C-3450-4CC8-9072-232BBE565B07}" type="sibTrans" cxnId="{8C1B4139-16C2-4E63-A60C-3C2552123055}">
      <dgm:prSet/>
      <dgm:spPr/>
      <dgm:t>
        <a:bodyPr/>
        <a:lstStyle/>
        <a:p>
          <a:endParaRPr lang="fr-FR"/>
        </a:p>
      </dgm:t>
    </dgm:pt>
    <dgm:pt modelId="{623F9E21-DDCB-410F-9B34-A8F4A6FC1E83}">
      <dgm:prSet phldrT="[Texte]"/>
      <dgm:spPr/>
      <dgm:t>
        <a:bodyPr/>
        <a:lstStyle/>
        <a:p>
          <a:r>
            <a:rPr lang="fr-FR" dirty="0" smtClean="0"/>
            <a:t>Modification Profile (30j)</a:t>
          </a:r>
          <a:endParaRPr lang="fr-FR" dirty="0"/>
        </a:p>
      </dgm:t>
    </dgm:pt>
    <dgm:pt modelId="{5B3FCD9A-F8E8-4BC2-AF25-297F8ECBECBE}" type="parTrans" cxnId="{A9CEB793-08EC-4899-8A0E-71527333799A}">
      <dgm:prSet/>
      <dgm:spPr/>
      <dgm:t>
        <a:bodyPr/>
        <a:lstStyle/>
        <a:p>
          <a:endParaRPr lang="fr-FR"/>
        </a:p>
      </dgm:t>
    </dgm:pt>
    <dgm:pt modelId="{D62720BA-3A97-45F2-BD37-A039794E2412}" type="sibTrans" cxnId="{A9CEB793-08EC-4899-8A0E-71527333799A}">
      <dgm:prSet/>
      <dgm:spPr/>
      <dgm:t>
        <a:bodyPr/>
        <a:lstStyle/>
        <a:p>
          <a:endParaRPr lang="fr-FR"/>
        </a:p>
      </dgm:t>
    </dgm:pt>
    <dgm:pt modelId="{EB58503F-2E83-4AA4-A594-EC8E4D92B058}">
      <dgm:prSet phldrT="[Texte]"/>
      <dgm:spPr/>
      <dgm:t>
        <a:bodyPr/>
        <a:lstStyle/>
        <a:p>
          <a:r>
            <a:rPr lang="fr-FR" dirty="0" smtClean="0"/>
            <a:t>Partage QR Code / NFC</a:t>
          </a:r>
          <a:endParaRPr lang="fr-FR" dirty="0"/>
        </a:p>
      </dgm:t>
    </dgm:pt>
    <dgm:pt modelId="{955381EE-DBF2-41D5-BFD9-86D645E0363A}" type="parTrans" cxnId="{EC23907D-EC4A-4FB8-9DBF-3B56D3B5275F}">
      <dgm:prSet/>
      <dgm:spPr/>
      <dgm:t>
        <a:bodyPr/>
        <a:lstStyle/>
        <a:p>
          <a:endParaRPr lang="fr-FR"/>
        </a:p>
      </dgm:t>
    </dgm:pt>
    <dgm:pt modelId="{112FC456-AB59-4593-AA19-EC7A05760D89}" type="sibTrans" cxnId="{EC23907D-EC4A-4FB8-9DBF-3B56D3B5275F}">
      <dgm:prSet/>
      <dgm:spPr/>
      <dgm:t>
        <a:bodyPr/>
        <a:lstStyle/>
        <a:p>
          <a:endParaRPr lang="fr-FR"/>
        </a:p>
      </dgm:t>
    </dgm:pt>
    <dgm:pt modelId="{31290AF6-311E-45E6-A478-B3B58A48ADF6}">
      <dgm:prSet phldrT="[Texte]"/>
      <dgm:spPr/>
      <dgm:t>
        <a:bodyPr/>
        <a:lstStyle/>
        <a:p>
          <a:r>
            <a:rPr lang="fr-FR" dirty="0" smtClean="0"/>
            <a:t>Publication Gratuite Annonce (2j)</a:t>
          </a:r>
          <a:endParaRPr lang="fr-FR" dirty="0"/>
        </a:p>
      </dgm:t>
    </dgm:pt>
    <dgm:pt modelId="{F24DD968-5EC0-4882-AE94-EA072EBB6E21}" type="parTrans" cxnId="{0839AB7B-DB14-444B-800C-787963C4226D}">
      <dgm:prSet/>
      <dgm:spPr/>
      <dgm:t>
        <a:bodyPr/>
        <a:lstStyle/>
        <a:p>
          <a:endParaRPr lang="fr-FR"/>
        </a:p>
      </dgm:t>
    </dgm:pt>
    <dgm:pt modelId="{E9D954F8-7F66-404D-8893-034E7C6F0040}" type="sibTrans" cxnId="{0839AB7B-DB14-444B-800C-787963C4226D}">
      <dgm:prSet/>
      <dgm:spPr/>
      <dgm:t>
        <a:bodyPr/>
        <a:lstStyle/>
        <a:p>
          <a:endParaRPr lang="fr-FR"/>
        </a:p>
      </dgm:t>
    </dgm:pt>
    <dgm:pt modelId="{DD9FE355-7D2D-40A1-9742-5D69D7A3ABD0}">
      <dgm:prSet phldrT="[Texte]"/>
      <dgm:spPr/>
      <dgm:t>
        <a:bodyPr/>
        <a:lstStyle/>
        <a:p>
          <a:r>
            <a:rPr lang="fr-FR" dirty="0" smtClean="0"/>
            <a:t>Publication Annonce Gratuite (2j)</a:t>
          </a:r>
          <a:endParaRPr lang="fr-FR" dirty="0"/>
        </a:p>
      </dgm:t>
    </dgm:pt>
    <dgm:pt modelId="{63A91A8A-D721-469E-81A1-8A511F645AD9}" type="parTrans" cxnId="{41CB56EC-E15B-4213-9B71-59D9911542D8}">
      <dgm:prSet/>
      <dgm:spPr/>
      <dgm:t>
        <a:bodyPr/>
        <a:lstStyle/>
        <a:p>
          <a:endParaRPr lang="fr-FR"/>
        </a:p>
      </dgm:t>
    </dgm:pt>
    <dgm:pt modelId="{1EAC100E-1E6A-410B-AC6D-51306040681A}" type="sibTrans" cxnId="{41CB56EC-E15B-4213-9B71-59D9911542D8}">
      <dgm:prSet/>
      <dgm:spPr/>
      <dgm:t>
        <a:bodyPr/>
        <a:lstStyle/>
        <a:p>
          <a:endParaRPr lang="fr-FR"/>
        </a:p>
      </dgm:t>
    </dgm:pt>
    <dgm:pt modelId="{EFD6C8A7-C515-4683-B953-5A1F56185962}">
      <dgm:prSet phldrT="[Texte]"/>
      <dgm:spPr/>
      <dgm:t>
        <a:bodyPr/>
        <a:lstStyle/>
        <a:p>
          <a:r>
            <a:rPr lang="fr-FR" dirty="0" smtClean="0"/>
            <a:t>Options</a:t>
          </a:r>
          <a:endParaRPr lang="fr-FR" dirty="0"/>
        </a:p>
      </dgm:t>
    </dgm:pt>
    <dgm:pt modelId="{B4EE9A39-2267-4DA8-931F-787DD7E8959B}" type="parTrans" cxnId="{CADB7DAA-19BF-4C88-8F0E-88E930D51C57}">
      <dgm:prSet/>
      <dgm:spPr/>
      <dgm:t>
        <a:bodyPr/>
        <a:lstStyle/>
        <a:p>
          <a:endParaRPr lang="fr-FR"/>
        </a:p>
      </dgm:t>
    </dgm:pt>
    <dgm:pt modelId="{10F2BEBA-6A50-4259-BAB8-C4E8E6B30E67}" type="sibTrans" cxnId="{CADB7DAA-19BF-4C88-8F0E-88E930D51C57}">
      <dgm:prSet/>
      <dgm:spPr/>
      <dgm:t>
        <a:bodyPr/>
        <a:lstStyle/>
        <a:p>
          <a:endParaRPr lang="fr-FR"/>
        </a:p>
      </dgm:t>
    </dgm:pt>
    <dgm:pt modelId="{73ADEAC4-E51C-45E9-86C5-46042CCE50AB}">
      <dgm:prSet phldrT="[Texte]"/>
      <dgm:spPr/>
      <dgm:t>
        <a:bodyPr/>
        <a:lstStyle/>
        <a:p>
          <a:r>
            <a:rPr lang="fr-FR" dirty="0" smtClean="0"/>
            <a:t>Carte NFC</a:t>
          </a:r>
          <a:endParaRPr lang="fr-FR" dirty="0"/>
        </a:p>
      </dgm:t>
    </dgm:pt>
    <dgm:pt modelId="{6443C2B3-18DA-41D8-B5D2-A79323ECF104}" type="parTrans" cxnId="{D2F63BBE-4E71-464B-A231-DF311DC323CD}">
      <dgm:prSet/>
      <dgm:spPr/>
      <dgm:t>
        <a:bodyPr/>
        <a:lstStyle/>
        <a:p>
          <a:endParaRPr lang="fr-FR"/>
        </a:p>
      </dgm:t>
    </dgm:pt>
    <dgm:pt modelId="{B253071A-C795-4781-AE8F-9393FACC7C0A}" type="sibTrans" cxnId="{D2F63BBE-4E71-464B-A231-DF311DC323CD}">
      <dgm:prSet/>
      <dgm:spPr/>
      <dgm:t>
        <a:bodyPr/>
        <a:lstStyle/>
        <a:p>
          <a:endParaRPr lang="fr-FR"/>
        </a:p>
      </dgm:t>
    </dgm:pt>
    <dgm:pt modelId="{4FE79E4A-F949-4908-938E-1ED9796B9982}">
      <dgm:prSet phldrT="[Texte]"/>
      <dgm:spPr/>
      <dgm:t>
        <a:bodyPr/>
        <a:lstStyle/>
        <a:p>
          <a:r>
            <a:rPr lang="fr-FR" dirty="0" smtClean="0"/>
            <a:t>Développement sur mesure</a:t>
          </a:r>
          <a:endParaRPr lang="fr-FR" dirty="0"/>
        </a:p>
      </dgm:t>
    </dgm:pt>
    <dgm:pt modelId="{04495225-83E4-4D15-B255-949CC081F866}" type="parTrans" cxnId="{20F0234D-FE0F-4D45-A853-1474C401E88C}">
      <dgm:prSet/>
      <dgm:spPr/>
      <dgm:t>
        <a:bodyPr/>
        <a:lstStyle/>
        <a:p>
          <a:endParaRPr lang="fr-FR"/>
        </a:p>
      </dgm:t>
    </dgm:pt>
    <dgm:pt modelId="{D893D332-A425-4BD5-BD93-43F228AEAB64}" type="sibTrans" cxnId="{20F0234D-FE0F-4D45-A853-1474C401E88C}">
      <dgm:prSet/>
      <dgm:spPr/>
      <dgm:t>
        <a:bodyPr/>
        <a:lstStyle/>
        <a:p>
          <a:endParaRPr lang="fr-FR"/>
        </a:p>
      </dgm:t>
    </dgm:pt>
    <dgm:pt modelId="{3C4E11F8-D49D-484B-B6E2-1B571D49A130}">
      <dgm:prSet phldrT="[Texte]"/>
      <dgm:spPr/>
      <dgm:t>
        <a:bodyPr/>
        <a:lstStyle/>
        <a:p>
          <a:r>
            <a:rPr lang="fr-FR" dirty="0" smtClean="0"/>
            <a:t>Abonnement B2B (30j)</a:t>
          </a:r>
          <a:endParaRPr lang="fr-FR" dirty="0"/>
        </a:p>
      </dgm:t>
    </dgm:pt>
    <dgm:pt modelId="{1ED56E8B-4A8C-41FC-A967-DD544C467CC7}" type="parTrans" cxnId="{41B32658-0B90-41EE-9E19-19433B674893}">
      <dgm:prSet/>
      <dgm:spPr/>
      <dgm:t>
        <a:bodyPr/>
        <a:lstStyle/>
        <a:p>
          <a:endParaRPr lang="fr-FR"/>
        </a:p>
      </dgm:t>
    </dgm:pt>
    <dgm:pt modelId="{5697297A-EB04-4F29-A467-12140496CF77}" type="sibTrans" cxnId="{41B32658-0B90-41EE-9E19-19433B674893}">
      <dgm:prSet/>
      <dgm:spPr/>
      <dgm:t>
        <a:bodyPr/>
        <a:lstStyle/>
        <a:p>
          <a:endParaRPr lang="fr-FR"/>
        </a:p>
      </dgm:t>
    </dgm:pt>
    <dgm:pt modelId="{7F09A95F-82A9-4AC9-A89D-B7421A924784}">
      <dgm:prSet phldrT="[Texte]"/>
      <dgm:spPr/>
      <dgm:t>
        <a:bodyPr/>
        <a:lstStyle/>
        <a:p>
          <a:r>
            <a:rPr lang="fr-FR" dirty="0" smtClean="0"/>
            <a:t>Lecture Profile</a:t>
          </a:r>
          <a:endParaRPr lang="fr-FR" dirty="0"/>
        </a:p>
      </dgm:t>
    </dgm:pt>
    <dgm:pt modelId="{C9351199-9B4B-400A-A272-5690D45D1C42}" type="parTrans" cxnId="{0A1D0C1F-9614-479A-8725-7370E5FF8309}">
      <dgm:prSet/>
      <dgm:spPr/>
      <dgm:t>
        <a:bodyPr/>
        <a:lstStyle/>
        <a:p>
          <a:endParaRPr lang="fr-FR"/>
        </a:p>
      </dgm:t>
    </dgm:pt>
    <dgm:pt modelId="{5847742D-A992-49F3-8032-628E2D09F645}" type="sibTrans" cxnId="{0A1D0C1F-9614-479A-8725-7370E5FF8309}">
      <dgm:prSet/>
      <dgm:spPr/>
      <dgm:t>
        <a:bodyPr/>
        <a:lstStyle/>
        <a:p>
          <a:endParaRPr lang="fr-FR"/>
        </a:p>
      </dgm:t>
    </dgm:pt>
    <dgm:pt modelId="{3C540172-9963-444D-89EF-B6A1458E4567}">
      <dgm:prSet phldrT="[Texte]"/>
      <dgm:spPr/>
      <dgm:t>
        <a:bodyPr/>
        <a:lstStyle/>
        <a:p>
          <a:r>
            <a:rPr lang="fr-FR" dirty="0" smtClean="0"/>
            <a:t>Modification Profile (30j)</a:t>
          </a:r>
          <a:endParaRPr lang="fr-FR" dirty="0"/>
        </a:p>
      </dgm:t>
    </dgm:pt>
    <dgm:pt modelId="{FD7D7879-6A9E-414B-B1EA-FCC989E427E8}" type="parTrans" cxnId="{36CF7135-5220-4002-9E5C-2C092BBE29D2}">
      <dgm:prSet/>
      <dgm:spPr/>
      <dgm:t>
        <a:bodyPr/>
        <a:lstStyle/>
        <a:p>
          <a:endParaRPr lang="fr-FR"/>
        </a:p>
      </dgm:t>
    </dgm:pt>
    <dgm:pt modelId="{C47D3724-DD8A-457D-81D9-A308C47B333C}" type="sibTrans" cxnId="{36CF7135-5220-4002-9E5C-2C092BBE29D2}">
      <dgm:prSet/>
      <dgm:spPr/>
      <dgm:t>
        <a:bodyPr/>
        <a:lstStyle/>
        <a:p>
          <a:endParaRPr lang="fr-FR"/>
        </a:p>
      </dgm:t>
    </dgm:pt>
    <dgm:pt modelId="{531106A9-CA6F-45CA-A702-2B88920528F0}">
      <dgm:prSet phldrT="[Texte]"/>
      <dgm:spPr/>
      <dgm:t>
        <a:bodyPr/>
        <a:lstStyle/>
        <a:p>
          <a:r>
            <a:rPr lang="fr-FR" dirty="0" smtClean="0"/>
            <a:t>Partage QR Code / NFC</a:t>
          </a:r>
          <a:endParaRPr lang="fr-FR" dirty="0"/>
        </a:p>
      </dgm:t>
    </dgm:pt>
    <dgm:pt modelId="{E0768FC5-6EEA-4BB4-A2C6-1F612CD3FA34}" type="parTrans" cxnId="{C8A443CF-BF49-4C70-B822-B125E61903B0}">
      <dgm:prSet/>
      <dgm:spPr/>
      <dgm:t>
        <a:bodyPr/>
        <a:lstStyle/>
        <a:p>
          <a:endParaRPr lang="fr-FR"/>
        </a:p>
      </dgm:t>
    </dgm:pt>
    <dgm:pt modelId="{F3D16B34-E634-43EF-99E6-DDC8642C89BC}" type="sibTrans" cxnId="{C8A443CF-BF49-4C70-B822-B125E61903B0}">
      <dgm:prSet/>
      <dgm:spPr/>
      <dgm:t>
        <a:bodyPr/>
        <a:lstStyle/>
        <a:p>
          <a:endParaRPr lang="fr-FR"/>
        </a:p>
      </dgm:t>
    </dgm:pt>
    <dgm:pt modelId="{FE4C6D14-652B-4754-8144-3905E159B0D0}">
      <dgm:prSet phldrT="[Texte]"/>
      <dgm:spPr/>
      <dgm:t>
        <a:bodyPr/>
        <a:lstStyle/>
        <a:p>
          <a:r>
            <a:rPr lang="fr-FR" dirty="0" smtClean="0"/>
            <a:t>Publication Annonce Gratuite (2j)</a:t>
          </a:r>
          <a:endParaRPr lang="fr-FR" dirty="0"/>
        </a:p>
      </dgm:t>
    </dgm:pt>
    <dgm:pt modelId="{B0545279-5BC2-42F8-B2F6-956DD6B3E0FE}" type="parTrans" cxnId="{3A82DE48-2D47-4E1C-8F00-71ED647A8688}">
      <dgm:prSet/>
      <dgm:spPr/>
      <dgm:t>
        <a:bodyPr/>
        <a:lstStyle/>
        <a:p>
          <a:endParaRPr lang="fr-FR"/>
        </a:p>
      </dgm:t>
    </dgm:pt>
    <dgm:pt modelId="{03157E48-4330-4B6C-AF5B-DDF42CB27CFA}" type="sibTrans" cxnId="{3A82DE48-2D47-4E1C-8F00-71ED647A8688}">
      <dgm:prSet/>
      <dgm:spPr/>
      <dgm:t>
        <a:bodyPr/>
        <a:lstStyle/>
        <a:p>
          <a:endParaRPr lang="fr-FR"/>
        </a:p>
      </dgm:t>
    </dgm:pt>
    <dgm:pt modelId="{2A2D3285-D5AF-4142-9021-DE4EBBEC11B9}" type="pres">
      <dgm:prSet presAssocID="{A1BABEAD-CBC7-46B2-B177-70DE57BC100A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fr-FR"/>
        </a:p>
      </dgm:t>
    </dgm:pt>
    <dgm:pt modelId="{CCB7A617-71C6-4812-B3F2-A301D85B4E09}" type="pres">
      <dgm:prSet presAssocID="{DEC22A11-969F-4F5C-9D59-699DD54FEC02}" presName="root" presStyleCnt="0">
        <dgm:presLayoutVars>
          <dgm:chMax/>
          <dgm:chPref/>
        </dgm:presLayoutVars>
      </dgm:prSet>
      <dgm:spPr/>
    </dgm:pt>
    <dgm:pt modelId="{D3E87815-0CAE-4AC1-8876-D8FF42D3E796}" type="pres">
      <dgm:prSet presAssocID="{DEC22A11-969F-4F5C-9D59-699DD54FEC02}" presName="rootComposite" presStyleCnt="0">
        <dgm:presLayoutVars/>
      </dgm:prSet>
      <dgm:spPr/>
    </dgm:pt>
    <dgm:pt modelId="{9A816E3E-76FF-465E-808B-1786D41F583F}" type="pres">
      <dgm:prSet presAssocID="{DEC22A11-969F-4F5C-9D59-699DD54FEC02}" presName="ParentAccent" presStyleLbl="alignNode1" presStyleIdx="0" presStyleCnt="4"/>
      <dgm:spPr/>
    </dgm:pt>
    <dgm:pt modelId="{64FFFD72-B97A-4C89-9941-AE51954F77B3}" type="pres">
      <dgm:prSet presAssocID="{DEC22A11-969F-4F5C-9D59-699DD54FEC02}" presName="ParentSmallAccent" presStyleLbl="fgAcc1" presStyleIdx="0" presStyleCnt="4"/>
      <dgm:spPr/>
    </dgm:pt>
    <dgm:pt modelId="{BDEDC20B-0030-462C-9CA5-FE5A4017A4F2}" type="pres">
      <dgm:prSet presAssocID="{DEC22A11-969F-4F5C-9D59-699DD54FEC02}" presName="Parent" presStyleLbl="revTx" presStyleIdx="0" presStyleCnt="1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76F05E-C8E3-4604-A066-C852A5ED1FC1}" type="pres">
      <dgm:prSet presAssocID="{DEC22A11-969F-4F5C-9D59-699DD54FEC02}" presName="childShape" presStyleCnt="0">
        <dgm:presLayoutVars>
          <dgm:chMax val="0"/>
          <dgm:chPref val="0"/>
        </dgm:presLayoutVars>
      </dgm:prSet>
      <dgm:spPr/>
    </dgm:pt>
    <dgm:pt modelId="{0667A319-ED9A-4AEB-875F-FD048E7B086D}" type="pres">
      <dgm:prSet presAssocID="{A037CA64-D3FB-49B1-9EAC-682C703A0791}" presName="childComposite" presStyleCnt="0">
        <dgm:presLayoutVars>
          <dgm:chMax val="0"/>
          <dgm:chPref val="0"/>
        </dgm:presLayoutVars>
      </dgm:prSet>
      <dgm:spPr/>
    </dgm:pt>
    <dgm:pt modelId="{E8C67256-39E3-465C-B1A0-3B94D366E20B}" type="pres">
      <dgm:prSet presAssocID="{A037CA64-D3FB-49B1-9EAC-682C703A0791}" presName="ChildAccent" presStyleLbl="solidFgAcc1" presStyleIdx="0" presStyleCnt="14"/>
      <dgm:spPr/>
    </dgm:pt>
    <dgm:pt modelId="{AC6F24EB-9973-4720-8AE7-B33D2C7F02B8}" type="pres">
      <dgm:prSet presAssocID="{A037CA64-D3FB-49B1-9EAC-682C703A0791}" presName="Child" presStyleLbl="revTx" presStyleIdx="1" presStyleCnt="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27D3A09-8CB0-448C-9EF9-79184D308EFC}" type="pres">
      <dgm:prSet presAssocID="{41366F81-C99B-44B0-BFBA-FF5335E1DCF6}" presName="childComposite" presStyleCnt="0">
        <dgm:presLayoutVars>
          <dgm:chMax val="0"/>
          <dgm:chPref val="0"/>
        </dgm:presLayoutVars>
      </dgm:prSet>
      <dgm:spPr/>
    </dgm:pt>
    <dgm:pt modelId="{0E16EC26-7E58-4DFE-883F-C78D18469F51}" type="pres">
      <dgm:prSet presAssocID="{41366F81-C99B-44B0-BFBA-FF5335E1DCF6}" presName="ChildAccent" presStyleLbl="solidFgAcc1" presStyleIdx="1" presStyleCnt="14"/>
      <dgm:spPr/>
    </dgm:pt>
    <dgm:pt modelId="{F5CFFDEF-372A-412A-A7D4-12262D66B256}" type="pres">
      <dgm:prSet presAssocID="{41366F81-C99B-44B0-BFBA-FF5335E1DCF6}" presName="Child" presStyleLbl="revTx" presStyleIdx="2" presStyleCnt="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975DEE5-2DCE-41EA-80AB-47CB7105CB37}" type="pres">
      <dgm:prSet presAssocID="{97849881-898F-42A8-A275-175CB69A2C52}" presName="childComposite" presStyleCnt="0">
        <dgm:presLayoutVars>
          <dgm:chMax val="0"/>
          <dgm:chPref val="0"/>
        </dgm:presLayoutVars>
      </dgm:prSet>
      <dgm:spPr/>
    </dgm:pt>
    <dgm:pt modelId="{35AE295C-64EE-4795-A6CF-CF92A4D587D3}" type="pres">
      <dgm:prSet presAssocID="{97849881-898F-42A8-A275-175CB69A2C52}" presName="ChildAccent" presStyleLbl="solidFgAcc1" presStyleIdx="2" presStyleCnt="14"/>
      <dgm:spPr/>
    </dgm:pt>
    <dgm:pt modelId="{ACEE5B07-718E-43D3-84A6-02D4F4CBC349}" type="pres">
      <dgm:prSet presAssocID="{97849881-898F-42A8-A275-175CB69A2C52}" presName="Child" presStyleLbl="revTx" presStyleIdx="3" presStyleCnt="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ECED2E-B08B-4ADB-9C49-C48F0BE888E6}" type="pres">
      <dgm:prSet presAssocID="{31290AF6-311E-45E6-A478-B3B58A48ADF6}" presName="childComposite" presStyleCnt="0">
        <dgm:presLayoutVars>
          <dgm:chMax val="0"/>
          <dgm:chPref val="0"/>
        </dgm:presLayoutVars>
      </dgm:prSet>
      <dgm:spPr/>
    </dgm:pt>
    <dgm:pt modelId="{DEE9238F-EB66-48D9-A40A-E87BF929D7AC}" type="pres">
      <dgm:prSet presAssocID="{31290AF6-311E-45E6-A478-B3B58A48ADF6}" presName="ChildAccent" presStyleLbl="solidFgAcc1" presStyleIdx="3" presStyleCnt="14"/>
      <dgm:spPr/>
    </dgm:pt>
    <dgm:pt modelId="{D512A050-8FCF-4C71-8C1B-1FEFBE81412B}" type="pres">
      <dgm:prSet presAssocID="{31290AF6-311E-45E6-A478-B3B58A48ADF6}" presName="Child" presStyleLbl="revTx" presStyleIdx="4" presStyleCnt="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BF25B2-CD9D-4C9A-B4BE-5E3C43A84C38}" type="pres">
      <dgm:prSet presAssocID="{0058D066-705F-4BC8-B6CD-3F2AD6A31272}" presName="root" presStyleCnt="0">
        <dgm:presLayoutVars>
          <dgm:chMax/>
          <dgm:chPref/>
        </dgm:presLayoutVars>
      </dgm:prSet>
      <dgm:spPr/>
    </dgm:pt>
    <dgm:pt modelId="{050859F0-E504-4DE3-8AE2-68EE043D9D53}" type="pres">
      <dgm:prSet presAssocID="{0058D066-705F-4BC8-B6CD-3F2AD6A31272}" presName="rootComposite" presStyleCnt="0">
        <dgm:presLayoutVars/>
      </dgm:prSet>
      <dgm:spPr/>
    </dgm:pt>
    <dgm:pt modelId="{27AC587F-71C9-4812-A314-B0E70D8E7978}" type="pres">
      <dgm:prSet presAssocID="{0058D066-705F-4BC8-B6CD-3F2AD6A31272}" presName="ParentAccent" presStyleLbl="alignNode1" presStyleIdx="1" presStyleCnt="4"/>
      <dgm:spPr/>
    </dgm:pt>
    <dgm:pt modelId="{2009DA6E-A0CF-4B03-ADB8-B09D3E3A624F}" type="pres">
      <dgm:prSet presAssocID="{0058D066-705F-4BC8-B6CD-3F2AD6A31272}" presName="ParentSmallAccent" presStyleLbl="fgAcc1" presStyleIdx="1" presStyleCnt="4"/>
      <dgm:spPr/>
    </dgm:pt>
    <dgm:pt modelId="{33545145-4AD1-4CFA-9EFE-1032A1D1E3C3}" type="pres">
      <dgm:prSet presAssocID="{0058D066-705F-4BC8-B6CD-3F2AD6A31272}" presName="Parent" presStyleLbl="revTx" presStyleIdx="5" presStyleCnt="1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EDBE13-3003-4E71-9092-1AF7DAF52EAF}" type="pres">
      <dgm:prSet presAssocID="{0058D066-705F-4BC8-B6CD-3F2AD6A31272}" presName="childShape" presStyleCnt="0">
        <dgm:presLayoutVars>
          <dgm:chMax val="0"/>
          <dgm:chPref val="0"/>
        </dgm:presLayoutVars>
      </dgm:prSet>
      <dgm:spPr/>
    </dgm:pt>
    <dgm:pt modelId="{8B2C2712-D9C0-4164-B87D-5E33ED09795B}" type="pres">
      <dgm:prSet presAssocID="{76CA6376-0F0E-4E77-B3F4-6EF99DABEA85}" presName="childComposite" presStyleCnt="0">
        <dgm:presLayoutVars>
          <dgm:chMax val="0"/>
          <dgm:chPref val="0"/>
        </dgm:presLayoutVars>
      </dgm:prSet>
      <dgm:spPr/>
    </dgm:pt>
    <dgm:pt modelId="{C795B250-3C93-41CE-856A-EFA0AE3ED75B}" type="pres">
      <dgm:prSet presAssocID="{76CA6376-0F0E-4E77-B3F4-6EF99DABEA85}" presName="ChildAccent" presStyleLbl="solidFgAcc1" presStyleIdx="4" presStyleCnt="14"/>
      <dgm:spPr/>
    </dgm:pt>
    <dgm:pt modelId="{F05686A4-A2B9-4FA6-A422-04E2CA5C53D1}" type="pres">
      <dgm:prSet presAssocID="{76CA6376-0F0E-4E77-B3F4-6EF99DABEA85}" presName="Child" presStyleLbl="revTx" presStyleIdx="6" presStyleCnt="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6272C-8145-4F40-9EF9-7CB88299C3E4}" type="pres">
      <dgm:prSet presAssocID="{623F9E21-DDCB-410F-9B34-A8F4A6FC1E83}" presName="childComposite" presStyleCnt="0">
        <dgm:presLayoutVars>
          <dgm:chMax val="0"/>
          <dgm:chPref val="0"/>
        </dgm:presLayoutVars>
      </dgm:prSet>
      <dgm:spPr/>
    </dgm:pt>
    <dgm:pt modelId="{254D50A4-512C-4A2D-88AB-9E941B5972C5}" type="pres">
      <dgm:prSet presAssocID="{623F9E21-DDCB-410F-9B34-A8F4A6FC1E83}" presName="ChildAccent" presStyleLbl="solidFgAcc1" presStyleIdx="5" presStyleCnt="14"/>
      <dgm:spPr/>
    </dgm:pt>
    <dgm:pt modelId="{87887977-70EC-400C-9C83-7A9F6BB1988F}" type="pres">
      <dgm:prSet presAssocID="{623F9E21-DDCB-410F-9B34-A8F4A6FC1E83}" presName="Child" presStyleLbl="revTx" presStyleIdx="7" presStyleCnt="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3711C5-FB55-4EE1-83E8-0CE7F69CDE04}" type="pres">
      <dgm:prSet presAssocID="{EB58503F-2E83-4AA4-A594-EC8E4D92B058}" presName="childComposite" presStyleCnt="0">
        <dgm:presLayoutVars>
          <dgm:chMax val="0"/>
          <dgm:chPref val="0"/>
        </dgm:presLayoutVars>
      </dgm:prSet>
      <dgm:spPr/>
    </dgm:pt>
    <dgm:pt modelId="{4E5BB9C1-BEF9-485E-97CC-53EEEA92E0B0}" type="pres">
      <dgm:prSet presAssocID="{EB58503F-2E83-4AA4-A594-EC8E4D92B058}" presName="ChildAccent" presStyleLbl="solidFgAcc1" presStyleIdx="6" presStyleCnt="14"/>
      <dgm:spPr/>
    </dgm:pt>
    <dgm:pt modelId="{3ACDD188-D9B3-492C-9212-B96CB341E016}" type="pres">
      <dgm:prSet presAssocID="{EB58503F-2E83-4AA4-A594-EC8E4D92B058}" presName="Child" presStyleLbl="revTx" presStyleIdx="8" presStyleCnt="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5D28E3-4974-4CE9-ACBE-D3DEBB37931E}" type="pres">
      <dgm:prSet presAssocID="{DD9FE355-7D2D-40A1-9742-5D69D7A3ABD0}" presName="childComposite" presStyleCnt="0">
        <dgm:presLayoutVars>
          <dgm:chMax val="0"/>
          <dgm:chPref val="0"/>
        </dgm:presLayoutVars>
      </dgm:prSet>
      <dgm:spPr/>
    </dgm:pt>
    <dgm:pt modelId="{5DD38338-F7AB-4E01-82EB-13622446E997}" type="pres">
      <dgm:prSet presAssocID="{DD9FE355-7D2D-40A1-9742-5D69D7A3ABD0}" presName="ChildAccent" presStyleLbl="solidFgAcc1" presStyleIdx="7" presStyleCnt="14"/>
      <dgm:spPr/>
    </dgm:pt>
    <dgm:pt modelId="{9EF74576-6D0C-4892-9ABF-59D675C276E6}" type="pres">
      <dgm:prSet presAssocID="{DD9FE355-7D2D-40A1-9742-5D69D7A3ABD0}" presName="Child" presStyleLbl="revTx" presStyleIdx="9" presStyleCnt="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430825-50D2-4E4C-882D-A2B9FF9CC56B}" type="pres">
      <dgm:prSet presAssocID="{3C4E11F8-D49D-484B-B6E2-1B571D49A130}" presName="root" presStyleCnt="0">
        <dgm:presLayoutVars>
          <dgm:chMax/>
          <dgm:chPref/>
        </dgm:presLayoutVars>
      </dgm:prSet>
      <dgm:spPr/>
    </dgm:pt>
    <dgm:pt modelId="{F0254F43-23A9-4054-AAC8-ECE14D1C6457}" type="pres">
      <dgm:prSet presAssocID="{3C4E11F8-D49D-484B-B6E2-1B571D49A130}" presName="rootComposite" presStyleCnt="0">
        <dgm:presLayoutVars/>
      </dgm:prSet>
      <dgm:spPr/>
    </dgm:pt>
    <dgm:pt modelId="{25ED8708-4229-411C-B556-77B610AD45B2}" type="pres">
      <dgm:prSet presAssocID="{3C4E11F8-D49D-484B-B6E2-1B571D49A130}" presName="ParentAccent" presStyleLbl="alignNode1" presStyleIdx="2" presStyleCnt="4"/>
      <dgm:spPr/>
    </dgm:pt>
    <dgm:pt modelId="{D0B25D1E-89CD-4523-B57B-30565D4D38A8}" type="pres">
      <dgm:prSet presAssocID="{3C4E11F8-D49D-484B-B6E2-1B571D49A130}" presName="ParentSmallAccent" presStyleLbl="fgAcc1" presStyleIdx="2" presStyleCnt="4"/>
      <dgm:spPr/>
    </dgm:pt>
    <dgm:pt modelId="{023E5550-301C-46DB-9CD8-14629E504E3A}" type="pres">
      <dgm:prSet presAssocID="{3C4E11F8-D49D-484B-B6E2-1B571D49A130}" presName="Parent" presStyleLbl="revTx" presStyleIdx="10" presStyleCnt="1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C5BF62A-E451-4996-A39C-0083AA3C4894}" type="pres">
      <dgm:prSet presAssocID="{3C4E11F8-D49D-484B-B6E2-1B571D49A130}" presName="childShape" presStyleCnt="0">
        <dgm:presLayoutVars>
          <dgm:chMax val="0"/>
          <dgm:chPref val="0"/>
        </dgm:presLayoutVars>
      </dgm:prSet>
      <dgm:spPr/>
    </dgm:pt>
    <dgm:pt modelId="{9EA88CD5-A3DA-4DA2-AFFB-9F468D02AF2B}" type="pres">
      <dgm:prSet presAssocID="{7F09A95F-82A9-4AC9-A89D-B7421A924784}" presName="childComposite" presStyleCnt="0">
        <dgm:presLayoutVars>
          <dgm:chMax val="0"/>
          <dgm:chPref val="0"/>
        </dgm:presLayoutVars>
      </dgm:prSet>
      <dgm:spPr/>
    </dgm:pt>
    <dgm:pt modelId="{1B527523-ADA1-466B-9047-69D384B57814}" type="pres">
      <dgm:prSet presAssocID="{7F09A95F-82A9-4AC9-A89D-B7421A924784}" presName="ChildAccent" presStyleLbl="solidFgAcc1" presStyleIdx="8" presStyleCnt="14"/>
      <dgm:spPr/>
    </dgm:pt>
    <dgm:pt modelId="{9B6DFE0E-5070-4129-9586-A550CD8EC006}" type="pres">
      <dgm:prSet presAssocID="{7F09A95F-82A9-4AC9-A89D-B7421A924784}" presName="Child" presStyleLbl="revTx" presStyleIdx="11" presStyleCnt="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324F48-0B6F-4A8D-B459-7E1A9A136164}" type="pres">
      <dgm:prSet presAssocID="{3C540172-9963-444D-89EF-B6A1458E4567}" presName="childComposite" presStyleCnt="0">
        <dgm:presLayoutVars>
          <dgm:chMax val="0"/>
          <dgm:chPref val="0"/>
        </dgm:presLayoutVars>
      </dgm:prSet>
      <dgm:spPr/>
    </dgm:pt>
    <dgm:pt modelId="{5EED8527-CC84-450C-A27E-A7C93AC36A34}" type="pres">
      <dgm:prSet presAssocID="{3C540172-9963-444D-89EF-B6A1458E4567}" presName="ChildAccent" presStyleLbl="solidFgAcc1" presStyleIdx="9" presStyleCnt="14"/>
      <dgm:spPr/>
    </dgm:pt>
    <dgm:pt modelId="{24615AF5-E315-4482-BD03-9303B21B9516}" type="pres">
      <dgm:prSet presAssocID="{3C540172-9963-444D-89EF-B6A1458E4567}" presName="Child" presStyleLbl="revTx" presStyleIdx="12" presStyleCnt="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9F45A70-ED8E-4D73-A5F3-20C8A2362587}" type="pres">
      <dgm:prSet presAssocID="{531106A9-CA6F-45CA-A702-2B88920528F0}" presName="childComposite" presStyleCnt="0">
        <dgm:presLayoutVars>
          <dgm:chMax val="0"/>
          <dgm:chPref val="0"/>
        </dgm:presLayoutVars>
      </dgm:prSet>
      <dgm:spPr/>
    </dgm:pt>
    <dgm:pt modelId="{17FA59CF-DF79-4F52-A4FC-FD0A6C922A4D}" type="pres">
      <dgm:prSet presAssocID="{531106A9-CA6F-45CA-A702-2B88920528F0}" presName="ChildAccent" presStyleLbl="solidFgAcc1" presStyleIdx="10" presStyleCnt="14"/>
      <dgm:spPr/>
    </dgm:pt>
    <dgm:pt modelId="{27EE411C-4136-487D-A31D-854035A26545}" type="pres">
      <dgm:prSet presAssocID="{531106A9-CA6F-45CA-A702-2B88920528F0}" presName="Child" presStyleLbl="revTx" presStyleIdx="13" presStyleCnt="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A3CC1E-7006-47F4-AA0F-39BC5E9FBA29}" type="pres">
      <dgm:prSet presAssocID="{FE4C6D14-652B-4754-8144-3905E159B0D0}" presName="childComposite" presStyleCnt="0">
        <dgm:presLayoutVars>
          <dgm:chMax val="0"/>
          <dgm:chPref val="0"/>
        </dgm:presLayoutVars>
      </dgm:prSet>
      <dgm:spPr/>
    </dgm:pt>
    <dgm:pt modelId="{0187862B-0A34-4672-B812-057F3C555417}" type="pres">
      <dgm:prSet presAssocID="{FE4C6D14-652B-4754-8144-3905E159B0D0}" presName="ChildAccent" presStyleLbl="solidFgAcc1" presStyleIdx="11" presStyleCnt="14"/>
      <dgm:spPr/>
    </dgm:pt>
    <dgm:pt modelId="{8DFBFBA1-7B84-45FB-8ED0-82B80BDF7580}" type="pres">
      <dgm:prSet presAssocID="{FE4C6D14-652B-4754-8144-3905E159B0D0}" presName="Child" presStyleLbl="revTx" presStyleIdx="14" presStyleCnt="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96B789-904D-4009-9A1C-2DF05A819F8C}" type="pres">
      <dgm:prSet presAssocID="{EFD6C8A7-C515-4683-B953-5A1F56185962}" presName="root" presStyleCnt="0">
        <dgm:presLayoutVars>
          <dgm:chMax/>
          <dgm:chPref/>
        </dgm:presLayoutVars>
      </dgm:prSet>
      <dgm:spPr/>
    </dgm:pt>
    <dgm:pt modelId="{4F34E5EB-3476-4006-A9DC-47F78DB25B39}" type="pres">
      <dgm:prSet presAssocID="{EFD6C8A7-C515-4683-B953-5A1F56185962}" presName="rootComposite" presStyleCnt="0">
        <dgm:presLayoutVars/>
      </dgm:prSet>
      <dgm:spPr/>
    </dgm:pt>
    <dgm:pt modelId="{FEEF33A7-F7B9-4C33-9FDB-C10D0C7A7672}" type="pres">
      <dgm:prSet presAssocID="{EFD6C8A7-C515-4683-B953-5A1F56185962}" presName="ParentAccent" presStyleLbl="alignNode1" presStyleIdx="3" presStyleCnt="4"/>
      <dgm:spPr/>
    </dgm:pt>
    <dgm:pt modelId="{BEE01AAC-2FFD-46A3-A604-240B8B8718D0}" type="pres">
      <dgm:prSet presAssocID="{EFD6C8A7-C515-4683-B953-5A1F56185962}" presName="ParentSmallAccent" presStyleLbl="fgAcc1" presStyleIdx="3" presStyleCnt="4"/>
      <dgm:spPr/>
    </dgm:pt>
    <dgm:pt modelId="{22A10F88-F808-4A46-B596-746C2EDD5252}" type="pres">
      <dgm:prSet presAssocID="{EFD6C8A7-C515-4683-B953-5A1F56185962}" presName="Parent" presStyleLbl="revTx" presStyleIdx="15" presStyleCnt="1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F5E997-5CBE-454D-83EB-C51EB93EA3B7}" type="pres">
      <dgm:prSet presAssocID="{EFD6C8A7-C515-4683-B953-5A1F56185962}" presName="childShape" presStyleCnt="0">
        <dgm:presLayoutVars>
          <dgm:chMax val="0"/>
          <dgm:chPref val="0"/>
        </dgm:presLayoutVars>
      </dgm:prSet>
      <dgm:spPr/>
    </dgm:pt>
    <dgm:pt modelId="{A6FAB4DD-8B88-4FEA-A922-9EE40812030F}" type="pres">
      <dgm:prSet presAssocID="{73ADEAC4-E51C-45E9-86C5-46042CCE50AB}" presName="childComposite" presStyleCnt="0">
        <dgm:presLayoutVars>
          <dgm:chMax val="0"/>
          <dgm:chPref val="0"/>
        </dgm:presLayoutVars>
      </dgm:prSet>
      <dgm:spPr/>
    </dgm:pt>
    <dgm:pt modelId="{B40F2036-A854-4071-8CF0-5814589214E6}" type="pres">
      <dgm:prSet presAssocID="{73ADEAC4-E51C-45E9-86C5-46042CCE50AB}" presName="ChildAccent" presStyleLbl="solidFgAcc1" presStyleIdx="12" presStyleCnt="14"/>
      <dgm:spPr/>
    </dgm:pt>
    <dgm:pt modelId="{12620D22-6796-44F3-B441-49330605DF76}" type="pres">
      <dgm:prSet presAssocID="{73ADEAC4-E51C-45E9-86C5-46042CCE50AB}" presName="Child" presStyleLbl="revTx" presStyleIdx="16" presStyleCnt="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B44826-E611-49C9-BAB6-1EBF70334DD1}" type="pres">
      <dgm:prSet presAssocID="{4FE79E4A-F949-4908-938E-1ED9796B9982}" presName="childComposite" presStyleCnt="0">
        <dgm:presLayoutVars>
          <dgm:chMax val="0"/>
          <dgm:chPref val="0"/>
        </dgm:presLayoutVars>
      </dgm:prSet>
      <dgm:spPr/>
    </dgm:pt>
    <dgm:pt modelId="{21D04F2E-665F-496C-8967-A2BCCB01AEC9}" type="pres">
      <dgm:prSet presAssocID="{4FE79E4A-F949-4908-938E-1ED9796B9982}" presName="ChildAccent" presStyleLbl="solidFgAcc1" presStyleIdx="13" presStyleCnt="14"/>
      <dgm:spPr/>
    </dgm:pt>
    <dgm:pt modelId="{BA762BEE-3C48-4825-9C31-9842B6DBBEE2}" type="pres">
      <dgm:prSet presAssocID="{4FE79E4A-F949-4908-938E-1ED9796B9982}" presName="Child" presStyleLbl="revTx" presStyleIdx="17" presStyleCnt="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C991F4A-C02C-4909-811B-0E4D8A4446A3}" type="presOf" srcId="{76CA6376-0F0E-4E77-B3F4-6EF99DABEA85}" destId="{F05686A4-A2B9-4FA6-A422-04E2CA5C53D1}" srcOrd="0" destOrd="0" presId="urn:microsoft.com/office/officeart/2008/layout/SquareAccentList"/>
    <dgm:cxn modelId="{EC195A86-FB41-49CB-BE2D-1109561B9CC7}" type="presOf" srcId="{4FE79E4A-F949-4908-938E-1ED9796B9982}" destId="{BA762BEE-3C48-4825-9C31-9842B6DBBEE2}" srcOrd="0" destOrd="0" presId="urn:microsoft.com/office/officeart/2008/layout/SquareAccentList"/>
    <dgm:cxn modelId="{DDF9367F-FA5F-4005-AA1C-4A0B4C4F3595}" type="presOf" srcId="{623F9E21-DDCB-410F-9B34-A8F4A6FC1E83}" destId="{87887977-70EC-400C-9C83-7A9F6BB1988F}" srcOrd="0" destOrd="0" presId="urn:microsoft.com/office/officeart/2008/layout/SquareAccentList"/>
    <dgm:cxn modelId="{FE51D39D-29BA-4D0D-A71E-2761AF395740}" type="presOf" srcId="{FE4C6D14-652B-4754-8144-3905E159B0D0}" destId="{8DFBFBA1-7B84-45FB-8ED0-82B80BDF7580}" srcOrd="0" destOrd="0" presId="urn:microsoft.com/office/officeart/2008/layout/SquareAccentList"/>
    <dgm:cxn modelId="{30EFFEEB-1ED5-4C6B-ACB8-3DACFA0C0858}" type="presOf" srcId="{41366F81-C99B-44B0-BFBA-FF5335E1DCF6}" destId="{F5CFFDEF-372A-412A-A7D4-12262D66B256}" srcOrd="0" destOrd="0" presId="urn:microsoft.com/office/officeart/2008/layout/SquareAccentList"/>
    <dgm:cxn modelId="{7451E383-4758-4679-8A9C-74C514174141}" type="presOf" srcId="{97849881-898F-42A8-A275-175CB69A2C52}" destId="{ACEE5B07-718E-43D3-84A6-02D4F4CBC349}" srcOrd="0" destOrd="0" presId="urn:microsoft.com/office/officeart/2008/layout/SquareAccentList"/>
    <dgm:cxn modelId="{BE98725E-4EF4-4876-9042-5F6E38A0C7CA}" srcId="{DEC22A11-969F-4F5C-9D59-699DD54FEC02}" destId="{97849881-898F-42A8-A275-175CB69A2C52}" srcOrd="2" destOrd="0" parTransId="{3F681C48-1061-4087-A56E-59553125F8B5}" sibTransId="{6C6160B7-72F2-4FBB-A909-1D748A14B09A}"/>
    <dgm:cxn modelId="{B95454D5-79D3-4449-AD18-8056862A8634}" type="presOf" srcId="{EFD6C8A7-C515-4683-B953-5A1F56185962}" destId="{22A10F88-F808-4A46-B596-746C2EDD5252}" srcOrd="0" destOrd="0" presId="urn:microsoft.com/office/officeart/2008/layout/SquareAccentList"/>
    <dgm:cxn modelId="{3A82DE48-2D47-4E1C-8F00-71ED647A8688}" srcId="{3C4E11F8-D49D-484B-B6E2-1B571D49A130}" destId="{FE4C6D14-652B-4754-8144-3905E159B0D0}" srcOrd="3" destOrd="0" parTransId="{B0545279-5BC2-42F8-B2F6-956DD6B3E0FE}" sibTransId="{03157E48-4330-4B6C-AF5B-DDF42CB27CFA}"/>
    <dgm:cxn modelId="{70D10CCE-E96E-496D-B8CF-6CF846BA53A8}" type="presOf" srcId="{531106A9-CA6F-45CA-A702-2B88920528F0}" destId="{27EE411C-4136-487D-A31D-854035A26545}" srcOrd="0" destOrd="0" presId="urn:microsoft.com/office/officeart/2008/layout/SquareAccentList"/>
    <dgm:cxn modelId="{CA46F927-CF5E-4B4C-92CE-29C5887339A6}" type="presOf" srcId="{DD9FE355-7D2D-40A1-9742-5D69D7A3ABD0}" destId="{9EF74576-6D0C-4892-9ABF-59D675C276E6}" srcOrd="0" destOrd="0" presId="urn:microsoft.com/office/officeart/2008/layout/SquareAccentList"/>
    <dgm:cxn modelId="{C8A443CF-BF49-4C70-B822-B125E61903B0}" srcId="{3C4E11F8-D49D-484B-B6E2-1B571D49A130}" destId="{531106A9-CA6F-45CA-A702-2B88920528F0}" srcOrd="2" destOrd="0" parTransId="{E0768FC5-6EEA-4BB4-A2C6-1F612CD3FA34}" sibTransId="{F3D16B34-E634-43EF-99E6-DDC8642C89BC}"/>
    <dgm:cxn modelId="{8AE2E80A-E470-4090-B0F6-769DB2DC4F2A}" type="presOf" srcId="{31290AF6-311E-45E6-A478-B3B58A48ADF6}" destId="{D512A050-8FCF-4C71-8C1B-1FEFBE81412B}" srcOrd="0" destOrd="0" presId="urn:microsoft.com/office/officeart/2008/layout/SquareAccentList"/>
    <dgm:cxn modelId="{928ED363-C61E-4876-9DCA-C2105DA4F8F5}" type="presOf" srcId="{73ADEAC4-E51C-45E9-86C5-46042CCE50AB}" destId="{12620D22-6796-44F3-B441-49330605DF76}" srcOrd="0" destOrd="0" presId="urn:microsoft.com/office/officeart/2008/layout/SquareAccentList"/>
    <dgm:cxn modelId="{2753D4EB-DB15-4A1F-9782-2DE916995934}" type="presOf" srcId="{EB58503F-2E83-4AA4-A594-EC8E4D92B058}" destId="{3ACDD188-D9B3-492C-9212-B96CB341E016}" srcOrd="0" destOrd="0" presId="urn:microsoft.com/office/officeart/2008/layout/SquareAccentList"/>
    <dgm:cxn modelId="{32447F68-0577-4B00-9418-EFB49A1E074F}" type="presOf" srcId="{0058D066-705F-4BC8-B6CD-3F2AD6A31272}" destId="{33545145-4AD1-4CFA-9EFE-1032A1D1E3C3}" srcOrd="0" destOrd="0" presId="urn:microsoft.com/office/officeart/2008/layout/SquareAccentList"/>
    <dgm:cxn modelId="{41CB56EC-E15B-4213-9B71-59D9911542D8}" srcId="{0058D066-705F-4BC8-B6CD-3F2AD6A31272}" destId="{DD9FE355-7D2D-40A1-9742-5D69D7A3ABD0}" srcOrd="3" destOrd="0" parTransId="{63A91A8A-D721-469E-81A1-8A511F645AD9}" sibTransId="{1EAC100E-1E6A-410B-AC6D-51306040681A}"/>
    <dgm:cxn modelId="{44AEEC49-8089-4653-9D0B-72F03B5EA41C}" type="presOf" srcId="{A1BABEAD-CBC7-46B2-B177-70DE57BC100A}" destId="{2A2D3285-D5AF-4142-9021-DE4EBBEC11B9}" srcOrd="0" destOrd="0" presId="urn:microsoft.com/office/officeart/2008/layout/SquareAccentList"/>
    <dgm:cxn modelId="{127CBC0E-35BB-4D48-BD25-CCA9A2EF20DE}" srcId="{A1BABEAD-CBC7-46B2-B177-70DE57BC100A}" destId="{DEC22A11-969F-4F5C-9D59-699DD54FEC02}" srcOrd="0" destOrd="0" parTransId="{6C661981-EA3B-45CF-B978-0EFB13D316CF}" sibTransId="{48BF2438-A9D8-4452-9013-A4A3FE279C7E}"/>
    <dgm:cxn modelId="{6824B38B-D961-4B18-B726-59577EF59D10}" srcId="{DEC22A11-969F-4F5C-9D59-699DD54FEC02}" destId="{41366F81-C99B-44B0-BFBA-FF5335E1DCF6}" srcOrd="1" destOrd="0" parTransId="{11F7F744-1F3D-4A6E-A9BB-DF6852FF1325}" sibTransId="{301C5BB0-3FF2-49C9-808F-ED30AD270E5E}"/>
    <dgm:cxn modelId="{44C7EA5B-F0EC-43E7-AA3D-7D85830DEA6F}" type="presOf" srcId="{3C4E11F8-D49D-484B-B6E2-1B571D49A130}" destId="{023E5550-301C-46DB-9CD8-14629E504E3A}" srcOrd="0" destOrd="0" presId="urn:microsoft.com/office/officeart/2008/layout/SquareAccentList"/>
    <dgm:cxn modelId="{20F0234D-FE0F-4D45-A853-1474C401E88C}" srcId="{EFD6C8A7-C515-4683-B953-5A1F56185962}" destId="{4FE79E4A-F949-4908-938E-1ED9796B9982}" srcOrd="1" destOrd="0" parTransId="{04495225-83E4-4D15-B255-949CC081F866}" sibTransId="{D893D332-A425-4BD5-BD93-43F228AEAB64}"/>
    <dgm:cxn modelId="{D2F63BBE-4E71-464B-A231-DF311DC323CD}" srcId="{EFD6C8A7-C515-4683-B953-5A1F56185962}" destId="{73ADEAC4-E51C-45E9-86C5-46042CCE50AB}" srcOrd="0" destOrd="0" parTransId="{6443C2B3-18DA-41D8-B5D2-A79323ECF104}" sibTransId="{B253071A-C795-4781-AE8F-9393FACC7C0A}"/>
    <dgm:cxn modelId="{0839AB7B-DB14-444B-800C-787963C4226D}" srcId="{DEC22A11-969F-4F5C-9D59-699DD54FEC02}" destId="{31290AF6-311E-45E6-A478-B3B58A48ADF6}" srcOrd="3" destOrd="0" parTransId="{F24DD968-5EC0-4882-AE94-EA072EBB6E21}" sibTransId="{E9D954F8-7F66-404D-8893-034E7C6F0040}"/>
    <dgm:cxn modelId="{6998E49F-347A-4C83-9C42-F8BBE7A4337A}" type="presOf" srcId="{A037CA64-D3FB-49B1-9EAC-682C703A0791}" destId="{AC6F24EB-9973-4720-8AE7-B33D2C7F02B8}" srcOrd="0" destOrd="0" presId="urn:microsoft.com/office/officeart/2008/layout/SquareAccentList"/>
    <dgm:cxn modelId="{EC23907D-EC4A-4FB8-9DBF-3B56D3B5275F}" srcId="{0058D066-705F-4BC8-B6CD-3F2AD6A31272}" destId="{EB58503F-2E83-4AA4-A594-EC8E4D92B058}" srcOrd="2" destOrd="0" parTransId="{955381EE-DBF2-41D5-BFD9-86D645E0363A}" sibTransId="{112FC456-AB59-4593-AA19-EC7A05760D89}"/>
    <dgm:cxn modelId="{8C1B4139-16C2-4E63-A60C-3C2552123055}" srcId="{0058D066-705F-4BC8-B6CD-3F2AD6A31272}" destId="{76CA6376-0F0E-4E77-B3F4-6EF99DABEA85}" srcOrd="0" destOrd="0" parTransId="{AB4106D6-40EE-459D-9D27-9249518709FF}" sibTransId="{9D47891C-3450-4CC8-9072-232BBE565B07}"/>
    <dgm:cxn modelId="{FD8A43DF-8155-4809-83FA-3EAE501CD68D}" type="presOf" srcId="{7F09A95F-82A9-4AC9-A89D-B7421A924784}" destId="{9B6DFE0E-5070-4129-9586-A550CD8EC006}" srcOrd="0" destOrd="0" presId="urn:microsoft.com/office/officeart/2008/layout/SquareAccentList"/>
    <dgm:cxn modelId="{36CF7135-5220-4002-9E5C-2C092BBE29D2}" srcId="{3C4E11F8-D49D-484B-B6E2-1B571D49A130}" destId="{3C540172-9963-444D-89EF-B6A1458E4567}" srcOrd="1" destOrd="0" parTransId="{FD7D7879-6A9E-414B-B1EA-FCC989E427E8}" sibTransId="{C47D3724-DD8A-457D-81D9-A308C47B333C}"/>
    <dgm:cxn modelId="{41B32658-0B90-41EE-9E19-19433B674893}" srcId="{A1BABEAD-CBC7-46B2-B177-70DE57BC100A}" destId="{3C4E11F8-D49D-484B-B6E2-1B571D49A130}" srcOrd="2" destOrd="0" parTransId="{1ED56E8B-4A8C-41FC-A967-DD544C467CC7}" sibTransId="{5697297A-EB04-4F29-A467-12140496CF77}"/>
    <dgm:cxn modelId="{3C1B278A-4150-40E7-ADD2-037B26EA0998}" srcId="{DEC22A11-969F-4F5C-9D59-699DD54FEC02}" destId="{A037CA64-D3FB-49B1-9EAC-682C703A0791}" srcOrd="0" destOrd="0" parTransId="{3DE13768-1DBA-4A6D-8DB0-B684F742B04F}" sibTransId="{38ED1C71-A55B-433B-83F2-AE33C54534A3}"/>
    <dgm:cxn modelId="{0A1D0C1F-9614-479A-8725-7370E5FF8309}" srcId="{3C4E11F8-D49D-484B-B6E2-1B571D49A130}" destId="{7F09A95F-82A9-4AC9-A89D-B7421A924784}" srcOrd="0" destOrd="0" parTransId="{C9351199-9B4B-400A-A272-5690D45D1C42}" sibTransId="{5847742D-A992-49F3-8032-628E2D09F645}"/>
    <dgm:cxn modelId="{CADB7DAA-19BF-4C88-8F0E-88E930D51C57}" srcId="{A1BABEAD-CBC7-46B2-B177-70DE57BC100A}" destId="{EFD6C8A7-C515-4683-B953-5A1F56185962}" srcOrd="3" destOrd="0" parTransId="{B4EE9A39-2267-4DA8-931F-787DD7E8959B}" sibTransId="{10F2BEBA-6A50-4259-BAB8-C4E8E6B30E67}"/>
    <dgm:cxn modelId="{B745EA73-8B67-46E6-B64A-3A84BBAAC92F}" type="presOf" srcId="{3C540172-9963-444D-89EF-B6A1458E4567}" destId="{24615AF5-E315-4482-BD03-9303B21B9516}" srcOrd="0" destOrd="0" presId="urn:microsoft.com/office/officeart/2008/layout/SquareAccentList"/>
    <dgm:cxn modelId="{7EA51AD9-8CD5-47A2-88BF-465A90F8599A}" srcId="{A1BABEAD-CBC7-46B2-B177-70DE57BC100A}" destId="{0058D066-705F-4BC8-B6CD-3F2AD6A31272}" srcOrd="1" destOrd="0" parTransId="{21933D82-8FAA-4405-A468-E3852C880926}" sibTransId="{D4B305F0-F89F-493C-84CC-A3B0144D6EB2}"/>
    <dgm:cxn modelId="{A9CEB793-08EC-4899-8A0E-71527333799A}" srcId="{0058D066-705F-4BC8-B6CD-3F2AD6A31272}" destId="{623F9E21-DDCB-410F-9B34-A8F4A6FC1E83}" srcOrd="1" destOrd="0" parTransId="{5B3FCD9A-F8E8-4BC2-AF25-297F8ECBECBE}" sibTransId="{D62720BA-3A97-45F2-BD37-A039794E2412}"/>
    <dgm:cxn modelId="{4F58FB40-607D-4C41-876B-44B96417FA7B}" type="presOf" srcId="{DEC22A11-969F-4F5C-9D59-699DD54FEC02}" destId="{BDEDC20B-0030-462C-9CA5-FE5A4017A4F2}" srcOrd="0" destOrd="0" presId="urn:microsoft.com/office/officeart/2008/layout/SquareAccentList"/>
    <dgm:cxn modelId="{389B5373-D13C-44ED-8FEC-7919764453B8}" type="presParOf" srcId="{2A2D3285-D5AF-4142-9021-DE4EBBEC11B9}" destId="{CCB7A617-71C6-4812-B3F2-A301D85B4E09}" srcOrd="0" destOrd="0" presId="urn:microsoft.com/office/officeart/2008/layout/SquareAccentList"/>
    <dgm:cxn modelId="{96F02448-B497-4683-A403-F96CA400A58E}" type="presParOf" srcId="{CCB7A617-71C6-4812-B3F2-A301D85B4E09}" destId="{D3E87815-0CAE-4AC1-8876-D8FF42D3E796}" srcOrd="0" destOrd="0" presId="urn:microsoft.com/office/officeart/2008/layout/SquareAccentList"/>
    <dgm:cxn modelId="{0955020F-9126-4997-AD4E-6D782BE92FC2}" type="presParOf" srcId="{D3E87815-0CAE-4AC1-8876-D8FF42D3E796}" destId="{9A816E3E-76FF-465E-808B-1786D41F583F}" srcOrd="0" destOrd="0" presId="urn:microsoft.com/office/officeart/2008/layout/SquareAccentList"/>
    <dgm:cxn modelId="{61F2E2DF-8E03-4909-B4FC-3FD4D0105266}" type="presParOf" srcId="{D3E87815-0CAE-4AC1-8876-D8FF42D3E796}" destId="{64FFFD72-B97A-4C89-9941-AE51954F77B3}" srcOrd="1" destOrd="0" presId="urn:microsoft.com/office/officeart/2008/layout/SquareAccentList"/>
    <dgm:cxn modelId="{BB25971E-8998-448B-B59D-5DCBFCB11E1F}" type="presParOf" srcId="{D3E87815-0CAE-4AC1-8876-D8FF42D3E796}" destId="{BDEDC20B-0030-462C-9CA5-FE5A4017A4F2}" srcOrd="2" destOrd="0" presId="urn:microsoft.com/office/officeart/2008/layout/SquareAccentList"/>
    <dgm:cxn modelId="{85AFD1A8-D42A-4944-8709-DE53355C1613}" type="presParOf" srcId="{CCB7A617-71C6-4812-B3F2-A301D85B4E09}" destId="{E376F05E-C8E3-4604-A066-C852A5ED1FC1}" srcOrd="1" destOrd="0" presId="urn:microsoft.com/office/officeart/2008/layout/SquareAccentList"/>
    <dgm:cxn modelId="{CBEB6DF9-8D98-4888-833E-9731DB9442C9}" type="presParOf" srcId="{E376F05E-C8E3-4604-A066-C852A5ED1FC1}" destId="{0667A319-ED9A-4AEB-875F-FD048E7B086D}" srcOrd="0" destOrd="0" presId="urn:microsoft.com/office/officeart/2008/layout/SquareAccentList"/>
    <dgm:cxn modelId="{2E9298A5-4318-47A8-BF52-B7FBADF60B6A}" type="presParOf" srcId="{0667A319-ED9A-4AEB-875F-FD048E7B086D}" destId="{E8C67256-39E3-465C-B1A0-3B94D366E20B}" srcOrd="0" destOrd="0" presId="urn:microsoft.com/office/officeart/2008/layout/SquareAccentList"/>
    <dgm:cxn modelId="{99992F53-9D2C-4DD5-AE63-365E093C8FA3}" type="presParOf" srcId="{0667A319-ED9A-4AEB-875F-FD048E7B086D}" destId="{AC6F24EB-9973-4720-8AE7-B33D2C7F02B8}" srcOrd="1" destOrd="0" presId="urn:microsoft.com/office/officeart/2008/layout/SquareAccentList"/>
    <dgm:cxn modelId="{0C01B80C-03CA-46B1-8992-97D9BB8FCB57}" type="presParOf" srcId="{E376F05E-C8E3-4604-A066-C852A5ED1FC1}" destId="{627D3A09-8CB0-448C-9EF9-79184D308EFC}" srcOrd="1" destOrd="0" presId="urn:microsoft.com/office/officeart/2008/layout/SquareAccentList"/>
    <dgm:cxn modelId="{E5BC280C-D10E-4139-9D96-B61BE27404C5}" type="presParOf" srcId="{627D3A09-8CB0-448C-9EF9-79184D308EFC}" destId="{0E16EC26-7E58-4DFE-883F-C78D18469F51}" srcOrd="0" destOrd="0" presId="urn:microsoft.com/office/officeart/2008/layout/SquareAccentList"/>
    <dgm:cxn modelId="{0E2C401E-C488-4C76-B932-2F1BF1BB619D}" type="presParOf" srcId="{627D3A09-8CB0-448C-9EF9-79184D308EFC}" destId="{F5CFFDEF-372A-412A-A7D4-12262D66B256}" srcOrd="1" destOrd="0" presId="urn:microsoft.com/office/officeart/2008/layout/SquareAccentList"/>
    <dgm:cxn modelId="{438B7E61-3694-40CE-8A2E-EA245826F87C}" type="presParOf" srcId="{E376F05E-C8E3-4604-A066-C852A5ED1FC1}" destId="{F975DEE5-2DCE-41EA-80AB-47CB7105CB37}" srcOrd="2" destOrd="0" presId="urn:microsoft.com/office/officeart/2008/layout/SquareAccentList"/>
    <dgm:cxn modelId="{FE5945D7-9227-4A98-9D4F-CFDAB53C4C64}" type="presParOf" srcId="{F975DEE5-2DCE-41EA-80AB-47CB7105CB37}" destId="{35AE295C-64EE-4795-A6CF-CF92A4D587D3}" srcOrd="0" destOrd="0" presId="urn:microsoft.com/office/officeart/2008/layout/SquareAccentList"/>
    <dgm:cxn modelId="{FBC69372-7053-4D4C-ACCA-5AA7CFE797A1}" type="presParOf" srcId="{F975DEE5-2DCE-41EA-80AB-47CB7105CB37}" destId="{ACEE5B07-718E-43D3-84A6-02D4F4CBC349}" srcOrd="1" destOrd="0" presId="urn:microsoft.com/office/officeart/2008/layout/SquareAccentList"/>
    <dgm:cxn modelId="{D0AC9109-AFA0-42B4-9BE3-949DBF694F99}" type="presParOf" srcId="{E376F05E-C8E3-4604-A066-C852A5ED1FC1}" destId="{36ECED2E-B08B-4ADB-9C49-C48F0BE888E6}" srcOrd="3" destOrd="0" presId="urn:microsoft.com/office/officeart/2008/layout/SquareAccentList"/>
    <dgm:cxn modelId="{88E45C5C-7D91-43A5-8943-AB1024F1CE12}" type="presParOf" srcId="{36ECED2E-B08B-4ADB-9C49-C48F0BE888E6}" destId="{DEE9238F-EB66-48D9-A40A-E87BF929D7AC}" srcOrd="0" destOrd="0" presId="urn:microsoft.com/office/officeart/2008/layout/SquareAccentList"/>
    <dgm:cxn modelId="{351E890A-7FE2-4B9F-83DB-9A5E53A86EF4}" type="presParOf" srcId="{36ECED2E-B08B-4ADB-9C49-C48F0BE888E6}" destId="{D512A050-8FCF-4C71-8C1B-1FEFBE81412B}" srcOrd="1" destOrd="0" presId="urn:microsoft.com/office/officeart/2008/layout/SquareAccentList"/>
    <dgm:cxn modelId="{D93BC67B-7182-4881-9DA9-6FD41ECE5EF2}" type="presParOf" srcId="{2A2D3285-D5AF-4142-9021-DE4EBBEC11B9}" destId="{A9BF25B2-CD9D-4C9A-B4BE-5E3C43A84C38}" srcOrd="1" destOrd="0" presId="urn:microsoft.com/office/officeart/2008/layout/SquareAccentList"/>
    <dgm:cxn modelId="{21589271-2364-4E76-95DF-2F1772BC95D7}" type="presParOf" srcId="{A9BF25B2-CD9D-4C9A-B4BE-5E3C43A84C38}" destId="{050859F0-E504-4DE3-8AE2-68EE043D9D53}" srcOrd="0" destOrd="0" presId="urn:microsoft.com/office/officeart/2008/layout/SquareAccentList"/>
    <dgm:cxn modelId="{6F658004-E211-4040-8743-76DF2376218F}" type="presParOf" srcId="{050859F0-E504-4DE3-8AE2-68EE043D9D53}" destId="{27AC587F-71C9-4812-A314-B0E70D8E7978}" srcOrd="0" destOrd="0" presId="urn:microsoft.com/office/officeart/2008/layout/SquareAccentList"/>
    <dgm:cxn modelId="{091208C9-0C07-4E98-8D26-890E4EA6C004}" type="presParOf" srcId="{050859F0-E504-4DE3-8AE2-68EE043D9D53}" destId="{2009DA6E-A0CF-4B03-ADB8-B09D3E3A624F}" srcOrd="1" destOrd="0" presId="urn:microsoft.com/office/officeart/2008/layout/SquareAccentList"/>
    <dgm:cxn modelId="{83E38983-7605-4F66-80A2-0494240253DC}" type="presParOf" srcId="{050859F0-E504-4DE3-8AE2-68EE043D9D53}" destId="{33545145-4AD1-4CFA-9EFE-1032A1D1E3C3}" srcOrd="2" destOrd="0" presId="urn:microsoft.com/office/officeart/2008/layout/SquareAccentList"/>
    <dgm:cxn modelId="{0AD74AEA-335A-4C01-9264-B2984E4E4637}" type="presParOf" srcId="{A9BF25B2-CD9D-4C9A-B4BE-5E3C43A84C38}" destId="{D9EDBE13-3003-4E71-9092-1AF7DAF52EAF}" srcOrd="1" destOrd="0" presId="urn:microsoft.com/office/officeart/2008/layout/SquareAccentList"/>
    <dgm:cxn modelId="{009B6970-E594-4F40-B015-6D8B88D060B8}" type="presParOf" srcId="{D9EDBE13-3003-4E71-9092-1AF7DAF52EAF}" destId="{8B2C2712-D9C0-4164-B87D-5E33ED09795B}" srcOrd="0" destOrd="0" presId="urn:microsoft.com/office/officeart/2008/layout/SquareAccentList"/>
    <dgm:cxn modelId="{2178433A-EBB3-46C6-A128-DEDAA449D195}" type="presParOf" srcId="{8B2C2712-D9C0-4164-B87D-5E33ED09795B}" destId="{C795B250-3C93-41CE-856A-EFA0AE3ED75B}" srcOrd="0" destOrd="0" presId="urn:microsoft.com/office/officeart/2008/layout/SquareAccentList"/>
    <dgm:cxn modelId="{6E8428D2-8FA5-4F4A-A8E7-6517CC97A53F}" type="presParOf" srcId="{8B2C2712-D9C0-4164-B87D-5E33ED09795B}" destId="{F05686A4-A2B9-4FA6-A422-04E2CA5C53D1}" srcOrd="1" destOrd="0" presId="urn:microsoft.com/office/officeart/2008/layout/SquareAccentList"/>
    <dgm:cxn modelId="{A5747E0D-8BCE-40E6-963A-32E0F344248E}" type="presParOf" srcId="{D9EDBE13-3003-4E71-9092-1AF7DAF52EAF}" destId="{CB86272C-8145-4F40-9EF9-7CB88299C3E4}" srcOrd="1" destOrd="0" presId="urn:microsoft.com/office/officeart/2008/layout/SquareAccentList"/>
    <dgm:cxn modelId="{6E13DEB5-DCC5-483B-8433-BCD1F5D31A7F}" type="presParOf" srcId="{CB86272C-8145-4F40-9EF9-7CB88299C3E4}" destId="{254D50A4-512C-4A2D-88AB-9E941B5972C5}" srcOrd="0" destOrd="0" presId="urn:microsoft.com/office/officeart/2008/layout/SquareAccentList"/>
    <dgm:cxn modelId="{4F377230-6E9C-441E-8EC2-F283F89CE02C}" type="presParOf" srcId="{CB86272C-8145-4F40-9EF9-7CB88299C3E4}" destId="{87887977-70EC-400C-9C83-7A9F6BB1988F}" srcOrd="1" destOrd="0" presId="urn:microsoft.com/office/officeart/2008/layout/SquareAccentList"/>
    <dgm:cxn modelId="{09972CEB-7E3F-49B7-A23A-BCCE53E8D309}" type="presParOf" srcId="{D9EDBE13-3003-4E71-9092-1AF7DAF52EAF}" destId="{7D3711C5-FB55-4EE1-83E8-0CE7F69CDE04}" srcOrd="2" destOrd="0" presId="urn:microsoft.com/office/officeart/2008/layout/SquareAccentList"/>
    <dgm:cxn modelId="{C15073B5-6EF4-472C-A668-963BFD1E99A5}" type="presParOf" srcId="{7D3711C5-FB55-4EE1-83E8-0CE7F69CDE04}" destId="{4E5BB9C1-BEF9-485E-97CC-53EEEA92E0B0}" srcOrd="0" destOrd="0" presId="urn:microsoft.com/office/officeart/2008/layout/SquareAccentList"/>
    <dgm:cxn modelId="{93BE70DE-5956-47DC-AAED-1DEA347EC53A}" type="presParOf" srcId="{7D3711C5-FB55-4EE1-83E8-0CE7F69CDE04}" destId="{3ACDD188-D9B3-492C-9212-B96CB341E016}" srcOrd="1" destOrd="0" presId="urn:microsoft.com/office/officeart/2008/layout/SquareAccentList"/>
    <dgm:cxn modelId="{D410B34F-F1DF-41CC-B319-0B0629953197}" type="presParOf" srcId="{D9EDBE13-3003-4E71-9092-1AF7DAF52EAF}" destId="{C35D28E3-4974-4CE9-ACBE-D3DEBB37931E}" srcOrd="3" destOrd="0" presId="urn:microsoft.com/office/officeart/2008/layout/SquareAccentList"/>
    <dgm:cxn modelId="{8AEE1950-60C5-405F-BA5C-975D6EEC268D}" type="presParOf" srcId="{C35D28E3-4974-4CE9-ACBE-D3DEBB37931E}" destId="{5DD38338-F7AB-4E01-82EB-13622446E997}" srcOrd="0" destOrd="0" presId="urn:microsoft.com/office/officeart/2008/layout/SquareAccentList"/>
    <dgm:cxn modelId="{688B75BF-3E19-44C6-9C80-721E16A60C91}" type="presParOf" srcId="{C35D28E3-4974-4CE9-ACBE-D3DEBB37931E}" destId="{9EF74576-6D0C-4892-9ABF-59D675C276E6}" srcOrd="1" destOrd="0" presId="urn:microsoft.com/office/officeart/2008/layout/SquareAccentList"/>
    <dgm:cxn modelId="{F814218F-3957-4D0B-8E9B-CD82A579CE4E}" type="presParOf" srcId="{2A2D3285-D5AF-4142-9021-DE4EBBEC11B9}" destId="{50430825-50D2-4E4C-882D-A2B9FF9CC56B}" srcOrd="2" destOrd="0" presId="urn:microsoft.com/office/officeart/2008/layout/SquareAccentList"/>
    <dgm:cxn modelId="{ECE589F6-293A-41F3-85DD-0332D139D4F1}" type="presParOf" srcId="{50430825-50D2-4E4C-882D-A2B9FF9CC56B}" destId="{F0254F43-23A9-4054-AAC8-ECE14D1C6457}" srcOrd="0" destOrd="0" presId="urn:microsoft.com/office/officeart/2008/layout/SquareAccentList"/>
    <dgm:cxn modelId="{6A94DC04-7C7C-4D95-9EB3-78B9F7BA278C}" type="presParOf" srcId="{F0254F43-23A9-4054-AAC8-ECE14D1C6457}" destId="{25ED8708-4229-411C-B556-77B610AD45B2}" srcOrd="0" destOrd="0" presId="urn:microsoft.com/office/officeart/2008/layout/SquareAccentList"/>
    <dgm:cxn modelId="{1FA2CD41-EE1C-404F-B6EF-F084709DB887}" type="presParOf" srcId="{F0254F43-23A9-4054-AAC8-ECE14D1C6457}" destId="{D0B25D1E-89CD-4523-B57B-30565D4D38A8}" srcOrd="1" destOrd="0" presId="urn:microsoft.com/office/officeart/2008/layout/SquareAccentList"/>
    <dgm:cxn modelId="{7A438A3E-A2A7-4406-AD24-E934CC5A2F46}" type="presParOf" srcId="{F0254F43-23A9-4054-AAC8-ECE14D1C6457}" destId="{023E5550-301C-46DB-9CD8-14629E504E3A}" srcOrd="2" destOrd="0" presId="urn:microsoft.com/office/officeart/2008/layout/SquareAccentList"/>
    <dgm:cxn modelId="{09C55125-4780-4FF4-B50C-15048698A241}" type="presParOf" srcId="{50430825-50D2-4E4C-882D-A2B9FF9CC56B}" destId="{DC5BF62A-E451-4996-A39C-0083AA3C4894}" srcOrd="1" destOrd="0" presId="urn:microsoft.com/office/officeart/2008/layout/SquareAccentList"/>
    <dgm:cxn modelId="{E08CE5D2-BEE0-4658-BC06-DD394D02CD7C}" type="presParOf" srcId="{DC5BF62A-E451-4996-A39C-0083AA3C4894}" destId="{9EA88CD5-A3DA-4DA2-AFFB-9F468D02AF2B}" srcOrd="0" destOrd="0" presId="urn:microsoft.com/office/officeart/2008/layout/SquareAccentList"/>
    <dgm:cxn modelId="{2ABB3542-A300-4A99-A450-33DBB805DFF0}" type="presParOf" srcId="{9EA88CD5-A3DA-4DA2-AFFB-9F468D02AF2B}" destId="{1B527523-ADA1-466B-9047-69D384B57814}" srcOrd="0" destOrd="0" presId="urn:microsoft.com/office/officeart/2008/layout/SquareAccentList"/>
    <dgm:cxn modelId="{1F1384B2-6892-4926-A2B2-1C7B62F5AEDB}" type="presParOf" srcId="{9EA88CD5-A3DA-4DA2-AFFB-9F468D02AF2B}" destId="{9B6DFE0E-5070-4129-9586-A550CD8EC006}" srcOrd="1" destOrd="0" presId="urn:microsoft.com/office/officeart/2008/layout/SquareAccentList"/>
    <dgm:cxn modelId="{A0A01432-EFF9-4126-86C3-0E1E93C55B3D}" type="presParOf" srcId="{DC5BF62A-E451-4996-A39C-0083AA3C4894}" destId="{3B324F48-0B6F-4A8D-B459-7E1A9A136164}" srcOrd="1" destOrd="0" presId="urn:microsoft.com/office/officeart/2008/layout/SquareAccentList"/>
    <dgm:cxn modelId="{5BDDB4BA-4E08-49B9-AB55-59326305994C}" type="presParOf" srcId="{3B324F48-0B6F-4A8D-B459-7E1A9A136164}" destId="{5EED8527-CC84-450C-A27E-A7C93AC36A34}" srcOrd="0" destOrd="0" presId="urn:microsoft.com/office/officeart/2008/layout/SquareAccentList"/>
    <dgm:cxn modelId="{003D8478-7949-460D-8E83-C753308AF2AA}" type="presParOf" srcId="{3B324F48-0B6F-4A8D-B459-7E1A9A136164}" destId="{24615AF5-E315-4482-BD03-9303B21B9516}" srcOrd="1" destOrd="0" presId="urn:microsoft.com/office/officeart/2008/layout/SquareAccentList"/>
    <dgm:cxn modelId="{BCC3268F-899D-41CF-BB2D-17B9B63FA1FC}" type="presParOf" srcId="{DC5BF62A-E451-4996-A39C-0083AA3C4894}" destId="{49F45A70-ED8E-4D73-A5F3-20C8A2362587}" srcOrd="2" destOrd="0" presId="urn:microsoft.com/office/officeart/2008/layout/SquareAccentList"/>
    <dgm:cxn modelId="{873A9380-B382-4C72-A5B2-E45D35A56013}" type="presParOf" srcId="{49F45A70-ED8E-4D73-A5F3-20C8A2362587}" destId="{17FA59CF-DF79-4F52-A4FC-FD0A6C922A4D}" srcOrd="0" destOrd="0" presId="urn:microsoft.com/office/officeart/2008/layout/SquareAccentList"/>
    <dgm:cxn modelId="{6578DBC6-A3E4-40C0-B7A4-7A9CFD9ED853}" type="presParOf" srcId="{49F45A70-ED8E-4D73-A5F3-20C8A2362587}" destId="{27EE411C-4136-487D-A31D-854035A26545}" srcOrd="1" destOrd="0" presId="urn:microsoft.com/office/officeart/2008/layout/SquareAccentList"/>
    <dgm:cxn modelId="{E4FF0717-83BE-4583-9554-B2ED858D567D}" type="presParOf" srcId="{DC5BF62A-E451-4996-A39C-0083AA3C4894}" destId="{53A3CC1E-7006-47F4-AA0F-39BC5E9FBA29}" srcOrd="3" destOrd="0" presId="urn:microsoft.com/office/officeart/2008/layout/SquareAccentList"/>
    <dgm:cxn modelId="{B5B10960-F065-4221-A1BC-3379AD7E695F}" type="presParOf" srcId="{53A3CC1E-7006-47F4-AA0F-39BC5E9FBA29}" destId="{0187862B-0A34-4672-B812-057F3C555417}" srcOrd="0" destOrd="0" presId="urn:microsoft.com/office/officeart/2008/layout/SquareAccentList"/>
    <dgm:cxn modelId="{A53BFA0E-F9D9-41CA-B422-22DE90F44658}" type="presParOf" srcId="{53A3CC1E-7006-47F4-AA0F-39BC5E9FBA29}" destId="{8DFBFBA1-7B84-45FB-8ED0-82B80BDF7580}" srcOrd="1" destOrd="0" presId="urn:microsoft.com/office/officeart/2008/layout/SquareAccentList"/>
    <dgm:cxn modelId="{C7CB9F00-0A98-45DC-B1A4-EF846F27D04D}" type="presParOf" srcId="{2A2D3285-D5AF-4142-9021-DE4EBBEC11B9}" destId="{7B96B789-904D-4009-9A1C-2DF05A819F8C}" srcOrd="3" destOrd="0" presId="urn:microsoft.com/office/officeart/2008/layout/SquareAccentList"/>
    <dgm:cxn modelId="{53E4F578-6E51-4DC1-8BD5-8D9148261627}" type="presParOf" srcId="{7B96B789-904D-4009-9A1C-2DF05A819F8C}" destId="{4F34E5EB-3476-4006-A9DC-47F78DB25B39}" srcOrd="0" destOrd="0" presId="urn:microsoft.com/office/officeart/2008/layout/SquareAccentList"/>
    <dgm:cxn modelId="{104BD8B1-2F25-49E9-B09C-BAAC771866CC}" type="presParOf" srcId="{4F34E5EB-3476-4006-A9DC-47F78DB25B39}" destId="{FEEF33A7-F7B9-4C33-9FDB-C10D0C7A7672}" srcOrd="0" destOrd="0" presId="urn:microsoft.com/office/officeart/2008/layout/SquareAccentList"/>
    <dgm:cxn modelId="{92012007-9CD9-4671-B6F9-0535B8059082}" type="presParOf" srcId="{4F34E5EB-3476-4006-A9DC-47F78DB25B39}" destId="{BEE01AAC-2FFD-46A3-A604-240B8B8718D0}" srcOrd="1" destOrd="0" presId="urn:microsoft.com/office/officeart/2008/layout/SquareAccentList"/>
    <dgm:cxn modelId="{931D79AF-8C1A-4527-B73B-180F0B38D9E9}" type="presParOf" srcId="{4F34E5EB-3476-4006-A9DC-47F78DB25B39}" destId="{22A10F88-F808-4A46-B596-746C2EDD5252}" srcOrd="2" destOrd="0" presId="urn:microsoft.com/office/officeart/2008/layout/SquareAccentList"/>
    <dgm:cxn modelId="{CEE7D6E0-8C68-442B-9C8B-F6E9282C67AD}" type="presParOf" srcId="{7B96B789-904D-4009-9A1C-2DF05A819F8C}" destId="{37F5E997-5CBE-454D-83EB-C51EB93EA3B7}" srcOrd="1" destOrd="0" presId="urn:microsoft.com/office/officeart/2008/layout/SquareAccentList"/>
    <dgm:cxn modelId="{3DDD1157-0B66-4B24-A74A-863504E803D2}" type="presParOf" srcId="{37F5E997-5CBE-454D-83EB-C51EB93EA3B7}" destId="{A6FAB4DD-8B88-4FEA-A922-9EE40812030F}" srcOrd="0" destOrd="0" presId="urn:microsoft.com/office/officeart/2008/layout/SquareAccentList"/>
    <dgm:cxn modelId="{6A8279F0-D4D2-44E9-8916-260ABC9CC8F3}" type="presParOf" srcId="{A6FAB4DD-8B88-4FEA-A922-9EE40812030F}" destId="{B40F2036-A854-4071-8CF0-5814589214E6}" srcOrd="0" destOrd="0" presId="urn:microsoft.com/office/officeart/2008/layout/SquareAccentList"/>
    <dgm:cxn modelId="{8A912A00-6221-4791-A82D-9247AF0395CF}" type="presParOf" srcId="{A6FAB4DD-8B88-4FEA-A922-9EE40812030F}" destId="{12620D22-6796-44F3-B441-49330605DF76}" srcOrd="1" destOrd="0" presId="urn:microsoft.com/office/officeart/2008/layout/SquareAccentList"/>
    <dgm:cxn modelId="{7CD60746-A513-4DEB-AFCF-58E6DAB79815}" type="presParOf" srcId="{37F5E997-5CBE-454D-83EB-C51EB93EA3B7}" destId="{1BB44826-E611-49C9-BAB6-1EBF70334DD1}" srcOrd="1" destOrd="0" presId="urn:microsoft.com/office/officeart/2008/layout/SquareAccentList"/>
    <dgm:cxn modelId="{E5702A20-E932-449C-9696-64CCB726DBE0}" type="presParOf" srcId="{1BB44826-E611-49C9-BAB6-1EBF70334DD1}" destId="{21D04F2E-665F-496C-8967-A2BCCB01AEC9}" srcOrd="0" destOrd="0" presId="urn:microsoft.com/office/officeart/2008/layout/SquareAccentList"/>
    <dgm:cxn modelId="{4A774931-6F82-4DD0-BD8C-AC31E78EB3E0}" type="presParOf" srcId="{1BB44826-E611-49C9-BAB6-1EBF70334DD1}" destId="{BA762BEE-3C48-4825-9C31-9842B6DBBEE2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16E3E-76FF-465E-808B-1786D41F583F}">
      <dsp:nvSpPr>
        <dsp:cNvPr id="0" name=""/>
        <dsp:cNvSpPr/>
      </dsp:nvSpPr>
      <dsp:spPr>
        <a:xfrm>
          <a:off x="539" y="413872"/>
          <a:ext cx="1958294" cy="2303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FFD72-B97A-4C89-9941-AE51954F77B3}">
      <dsp:nvSpPr>
        <dsp:cNvPr id="0" name=""/>
        <dsp:cNvSpPr/>
      </dsp:nvSpPr>
      <dsp:spPr>
        <a:xfrm>
          <a:off x="539" y="500397"/>
          <a:ext cx="143863" cy="1438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EDC20B-0030-462C-9CA5-FE5A4017A4F2}">
      <dsp:nvSpPr>
        <dsp:cNvPr id="0" name=""/>
        <dsp:cNvSpPr/>
      </dsp:nvSpPr>
      <dsp:spPr>
        <a:xfrm>
          <a:off x="539" y="0"/>
          <a:ext cx="1958294" cy="413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Free (5j)</a:t>
          </a:r>
        </a:p>
      </dsp:txBody>
      <dsp:txXfrm>
        <a:off x="539" y="0"/>
        <a:ext cx="1958294" cy="413872"/>
      </dsp:txXfrm>
    </dsp:sp>
    <dsp:sp modelId="{E8C67256-39E3-465C-B1A0-3B94D366E20B}">
      <dsp:nvSpPr>
        <dsp:cNvPr id="0" name=""/>
        <dsp:cNvSpPr/>
      </dsp:nvSpPr>
      <dsp:spPr>
        <a:xfrm>
          <a:off x="539" y="835738"/>
          <a:ext cx="143859" cy="143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6F24EB-9973-4720-8AE7-B33D2C7F02B8}">
      <dsp:nvSpPr>
        <dsp:cNvPr id="0" name=""/>
        <dsp:cNvSpPr/>
      </dsp:nvSpPr>
      <dsp:spPr>
        <a:xfrm>
          <a:off x="137620" y="739999"/>
          <a:ext cx="1821213" cy="335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Lecture Profile</a:t>
          </a:r>
          <a:endParaRPr lang="fr-FR" sz="800" kern="1200" dirty="0"/>
        </a:p>
      </dsp:txBody>
      <dsp:txXfrm>
        <a:off x="137620" y="739999"/>
        <a:ext cx="1821213" cy="335337"/>
      </dsp:txXfrm>
    </dsp:sp>
    <dsp:sp modelId="{0E16EC26-7E58-4DFE-883F-C78D18469F51}">
      <dsp:nvSpPr>
        <dsp:cNvPr id="0" name=""/>
        <dsp:cNvSpPr/>
      </dsp:nvSpPr>
      <dsp:spPr>
        <a:xfrm>
          <a:off x="539" y="1171075"/>
          <a:ext cx="143859" cy="143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37893"/>
              <a:satOff val="1131"/>
              <a:lumOff val="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CFFDEF-372A-412A-A7D4-12262D66B256}">
      <dsp:nvSpPr>
        <dsp:cNvPr id="0" name=""/>
        <dsp:cNvSpPr/>
      </dsp:nvSpPr>
      <dsp:spPr>
        <a:xfrm>
          <a:off x="137620" y="1075336"/>
          <a:ext cx="1821213" cy="335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Modification Profile (5j)</a:t>
          </a:r>
          <a:endParaRPr lang="fr-FR" sz="800" kern="1200" dirty="0"/>
        </a:p>
      </dsp:txBody>
      <dsp:txXfrm>
        <a:off x="137620" y="1075336"/>
        <a:ext cx="1821213" cy="335337"/>
      </dsp:txXfrm>
    </dsp:sp>
    <dsp:sp modelId="{35AE295C-64EE-4795-A6CF-CF92A4D587D3}">
      <dsp:nvSpPr>
        <dsp:cNvPr id="0" name=""/>
        <dsp:cNvSpPr/>
      </dsp:nvSpPr>
      <dsp:spPr>
        <a:xfrm>
          <a:off x="539" y="1506413"/>
          <a:ext cx="143859" cy="143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75786"/>
              <a:satOff val="2263"/>
              <a:lumOff val="8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EE5B07-718E-43D3-84A6-02D4F4CBC349}">
      <dsp:nvSpPr>
        <dsp:cNvPr id="0" name=""/>
        <dsp:cNvSpPr/>
      </dsp:nvSpPr>
      <dsp:spPr>
        <a:xfrm>
          <a:off x="137620" y="1410674"/>
          <a:ext cx="1821213" cy="335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Partage QR Code / NFC</a:t>
          </a:r>
          <a:endParaRPr lang="fr-FR" sz="800" kern="1200" dirty="0"/>
        </a:p>
      </dsp:txBody>
      <dsp:txXfrm>
        <a:off x="137620" y="1410674"/>
        <a:ext cx="1821213" cy="335337"/>
      </dsp:txXfrm>
    </dsp:sp>
    <dsp:sp modelId="{DEE9238F-EB66-48D9-A40A-E87BF929D7AC}">
      <dsp:nvSpPr>
        <dsp:cNvPr id="0" name=""/>
        <dsp:cNvSpPr/>
      </dsp:nvSpPr>
      <dsp:spPr>
        <a:xfrm>
          <a:off x="539" y="1841750"/>
          <a:ext cx="143859" cy="143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113680"/>
              <a:satOff val="3394"/>
              <a:lumOff val="13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12A050-8FCF-4C71-8C1B-1FEFBE81412B}">
      <dsp:nvSpPr>
        <dsp:cNvPr id="0" name=""/>
        <dsp:cNvSpPr/>
      </dsp:nvSpPr>
      <dsp:spPr>
        <a:xfrm>
          <a:off x="137620" y="1746012"/>
          <a:ext cx="1821213" cy="335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Publication Gratuite Annonce (2j)</a:t>
          </a:r>
          <a:endParaRPr lang="fr-FR" sz="800" kern="1200" dirty="0"/>
        </a:p>
      </dsp:txBody>
      <dsp:txXfrm>
        <a:off x="137620" y="1746012"/>
        <a:ext cx="1821213" cy="335337"/>
      </dsp:txXfrm>
    </dsp:sp>
    <dsp:sp modelId="{27AC587F-71C9-4812-A314-B0E70D8E7978}">
      <dsp:nvSpPr>
        <dsp:cNvPr id="0" name=""/>
        <dsp:cNvSpPr/>
      </dsp:nvSpPr>
      <dsp:spPr>
        <a:xfrm>
          <a:off x="2056748" y="413872"/>
          <a:ext cx="1958294" cy="230387"/>
        </a:xfrm>
        <a:prstGeom prst="rect">
          <a:avLst/>
        </a:prstGeom>
        <a:solidFill>
          <a:schemeClr val="accent4">
            <a:hueOff val="-164204"/>
            <a:satOff val="4903"/>
            <a:lumOff val="1895"/>
            <a:alphaOff val="0"/>
          </a:schemeClr>
        </a:solidFill>
        <a:ln w="15875" cap="rnd" cmpd="sng" algn="ctr">
          <a:solidFill>
            <a:schemeClr val="accent4">
              <a:hueOff val="-164204"/>
              <a:satOff val="4903"/>
              <a:lumOff val="18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09DA6E-A0CF-4B03-ADB8-B09D3E3A624F}">
      <dsp:nvSpPr>
        <dsp:cNvPr id="0" name=""/>
        <dsp:cNvSpPr/>
      </dsp:nvSpPr>
      <dsp:spPr>
        <a:xfrm>
          <a:off x="2056748" y="500397"/>
          <a:ext cx="143863" cy="1438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164204"/>
              <a:satOff val="4903"/>
              <a:lumOff val="18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545145-4AD1-4CFA-9EFE-1032A1D1E3C3}">
      <dsp:nvSpPr>
        <dsp:cNvPr id="0" name=""/>
        <dsp:cNvSpPr/>
      </dsp:nvSpPr>
      <dsp:spPr>
        <a:xfrm>
          <a:off x="2056748" y="0"/>
          <a:ext cx="1958294" cy="413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Abonnement B2c (30j)</a:t>
          </a:r>
          <a:endParaRPr lang="fr-FR" sz="1300" kern="1200" dirty="0"/>
        </a:p>
      </dsp:txBody>
      <dsp:txXfrm>
        <a:off x="2056748" y="0"/>
        <a:ext cx="1958294" cy="413872"/>
      </dsp:txXfrm>
    </dsp:sp>
    <dsp:sp modelId="{C795B250-3C93-41CE-856A-EFA0AE3ED75B}">
      <dsp:nvSpPr>
        <dsp:cNvPr id="0" name=""/>
        <dsp:cNvSpPr/>
      </dsp:nvSpPr>
      <dsp:spPr>
        <a:xfrm>
          <a:off x="2056748" y="835738"/>
          <a:ext cx="143859" cy="143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151573"/>
              <a:satOff val="4526"/>
              <a:lumOff val="17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686A4-A2B9-4FA6-A422-04E2CA5C53D1}">
      <dsp:nvSpPr>
        <dsp:cNvPr id="0" name=""/>
        <dsp:cNvSpPr/>
      </dsp:nvSpPr>
      <dsp:spPr>
        <a:xfrm>
          <a:off x="2193829" y="739999"/>
          <a:ext cx="1821213" cy="335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Lecture Profile</a:t>
          </a:r>
          <a:endParaRPr lang="fr-FR" sz="800" kern="1200" dirty="0"/>
        </a:p>
      </dsp:txBody>
      <dsp:txXfrm>
        <a:off x="2193829" y="739999"/>
        <a:ext cx="1821213" cy="335337"/>
      </dsp:txXfrm>
    </dsp:sp>
    <dsp:sp modelId="{254D50A4-512C-4A2D-88AB-9E941B5972C5}">
      <dsp:nvSpPr>
        <dsp:cNvPr id="0" name=""/>
        <dsp:cNvSpPr/>
      </dsp:nvSpPr>
      <dsp:spPr>
        <a:xfrm>
          <a:off x="2056748" y="1171075"/>
          <a:ext cx="143859" cy="143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189466"/>
              <a:satOff val="5657"/>
              <a:lumOff val="21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87977-70EC-400C-9C83-7A9F6BB1988F}">
      <dsp:nvSpPr>
        <dsp:cNvPr id="0" name=""/>
        <dsp:cNvSpPr/>
      </dsp:nvSpPr>
      <dsp:spPr>
        <a:xfrm>
          <a:off x="2193829" y="1075336"/>
          <a:ext cx="1821213" cy="335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Modification Profile (30j)</a:t>
          </a:r>
          <a:endParaRPr lang="fr-FR" sz="800" kern="1200" dirty="0"/>
        </a:p>
      </dsp:txBody>
      <dsp:txXfrm>
        <a:off x="2193829" y="1075336"/>
        <a:ext cx="1821213" cy="335337"/>
      </dsp:txXfrm>
    </dsp:sp>
    <dsp:sp modelId="{4E5BB9C1-BEF9-485E-97CC-53EEEA92E0B0}">
      <dsp:nvSpPr>
        <dsp:cNvPr id="0" name=""/>
        <dsp:cNvSpPr/>
      </dsp:nvSpPr>
      <dsp:spPr>
        <a:xfrm>
          <a:off x="2056748" y="1506413"/>
          <a:ext cx="143859" cy="143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227359"/>
              <a:satOff val="6789"/>
              <a:lumOff val="26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CDD188-D9B3-492C-9212-B96CB341E016}">
      <dsp:nvSpPr>
        <dsp:cNvPr id="0" name=""/>
        <dsp:cNvSpPr/>
      </dsp:nvSpPr>
      <dsp:spPr>
        <a:xfrm>
          <a:off x="2193829" y="1410674"/>
          <a:ext cx="1821213" cy="335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Partage QR Code / NFC</a:t>
          </a:r>
          <a:endParaRPr lang="fr-FR" sz="800" kern="1200" dirty="0"/>
        </a:p>
      </dsp:txBody>
      <dsp:txXfrm>
        <a:off x="2193829" y="1410674"/>
        <a:ext cx="1821213" cy="335337"/>
      </dsp:txXfrm>
    </dsp:sp>
    <dsp:sp modelId="{5DD38338-F7AB-4E01-82EB-13622446E997}">
      <dsp:nvSpPr>
        <dsp:cNvPr id="0" name=""/>
        <dsp:cNvSpPr/>
      </dsp:nvSpPr>
      <dsp:spPr>
        <a:xfrm>
          <a:off x="2056748" y="1841750"/>
          <a:ext cx="143859" cy="143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265253"/>
              <a:satOff val="7920"/>
              <a:lumOff val="30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F74576-6D0C-4892-9ABF-59D675C276E6}">
      <dsp:nvSpPr>
        <dsp:cNvPr id="0" name=""/>
        <dsp:cNvSpPr/>
      </dsp:nvSpPr>
      <dsp:spPr>
        <a:xfrm>
          <a:off x="2193829" y="1746012"/>
          <a:ext cx="1821213" cy="335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Publication Annonce Gratuite (2j)</a:t>
          </a:r>
          <a:endParaRPr lang="fr-FR" sz="800" kern="1200" dirty="0"/>
        </a:p>
      </dsp:txBody>
      <dsp:txXfrm>
        <a:off x="2193829" y="1746012"/>
        <a:ext cx="1821213" cy="335337"/>
      </dsp:txXfrm>
    </dsp:sp>
    <dsp:sp modelId="{25ED8708-4229-411C-B556-77B610AD45B2}">
      <dsp:nvSpPr>
        <dsp:cNvPr id="0" name=""/>
        <dsp:cNvSpPr/>
      </dsp:nvSpPr>
      <dsp:spPr>
        <a:xfrm>
          <a:off x="4112957" y="413872"/>
          <a:ext cx="1958294" cy="230387"/>
        </a:xfrm>
        <a:prstGeom prst="rect">
          <a:avLst/>
        </a:prstGeom>
        <a:solidFill>
          <a:schemeClr val="accent4">
            <a:hueOff val="-328408"/>
            <a:satOff val="9806"/>
            <a:lumOff val="3791"/>
            <a:alphaOff val="0"/>
          </a:schemeClr>
        </a:solidFill>
        <a:ln w="15875" cap="rnd" cmpd="sng" algn="ctr">
          <a:solidFill>
            <a:schemeClr val="accent4">
              <a:hueOff val="-328408"/>
              <a:satOff val="9806"/>
              <a:lumOff val="37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25D1E-89CD-4523-B57B-30565D4D38A8}">
      <dsp:nvSpPr>
        <dsp:cNvPr id="0" name=""/>
        <dsp:cNvSpPr/>
      </dsp:nvSpPr>
      <dsp:spPr>
        <a:xfrm>
          <a:off x="4112957" y="500397"/>
          <a:ext cx="143863" cy="1438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328408"/>
              <a:satOff val="9806"/>
              <a:lumOff val="37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E5550-301C-46DB-9CD8-14629E504E3A}">
      <dsp:nvSpPr>
        <dsp:cNvPr id="0" name=""/>
        <dsp:cNvSpPr/>
      </dsp:nvSpPr>
      <dsp:spPr>
        <a:xfrm>
          <a:off x="4112957" y="0"/>
          <a:ext cx="1958294" cy="413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Abonnement B2B (30j)</a:t>
          </a:r>
          <a:endParaRPr lang="fr-FR" sz="1300" kern="1200" dirty="0"/>
        </a:p>
      </dsp:txBody>
      <dsp:txXfrm>
        <a:off x="4112957" y="0"/>
        <a:ext cx="1958294" cy="413872"/>
      </dsp:txXfrm>
    </dsp:sp>
    <dsp:sp modelId="{1B527523-ADA1-466B-9047-69D384B57814}">
      <dsp:nvSpPr>
        <dsp:cNvPr id="0" name=""/>
        <dsp:cNvSpPr/>
      </dsp:nvSpPr>
      <dsp:spPr>
        <a:xfrm>
          <a:off x="4112957" y="835738"/>
          <a:ext cx="143859" cy="143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303146"/>
              <a:satOff val="9052"/>
              <a:lumOff val="34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6DFE0E-5070-4129-9586-A550CD8EC006}">
      <dsp:nvSpPr>
        <dsp:cNvPr id="0" name=""/>
        <dsp:cNvSpPr/>
      </dsp:nvSpPr>
      <dsp:spPr>
        <a:xfrm>
          <a:off x="4250037" y="739999"/>
          <a:ext cx="1821213" cy="335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Lecture Profile</a:t>
          </a:r>
          <a:endParaRPr lang="fr-FR" sz="800" kern="1200" dirty="0"/>
        </a:p>
      </dsp:txBody>
      <dsp:txXfrm>
        <a:off x="4250037" y="739999"/>
        <a:ext cx="1821213" cy="335337"/>
      </dsp:txXfrm>
    </dsp:sp>
    <dsp:sp modelId="{5EED8527-CC84-450C-A27E-A7C93AC36A34}">
      <dsp:nvSpPr>
        <dsp:cNvPr id="0" name=""/>
        <dsp:cNvSpPr/>
      </dsp:nvSpPr>
      <dsp:spPr>
        <a:xfrm>
          <a:off x="4112957" y="1171075"/>
          <a:ext cx="143859" cy="143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341039"/>
              <a:satOff val="10183"/>
              <a:lumOff val="39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615AF5-E315-4482-BD03-9303B21B9516}">
      <dsp:nvSpPr>
        <dsp:cNvPr id="0" name=""/>
        <dsp:cNvSpPr/>
      </dsp:nvSpPr>
      <dsp:spPr>
        <a:xfrm>
          <a:off x="4250037" y="1075336"/>
          <a:ext cx="1821213" cy="335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Modification Profile (30j)</a:t>
          </a:r>
          <a:endParaRPr lang="fr-FR" sz="800" kern="1200" dirty="0"/>
        </a:p>
      </dsp:txBody>
      <dsp:txXfrm>
        <a:off x="4250037" y="1075336"/>
        <a:ext cx="1821213" cy="335337"/>
      </dsp:txXfrm>
    </dsp:sp>
    <dsp:sp modelId="{17FA59CF-DF79-4F52-A4FC-FD0A6C922A4D}">
      <dsp:nvSpPr>
        <dsp:cNvPr id="0" name=""/>
        <dsp:cNvSpPr/>
      </dsp:nvSpPr>
      <dsp:spPr>
        <a:xfrm>
          <a:off x="4112957" y="1506413"/>
          <a:ext cx="143859" cy="143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378932"/>
              <a:satOff val="11315"/>
              <a:lumOff val="43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EE411C-4136-487D-A31D-854035A26545}">
      <dsp:nvSpPr>
        <dsp:cNvPr id="0" name=""/>
        <dsp:cNvSpPr/>
      </dsp:nvSpPr>
      <dsp:spPr>
        <a:xfrm>
          <a:off x="4250037" y="1410674"/>
          <a:ext cx="1821213" cy="335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Partage QR Code / NFC</a:t>
          </a:r>
          <a:endParaRPr lang="fr-FR" sz="800" kern="1200" dirty="0"/>
        </a:p>
      </dsp:txBody>
      <dsp:txXfrm>
        <a:off x="4250037" y="1410674"/>
        <a:ext cx="1821213" cy="335337"/>
      </dsp:txXfrm>
    </dsp:sp>
    <dsp:sp modelId="{0187862B-0A34-4672-B812-057F3C555417}">
      <dsp:nvSpPr>
        <dsp:cNvPr id="0" name=""/>
        <dsp:cNvSpPr/>
      </dsp:nvSpPr>
      <dsp:spPr>
        <a:xfrm>
          <a:off x="4112957" y="1841750"/>
          <a:ext cx="143859" cy="143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416825"/>
              <a:satOff val="12446"/>
              <a:lumOff val="48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FBFBA1-7B84-45FB-8ED0-82B80BDF7580}">
      <dsp:nvSpPr>
        <dsp:cNvPr id="0" name=""/>
        <dsp:cNvSpPr/>
      </dsp:nvSpPr>
      <dsp:spPr>
        <a:xfrm>
          <a:off x="4250037" y="1746012"/>
          <a:ext cx="1821213" cy="335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Publication Annonce Gratuite (2j)</a:t>
          </a:r>
          <a:endParaRPr lang="fr-FR" sz="800" kern="1200" dirty="0"/>
        </a:p>
      </dsp:txBody>
      <dsp:txXfrm>
        <a:off x="4250037" y="1746012"/>
        <a:ext cx="1821213" cy="335337"/>
      </dsp:txXfrm>
    </dsp:sp>
    <dsp:sp modelId="{FEEF33A7-F7B9-4C33-9FDB-C10D0C7A7672}">
      <dsp:nvSpPr>
        <dsp:cNvPr id="0" name=""/>
        <dsp:cNvSpPr/>
      </dsp:nvSpPr>
      <dsp:spPr>
        <a:xfrm>
          <a:off x="6169166" y="413872"/>
          <a:ext cx="1958294" cy="230387"/>
        </a:xfrm>
        <a:prstGeom prst="rect">
          <a:avLst/>
        </a:prstGeom>
        <a:solidFill>
          <a:schemeClr val="accent4">
            <a:hueOff val="-492612"/>
            <a:satOff val="14709"/>
            <a:lumOff val="5686"/>
            <a:alphaOff val="0"/>
          </a:schemeClr>
        </a:solidFill>
        <a:ln w="15875" cap="rnd" cmpd="sng" algn="ctr">
          <a:solidFill>
            <a:schemeClr val="accent4">
              <a:hueOff val="-492612"/>
              <a:satOff val="14709"/>
              <a:lumOff val="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01AAC-2FFD-46A3-A604-240B8B8718D0}">
      <dsp:nvSpPr>
        <dsp:cNvPr id="0" name=""/>
        <dsp:cNvSpPr/>
      </dsp:nvSpPr>
      <dsp:spPr>
        <a:xfrm>
          <a:off x="6169166" y="500397"/>
          <a:ext cx="143863" cy="1438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492612"/>
              <a:satOff val="14709"/>
              <a:lumOff val="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A10F88-F808-4A46-B596-746C2EDD5252}">
      <dsp:nvSpPr>
        <dsp:cNvPr id="0" name=""/>
        <dsp:cNvSpPr/>
      </dsp:nvSpPr>
      <dsp:spPr>
        <a:xfrm>
          <a:off x="6169166" y="0"/>
          <a:ext cx="1958294" cy="413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Options</a:t>
          </a:r>
          <a:endParaRPr lang="fr-FR" sz="1300" kern="1200" dirty="0"/>
        </a:p>
      </dsp:txBody>
      <dsp:txXfrm>
        <a:off x="6169166" y="0"/>
        <a:ext cx="1958294" cy="413872"/>
      </dsp:txXfrm>
    </dsp:sp>
    <dsp:sp modelId="{B40F2036-A854-4071-8CF0-5814589214E6}">
      <dsp:nvSpPr>
        <dsp:cNvPr id="0" name=""/>
        <dsp:cNvSpPr/>
      </dsp:nvSpPr>
      <dsp:spPr>
        <a:xfrm>
          <a:off x="6169166" y="835738"/>
          <a:ext cx="143859" cy="143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454719"/>
              <a:satOff val="13578"/>
              <a:lumOff val="52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620D22-6796-44F3-B441-49330605DF76}">
      <dsp:nvSpPr>
        <dsp:cNvPr id="0" name=""/>
        <dsp:cNvSpPr/>
      </dsp:nvSpPr>
      <dsp:spPr>
        <a:xfrm>
          <a:off x="6306246" y="739999"/>
          <a:ext cx="1821213" cy="335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Carte NFC</a:t>
          </a:r>
          <a:endParaRPr lang="fr-FR" sz="800" kern="1200" dirty="0"/>
        </a:p>
      </dsp:txBody>
      <dsp:txXfrm>
        <a:off x="6306246" y="739999"/>
        <a:ext cx="1821213" cy="335337"/>
      </dsp:txXfrm>
    </dsp:sp>
    <dsp:sp modelId="{21D04F2E-665F-496C-8967-A2BCCB01AEC9}">
      <dsp:nvSpPr>
        <dsp:cNvPr id="0" name=""/>
        <dsp:cNvSpPr/>
      </dsp:nvSpPr>
      <dsp:spPr>
        <a:xfrm>
          <a:off x="6169166" y="1171075"/>
          <a:ext cx="143859" cy="143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492612"/>
              <a:satOff val="14709"/>
              <a:lumOff val="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762BEE-3C48-4825-9C31-9842B6DBBEE2}">
      <dsp:nvSpPr>
        <dsp:cNvPr id="0" name=""/>
        <dsp:cNvSpPr/>
      </dsp:nvSpPr>
      <dsp:spPr>
        <a:xfrm>
          <a:off x="6306246" y="1075336"/>
          <a:ext cx="1821213" cy="335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Développement sur mesure</a:t>
          </a:r>
          <a:endParaRPr lang="fr-FR" sz="800" kern="1200" dirty="0"/>
        </a:p>
      </dsp:txBody>
      <dsp:txXfrm>
        <a:off x="6306246" y="1075336"/>
        <a:ext cx="1821213" cy="335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Smart-clik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Connect the social networks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42" y="240210"/>
            <a:ext cx="1827170" cy="135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3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Améliorer votre quotidien depuis votre mobile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technologie a ouvert la voie à de nouveaux développements, de nouvelles trouvailles, et de nouvelles manières de les partager. D'un simple toucher, vous pouvez aujourd'hui partager vos cartes de visite, tout en redoublant d'efficacité. Prête à l'emploi, smart-clik met à disposition toute sa technologie pour votre plus grand confort d'utilisation. Testez notre application c'est l'adopter. N'attendez plus 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7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Pricing/packaging et business model </a:t>
            </a:r>
            <a:endParaRPr lang="fr-FR" dirty="0"/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338214289"/>
              </p:ext>
            </p:extLst>
          </p:nvPr>
        </p:nvGraphicFramePr>
        <p:xfrm>
          <a:off x="2851150" y="182426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1656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organisation tournée client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0594"/>
          </a:xfrm>
        </p:spPr>
        <p:txBody>
          <a:bodyPr/>
          <a:lstStyle/>
          <a:p>
            <a:r>
              <a:rPr lang="fr-FR" dirty="0" smtClean="0"/>
              <a:t>Pipeline commercial</a:t>
            </a:r>
            <a:endParaRPr lang="fr-FR" dirty="0"/>
          </a:p>
        </p:txBody>
      </p:sp>
      <p:grpSp>
        <p:nvGrpSpPr>
          <p:cNvPr id="31" name="Groupe 30"/>
          <p:cNvGrpSpPr/>
          <p:nvPr/>
        </p:nvGrpSpPr>
        <p:grpSpPr>
          <a:xfrm>
            <a:off x="2589211" y="2669175"/>
            <a:ext cx="9412289" cy="3941176"/>
            <a:chOff x="2589211" y="2669174"/>
            <a:chExt cx="12932002" cy="5928249"/>
          </a:xfrm>
        </p:grpSpPr>
        <p:sp>
          <p:nvSpPr>
            <p:cNvPr id="4" name="Rectangle 3"/>
            <p:cNvSpPr/>
            <p:nvPr/>
          </p:nvSpPr>
          <p:spPr>
            <a:xfrm>
              <a:off x="2589212" y="2762794"/>
              <a:ext cx="3341325" cy="836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Communauté social en ligne</a:t>
              </a:r>
              <a:endParaRPr lang="fr-FR" sz="1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589212" y="3672838"/>
              <a:ext cx="3341325" cy="836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Site Internet Informationnel</a:t>
              </a:r>
            </a:p>
            <a:p>
              <a:pPr algn="ctr"/>
              <a:r>
                <a:rPr lang="fr-FR" sz="1200" dirty="0" smtClean="0"/>
                <a:t>SEO + SEM</a:t>
              </a:r>
              <a:endParaRPr lang="fr-FR" sz="1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89212" y="5878287"/>
              <a:ext cx="3341325" cy="836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Point de présence physique</a:t>
              </a:r>
              <a:endParaRPr lang="fr-FR" sz="1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89211" y="4617719"/>
              <a:ext cx="3341325" cy="836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Client Relais</a:t>
              </a:r>
              <a:endParaRPr lang="fr-FR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309848" y="2669176"/>
              <a:ext cx="1979522" cy="836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Trial 5j</a:t>
              </a:r>
              <a:endParaRPr lang="fr-FR" sz="12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422028" y="2669175"/>
              <a:ext cx="1979522" cy="836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Abonnement 1 Mois</a:t>
              </a:r>
              <a:endParaRPr lang="fr-FR" sz="12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09848" y="4617718"/>
              <a:ext cx="1979522" cy="836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Lecteur</a:t>
              </a:r>
              <a:endParaRPr lang="fr-FR" sz="1200" dirty="0"/>
            </a:p>
          </p:txBody>
        </p:sp>
        <p:sp>
          <p:nvSpPr>
            <p:cNvPr id="11" name="Flèche droite 10"/>
            <p:cNvSpPr/>
            <p:nvPr/>
          </p:nvSpPr>
          <p:spPr>
            <a:xfrm>
              <a:off x="6204857" y="4898571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Flèche vers le bas 11"/>
            <p:cNvSpPr/>
            <p:nvPr/>
          </p:nvSpPr>
          <p:spPr>
            <a:xfrm rot="10800000">
              <a:off x="8057293" y="3553095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541691" y="2669174"/>
              <a:ext cx="1979522" cy="8360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Option NFC</a:t>
              </a:r>
              <a:endParaRPr lang="fr-FR" sz="1200" dirty="0"/>
            </a:p>
          </p:txBody>
        </p:sp>
        <p:sp>
          <p:nvSpPr>
            <p:cNvPr id="14" name="Flèche droite 13"/>
            <p:cNvSpPr/>
            <p:nvPr/>
          </p:nvSpPr>
          <p:spPr>
            <a:xfrm>
              <a:off x="9428705" y="28994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Flèche droite 14"/>
            <p:cNvSpPr/>
            <p:nvPr/>
          </p:nvSpPr>
          <p:spPr>
            <a:xfrm>
              <a:off x="12520516" y="2938489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422028" y="4617718"/>
              <a:ext cx="1979522" cy="836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Publicateur</a:t>
              </a:r>
            </a:p>
            <a:p>
              <a:pPr algn="ctr"/>
              <a:r>
                <a:rPr lang="fr-FR" sz="1200" dirty="0" smtClean="0"/>
                <a:t>Gratuit 2j</a:t>
              </a:r>
              <a:endParaRPr lang="fr-FR" sz="1200" dirty="0"/>
            </a:p>
          </p:txBody>
        </p:sp>
        <p:sp>
          <p:nvSpPr>
            <p:cNvPr id="17" name="Flèche droite 16"/>
            <p:cNvSpPr/>
            <p:nvPr/>
          </p:nvSpPr>
          <p:spPr>
            <a:xfrm rot="1989704">
              <a:off x="9444893" y="3799984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Flèche vers le bas 17"/>
            <p:cNvSpPr/>
            <p:nvPr/>
          </p:nvSpPr>
          <p:spPr>
            <a:xfrm>
              <a:off x="11083953" y="3553095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541691" y="4617717"/>
              <a:ext cx="1979522" cy="8360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Extension 7j ou 10j</a:t>
              </a:r>
            </a:p>
          </p:txBody>
        </p:sp>
        <p:sp>
          <p:nvSpPr>
            <p:cNvPr id="20" name="Flèche droite 19"/>
            <p:cNvSpPr/>
            <p:nvPr/>
          </p:nvSpPr>
          <p:spPr>
            <a:xfrm>
              <a:off x="12520516" y="4793412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309848" y="5849002"/>
              <a:ext cx="1979522" cy="836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Abonnement 1 Mois x 12</a:t>
              </a:r>
              <a:endParaRPr lang="fr-FR" sz="1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22028" y="5849002"/>
              <a:ext cx="1979522" cy="8360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Option NFC</a:t>
              </a:r>
              <a:endParaRPr lang="fr-FR" sz="1200" dirty="0"/>
            </a:p>
          </p:txBody>
        </p:sp>
        <p:sp>
          <p:nvSpPr>
            <p:cNvPr id="23" name="Flèche droite 22"/>
            <p:cNvSpPr/>
            <p:nvPr/>
          </p:nvSpPr>
          <p:spPr>
            <a:xfrm>
              <a:off x="6186126" y="6053982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Flèche droite 23"/>
            <p:cNvSpPr/>
            <p:nvPr/>
          </p:nvSpPr>
          <p:spPr>
            <a:xfrm>
              <a:off x="9368615" y="6112326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049997" y="7761400"/>
              <a:ext cx="1979522" cy="8360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E-commerce en Afrique / Moyen Orient</a:t>
              </a:r>
              <a:endParaRPr lang="fr-FR" sz="1200" dirty="0"/>
            </a:p>
          </p:txBody>
        </p:sp>
        <p:sp>
          <p:nvSpPr>
            <p:cNvPr id="26" name="Flèche vers le bas 25"/>
            <p:cNvSpPr/>
            <p:nvPr/>
          </p:nvSpPr>
          <p:spPr>
            <a:xfrm rot="2028331">
              <a:off x="7541062" y="6842504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687886" y="7726973"/>
              <a:ext cx="1979522" cy="8360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Intermédiation</a:t>
              </a:r>
              <a:endParaRPr lang="fr-FR" sz="1200" dirty="0"/>
            </a:p>
          </p:txBody>
        </p:sp>
        <p:sp>
          <p:nvSpPr>
            <p:cNvPr id="28" name="Flèche vers le bas 27"/>
            <p:cNvSpPr/>
            <p:nvPr/>
          </p:nvSpPr>
          <p:spPr>
            <a:xfrm rot="19513159">
              <a:off x="8623695" y="6797104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968641" y="7650584"/>
              <a:ext cx="1979522" cy="8360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Services sur mesure</a:t>
              </a:r>
              <a:endParaRPr lang="fr-FR" sz="1200" dirty="0"/>
            </a:p>
          </p:txBody>
        </p:sp>
        <p:sp>
          <p:nvSpPr>
            <p:cNvPr id="30" name="Flèche vers le bas 29"/>
            <p:cNvSpPr/>
            <p:nvPr/>
          </p:nvSpPr>
          <p:spPr>
            <a:xfrm rot="18344822">
              <a:off x="10151867" y="6386683"/>
              <a:ext cx="484632" cy="15700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368753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Pipeline</a:t>
            </a:r>
            <a:endParaRPr lang="fr-FR" dirty="0"/>
          </a:p>
        </p:txBody>
      </p:sp>
      <p:grpSp>
        <p:nvGrpSpPr>
          <p:cNvPr id="36" name="Groupe 35"/>
          <p:cNvGrpSpPr/>
          <p:nvPr/>
        </p:nvGrpSpPr>
        <p:grpSpPr>
          <a:xfrm>
            <a:off x="666749" y="190972"/>
            <a:ext cx="11525251" cy="6491379"/>
            <a:chOff x="313823" y="-998011"/>
            <a:chExt cx="18428450" cy="8113500"/>
          </a:xfrm>
        </p:grpSpPr>
        <p:sp>
          <p:nvSpPr>
            <p:cNvPr id="4" name="Rectangle 3"/>
            <p:cNvSpPr/>
            <p:nvPr/>
          </p:nvSpPr>
          <p:spPr>
            <a:xfrm>
              <a:off x="313823" y="2646573"/>
              <a:ext cx="1866900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Utilisateur</a:t>
              </a:r>
              <a:endParaRPr lang="fr-FR" sz="1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399923" y="2350950"/>
              <a:ext cx="1866900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Communauté en ligne</a:t>
              </a:r>
              <a:endParaRPr lang="fr-FR" sz="1200" dirty="0"/>
            </a:p>
          </p:txBody>
        </p:sp>
        <p:sp>
          <p:nvSpPr>
            <p:cNvPr id="6" name="Flèche droite 5"/>
            <p:cNvSpPr/>
            <p:nvPr/>
          </p:nvSpPr>
          <p:spPr>
            <a:xfrm rot="20926509">
              <a:off x="2383703" y="2598714"/>
              <a:ext cx="978408" cy="484632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399923" y="3560974"/>
              <a:ext cx="1866900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Moteur de Recherche (Google, Bing)</a:t>
              </a:r>
              <a:endParaRPr lang="fr-FR" sz="1200" dirty="0"/>
            </a:p>
          </p:txBody>
        </p:sp>
        <p:sp>
          <p:nvSpPr>
            <p:cNvPr id="8" name="Flèche droite 7"/>
            <p:cNvSpPr/>
            <p:nvPr/>
          </p:nvSpPr>
          <p:spPr>
            <a:xfrm rot="1132946">
              <a:off x="2309224" y="3318657"/>
              <a:ext cx="978408" cy="484632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55460" y="2675727"/>
              <a:ext cx="1866900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Site Web</a:t>
              </a:r>
              <a:endParaRPr lang="fr-FR" sz="1200" dirty="0"/>
            </a:p>
          </p:txBody>
        </p:sp>
        <p:sp>
          <p:nvSpPr>
            <p:cNvPr id="10" name="Flèche droite 9"/>
            <p:cNvSpPr/>
            <p:nvPr/>
          </p:nvSpPr>
          <p:spPr>
            <a:xfrm>
              <a:off x="5644528" y="2637627"/>
              <a:ext cx="978408" cy="484632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11" name="Flèche droite 10"/>
            <p:cNvSpPr/>
            <p:nvPr/>
          </p:nvSpPr>
          <p:spPr>
            <a:xfrm rot="20926509">
              <a:off x="5491839" y="3523849"/>
              <a:ext cx="978408" cy="484632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734118" y="2681988"/>
              <a:ext cx="18669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Trial</a:t>
              </a:r>
              <a:endParaRPr lang="fr-FR" sz="1200" dirty="0"/>
            </a:p>
          </p:txBody>
        </p:sp>
        <p:sp>
          <p:nvSpPr>
            <p:cNvPr id="13" name="Flèche droite 12"/>
            <p:cNvSpPr/>
            <p:nvPr/>
          </p:nvSpPr>
          <p:spPr>
            <a:xfrm>
              <a:off x="8717610" y="2944216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13785" y="2646573"/>
              <a:ext cx="18669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Abonnement</a:t>
              </a:r>
              <a:endParaRPr lang="fr-FR" sz="1200" dirty="0"/>
            </a:p>
          </p:txBody>
        </p:sp>
        <p:sp>
          <p:nvSpPr>
            <p:cNvPr id="15" name="Flèche droite 14"/>
            <p:cNvSpPr/>
            <p:nvPr/>
          </p:nvSpPr>
          <p:spPr>
            <a:xfrm>
              <a:off x="11666035" y="2944216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697777" y="2637627"/>
              <a:ext cx="18669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NFC</a:t>
              </a:r>
              <a:endParaRPr lang="fr-FR" sz="1200" dirty="0"/>
            </a:p>
          </p:txBody>
        </p:sp>
        <p:sp>
          <p:nvSpPr>
            <p:cNvPr id="17" name="Flèche droite 16"/>
            <p:cNvSpPr/>
            <p:nvPr/>
          </p:nvSpPr>
          <p:spPr>
            <a:xfrm>
              <a:off x="14650027" y="2935270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267951" y="4644830"/>
              <a:ext cx="262363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Publier annonce 2j</a:t>
              </a:r>
              <a:endParaRPr lang="fr-FR" sz="1400" dirty="0"/>
            </a:p>
          </p:txBody>
        </p:sp>
        <p:sp>
          <p:nvSpPr>
            <p:cNvPr id="19" name="Flèche droite 18"/>
            <p:cNvSpPr/>
            <p:nvPr/>
          </p:nvSpPr>
          <p:spPr>
            <a:xfrm rot="1728726">
              <a:off x="11756268" y="3842851"/>
              <a:ext cx="1256423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20" name="Flèche vers le bas 19"/>
            <p:cNvSpPr/>
            <p:nvPr/>
          </p:nvSpPr>
          <p:spPr>
            <a:xfrm>
              <a:off x="13647235" y="3629086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118643" y="4644830"/>
              <a:ext cx="262363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Etendre annonce</a:t>
              </a:r>
              <a:endParaRPr lang="fr-FR" sz="1400" dirty="0"/>
            </a:p>
          </p:txBody>
        </p:sp>
        <p:sp>
          <p:nvSpPr>
            <p:cNvPr id="22" name="Flèche droite 21"/>
            <p:cNvSpPr/>
            <p:nvPr/>
          </p:nvSpPr>
          <p:spPr>
            <a:xfrm>
              <a:off x="15015908" y="4859714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577736" y="624110"/>
              <a:ext cx="262363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Accéder mon espace</a:t>
              </a:r>
              <a:endParaRPr lang="fr-FR" sz="1400" dirty="0"/>
            </a:p>
          </p:txBody>
        </p:sp>
        <p:sp>
          <p:nvSpPr>
            <p:cNvPr id="24" name="Flèche vers le bas 23"/>
            <p:cNvSpPr/>
            <p:nvPr/>
          </p:nvSpPr>
          <p:spPr>
            <a:xfrm rot="10800000">
              <a:off x="13520708" y="1614761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036990" y="4228857"/>
              <a:ext cx="1866900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Mailing Relance non abonné</a:t>
              </a:r>
              <a:endParaRPr lang="fr-FR" sz="1200" dirty="0"/>
            </a:p>
          </p:txBody>
        </p:sp>
        <p:sp>
          <p:nvSpPr>
            <p:cNvPr id="26" name="Flèche droite 25"/>
            <p:cNvSpPr/>
            <p:nvPr/>
          </p:nvSpPr>
          <p:spPr>
            <a:xfrm rot="20099279">
              <a:off x="7993922" y="3819663"/>
              <a:ext cx="1718315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762568" y="1087230"/>
              <a:ext cx="1962150" cy="1027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Mailing Relance non réabonné</a:t>
              </a:r>
              <a:endParaRPr lang="fr-FR" sz="1200" dirty="0"/>
            </a:p>
          </p:txBody>
        </p:sp>
        <p:sp>
          <p:nvSpPr>
            <p:cNvPr id="28" name="Flèche droite 27"/>
            <p:cNvSpPr/>
            <p:nvPr/>
          </p:nvSpPr>
          <p:spPr>
            <a:xfrm rot="1220053">
              <a:off x="10828759" y="1869318"/>
              <a:ext cx="1718315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pic>
          <p:nvPicPr>
            <p:cNvPr id="29" name="Image 28" descr="Envelope PNG HD Image | PNG All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6206" y="4895916"/>
              <a:ext cx="270494" cy="273806"/>
            </a:xfrm>
            <a:prstGeom prst="rect">
              <a:avLst/>
            </a:prstGeom>
          </p:spPr>
        </p:pic>
        <p:pic>
          <p:nvPicPr>
            <p:cNvPr id="30" name="Image 29" descr="Envelope PNG HD Image | PNG All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4224" y="1795851"/>
              <a:ext cx="270494" cy="273806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8629948" y="6174624"/>
              <a:ext cx="1866900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Mailing Proposition extension</a:t>
              </a:r>
              <a:endParaRPr lang="fr-FR" sz="1200" dirty="0"/>
            </a:p>
          </p:txBody>
        </p:sp>
        <p:sp>
          <p:nvSpPr>
            <p:cNvPr id="32" name="Flèche droite 31"/>
            <p:cNvSpPr/>
            <p:nvPr/>
          </p:nvSpPr>
          <p:spPr>
            <a:xfrm rot="20099279">
              <a:off x="10586880" y="5765430"/>
              <a:ext cx="1718315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pic>
          <p:nvPicPr>
            <p:cNvPr id="33" name="Image 32" descr="Envelope PNG HD Image | PNG All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9164" y="6841683"/>
              <a:ext cx="270494" cy="273806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8762568" y="-998011"/>
              <a:ext cx="2954688" cy="102701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Prospection commerciale pour proposer des services sur mesure</a:t>
              </a:r>
              <a:endParaRPr lang="fr-FR" sz="1200" dirty="0"/>
            </a:p>
          </p:txBody>
        </p:sp>
        <p:sp>
          <p:nvSpPr>
            <p:cNvPr id="35" name="Flèche droite 34"/>
            <p:cNvSpPr/>
            <p:nvPr/>
          </p:nvSpPr>
          <p:spPr>
            <a:xfrm rot="1220053">
              <a:off x="11821297" y="-215923"/>
              <a:ext cx="1718315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10309919" y="2154"/>
            <a:ext cx="1847878" cy="821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Mise en place de l’espace personnel</a:t>
            </a:r>
            <a:endParaRPr lang="fr-FR" sz="1200" dirty="0"/>
          </a:p>
        </p:txBody>
      </p:sp>
      <p:sp>
        <p:nvSpPr>
          <p:cNvPr id="38" name="Flèche droite 37"/>
          <p:cNvSpPr/>
          <p:nvPr/>
        </p:nvSpPr>
        <p:spPr>
          <a:xfrm rot="8423500">
            <a:off x="9568755" y="891734"/>
            <a:ext cx="672278" cy="432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730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du client</a:t>
            </a:r>
            <a:endParaRPr lang="en-US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325167"/>
              </p:ext>
            </p:extLst>
          </p:nvPr>
        </p:nvGraphicFramePr>
        <p:xfrm>
          <a:off x="2589213" y="2133600"/>
          <a:ext cx="89154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101606993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514316008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808795741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515963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Marketing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Sales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 err="1" smtClean="0"/>
                        <a:t>Profesionnal</a:t>
                      </a:r>
                      <a:r>
                        <a:rPr lang="fr-FR" noProof="0" dirty="0" smtClean="0"/>
                        <a:t> Services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Customer </a:t>
                      </a:r>
                      <a:r>
                        <a:rPr lang="fr-FR" noProof="0" dirty="0" err="1" smtClean="0"/>
                        <a:t>Success</a:t>
                      </a:r>
                      <a:endParaRPr lang="fr-F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61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Communauté en ligne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Prospection client type professionnel</a:t>
                      </a:r>
                      <a:r>
                        <a:rPr lang="fr-FR" baseline="0" noProof="0" dirty="0" smtClean="0"/>
                        <a:t> pour proposer des services personnalisés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Mise en place et Réalisation d’outils personnalisés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Assurer</a:t>
                      </a:r>
                      <a:r>
                        <a:rPr lang="fr-FR" baseline="0" noProof="0" dirty="0" smtClean="0"/>
                        <a:t> le suivi des clients, récupérer leur avis et suivre la qualité des services fournis</a:t>
                      </a:r>
                      <a:endParaRPr lang="fr-F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55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noProof="0" dirty="0" smtClean="0"/>
                        <a:t>Référencement naturel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Vente sur place des</a:t>
                      </a:r>
                      <a:r>
                        <a:rPr lang="fr-FR" baseline="0" noProof="0" dirty="0" smtClean="0"/>
                        <a:t> abonnements 12 mois avec NFC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51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noProof="0" dirty="0" smtClean="0"/>
                        <a:t>Site Web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743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noProof="0" dirty="0" smtClean="0"/>
                        <a:t>Emailing automatique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4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40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635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Processus R&amp;D</a:t>
            </a:r>
            <a:endParaRPr lang="fr-FR" dirty="0"/>
          </a:p>
        </p:txBody>
      </p:sp>
      <p:grpSp>
        <p:nvGrpSpPr>
          <p:cNvPr id="27" name="Groupe 26"/>
          <p:cNvGrpSpPr/>
          <p:nvPr/>
        </p:nvGrpSpPr>
        <p:grpSpPr>
          <a:xfrm>
            <a:off x="533401" y="1905000"/>
            <a:ext cx="10521011" cy="2952750"/>
            <a:chOff x="419100" y="1581887"/>
            <a:chExt cx="14381145" cy="3275863"/>
          </a:xfrm>
        </p:grpSpPr>
        <p:sp>
          <p:nvSpPr>
            <p:cNvPr id="4" name="Rectangle 3"/>
            <p:cNvSpPr/>
            <p:nvPr/>
          </p:nvSpPr>
          <p:spPr>
            <a:xfrm>
              <a:off x="419100" y="1695450"/>
              <a:ext cx="184785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Marketing</a:t>
              </a:r>
              <a:endParaRPr lang="fr-FR" sz="1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19100" y="2590800"/>
              <a:ext cx="184785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Equipe Interne</a:t>
              </a:r>
              <a:endParaRPr lang="fr-FR" sz="1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84550" y="2046732"/>
              <a:ext cx="184785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Pipeline entrée</a:t>
              </a:r>
              <a:endParaRPr lang="fr-FR" sz="1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19100" y="4171950"/>
              <a:ext cx="184785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Sales</a:t>
              </a:r>
              <a:endParaRPr lang="fr-FR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84550" y="4152900"/>
              <a:ext cx="184785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Fonctionnalités personnalisé</a:t>
              </a:r>
              <a:endParaRPr lang="fr-FR" sz="12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97662" y="2038350"/>
              <a:ext cx="184785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Pipeline QA</a:t>
              </a:r>
              <a:endParaRPr lang="fr-FR" sz="1200" dirty="0"/>
            </a:p>
          </p:txBody>
        </p:sp>
        <p:sp>
          <p:nvSpPr>
            <p:cNvPr id="10" name="Flèche droite 9"/>
            <p:cNvSpPr/>
            <p:nvPr/>
          </p:nvSpPr>
          <p:spPr>
            <a:xfrm>
              <a:off x="2592925" y="1905000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Flèche droite 10"/>
            <p:cNvSpPr/>
            <p:nvPr/>
          </p:nvSpPr>
          <p:spPr>
            <a:xfrm rot="19896600">
              <a:off x="2536546" y="2664709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Flèche droite 11"/>
            <p:cNvSpPr/>
            <p:nvPr/>
          </p:nvSpPr>
          <p:spPr>
            <a:xfrm>
              <a:off x="2480167" y="4307587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828212" y="2057401"/>
              <a:ext cx="184785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Pipeline SILVER</a:t>
              </a:r>
              <a:endParaRPr lang="fr-FR" sz="1200" dirty="0"/>
            </a:p>
          </p:txBody>
        </p:sp>
        <p:sp>
          <p:nvSpPr>
            <p:cNvPr id="15" name="Flèche droite 14"/>
            <p:cNvSpPr/>
            <p:nvPr/>
          </p:nvSpPr>
          <p:spPr>
            <a:xfrm>
              <a:off x="8747658" y="2239518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Flèche droite 15"/>
            <p:cNvSpPr/>
            <p:nvPr/>
          </p:nvSpPr>
          <p:spPr>
            <a:xfrm>
              <a:off x="5764181" y="2147316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952395" y="2038350"/>
              <a:ext cx="184785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Pipeline GOLD</a:t>
              </a:r>
              <a:endParaRPr lang="fr-FR" sz="1200" dirty="0"/>
            </a:p>
          </p:txBody>
        </p:sp>
        <p:sp>
          <p:nvSpPr>
            <p:cNvPr id="18" name="Flèche droite 17"/>
            <p:cNvSpPr/>
            <p:nvPr/>
          </p:nvSpPr>
          <p:spPr>
            <a:xfrm>
              <a:off x="11871841" y="2220467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9735631" y="1639300"/>
              <a:ext cx="659971" cy="307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B2C</a:t>
              </a:r>
              <a:endParaRPr lang="en-US" sz="1200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12850249" y="1633966"/>
              <a:ext cx="609576" cy="307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B2B</a:t>
              </a:r>
              <a:endParaRPr lang="en-US" sz="1200" dirty="0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6759613" y="1581887"/>
              <a:ext cx="1805940" cy="307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USAGE INTERNE</a:t>
              </a:r>
              <a:endParaRPr lang="en-US" sz="1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723807" y="4071366"/>
              <a:ext cx="184785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Pipeline QA</a:t>
              </a:r>
            </a:p>
            <a:p>
              <a:pPr algn="ctr"/>
              <a:r>
                <a:rPr lang="fr-FR" sz="1200" dirty="0" smtClean="0"/>
                <a:t>CLIENT</a:t>
              </a:r>
              <a:endParaRPr lang="fr-FR" sz="1200" dirty="0"/>
            </a:p>
          </p:txBody>
        </p:sp>
        <p:sp>
          <p:nvSpPr>
            <p:cNvPr id="23" name="Flèche droite 22"/>
            <p:cNvSpPr/>
            <p:nvPr/>
          </p:nvSpPr>
          <p:spPr>
            <a:xfrm>
              <a:off x="5690889" y="4171950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678430" y="4095751"/>
              <a:ext cx="184785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Pipeline PROD</a:t>
              </a:r>
            </a:p>
            <a:p>
              <a:pPr algn="ctr"/>
              <a:r>
                <a:rPr lang="fr-FR" sz="1200" dirty="0" smtClean="0"/>
                <a:t>CLIENT</a:t>
              </a:r>
              <a:endParaRPr lang="fr-FR" sz="1200" dirty="0"/>
            </a:p>
          </p:txBody>
        </p:sp>
        <p:sp>
          <p:nvSpPr>
            <p:cNvPr id="25" name="Flèche droite 24"/>
            <p:cNvSpPr/>
            <p:nvPr/>
          </p:nvSpPr>
          <p:spPr>
            <a:xfrm>
              <a:off x="8645512" y="419633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" name="Flèche vers le bas 25"/>
            <p:cNvSpPr/>
            <p:nvPr/>
          </p:nvSpPr>
          <p:spPr>
            <a:xfrm rot="7535735">
              <a:off x="9152351" y="2695761"/>
              <a:ext cx="484632" cy="14957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43753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6564208" y="2870380"/>
            <a:ext cx="4940404" cy="29398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Technologies utilisées</a:t>
            </a:r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666749" y="1859314"/>
            <a:ext cx="9088016" cy="3679149"/>
            <a:chOff x="313823" y="1087230"/>
            <a:chExt cx="14531402" cy="4598527"/>
          </a:xfrm>
        </p:grpSpPr>
        <p:sp>
          <p:nvSpPr>
            <p:cNvPr id="5" name="Rectangle 4"/>
            <p:cNvSpPr/>
            <p:nvPr/>
          </p:nvSpPr>
          <p:spPr>
            <a:xfrm>
              <a:off x="313823" y="2646573"/>
              <a:ext cx="1866900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Utilisateur</a:t>
              </a:r>
              <a:endParaRPr lang="fr-FR" sz="1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399923" y="2350950"/>
              <a:ext cx="1866900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Facebook, Twitter, LinkedIn</a:t>
              </a:r>
              <a:endParaRPr lang="fr-FR" sz="1200" dirty="0"/>
            </a:p>
          </p:txBody>
        </p:sp>
        <p:sp>
          <p:nvSpPr>
            <p:cNvPr id="7" name="Flèche droite 6"/>
            <p:cNvSpPr/>
            <p:nvPr/>
          </p:nvSpPr>
          <p:spPr>
            <a:xfrm rot="20926509">
              <a:off x="2383703" y="2598714"/>
              <a:ext cx="978408" cy="484632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99923" y="3560974"/>
              <a:ext cx="1866900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Google, Bing</a:t>
              </a:r>
              <a:endParaRPr lang="fr-FR" sz="1200" dirty="0"/>
            </a:p>
          </p:txBody>
        </p:sp>
        <p:sp>
          <p:nvSpPr>
            <p:cNvPr id="9" name="Flèche droite 8"/>
            <p:cNvSpPr/>
            <p:nvPr/>
          </p:nvSpPr>
          <p:spPr>
            <a:xfrm rot="1132946">
              <a:off x="2309224" y="3318657"/>
              <a:ext cx="978408" cy="484632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755460" y="2675727"/>
              <a:ext cx="1866900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WIX</a:t>
              </a:r>
              <a:endParaRPr lang="fr-FR" sz="1200" dirty="0"/>
            </a:p>
          </p:txBody>
        </p:sp>
        <p:sp>
          <p:nvSpPr>
            <p:cNvPr id="11" name="Flèche droite 10"/>
            <p:cNvSpPr/>
            <p:nvPr/>
          </p:nvSpPr>
          <p:spPr>
            <a:xfrm>
              <a:off x="5644528" y="2637627"/>
              <a:ext cx="978408" cy="484632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12" name="Flèche droite 11"/>
            <p:cNvSpPr/>
            <p:nvPr/>
          </p:nvSpPr>
          <p:spPr>
            <a:xfrm rot="20926509">
              <a:off x="5491839" y="3523849"/>
              <a:ext cx="978408" cy="484632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14" name="Flèche droite 13"/>
            <p:cNvSpPr/>
            <p:nvPr/>
          </p:nvSpPr>
          <p:spPr>
            <a:xfrm>
              <a:off x="8717610" y="2944216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016769" y="2646572"/>
              <a:ext cx="4828456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ASP.NET CORE 5</a:t>
              </a:r>
            </a:p>
            <a:p>
              <a:pPr algn="ctr"/>
              <a:r>
                <a:rPr lang="fr-FR" sz="1200" dirty="0" err="1" smtClean="0"/>
                <a:t>Webassembly</a:t>
              </a:r>
              <a:r>
                <a:rPr lang="fr-FR" sz="1200" dirty="0" smtClean="0"/>
                <a:t> + API</a:t>
              </a:r>
              <a:endParaRPr lang="fr-FR" sz="12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36990" y="4228857"/>
              <a:ext cx="1866900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/>
                <a:t>Mailchimp</a:t>
              </a:r>
              <a:endParaRPr lang="fr-FR" sz="1200" dirty="0"/>
            </a:p>
          </p:txBody>
        </p:sp>
        <p:sp>
          <p:nvSpPr>
            <p:cNvPr id="27" name="Flèche droite 26"/>
            <p:cNvSpPr/>
            <p:nvPr/>
          </p:nvSpPr>
          <p:spPr>
            <a:xfrm rot="20099279">
              <a:off x="7993922" y="3819663"/>
              <a:ext cx="1718315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762568" y="1087230"/>
              <a:ext cx="1962150" cy="1027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Mailchimp</a:t>
              </a:r>
              <a:endParaRPr lang="fr-FR" sz="1200" dirty="0"/>
            </a:p>
          </p:txBody>
        </p:sp>
        <p:sp>
          <p:nvSpPr>
            <p:cNvPr id="29" name="Flèche droite 28"/>
            <p:cNvSpPr/>
            <p:nvPr/>
          </p:nvSpPr>
          <p:spPr>
            <a:xfrm rot="1220053">
              <a:off x="10828759" y="1869318"/>
              <a:ext cx="1718315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pic>
          <p:nvPicPr>
            <p:cNvPr id="30" name="Image 29" descr="Envelope PNG HD Image | PNG All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6206" y="4895916"/>
              <a:ext cx="270494" cy="273806"/>
            </a:xfrm>
            <a:prstGeom prst="rect">
              <a:avLst/>
            </a:prstGeom>
          </p:spPr>
        </p:pic>
        <p:pic>
          <p:nvPicPr>
            <p:cNvPr id="31" name="Image 30" descr="Envelope PNG HD Image | PNG All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4224" y="1795851"/>
              <a:ext cx="270494" cy="273806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0950699" y="4744892"/>
              <a:ext cx="1866900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Mailchimp</a:t>
              </a:r>
              <a:endParaRPr lang="fr-FR" sz="1200" dirty="0"/>
            </a:p>
          </p:txBody>
        </p:sp>
        <p:sp>
          <p:nvSpPr>
            <p:cNvPr id="33" name="Flèche droite 32"/>
            <p:cNvSpPr/>
            <p:nvPr/>
          </p:nvSpPr>
          <p:spPr>
            <a:xfrm rot="16467010">
              <a:off x="11626690" y="3791813"/>
              <a:ext cx="1067482" cy="6832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pic>
          <p:nvPicPr>
            <p:cNvPr id="34" name="Image 33" descr="Envelope PNG HD Image | PNG All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29915" y="5411951"/>
              <a:ext cx="270493" cy="273806"/>
            </a:xfrm>
            <a:prstGeom prst="rect">
              <a:avLst/>
            </a:prstGeom>
          </p:spPr>
        </p:pic>
      </p:grpSp>
      <p:sp>
        <p:nvSpPr>
          <p:cNvPr id="39" name="Organigramme : Disque magnétique 38"/>
          <p:cNvSpPr/>
          <p:nvPr/>
        </p:nvSpPr>
        <p:spPr>
          <a:xfrm>
            <a:off x="9575215" y="4684270"/>
            <a:ext cx="1057668" cy="828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Azure SQL</a:t>
            </a:r>
            <a:endParaRPr lang="en-US" dirty="0"/>
          </a:p>
        </p:txBody>
      </p:sp>
      <p:sp>
        <p:nvSpPr>
          <p:cNvPr id="40" name="Flèche droite 39"/>
          <p:cNvSpPr/>
          <p:nvPr/>
        </p:nvSpPr>
        <p:spPr>
          <a:xfrm rot="2618033">
            <a:off x="9201708" y="403383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ZoneTexte 41"/>
          <p:cNvSpPr txBox="1"/>
          <p:nvPr/>
        </p:nvSpPr>
        <p:spPr>
          <a:xfrm>
            <a:off x="6607636" y="5827302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Azure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9498834" y="1505900"/>
            <a:ext cx="1227139" cy="8216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github</a:t>
            </a:r>
            <a:endParaRPr lang="fr-FR" sz="1200" dirty="0"/>
          </a:p>
        </p:txBody>
      </p:sp>
      <p:sp>
        <p:nvSpPr>
          <p:cNvPr id="64" name="Flèche droite 63"/>
          <p:cNvSpPr/>
          <p:nvPr/>
        </p:nvSpPr>
        <p:spPr>
          <a:xfrm rot="8233310">
            <a:off x="8413859" y="2407739"/>
            <a:ext cx="1074643" cy="387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65" name="Rectangle 64"/>
          <p:cNvSpPr/>
          <p:nvPr/>
        </p:nvSpPr>
        <p:spPr>
          <a:xfrm>
            <a:off x="10858260" y="1985245"/>
            <a:ext cx="1227139" cy="8216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Azure </a:t>
            </a:r>
            <a:r>
              <a:rPr lang="fr-FR" sz="1200" dirty="0" err="1" smtClean="0"/>
              <a:t>Devops</a:t>
            </a:r>
            <a:endParaRPr lang="fr-FR" sz="1200" dirty="0"/>
          </a:p>
        </p:txBody>
      </p:sp>
      <p:sp>
        <p:nvSpPr>
          <p:cNvPr id="66" name="Flèche droite 65"/>
          <p:cNvSpPr/>
          <p:nvPr/>
        </p:nvSpPr>
        <p:spPr>
          <a:xfrm rot="8233310">
            <a:off x="9773285" y="2887084"/>
            <a:ext cx="1074643" cy="387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381222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informations financières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422586"/>
              </p:ext>
            </p:extLst>
          </p:nvPr>
        </p:nvGraphicFramePr>
        <p:xfrm>
          <a:off x="2589213" y="2133600"/>
          <a:ext cx="68214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287">
                  <a:extLst>
                    <a:ext uri="{9D8B030D-6E8A-4147-A177-3AD203B41FA5}">
                      <a16:colId xmlns:a16="http://schemas.microsoft.com/office/drawing/2014/main" val="107695754"/>
                    </a:ext>
                  </a:extLst>
                </a:gridCol>
                <a:gridCol w="1981201">
                  <a:extLst>
                    <a:ext uri="{9D8B030D-6E8A-4147-A177-3AD203B41FA5}">
                      <a16:colId xmlns:a16="http://schemas.microsoft.com/office/drawing/2014/main" val="329935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Année</a:t>
                      </a:r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18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Charges</a:t>
                      </a:r>
                      <a:r>
                        <a:rPr lang="en-US" baseline="0" dirty="0" smtClean="0"/>
                        <a:t> exploitations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1 508 929,00 €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86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Ventes</a:t>
                      </a:r>
                      <a:r>
                        <a:rPr lang="en-US" dirty="0" smtClean="0"/>
                        <a:t> et 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2 530 500,00 €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20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Résultat</a:t>
                      </a:r>
                      <a:r>
                        <a:rPr lang="en-US" dirty="0" smtClean="0"/>
                        <a:t> 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632 992,00 €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92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Dividendes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distribuées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1 090 464,00 €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04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Besoin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investissements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155 941,00 €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44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693094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240</TotalTime>
  <Words>413</Words>
  <Application>Microsoft Office PowerPoint</Application>
  <PresentationFormat>Grand écran</PresentationFormat>
  <Paragraphs>114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Brin</vt:lpstr>
      <vt:lpstr>Smart-clik</vt:lpstr>
      <vt:lpstr>Améliorer votre quotidien depuis votre mobile</vt:lpstr>
      <vt:lpstr>Pricing/packaging et business model </vt:lpstr>
      <vt:lpstr>Une organisation tournée client</vt:lpstr>
      <vt:lpstr>Pipeline</vt:lpstr>
      <vt:lpstr>Support du client</vt:lpstr>
      <vt:lpstr>Processus R&amp;D</vt:lpstr>
      <vt:lpstr>Technologies utilisées</vt:lpstr>
      <vt:lpstr>Quelques informations financières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Smart-clik</dc:title>
  <dc:creator>BRUCHET Michel Infogérance DSCI</dc:creator>
  <cp:lastModifiedBy>BRUCHET Michel Infogérance DSCI</cp:lastModifiedBy>
  <cp:revision>97</cp:revision>
  <dcterms:created xsi:type="dcterms:W3CDTF">2021-01-16T15:14:49Z</dcterms:created>
  <dcterms:modified xsi:type="dcterms:W3CDTF">2021-01-19T13:17:15Z</dcterms:modified>
</cp:coreProperties>
</file>