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2CF89-EAA3-4F0C-93D4-14F797BCA8A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003FDA-5D26-4F87-AC81-93F935952626}">
      <dgm:prSet phldrT="[Texte]"/>
      <dgm:spPr/>
      <dgm:t>
        <a:bodyPr/>
        <a:lstStyle/>
        <a:p>
          <a:r>
            <a:rPr lang="fr-FR" dirty="0" smtClean="0"/>
            <a:t>Starter</a:t>
          </a:r>
          <a:endParaRPr lang="fr-FR" dirty="0"/>
        </a:p>
      </dgm:t>
    </dgm:pt>
    <dgm:pt modelId="{3B09C8EB-8A39-4BCB-A10F-36EEDC4B4D8D}" type="parTrans" cxnId="{B205C17F-4B43-4E71-A70C-E1683859D88B}">
      <dgm:prSet/>
      <dgm:spPr/>
      <dgm:t>
        <a:bodyPr/>
        <a:lstStyle/>
        <a:p>
          <a:endParaRPr lang="fr-FR"/>
        </a:p>
      </dgm:t>
    </dgm:pt>
    <dgm:pt modelId="{9F8D3FD5-98F4-473E-87C7-518842553790}" type="sibTrans" cxnId="{B205C17F-4B43-4E71-A70C-E1683859D88B}">
      <dgm:prSet/>
      <dgm:spPr/>
      <dgm:t>
        <a:bodyPr/>
        <a:lstStyle/>
        <a:p>
          <a:endParaRPr lang="fr-FR"/>
        </a:p>
      </dgm:t>
    </dgm:pt>
    <dgm:pt modelId="{5F351E30-36D7-4293-8070-D40C8B1519F7}">
      <dgm:prSet phldrT="[Texte]"/>
      <dgm:spPr/>
      <dgm:t>
        <a:bodyPr/>
        <a:lstStyle/>
        <a:p>
          <a:r>
            <a:rPr lang="fr-FR" dirty="0" smtClean="0"/>
            <a:t>1 an d’accès</a:t>
          </a:r>
          <a:endParaRPr lang="fr-FR" dirty="0"/>
        </a:p>
      </dgm:t>
    </dgm:pt>
    <dgm:pt modelId="{5DA18402-2E39-4011-9F98-0524C882AA0A}" type="parTrans" cxnId="{B7CE9BBB-52A3-4D30-8AC7-8896CC568224}">
      <dgm:prSet/>
      <dgm:spPr/>
      <dgm:t>
        <a:bodyPr/>
        <a:lstStyle/>
        <a:p>
          <a:endParaRPr lang="fr-FR"/>
        </a:p>
      </dgm:t>
    </dgm:pt>
    <dgm:pt modelId="{AD0A6E2B-80BE-4C0A-AD93-67E6AACA209D}" type="sibTrans" cxnId="{B7CE9BBB-52A3-4D30-8AC7-8896CC568224}">
      <dgm:prSet/>
      <dgm:spPr/>
      <dgm:t>
        <a:bodyPr/>
        <a:lstStyle/>
        <a:p>
          <a:endParaRPr lang="fr-FR"/>
        </a:p>
      </dgm:t>
    </dgm:pt>
    <dgm:pt modelId="{B08F7544-B94A-4F80-8176-25000B440829}">
      <dgm:prSet phldrT="[Texte]"/>
      <dgm:spPr/>
      <dgm:t>
        <a:bodyPr/>
        <a:lstStyle/>
        <a:p>
          <a:r>
            <a:rPr lang="fr-FR" dirty="0" smtClean="0"/>
            <a:t>1 URL personnalisée</a:t>
          </a:r>
          <a:endParaRPr lang="fr-FR" dirty="0"/>
        </a:p>
      </dgm:t>
    </dgm:pt>
    <dgm:pt modelId="{893AC721-FB13-4123-9453-0440BC6A4C08}" type="parTrans" cxnId="{5632D1B5-B6DE-4DE0-9217-3315BF10E5F0}">
      <dgm:prSet/>
      <dgm:spPr/>
      <dgm:t>
        <a:bodyPr/>
        <a:lstStyle/>
        <a:p>
          <a:endParaRPr lang="fr-FR"/>
        </a:p>
      </dgm:t>
    </dgm:pt>
    <dgm:pt modelId="{60B016DD-FAD1-40A0-9BAE-6C943B7C61C5}" type="sibTrans" cxnId="{5632D1B5-B6DE-4DE0-9217-3315BF10E5F0}">
      <dgm:prSet/>
      <dgm:spPr/>
      <dgm:t>
        <a:bodyPr/>
        <a:lstStyle/>
        <a:p>
          <a:endParaRPr lang="fr-FR"/>
        </a:p>
      </dgm:t>
    </dgm:pt>
    <dgm:pt modelId="{26C67376-3964-4D7A-8A7B-CEDBD2AFE17A}">
      <dgm:prSet phldrT="[Texte]"/>
      <dgm:spPr/>
      <dgm:t>
        <a:bodyPr/>
        <a:lstStyle/>
        <a:p>
          <a:r>
            <a:rPr lang="fr-FR" dirty="0" smtClean="0"/>
            <a:t>Business</a:t>
          </a:r>
          <a:endParaRPr lang="fr-FR" dirty="0"/>
        </a:p>
      </dgm:t>
    </dgm:pt>
    <dgm:pt modelId="{E69DEB49-4049-474D-B949-64BE71972885}" type="parTrans" cxnId="{D38AE9D9-D299-4708-9ABB-D2114310409E}">
      <dgm:prSet/>
      <dgm:spPr/>
      <dgm:t>
        <a:bodyPr/>
        <a:lstStyle/>
        <a:p>
          <a:endParaRPr lang="fr-FR"/>
        </a:p>
      </dgm:t>
    </dgm:pt>
    <dgm:pt modelId="{AF3271AB-F554-42F9-8F2E-790F0C8BC83F}" type="sibTrans" cxnId="{D38AE9D9-D299-4708-9ABB-D2114310409E}">
      <dgm:prSet/>
      <dgm:spPr/>
      <dgm:t>
        <a:bodyPr/>
        <a:lstStyle/>
        <a:p>
          <a:endParaRPr lang="fr-FR"/>
        </a:p>
      </dgm:t>
    </dgm:pt>
    <dgm:pt modelId="{2F665A30-675F-46AE-ACD8-079B9E949FE7}">
      <dgm:prSet phldrT="[Texte]"/>
      <dgm:spPr/>
      <dgm:t>
        <a:bodyPr/>
        <a:lstStyle/>
        <a:p>
          <a:r>
            <a:rPr lang="fr-FR" dirty="0" smtClean="0"/>
            <a:t>Starter</a:t>
          </a:r>
          <a:endParaRPr lang="fr-FR" dirty="0"/>
        </a:p>
      </dgm:t>
    </dgm:pt>
    <dgm:pt modelId="{609FDA35-A25F-4DFD-8499-D35C56E74A4A}" type="parTrans" cxnId="{0921783A-C2C0-4508-8A33-7048890E86CE}">
      <dgm:prSet/>
      <dgm:spPr/>
      <dgm:t>
        <a:bodyPr/>
        <a:lstStyle/>
        <a:p>
          <a:endParaRPr lang="fr-FR"/>
        </a:p>
      </dgm:t>
    </dgm:pt>
    <dgm:pt modelId="{903E744E-6EB1-4824-B078-C52B96D7DC51}" type="sibTrans" cxnId="{0921783A-C2C0-4508-8A33-7048890E86CE}">
      <dgm:prSet/>
      <dgm:spPr/>
      <dgm:t>
        <a:bodyPr/>
        <a:lstStyle/>
        <a:p>
          <a:endParaRPr lang="fr-FR"/>
        </a:p>
      </dgm:t>
    </dgm:pt>
    <dgm:pt modelId="{FD6F938B-D573-41A9-A40C-9303325FD318}">
      <dgm:prSet phldrT="[Texte]"/>
      <dgm:spPr/>
      <dgm:t>
        <a:bodyPr/>
        <a:lstStyle/>
        <a:p>
          <a:r>
            <a:rPr lang="fr-FR" dirty="0" smtClean="0"/>
            <a:t>1 Nom de domaine personnalisé</a:t>
          </a:r>
          <a:endParaRPr lang="fr-FR" dirty="0"/>
        </a:p>
      </dgm:t>
    </dgm:pt>
    <dgm:pt modelId="{8D2367BD-1429-4674-9BC4-9642A690DA17}" type="parTrans" cxnId="{61C79B3D-715A-4CD2-9563-860E442968B9}">
      <dgm:prSet/>
      <dgm:spPr/>
      <dgm:t>
        <a:bodyPr/>
        <a:lstStyle/>
        <a:p>
          <a:endParaRPr lang="fr-FR"/>
        </a:p>
      </dgm:t>
    </dgm:pt>
    <dgm:pt modelId="{F4AC17F5-FBE3-4020-8C1E-DDA5633F56B7}" type="sibTrans" cxnId="{61C79B3D-715A-4CD2-9563-860E442968B9}">
      <dgm:prSet/>
      <dgm:spPr/>
      <dgm:t>
        <a:bodyPr/>
        <a:lstStyle/>
        <a:p>
          <a:endParaRPr lang="fr-FR"/>
        </a:p>
      </dgm:t>
    </dgm:pt>
    <dgm:pt modelId="{3478A8CD-7D67-456B-A961-19F0675D3D25}">
      <dgm:prSet phldrT="[Texte]"/>
      <dgm:spPr/>
      <dgm:t>
        <a:bodyPr/>
        <a:lstStyle/>
        <a:p>
          <a:r>
            <a:rPr lang="fr-FR" dirty="0" smtClean="0"/>
            <a:t>Entreprise</a:t>
          </a:r>
          <a:endParaRPr lang="fr-FR" dirty="0"/>
        </a:p>
      </dgm:t>
    </dgm:pt>
    <dgm:pt modelId="{6344A81E-27CF-434F-9351-39D8B8A2967D}" type="parTrans" cxnId="{09F88C71-A716-4E3D-94B3-8F218034C95B}">
      <dgm:prSet/>
      <dgm:spPr/>
      <dgm:t>
        <a:bodyPr/>
        <a:lstStyle/>
        <a:p>
          <a:endParaRPr lang="fr-FR"/>
        </a:p>
      </dgm:t>
    </dgm:pt>
    <dgm:pt modelId="{8456CB31-96E3-4FEE-BB3D-C28B61E47D6F}" type="sibTrans" cxnId="{09F88C71-A716-4E3D-94B3-8F218034C95B}">
      <dgm:prSet/>
      <dgm:spPr/>
      <dgm:t>
        <a:bodyPr/>
        <a:lstStyle/>
        <a:p>
          <a:endParaRPr lang="fr-FR"/>
        </a:p>
      </dgm:t>
    </dgm:pt>
    <dgm:pt modelId="{BA8FF587-0A35-425A-B39B-ADF9C1830CC5}">
      <dgm:prSet phldrT="[Texte]"/>
      <dgm:spPr/>
      <dgm:t>
        <a:bodyPr/>
        <a:lstStyle/>
        <a:p>
          <a:r>
            <a:rPr lang="fr-FR" dirty="0" smtClean="0"/>
            <a:t>Offre Business</a:t>
          </a:r>
          <a:endParaRPr lang="fr-FR" dirty="0"/>
        </a:p>
      </dgm:t>
    </dgm:pt>
    <dgm:pt modelId="{7B457038-099A-4C91-819A-16373EEA550C}" type="parTrans" cxnId="{84B3DB09-B14B-4AF3-AED9-CA1E7941A1EB}">
      <dgm:prSet/>
      <dgm:spPr/>
      <dgm:t>
        <a:bodyPr/>
        <a:lstStyle/>
        <a:p>
          <a:endParaRPr lang="fr-FR"/>
        </a:p>
      </dgm:t>
    </dgm:pt>
    <dgm:pt modelId="{701BA785-D63F-42E7-B39D-321A6C0C513A}" type="sibTrans" cxnId="{84B3DB09-B14B-4AF3-AED9-CA1E7941A1EB}">
      <dgm:prSet/>
      <dgm:spPr/>
      <dgm:t>
        <a:bodyPr/>
        <a:lstStyle/>
        <a:p>
          <a:endParaRPr lang="fr-FR"/>
        </a:p>
      </dgm:t>
    </dgm:pt>
    <dgm:pt modelId="{D7D69908-D8F4-40B8-942E-31CC23748565}">
      <dgm:prSet phldrT="[Texte]"/>
      <dgm:spPr/>
      <dgm:t>
        <a:bodyPr/>
        <a:lstStyle/>
        <a:p>
          <a:r>
            <a:rPr lang="fr-FR" dirty="0" smtClean="0"/>
            <a:t>Votre outil métier spécifique</a:t>
          </a:r>
          <a:endParaRPr lang="fr-FR" dirty="0"/>
        </a:p>
      </dgm:t>
    </dgm:pt>
    <dgm:pt modelId="{41A93337-8540-4BA3-A04E-357FEEEB2511}" type="parTrans" cxnId="{6C641FF3-5D7A-4657-BC27-FE8FC2E6DB9A}">
      <dgm:prSet/>
      <dgm:spPr/>
      <dgm:t>
        <a:bodyPr/>
        <a:lstStyle/>
        <a:p>
          <a:endParaRPr lang="fr-FR"/>
        </a:p>
      </dgm:t>
    </dgm:pt>
    <dgm:pt modelId="{D15C762D-32DB-47F5-A93F-F8434D310EC2}" type="sibTrans" cxnId="{6C641FF3-5D7A-4657-BC27-FE8FC2E6DB9A}">
      <dgm:prSet/>
      <dgm:spPr/>
      <dgm:t>
        <a:bodyPr/>
        <a:lstStyle/>
        <a:p>
          <a:endParaRPr lang="fr-FR"/>
        </a:p>
      </dgm:t>
    </dgm:pt>
    <dgm:pt modelId="{0261CAFA-6BD1-4B97-9A99-14BEB79595A6}">
      <dgm:prSet phldrT="[Texte]"/>
      <dgm:spPr/>
      <dgm:t>
        <a:bodyPr/>
        <a:lstStyle/>
        <a:p>
          <a:r>
            <a:rPr lang="fr-FR" dirty="0" smtClean="0"/>
            <a:t>3 comptes réseaux sociaux créés</a:t>
          </a:r>
          <a:endParaRPr lang="fr-FR" dirty="0"/>
        </a:p>
      </dgm:t>
    </dgm:pt>
    <dgm:pt modelId="{2E1C7D11-1952-44D6-85D4-DCCA8EFAD455}" type="parTrans" cxnId="{D20CBD5E-9C76-460A-8839-5C22D67B733E}">
      <dgm:prSet/>
      <dgm:spPr/>
      <dgm:t>
        <a:bodyPr/>
        <a:lstStyle/>
        <a:p>
          <a:endParaRPr lang="fr-FR"/>
        </a:p>
      </dgm:t>
    </dgm:pt>
    <dgm:pt modelId="{6E51C77A-430E-4703-AC37-3B86FDAAA7EC}" type="sibTrans" cxnId="{D20CBD5E-9C76-460A-8839-5C22D67B733E}">
      <dgm:prSet/>
      <dgm:spPr/>
      <dgm:t>
        <a:bodyPr/>
        <a:lstStyle/>
        <a:p>
          <a:endParaRPr lang="fr-FR"/>
        </a:p>
      </dgm:t>
    </dgm:pt>
    <dgm:pt modelId="{54E3186A-31D9-415D-B3A9-1D260FFE368B}">
      <dgm:prSet phldrT="[Texte]"/>
      <dgm:spPr/>
      <dgm:t>
        <a:bodyPr/>
        <a:lstStyle/>
        <a:p>
          <a:r>
            <a:rPr lang="fr-FR" dirty="0" smtClean="0"/>
            <a:t>Le compte </a:t>
          </a:r>
          <a:r>
            <a:rPr lang="fr-FR" dirty="0" err="1" smtClean="0"/>
            <a:t>analytics</a:t>
          </a:r>
          <a:r>
            <a:rPr lang="fr-FR" dirty="0" smtClean="0"/>
            <a:t> </a:t>
          </a:r>
          <a:r>
            <a:rPr lang="fr-FR" dirty="0" err="1" smtClean="0"/>
            <a:t>google</a:t>
          </a:r>
          <a:endParaRPr lang="fr-FR" dirty="0"/>
        </a:p>
      </dgm:t>
    </dgm:pt>
    <dgm:pt modelId="{AE90CBC5-1BD1-4214-A3DF-BBB7713D2584}" type="parTrans" cxnId="{2827A062-891F-492D-A1EE-38BB8AF66B76}">
      <dgm:prSet/>
      <dgm:spPr/>
      <dgm:t>
        <a:bodyPr/>
        <a:lstStyle/>
        <a:p>
          <a:endParaRPr lang="fr-FR"/>
        </a:p>
      </dgm:t>
    </dgm:pt>
    <dgm:pt modelId="{4055B44C-4245-4DD9-A30A-106493BDA4B0}" type="sibTrans" cxnId="{2827A062-891F-492D-A1EE-38BB8AF66B76}">
      <dgm:prSet/>
      <dgm:spPr/>
      <dgm:t>
        <a:bodyPr/>
        <a:lstStyle/>
        <a:p>
          <a:endParaRPr lang="fr-FR"/>
        </a:p>
      </dgm:t>
    </dgm:pt>
    <dgm:pt modelId="{609A37C9-6367-4337-A8CC-EF54026D05DA}">
      <dgm:prSet phldrT="[Texte]"/>
      <dgm:spPr/>
      <dgm:t>
        <a:bodyPr/>
        <a:lstStyle/>
        <a:p>
          <a:r>
            <a:rPr lang="fr-FR" dirty="0" smtClean="0"/>
            <a:t>Votre logo et charte graphique</a:t>
          </a:r>
          <a:endParaRPr lang="fr-FR" dirty="0"/>
        </a:p>
      </dgm:t>
    </dgm:pt>
    <dgm:pt modelId="{5DAE5FA1-DF2E-4334-9A03-9DC198D44999}" type="parTrans" cxnId="{6C1D083F-ADBA-4093-91FC-C032FAEC00DC}">
      <dgm:prSet/>
      <dgm:spPr/>
      <dgm:t>
        <a:bodyPr/>
        <a:lstStyle/>
        <a:p>
          <a:endParaRPr lang="fr-FR"/>
        </a:p>
      </dgm:t>
    </dgm:pt>
    <dgm:pt modelId="{DE71B768-5ED6-4777-8958-D357F6846653}" type="sibTrans" cxnId="{6C1D083F-ADBA-4093-91FC-C032FAEC00DC}">
      <dgm:prSet/>
      <dgm:spPr/>
      <dgm:t>
        <a:bodyPr/>
        <a:lstStyle/>
        <a:p>
          <a:endParaRPr lang="fr-FR"/>
        </a:p>
      </dgm:t>
    </dgm:pt>
    <dgm:pt modelId="{31EBB55E-1E96-41DA-AE56-38E7CEE6E87A}" type="pres">
      <dgm:prSet presAssocID="{DDD2CF89-EAA3-4F0C-93D4-14F797BCA8AA}" presName="theList" presStyleCnt="0">
        <dgm:presLayoutVars>
          <dgm:dir/>
          <dgm:animLvl val="lvl"/>
          <dgm:resizeHandles val="exact"/>
        </dgm:presLayoutVars>
      </dgm:prSet>
      <dgm:spPr/>
    </dgm:pt>
    <dgm:pt modelId="{CCA7E14E-0B92-4132-AC8D-37F0E8CD8438}" type="pres">
      <dgm:prSet presAssocID="{3A003FDA-5D26-4F87-AC81-93F935952626}" presName="compNode" presStyleCnt="0"/>
      <dgm:spPr/>
    </dgm:pt>
    <dgm:pt modelId="{AE4FA6ED-7B01-4366-B939-5E8DDDBAC390}" type="pres">
      <dgm:prSet presAssocID="{3A003FDA-5D26-4F87-AC81-93F935952626}" presName="aNode" presStyleLbl="bgShp" presStyleIdx="0" presStyleCnt="3"/>
      <dgm:spPr/>
    </dgm:pt>
    <dgm:pt modelId="{3FFD4B62-5255-4A4C-9B04-1759AF71DDE2}" type="pres">
      <dgm:prSet presAssocID="{3A003FDA-5D26-4F87-AC81-93F935952626}" presName="textNode" presStyleLbl="bgShp" presStyleIdx="0" presStyleCnt="3"/>
      <dgm:spPr/>
    </dgm:pt>
    <dgm:pt modelId="{8FD66C37-27C6-4C99-B28E-F5DB73015599}" type="pres">
      <dgm:prSet presAssocID="{3A003FDA-5D26-4F87-AC81-93F935952626}" presName="compChildNode" presStyleCnt="0"/>
      <dgm:spPr/>
    </dgm:pt>
    <dgm:pt modelId="{8BD6E731-EEC8-4C77-9498-C5B809F3179C}" type="pres">
      <dgm:prSet presAssocID="{3A003FDA-5D26-4F87-AC81-93F935952626}" presName="theInnerList" presStyleCnt="0"/>
      <dgm:spPr/>
    </dgm:pt>
    <dgm:pt modelId="{5291D6B6-E795-49CA-8EE1-97340A33D718}" type="pres">
      <dgm:prSet presAssocID="{5F351E30-36D7-4293-8070-D40C8B1519F7}" presName="childNode" presStyleLbl="node1" presStyleIdx="0" presStyleCnt="9">
        <dgm:presLayoutVars>
          <dgm:bulletEnabled val="1"/>
        </dgm:presLayoutVars>
      </dgm:prSet>
      <dgm:spPr/>
    </dgm:pt>
    <dgm:pt modelId="{A713979F-6315-45A1-A3AC-5361CA38E3AD}" type="pres">
      <dgm:prSet presAssocID="{5F351E30-36D7-4293-8070-D40C8B1519F7}" presName="aSpace2" presStyleCnt="0"/>
      <dgm:spPr/>
    </dgm:pt>
    <dgm:pt modelId="{C71998F7-A075-4E33-B2F3-29CA1AD604F9}" type="pres">
      <dgm:prSet presAssocID="{B08F7544-B94A-4F80-8176-25000B440829}" presName="childNode" presStyleLbl="node1" presStyleIdx="1" presStyleCnt="9">
        <dgm:presLayoutVars>
          <dgm:bulletEnabled val="1"/>
        </dgm:presLayoutVars>
      </dgm:prSet>
      <dgm:spPr/>
    </dgm:pt>
    <dgm:pt modelId="{3B664F1E-61A6-4B48-BD82-DE364A1970E3}" type="pres">
      <dgm:prSet presAssocID="{3A003FDA-5D26-4F87-AC81-93F935952626}" presName="aSpace" presStyleCnt="0"/>
      <dgm:spPr/>
    </dgm:pt>
    <dgm:pt modelId="{3433D1C3-7838-4A9E-A009-D4E89040F437}" type="pres">
      <dgm:prSet presAssocID="{26C67376-3964-4D7A-8A7B-CEDBD2AFE17A}" presName="compNode" presStyleCnt="0"/>
      <dgm:spPr/>
    </dgm:pt>
    <dgm:pt modelId="{534D99AF-A2BF-4E69-B2C8-D7C0741A04DA}" type="pres">
      <dgm:prSet presAssocID="{26C67376-3964-4D7A-8A7B-CEDBD2AFE17A}" presName="aNode" presStyleLbl="bgShp" presStyleIdx="1" presStyleCnt="3"/>
      <dgm:spPr/>
      <dgm:t>
        <a:bodyPr/>
        <a:lstStyle/>
        <a:p>
          <a:endParaRPr lang="fr-FR"/>
        </a:p>
      </dgm:t>
    </dgm:pt>
    <dgm:pt modelId="{293E695B-D2B1-4D0D-AD38-54BAABF0ED61}" type="pres">
      <dgm:prSet presAssocID="{26C67376-3964-4D7A-8A7B-CEDBD2AFE17A}" presName="textNode" presStyleLbl="bgShp" presStyleIdx="1" presStyleCnt="3"/>
      <dgm:spPr/>
      <dgm:t>
        <a:bodyPr/>
        <a:lstStyle/>
        <a:p>
          <a:endParaRPr lang="fr-FR"/>
        </a:p>
      </dgm:t>
    </dgm:pt>
    <dgm:pt modelId="{DA9A0614-30F4-4C30-892A-BFC35129205A}" type="pres">
      <dgm:prSet presAssocID="{26C67376-3964-4D7A-8A7B-CEDBD2AFE17A}" presName="compChildNode" presStyleCnt="0"/>
      <dgm:spPr/>
    </dgm:pt>
    <dgm:pt modelId="{A2BB3A1C-7A15-4A04-B051-7D4BC513D62A}" type="pres">
      <dgm:prSet presAssocID="{26C67376-3964-4D7A-8A7B-CEDBD2AFE17A}" presName="theInnerList" presStyleCnt="0"/>
      <dgm:spPr/>
    </dgm:pt>
    <dgm:pt modelId="{63648766-EFFD-4A26-B4A3-1887CB79E8F7}" type="pres">
      <dgm:prSet presAssocID="{2F665A30-675F-46AE-ACD8-079B9E949FE7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E5A93-EAE5-41C0-8828-33FA0EDF46B9}" type="pres">
      <dgm:prSet presAssocID="{2F665A30-675F-46AE-ACD8-079B9E949FE7}" presName="aSpace2" presStyleCnt="0"/>
      <dgm:spPr/>
    </dgm:pt>
    <dgm:pt modelId="{9BE815CC-053B-4E88-A518-0959CD5A1F2E}" type="pres">
      <dgm:prSet presAssocID="{FD6F938B-D573-41A9-A40C-9303325FD318}" presName="childNode" presStyleLbl="node1" presStyleIdx="3" presStyleCnt="9">
        <dgm:presLayoutVars>
          <dgm:bulletEnabled val="1"/>
        </dgm:presLayoutVars>
      </dgm:prSet>
      <dgm:spPr/>
    </dgm:pt>
    <dgm:pt modelId="{615D97DF-914A-4DFE-BBF4-196A5D409A67}" type="pres">
      <dgm:prSet presAssocID="{FD6F938B-D573-41A9-A40C-9303325FD318}" presName="aSpace2" presStyleCnt="0"/>
      <dgm:spPr/>
    </dgm:pt>
    <dgm:pt modelId="{33312653-3833-4BB9-A712-B5AA14EBD1F4}" type="pres">
      <dgm:prSet presAssocID="{0261CAFA-6BD1-4B97-9A99-14BEB79595A6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0CC468-8684-4618-B912-CB6C1B87D137}" type="pres">
      <dgm:prSet presAssocID="{0261CAFA-6BD1-4B97-9A99-14BEB79595A6}" presName="aSpace2" presStyleCnt="0"/>
      <dgm:spPr/>
    </dgm:pt>
    <dgm:pt modelId="{B8A25BAE-A63E-4B37-A92B-B20DBDA2FEBF}" type="pres">
      <dgm:prSet presAssocID="{54E3186A-31D9-415D-B3A9-1D260FFE368B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0FFBC0-C0B7-4DFC-875D-E94EFD7ADDA2}" type="pres">
      <dgm:prSet presAssocID="{26C67376-3964-4D7A-8A7B-CEDBD2AFE17A}" presName="aSpace" presStyleCnt="0"/>
      <dgm:spPr/>
    </dgm:pt>
    <dgm:pt modelId="{E0CF3972-5CB8-4EA3-BD25-F7977BCAB0E5}" type="pres">
      <dgm:prSet presAssocID="{3478A8CD-7D67-456B-A961-19F0675D3D25}" presName="compNode" presStyleCnt="0"/>
      <dgm:spPr/>
    </dgm:pt>
    <dgm:pt modelId="{6729210B-318F-45E5-A44C-A0369022FDC9}" type="pres">
      <dgm:prSet presAssocID="{3478A8CD-7D67-456B-A961-19F0675D3D25}" presName="aNode" presStyleLbl="bgShp" presStyleIdx="2" presStyleCnt="3"/>
      <dgm:spPr/>
      <dgm:t>
        <a:bodyPr/>
        <a:lstStyle/>
        <a:p>
          <a:endParaRPr lang="fr-FR"/>
        </a:p>
      </dgm:t>
    </dgm:pt>
    <dgm:pt modelId="{38F5CC5C-FCD2-4F14-BFBB-DED02B65FBA6}" type="pres">
      <dgm:prSet presAssocID="{3478A8CD-7D67-456B-A961-19F0675D3D25}" presName="textNode" presStyleLbl="bgShp" presStyleIdx="2" presStyleCnt="3"/>
      <dgm:spPr/>
      <dgm:t>
        <a:bodyPr/>
        <a:lstStyle/>
        <a:p>
          <a:endParaRPr lang="fr-FR"/>
        </a:p>
      </dgm:t>
    </dgm:pt>
    <dgm:pt modelId="{8772126B-D9DA-4885-BAE8-8422CC1DF276}" type="pres">
      <dgm:prSet presAssocID="{3478A8CD-7D67-456B-A961-19F0675D3D25}" presName="compChildNode" presStyleCnt="0"/>
      <dgm:spPr/>
    </dgm:pt>
    <dgm:pt modelId="{24874AD0-FA63-46F7-99C5-E91E948A75FD}" type="pres">
      <dgm:prSet presAssocID="{3478A8CD-7D67-456B-A961-19F0675D3D25}" presName="theInnerList" presStyleCnt="0"/>
      <dgm:spPr/>
    </dgm:pt>
    <dgm:pt modelId="{913168D6-2B37-4B51-B275-DF1ABD6F096E}" type="pres">
      <dgm:prSet presAssocID="{BA8FF587-0A35-425A-B39B-ADF9C1830CC5}" presName="childNode" presStyleLbl="node1" presStyleIdx="6" presStyleCnt="9">
        <dgm:presLayoutVars>
          <dgm:bulletEnabled val="1"/>
        </dgm:presLayoutVars>
      </dgm:prSet>
      <dgm:spPr/>
    </dgm:pt>
    <dgm:pt modelId="{FDC33F6C-B425-405D-B9D8-AE2CBF86DCAE}" type="pres">
      <dgm:prSet presAssocID="{BA8FF587-0A35-425A-B39B-ADF9C1830CC5}" presName="aSpace2" presStyleCnt="0"/>
      <dgm:spPr/>
    </dgm:pt>
    <dgm:pt modelId="{0D38DB26-DB30-4B29-9C4C-39618F9BA57B}" type="pres">
      <dgm:prSet presAssocID="{D7D69908-D8F4-40B8-942E-31CC23748565}" presName="childNode" presStyleLbl="node1" presStyleIdx="7" presStyleCnt="9">
        <dgm:presLayoutVars>
          <dgm:bulletEnabled val="1"/>
        </dgm:presLayoutVars>
      </dgm:prSet>
      <dgm:spPr/>
    </dgm:pt>
    <dgm:pt modelId="{60FB4224-D559-4FE3-996E-4FEA134C3132}" type="pres">
      <dgm:prSet presAssocID="{D7D69908-D8F4-40B8-942E-31CC23748565}" presName="aSpace2" presStyleCnt="0"/>
      <dgm:spPr/>
    </dgm:pt>
    <dgm:pt modelId="{BADD2B87-D7E2-4BC6-9C64-A87DD5CEA1C5}" type="pres">
      <dgm:prSet presAssocID="{609A37C9-6367-4337-A8CC-EF54026D05DA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31AB49-4284-455A-90CA-B684AE98E393}" type="presOf" srcId="{FD6F938B-D573-41A9-A40C-9303325FD318}" destId="{9BE815CC-053B-4E88-A518-0959CD5A1F2E}" srcOrd="0" destOrd="0" presId="urn:microsoft.com/office/officeart/2005/8/layout/lProcess2"/>
    <dgm:cxn modelId="{B2AD1383-2872-45D3-BBF4-C3176DF74B74}" type="presOf" srcId="{26C67376-3964-4D7A-8A7B-CEDBD2AFE17A}" destId="{534D99AF-A2BF-4E69-B2C8-D7C0741A04DA}" srcOrd="0" destOrd="0" presId="urn:microsoft.com/office/officeart/2005/8/layout/lProcess2"/>
    <dgm:cxn modelId="{9FDCF0B4-C25C-487A-BDE2-553A502AABCD}" type="presOf" srcId="{54E3186A-31D9-415D-B3A9-1D260FFE368B}" destId="{B8A25BAE-A63E-4B37-A92B-B20DBDA2FEBF}" srcOrd="0" destOrd="0" presId="urn:microsoft.com/office/officeart/2005/8/layout/lProcess2"/>
    <dgm:cxn modelId="{84B3DB09-B14B-4AF3-AED9-CA1E7941A1EB}" srcId="{3478A8CD-7D67-456B-A961-19F0675D3D25}" destId="{BA8FF587-0A35-425A-B39B-ADF9C1830CC5}" srcOrd="0" destOrd="0" parTransId="{7B457038-099A-4C91-819A-16373EEA550C}" sibTransId="{701BA785-D63F-42E7-B39D-321A6C0C513A}"/>
    <dgm:cxn modelId="{6C1D083F-ADBA-4093-91FC-C032FAEC00DC}" srcId="{3478A8CD-7D67-456B-A961-19F0675D3D25}" destId="{609A37C9-6367-4337-A8CC-EF54026D05DA}" srcOrd="2" destOrd="0" parTransId="{5DAE5FA1-DF2E-4334-9A03-9DC198D44999}" sibTransId="{DE71B768-5ED6-4777-8958-D357F6846653}"/>
    <dgm:cxn modelId="{09F88C71-A716-4E3D-94B3-8F218034C95B}" srcId="{DDD2CF89-EAA3-4F0C-93D4-14F797BCA8AA}" destId="{3478A8CD-7D67-456B-A961-19F0675D3D25}" srcOrd="2" destOrd="0" parTransId="{6344A81E-27CF-434F-9351-39D8B8A2967D}" sibTransId="{8456CB31-96E3-4FEE-BB3D-C28B61E47D6F}"/>
    <dgm:cxn modelId="{1ECE0DDF-BE60-4BD8-8A6F-1A4CE18D34F8}" type="presOf" srcId="{26C67376-3964-4D7A-8A7B-CEDBD2AFE17A}" destId="{293E695B-D2B1-4D0D-AD38-54BAABF0ED61}" srcOrd="1" destOrd="0" presId="urn:microsoft.com/office/officeart/2005/8/layout/lProcess2"/>
    <dgm:cxn modelId="{0921783A-C2C0-4508-8A33-7048890E86CE}" srcId="{26C67376-3964-4D7A-8A7B-CEDBD2AFE17A}" destId="{2F665A30-675F-46AE-ACD8-079B9E949FE7}" srcOrd="0" destOrd="0" parTransId="{609FDA35-A25F-4DFD-8499-D35C56E74A4A}" sibTransId="{903E744E-6EB1-4824-B078-C52B96D7DC51}"/>
    <dgm:cxn modelId="{956EDBE7-44C0-4596-A603-1C7A6F0DB779}" type="presOf" srcId="{DDD2CF89-EAA3-4F0C-93D4-14F797BCA8AA}" destId="{31EBB55E-1E96-41DA-AE56-38E7CEE6E87A}" srcOrd="0" destOrd="0" presId="urn:microsoft.com/office/officeart/2005/8/layout/lProcess2"/>
    <dgm:cxn modelId="{A35B73BA-B1A3-4DE9-836D-ED0B1D8F7428}" type="presOf" srcId="{5F351E30-36D7-4293-8070-D40C8B1519F7}" destId="{5291D6B6-E795-49CA-8EE1-97340A33D718}" srcOrd="0" destOrd="0" presId="urn:microsoft.com/office/officeart/2005/8/layout/lProcess2"/>
    <dgm:cxn modelId="{B205C17F-4B43-4E71-A70C-E1683859D88B}" srcId="{DDD2CF89-EAA3-4F0C-93D4-14F797BCA8AA}" destId="{3A003FDA-5D26-4F87-AC81-93F935952626}" srcOrd="0" destOrd="0" parTransId="{3B09C8EB-8A39-4BCB-A10F-36EEDC4B4D8D}" sibTransId="{9F8D3FD5-98F4-473E-87C7-518842553790}"/>
    <dgm:cxn modelId="{D77348E3-B317-4FA5-9637-B98DBCCC9033}" type="presOf" srcId="{3A003FDA-5D26-4F87-AC81-93F935952626}" destId="{AE4FA6ED-7B01-4366-B939-5E8DDDBAC390}" srcOrd="0" destOrd="0" presId="urn:microsoft.com/office/officeart/2005/8/layout/lProcess2"/>
    <dgm:cxn modelId="{9CF480DC-9E12-4D63-A85C-190690338F23}" type="presOf" srcId="{2F665A30-675F-46AE-ACD8-079B9E949FE7}" destId="{63648766-EFFD-4A26-B4A3-1887CB79E8F7}" srcOrd="0" destOrd="0" presId="urn:microsoft.com/office/officeart/2005/8/layout/lProcess2"/>
    <dgm:cxn modelId="{D38AE9D9-D299-4708-9ABB-D2114310409E}" srcId="{DDD2CF89-EAA3-4F0C-93D4-14F797BCA8AA}" destId="{26C67376-3964-4D7A-8A7B-CEDBD2AFE17A}" srcOrd="1" destOrd="0" parTransId="{E69DEB49-4049-474D-B949-64BE71972885}" sibTransId="{AF3271AB-F554-42F9-8F2E-790F0C8BC83F}"/>
    <dgm:cxn modelId="{61C79B3D-715A-4CD2-9563-860E442968B9}" srcId="{26C67376-3964-4D7A-8A7B-CEDBD2AFE17A}" destId="{FD6F938B-D573-41A9-A40C-9303325FD318}" srcOrd="1" destOrd="0" parTransId="{8D2367BD-1429-4674-9BC4-9642A690DA17}" sibTransId="{F4AC17F5-FBE3-4020-8C1E-DDA5633F56B7}"/>
    <dgm:cxn modelId="{C6CB94B1-CECB-4AB7-B856-7AA36E421661}" type="presOf" srcId="{3478A8CD-7D67-456B-A961-19F0675D3D25}" destId="{6729210B-318F-45E5-A44C-A0369022FDC9}" srcOrd="0" destOrd="0" presId="urn:microsoft.com/office/officeart/2005/8/layout/lProcess2"/>
    <dgm:cxn modelId="{5632D1B5-B6DE-4DE0-9217-3315BF10E5F0}" srcId="{3A003FDA-5D26-4F87-AC81-93F935952626}" destId="{B08F7544-B94A-4F80-8176-25000B440829}" srcOrd="1" destOrd="0" parTransId="{893AC721-FB13-4123-9453-0440BC6A4C08}" sibTransId="{60B016DD-FAD1-40A0-9BAE-6C943B7C61C5}"/>
    <dgm:cxn modelId="{FAD34100-DC92-455D-8E5A-F28C91135F94}" type="presOf" srcId="{B08F7544-B94A-4F80-8176-25000B440829}" destId="{C71998F7-A075-4E33-B2F3-29CA1AD604F9}" srcOrd="0" destOrd="0" presId="urn:microsoft.com/office/officeart/2005/8/layout/lProcess2"/>
    <dgm:cxn modelId="{35BEE188-01BC-429C-8C0E-41624234F3A1}" type="presOf" srcId="{BA8FF587-0A35-425A-B39B-ADF9C1830CC5}" destId="{913168D6-2B37-4B51-B275-DF1ABD6F096E}" srcOrd="0" destOrd="0" presId="urn:microsoft.com/office/officeart/2005/8/layout/lProcess2"/>
    <dgm:cxn modelId="{73C4D7DB-F74D-4841-8055-B29D4A8AE673}" type="presOf" srcId="{3478A8CD-7D67-456B-A961-19F0675D3D25}" destId="{38F5CC5C-FCD2-4F14-BFBB-DED02B65FBA6}" srcOrd="1" destOrd="0" presId="urn:microsoft.com/office/officeart/2005/8/layout/lProcess2"/>
    <dgm:cxn modelId="{8CE61AC3-5255-42EC-9938-2D3B3BC28FCC}" type="presOf" srcId="{609A37C9-6367-4337-A8CC-EF54026D05DA}" destId="{BADD2B87-D7E2-4BC6-9C64-A87DD5CEA1C5}" srcOrd="0" destOrd="0" presId="urn:microsoft.com/office/officeart/2005/8/layout/lProcess2"/>
    <dgm:cxn modelId="{3EE7B68C-2443-4F82-9098-1B1AC9005180}" type="presOf" srcId="{3A003FDA-5D26-4F87-AC81-93F935952626}" destId="{3FFD4B62-5255-4A4C-9B04-1759AF71DDE2}" srcOrd="1" destOrd="0" presId="urn:microsoft.com/office/officeart/2005/8/layout/lProcess2"/>
    <dgm:cxn modelId="{2827A062-891F-492D-A1EE-38BB8AF66B76}" srcId="{26C67376-3964-4D7A-8A7B-CEDBD2AFE17A}" destId="{54E3186A-31D9-415D-B3A9-1D260FFE368B}" srcOrd="3" destOrd="0" parTransId="{AE90CBC5-1BD1-4214-A3DF-BBB7713D2584}" sibTransId="{4055B44C-4245-4DD9-A30A-106493BDA4B0}"/>
    <dgm:cxn modelId="{6C641FF3-5D7A-4657-BC27-FE8FC2E6DB9A}" srcId="{3478A8CD-7D67-456B-A961-19F0675D3D25}" destId="{D7D69908-D8F4-40B8-942E-31CC23748565}" srcOrd="1" destOrd="0" parTransId="{41A93337-8540-4BA3-A04E-357FEEEB2511}" sibTransId="{D15C762D-32DB-47F5-A93F-F8434D310EC2}"/>
    <dgm:cxn modelId="{B7CE9BBB-52A3-4D30-8AC7-8896CC568224}" srcId="{3A003FDA-5D26-4F87-AC81-93F935952626}" destId="{5F351E30-36D7-4293-8070-D40C8B1519F7}" srcOrd="0" destOrd="0" parTransId="{5DA18402-2E39-4011-9F98-0524C882AA0A}" sibTransId="{AD0A6E2B-80BE-4C0A-AD93-67E6AACA209D}"/>
    <dgm:cxn modelId="{671DBE19-445F-4355-85A4-5BC9ED438047}" type="presOf" srcId="{0261CAFA-6BD1-4B97-9A99-14BEB79595A6}" destId="{33312653-3833-4BB9-A712-B5AA14EBD1F4}" srcOrd="0" destOrd="0" presId="urn:microsoft.com/office/officeart/2005/8/layout/lProcess2"/>
    <dgm:cxn modelId="{7A4558D2-ECF0-4801-B59D-189BFB01C857}" type="presOf" srcId="{D7D69908-D8F4-40B8-942E-31CC23748565}" destId="{0D38DB26-DB30-4B29-9C4C-39618F9BA57B}" srcOrd="0" destOrd="0" presId="urn:microsoft.com/office/officeart/2005/8/layout/lProcess2"/>
    <dgm:cxn modelId="{D20CBD5E-9C76-460A-8839-5C22D67B733E}" srcId="{26C67376-3964-4D7A-8A7B-CEDBD2AFE17A}" destId="{0261CAFA-6BD1-4B97-9A99-14BEB79595A6}" srcOrd="2" destOrd="0" parTransId="{2E1C7D11-1952-44D6-85D4-DCCA8EFAD455}" sibTransId="{6E51C77A-430E-4703-AC37-3B86FDAAA7EC}"/>
    <dgm:cxn modelId="{200E1E47-9511-41F3-AB93-58E832F72643}" type="presParOf" srcId="{31EBB55E-1E96-41DA-AE56-38E7CEE6E87A}" destId="{CCA7E14E-0B92-4132-AC8D-37F0E8CD8438}" srcOrd="0" destOrd="0" presId="urn:microsoft.com/office/officeart/2005/8/layout/lProcess2"/>
    <dgm:cxn modelId="{13070F95-3707-4F1F-AE22-936F98807FA6}" type="presParOf" srcId="{CCA7E14E-0B92-4132-AC8D-37F0E8CD8438}" destId="{AE4FA6ED-7B01-4366-B939-5E8DDDBAC390}" srcOrd="0" destOrd="0" presId="urn:microsoft.com/office/officeart/2005/8/layout/lProcess2"/>
    <dgm:cxn modelId="{36037CC0-B081-4B7A-8E46-BBEEEA0D8034}" type="presParOf" srcId="{CCA7E14E-0B92-4132-AC8D-37F0E8CD8438}" destId="{3FFD4B62-5255-4A4C-9B04-1759AF71DDE2}" srcOrd="1" destOrd="0" presId="urn:microsoft.com/office/officeart/2005/8/layout/lProcess2"/>
    <dgm:cxn modelId="{33F55E46-D89D-4C6E-8166-0798BAB0D4A1}" type="presParOf" srcId="{CCA7E14E-0B92-4132-AC8D-37F0E8CD8438}" destId="{8FD66C37-27C6-4C99-B28E-F5DB73015599}" srcOrd="2" destOrd="0" presId="urn:microsoft.com/office/officeart/2005/8/layout/lProcess2"/>
    <dgm:cxn modelId="{674BDDDF-1E47-4D3A-8B90-9EB5A47A22E0}" type="presParOf" srcId="{8FD66C37-27C6-4C99-B28E-F5DB73015599}" destId="{8BD6E731-EEC8-4C77-9498-C5B809F3179C}" srcOrd="0" destOrd="0" presId="urn:microsoft.com/office/officeart/2005/8/layout/lProcess2"/>
    <dgm:cxn modelId="{4A9F6201-7689-4250-BCAC-7CE09FDF80FC}" type="presParOf" srcId="{8BD6E731-EEC8-4C77-9498-C5B809F3179C}" destId="{5291D6B6-E795-49CA-8EE1-97340A33D718}" srcOrd="0" destOrd="0" presId="urn:microsoft.com/office/officeart/2005/8/layout/lProcess2"/>
    <dgm:cxn modelId="{9F562F47-5041-4CB1-8613-87DFFF38F9C7}" type="presParOf" srcId="{8BD6E731-EEC8-4C77-9498-C5B809F3179C}" destId="{A713979F-6315-45A1-A3AC-5361CA38E3AD}" srcOrd="1" destOrd="0" presId="urn:microsoft.com/office/officeart/2005/8/layout/lProcess2"/>
    <dgm:cxn modelId="{8B18F456-AD56-4D48-A556-E5756B4A1DD2}" type="presParOf" srcId="{8BD6E731-EEC8-4C77-9498-C5B809F3179C}" destId="{C71998F7-A075-4E33-B2F3-29CA1AD604F9}" srcOrd="2" destOrd="0" presId="urn:microsoft.com/office/officeart/2005/8/layout/lProcess2"/>
    <dgm:cxn modelId="{CB43231B-5BF4-456A-8F35-F8A55C44EE60}" type="presParOf" srcId="{31EBB55E-1E96-41DA-AE56-38E7CEE6E87A}" destId="{3B664F1E-61A6-4B48-BD82-DE364A1970E3}" srcOrd="1" destOrd="0" presId="urn:microsoft.com/office/officeart/2005/8/layout/lProcess2"/>
    <dgm:cxn modelId="{41A62C42-01E1-4DEC-98EB-E70EA1C7364B}" type="presParOf" srcId="{31EBB55E-1E96-41DA-AE56-38E7CEE6E87A}" destId="{3433D1C3-7838-4A9E-A009-D4E89040F437}" srcOrd="2" destOrd="0" presId="urn:microsoft.com/office/officeart/2005/8/layout/lProcess2"/>
    <dgm:cxn modelId="{63FBA297-ADC9-4229-9C42-A758488B6E2F}" type="presParOf" srcId="{3433D1C3-7838-4A9E-A009-D4E89040F437}" destId="{534D99AF-A2BF-4E69-B2C8-D7C0741A04DA}" srcOrd="0" destOrd="0" presId="urn:microsoft.com/office/officeart/2005/8/layout/lProcess2"/>
    <dgm:cxn modelId="{CBC0A118-9927-4E61-B97D-3592519F0D4D}" type="presParOf" srcId="{3433D1C3-7838-4A9E-A009-D4E89040F437}" destId="{293E695B-D2B1-4D0D-AD38-54BAABF0ED61}" srcOrd="1" destOrd="0" presId="urn:microsoft.com/office/officeart/2005/8/layout/lProcess2"/>
    <dgm:cxn modelId="{05E66348-AD07-4F23-B4CD-6C303413D9E0}" type="presParOf" srcId="{3433D1C3-7838-4A9E-A009-D4E89040F437}" destId="{DA9A0614-30F4-4C30-892A-BFC35129205A}" srcOrd="2" destOrd="0" presId="urn:microsoft.com/office/officeart/2005/8/layout/lProcess2"/>
    <dgm:cxn modelId="{FAD803DD-9A33-4FCB-9BC4-7DE0F37DB231}" type="presParOf" srcId="{DA9A0614-30F4-4C30-892A-BFC35129205A}" destId="{A2BB3A1C-7A15-4A04-B051-7D4BC513D62A}" srcOrd="0" destOrd="0" presId="urn:microsoft.com/office/officeart/2005/8/layout/lProcess2"/>
    <dgm:cxn modelId="{A9A452F0-15F6-4A22-BCCE-CEB30E4723DD}" type="presParOf" srcId="{A2BB3A1C-7A15-4A04-B051-7D4BC513D62A}" destId="{63648766-EFFD-4A26-B4A3-1887CB79E8F7}" srcOrd="0" destOrd="0" presId="urn:microsoft.com/office/officeart/2005/8/layout/lProcess2"/>
    <dgm:cxn modelId="{AF9D89E3-A5CD-4457-B01E-9FD1BF75A240}" type="presParOf" srcId="{A2BB3A1C-7A15-4A04-B051-7D4BC513D62A}" destId="{A3CE5A93-EAE5-41C0-8828-33FA0EDF46B9}" srcOrd="1" destOrd="0" presId="urn:microsoft.com/office/officeart/2005/8/layout/lProcess2"/>
    <dgm:cxn modelId="{E85CA8A5-821C-4F11-B67E-213F45E5529C}" type="presParOf" srcId="{A2BB3A1C-7A15-4A04-B051-7D4BC513D62A}" destId="{9BE815CC-053B-4E88-A518-0959CD5A1F2E}" srcOrd="2" destOrd="0" presId="urn:microsoft.com/office/officeart/2005/8/layout/lProcess2"/>
    <dgm:cxn modelId="{5883F743-B5AF-4A97-A6DE-0E6A5284D594}" type="presParOf" srcId="{A2BB3A1C-7A15-4A04-B051-7D4BC513D62A}" destId="{615D97DF-914A-4DFE-BBF4-196A5D409A67}" srcOrd="3" destOrd="0" presId="urn:microsoft.com/office/officeart/2005/8/layout/lProcess2"/>
    <dgm:cxn modelId="{51513FDF-259F-434B-8B7F-6D6E12A8C31B}" type="presParOf" srcId="{A2BB3A1C-7A15-4A04-B051-7D4BC513D62A}" destId="{33312653-3833-4BB9-A712-B5AA14EBD1F4}" srcOrd="4" destOrd="0" presId="urn:microsoft.com/office/officeart/2005/8/layout/lProcess2"/>
    <dgm:cxn modelId="{4931175B-47C2-4063-9D58-119DBBE88F87}" type="presParOf" srcId="{A2BB3A1C-7A15-4A04-B051-7D4BC513D62A}" destId="{5F0CC468-8684-4618-B912-CB6C1B87D137}" srcOrd="5" destOrd="0" presId="urn:microsoft.com/office/officeart/2005/8/layout/lProcess2"/>
    <dgm:cxn modelId="{A9511DF7-681F-4B93-8E70-8A378AB90E24}" type="presParOf" srcId="{A2BB3A1C-7A15-4A04-B051-7D4BC513D62A}" destId="{B8A25BAE-A63E-4B37-A92B-B20DBDA2FEBF}" srcOrd="6" destOrd="0" presId="urn:microsoft.com/office/officeart/2005/8/layout/lProcess2"/>
    <dgm:cxn modelId="{7B074395-8658-408B-A30C-D8E2F89606E4}" type="presParOf" srcId="{31EBB55E-1E96-41DA-AE56-38E7CEE6E87A}" destId="{190FFBC0-C0B7-4DFC-875D-E94EFD7ADDA2}" srcOrd="3" destOrd="0" presId="urn:microsoft.com/office/officeart/2005/8/layout/lProcess2"/>
    <dgm:cxn modelId="{74BB17AC-042B-4205-9042-4F015B419E17}" type="presParOf" srcId="{31EBB55E-1E96-41DA-AE56-38E7CEE6E87A}" destId="{E0CF3972-5CB8-4EA3-BD25-F7977BCAB0E5}" srcOrd="4" destOrd="0" presId="urn:microsoft.com/office/officeart/2005/8/layout/lProcess2"/>
    <dgm:cxn modelId="{13E26A24-544F-406B-8714-CFC535F08843}" type="presParOf" srcId="{E0CF3972-5CB8-4EA3-BD25-F7977BCAB0E5}" destId="{6729210B-318F-45E5-A44C-A0369022FDC9}" srcOrd="0" destOrd="0" presId="urn:microsoft.com/office/officeart/2005/8/layout/lProcess2"/>
    <dgm:cxn modelId="{C6B06A23-46A3-4840-8434-FC02B06EE4D2}" type="presParOf" srcId="{E0CF3972-5CB8-4EA3-BD25-F7977BCAB0E5}" destId="{38F5CC5C-FCD2-4F14-BFBB-DED02B65FBA6}" srcOrd="1" destOrd="0" presId="urn:microsoft.com/office/officeart/2005/8/layout/lProcess2"/>
    <dgm:cxn modelId="{834A1904-5EF6-4BD0-BD77-4B2A9913CC64}" type="presParOf" srcId="{E0CF3972-5CB8-4EA3-BD25-F7977BCAB0E5}" destId="{8772126B-D9DA-4885-BAE8-8422CC1DF276}" srcOrd="2" destOrd="0" presId="urn:microsoft.com/office/officeart/2005/8/layout/lProcess2"/>
    <dgm:cxn modelId="{5A922048-C628-493C-ABE8-FF6414840A62}" type="presParOf" srcId="{8772126B-D9DA-4885-BAE8-8422CC1DF276}" destId="{24874AD0-FA63-46F7-99C5-E91E948A75FD}" srcOrd="0" destOrd="0" presId="urn:microsoft.com/office/officeart/2005/8/layout/lProcess2"/>
    <dgm:cxn modelId="{71510456-9744-4852-8A3D-E83D0C0FE433}" type="presParOf" srcId="{24874AD0-FA63-46F7-99C5-E91E948A75FD}" destId="{913168D6-2B37-4B51-B275-DF1ABD6F096E}" srcOrd="0" destOrd="0" presId="urn:microsoft.com/office/officeart/2005/8/layout/lProcess2"/>
    <dgm:cxn modelId="{186C8A6A-91FA-4794-966C-F0C44D9FD4D4}" type="presParOf" srcId="{24874AD0-FA63-46F7-99C5-E91E948A75FD}" destId="{FDC33F6C-B425-405D-B9D8-AE2CBF86DCAE}" srcOrd="1" destOrd="0" presId="urn:microsoft.com/office/officeart/2005/8/layout/lProcess2"/>
    <dgm:cxn modelId="{686FA429-BBCE-4294-856C-CC8CC967AB70}" type="presParOf" srcId="{24874AD0-FA63-46F7-99C5-E91E948A75FD}" destId="{0D38DB26-DB30-4B29-9C4C-39618F9BA57B}" srcOrd="2" destOrd="0" presId="urn:microsoft.com/office/officeart/2005/8/layout/lProcess2"/>
    <dgm:cxn modelId="{EBC4937B-0701-4BAC-B2D0-93899D670341}" type="presParOf" srcId="{24874AD0-FA63-46F7-99C5-E91E948A75FD}" destId="{60FB4224-D559-4FE3-996E-4FEA134C3132}" srcOrd="3" destOrd="0" presId="urn:microsoft.com/office/officeart/2005/8/layout/lProcess2"/>
    <dgm:cxn modelId="{AECB5B0F-006A-4C4A-805C-A01EA5C6D944}" type="presParOf" srcId="{24874AD0-FA63-46F7-99C5-E91E948A75FD}" destId="{BADD2B87-D7E2-4BC6-9C64-A87DD5CEA1C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FA6ED-7B01-4366-B939-5E8DDDBAC390}">
      <dsp:nvSpPr>
        <dsp:cNvPr id="0" name=""/>
        <dsp:cNvSpPr/>
      </dsp:nvSpPr>
      <dsp:spPr>
        <a:xfrm>
          <a:off x="1088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Starter</a:t>
          </a:r>
          <a:endParaRPr lang="fr-FR" sz="4200" kern="1200" dirty="0"/>
        </a:p>
      </dsp:txBody>
      <dsp:txXfrm>
        <a:off x="1088" y="0"/>
        <a:ext cx="2829594" cy="1133475"/>
      </dsp:txXfrm>
    </dsp:sp>
    <dsp:sp modelId="{5291D6B6-E795-49CA-8EE1-97340A33D718}">
      <dsp:nvSpPr>
        <dsp:cNvPr id="0" name=""/>
        <dsp:cNvSpPr/>
      </dsp:nvSpPr>
      <dsp:spPr>
        <a:xfrm>
          <a:off x="284047" y="1134581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1 an d’accès</a:t>
          </a:r>
          <a:endParaRPr lang="fr-FR" sz="1600" kern="1200" dirty="0"/>
        </a:p>
      </dsp:txBody>
      <dsp:txXfrm>
        <a:off x="317413" y="1167947"/>
        <a:ext cx="2196943" cy="1072462"/>
      </dsp:txXfrm>
    </dsp:sp>
    <dsp:sp modelId="{C71998F7-A075-4E33-B2F3-29CA1AD604F9}">
      <dsp:nvSpPr>
        <dsp:cNvPr id="0" name=""/>
        <dsp:cNvSpPr/>
      </dsp:nvSpPr>
      <dsp:spPr>
        <a:xfrm>
          <a:off x="284047" y="2449036"/>
          <a:ext cx="2263675" cy="113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1 URL personnalisée</a:t>
          </a:r>
          <a:endParaRPr lang="fr-FR" sz="1600" kern="1200" dirty="0"/>
        </a:p>
      </dsp:txBody>
      <dsp:txXfrm>
        <a:off x="317413" y="2482402"/>
        <a:ext cx="2196943" cy="1072462"/>
      </dsp:txXfrm>
    </dsp:sp>
    <dsp:sp modelId="{534D99AF-A2BF-4E69-B2C8-D7C0741A04DA}">
      <dsp:nvSpPr>
        <dsp:cNvPr id="0" name=""/>
        <dsp:cNvSpPr/>
      </dsp:nvSpPr>
      <dsp:spPr>
        <a:xfrm>
          <a:off x="3042902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Business</a:t>
          </a:r>
          <a:endParaRPr lang="fr-FR" sz="4200" kern="1200" dirty="0"/>
        </a:p>
      </dsp:txBody>
      <dsp:txXfrm>
        <a:off x="3042902" y="0"/>
        <a:ext cx="2829594" cy="1133475"/>
      </dsp:txXfrm>
    </dsp:sp>
    <dsp:sp modelId="{63648766-EFFD-4A26-B4A3-1887CB79E8F7}">
      <dsp:nvSpPr>
        <dsp:cNvPr id="0" name=""/>
        <dsp:cNvSpPr/>
      </dsp:nvSpPr>
      <dsp:spPr>
        <a:xfrm>
          <a:off x="3325862" y="1133567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Starter</a:t>
          </a:r>
          <a:endParaRPr lang="fr-FR" sz="1600" kern="1200" dirty="0"/>
        </a:p>
      </dsp:txBody>
      <dsp:txXfrm>
        <a:off x="3341983" y="1149688"/>
        <a:ext cx="2231433" cy="518168"/>
      </dsp:txXfrm>
    </dsp:sp>
    <dsp:sp modelId="{9BE815CC-053B-4E88-A518-0959CD5A1F2E}">
      <dsp:nvSpPr>
        <dsp:cNvPr id="0" name=""/>
        <dsp:cNvSpPr/>
      </dsp:nvSpPr>
      <dsp:spPr>
        <a:xfrm>
          <a:off x="3325862" y="1768656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1 Nom de domaine personnalisé</a:t>
          </a:r>
          <a:endParaRPr lang="fr-FR" sz="1600" kern="1200" dirty="0"/>
        </a:p>
      </dsp:txBody>
      <dsp:txXfrm>
        <a:off x="3341983" y="1784777"/>
        <a:ext cx="2231433" cy="518168"/>
      </dsp:txXfrm>
    </dsp:sp>
    <dsp:sp modelId="{33312653-3833-4BB9-A712-B5AA14EBD1F4}">
      <dsp:nvSpPr>
        <dsp:cNvPr id="0" name=""/>
        <dsp:cNvSpPr/>
      </dsp:nvSpPr>
      <dsp:spPr>
        <a:xfrm>
          <a:off x="3325862" y="2403745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3 comptes réseaux sociaux créés</a:t>
          </a:r>
          <a:endParaRPr lang="fr-FR" sz="1600" kern="1200" dirty="0"/>
        </a:p>
      </dsp:txBody>
      <dsp:txXfrm>
        <a:off x="3341983" y="2419866"/>
        <a:ext cx="2231433" cy="518168"/>
      </dsp:txXfrm>
    </dsp:sp>
    <dsp:sp modelId="{B8A25BAE-A63E-4B37-A92B-B20DBDA2FEBF}">
      <dsp:nvSpPr>
        <dsp:cNvPr id="0" name=""/>
        <dsp:cNvSpPr/>
      </dsp:nvSpPr>
      <dsp:spPr>
        <a:xfrm>
          <a:off x="3325862" y="3038834"/>
          <a:ext cx="2263675" cy="550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Le compte </a:t>
          </a:r>
          <a:r>
            <a:rPr lang="fr-FR" sz="1600" kern="1200" dirty="0" err="1" smtClean="0"/>
            <a:t>analytics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google</a:t>
          </a:r>
          <a:endParaRPr lang="fr-FR" sz="1600" kern="1200" dirty="0"/>
        </a:p>
      </dsp:txBody>
      <dsp:txXfrm>
        <a:off x="3341983" y="3054955"/>
        <a:ext cx="2231433" cy="518168"/>
      </dsp:txXfrm>
    </dsp:sp>
    <dsp:sp modelId="{6729210B-318F-45E5-A44C-A0369022FDC9}">
      <dsp:nvSpPr>
        <dsp:cNvPr id="0" name=""/>
        <dsp:cNvSpPr/>
      </dsp:nvSpPr>
      <dsp:spPr>
        <a:xfrm>
          <a:off x="6084716" y="0"/>
          <a:ext cx="2829594" cy="377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Entreprise</a:t>
          </a:r>
          <a:endParaRPr lang="fr-FR" sz="4200" kern="1200" dirty="0"/>
        </a:p>
      </dsp:txBody>
      <dsp:txXfrm>
        <a:off x="6084716" y="0"/>
        <a:ext cx="2829594" cy="1133475"/>
      </dsp:txXfrm>
    </dsp:sp>
    <dsp:sp modelId="{913168D6-2B37-4B51-B275-DF1ABD6F096E}">
      <dsp:nvSpPr>
        <dsp:cNvPr id="0" name=""/>
        <dsp:cNvSpPr/>
      </dsp:nvSpPr>
      <dsp:spPr>
        <a:xfrm>
          <a:off x="6367676" y="1133797"/>
          <a:ext cx="2263675" cy="742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Offre Business</a:t>
          </a:r>
          <a:endParaRPr lang="fr-FR" sz="1600" kern="1200" dirty="0"/>
        </a:p>
      </dsp:txBody>
      <dsp:txXfrm>
        <a:off x="6389416" y="1155537"/>
        <a:ext cx="2220195" cy="698794"/>
      </dsp:txXfrm>
    </dsp:sp>
    <dsp:sp modelId="{0D38DB26-DB30-4B29-9C4C-39618F9BA57B}">
      <dsp:nvSpPr>
        <dsp:cNvPr id="0" name=""/>
        <dsp:cNvSpPr/>
      </dsp:nvSpPr>
      <dsp:spPr>
        <a:xfrm>
          <a:off x="6367676" y="1990268"/>
          <a:ext cx="2263675" cy="742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Votre outil métier spécifique</a:t>
          </a:r>
          <a:endParaRPr lang="fr-FR" sz="1600" kern="1200" dirty="0"/>
        </a:p>
      </dsp:txBody>
      <dsp:txXfrm>
        <a:off x="6389416" y="2012008"/>
        <a:ext cx="2220195" cy="698794"/>
      </dsp:txXfrm>
    </dsp:sp>
    <dsp:sp modelId="{BADD2B87-D7E2-4BC6-9C64-A87DD5CEA1C5}">
      <dsp:nvSpPr>
        <dsp:cNvPr id="0" name=""/>
        <dsp:cNvSpPr/>
      </dsp:nvSpPr>
      <dsp:spPr>
        <a:xfrm>
          <a:off x="6367676" y="2846739"/>
          <a:ext cx="2263675" cy="742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Votre logo et charte graphique</a:t>
          </a:r>
          <a:endParaRPr lang="fr-FR" sz="1600" kern="1200" dirty="0"/>
        </a:p>
      </dsp:txBody>
      <dsp:txXfrm>
        <a:off x="6389416" y="2868479"/>
        <a:ext cx="2220195" cy="698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ichelbruchet@azed-import-export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Smart-clik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the social networks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85" y="189379"/>
            <a:ext cx="73158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Améliorer votre quotidien </a:t>
            </a:r>
            <a:r>
              <a:rPr lang="fr-FR" b="1" dirty="0" smtClean="0"/>
              <a:t>avec </a:t>
            </a:r>
            <a:r>
              <a:rPr lang="fr-FR" b="1" dirty="0"/>
              <a:t>votre mobile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technologie a ouvert la voie à de nouveaux développements, de nouvelles trouvailles, et de nouvelles manières de les partager. D'un simple toucher, vous pouvez aujourd'hui partager vos cartes de visite, tout en redoublant d'efficacité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06656" y="4754880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https://www.smart-clik.net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114800" y="5401211"/>
            <a:ext cx="578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solution adaptée à vos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54778"/>
            <a:ext cx="8915400" cy="3777622"/>
          </a:xfrm>
        </p:spPr>
        <p:txBody>
          <a:bodyPr/>
          <a:lstStyle/>
          <a:p>
            <a:r>
              <a:rPr lang="fr-FR" dirty="0"/>
              <a:t>Prête à l'emploi, smart-clik met à votre disposition toute sa technologie pour votre plus grand confort d'utilisation. Testez notre application c'est l'adopter. N'attendez plus !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89" y="2706440"/>
            <a:ext cx="3944982" cy="40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formules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84049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options </a:t>
            </a:r>
            <a:r>
              <a:rPr lang="en-US" dirty="0" err="1" smtClean="0"/>
              <a:t>supplémentaires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 NFC encodé l’URL du profil du client</a:t>
            </a:r>
          </a:p>
          <a:p>
            <a:r>
              <a:rPr lang="fr-FR" dirty="0" smtClean="0"/>
              <a:t>Lot 50 cartes visites avec le QR Code</a:t>
            </a:r>
          </a:p>
          <a:p>
            <a:r>
              <a:rPr lang="fr-FR" dirty="0" smtClean="0"/>
              <a:t>Lot 50 cartes visites avec le QR Code et la puce NFC intégré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5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de </a:t>
            </a:r>
            <a:r>
              <a:rPr lang="en-US" dirty="0" err="1" smtClean="0"/>
              <a:t>l’offre</a:t>
            </a:r>
            <a:r>
              <a:rPr lang="en-US" dirty="0" smtClean="0"/>
              <a:t> Starter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7923" y="1905000"/>
            <a:ext cx="4885508" cy="15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AN d’accès en illimité / modification de votre profil sur https://smart-clik.co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547923" y="4267200"/>
            <a:ext cx="4885508" cy="15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Votre URL unique pour afficher à votre profil, l’ensemble de vos comptes réseaux sociaux </a:t>
            </a:r>
          </a:p>
          <a:p>
            <a:pPr algn="ctr"/>
            <a:r>
              <a:rPr lang="fr-FR" dirty="0" smtClean="0"/>
              <a:t>Exemple : </a:t>
            </a:r>
            <a:br>
              <a:rPr lang="fr-FR" dirty="0" smtClean="0"/>
            </a:br>
            <a:r>
              <a:rPr lang="fr-FR" sz="1400" u="sng" dirty="0" smtClean="0"/>
              <a:t>https://smart-clik.co/viewprofile/12345678901234567</a:t>
            </a:r>
            <a:endParaRPr lang="fr-FR" u="sng" dirty="0"/>
          </a:p>
        </p:txBody>
      </p:sp>
      <p:sp>
        <p:nvSpPr>
          <p:cNvPr id="6" name="Plus 5"/>
          <p:cNvSpPr/>
          <p:nvPr/>
        </p:nvSpPr>
        <p:spPr>
          <a:xfrm>
            <a:off x="5381897" y="3425734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 l’offre Business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690950" y="2708366"/>
            <a:ext cx="1985554" cy="1946365"/>
            <a:chOff x="3547923" y="1905000"/>
            <a:chExt cx="6208806" cy="4690380"/>
          </a:xfrm>
        </p:grpSpPr>
        <p:sp>
          <p:nvSpPr>
            <p:cNvPr id="4" name="Rectangle 3"/>
            <p:cNvSpPr/>
            <p:nvPr/>
          </p:nvSpPr>
          <p:spPr>
            <a:xfrm>
              <a:off x="3547923" y="1905000"/>
              <a:ext cx="6208806" cy="1593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/>
                <a:t>1 AN d’accès en illimité / modification de votre profil sur https://smart-clik.co</a:t>
              </a:r>
              <a:endParaRPr lang="fr-FR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7923" y="4267197"/>
              <a:ext cx="6208806" cy="2328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/>
                <a:t>Votre URL unique pour afficher à votre profil, l’ensemble de vos comptes réseaux sociaux </a:t>
              </a:r>
            </a:p>
            <a:p>
              <a:pPr algn="ctr"/>
              <a:r>
                <a:rPr lang="fr-FR" sz="900" dirty="0" smtClean="0"/>
                <a:t>Exemple : </a:t>
              </a:r>
              <a:br>
                <a:rPr lang="fr-FR" sz="900" dirty="0" smtClean="0"/>
              </a:br>
              <a:r>
                <a:rPr lang="fr-FR" sz="700" u="sng" dirty="0" smtClean="0"/>
                <a:t>https://smart-clik.co/viewprofile/12345678901234567</a:t>
              </a:r>
              <a:endParaRPr lang="fr-FR" sz="900" u="sng" dirty="0"/>
            </a:p>
          </p:txBody>
        </p:sp>
        <p:sp>
          <p:nvSpPr>
            <p:cNvPr id="6" name="Plus 5"/>
            <p:cNvSpPr/>
            <p:nvPr/>
          </p:nvSpPr>
          <p:spPr>
            <a:xfrm>
              <a:off x="6195126" y="3425733"/>
              <a:ext cx="914400" cy="914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2795452" y="483761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Offre starter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904410" y="1905000"/>
            <a:ext cx="4572002" cy="160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Accès à votre profil avec votre domaine personnalisé.</a:t>
            </a:r>
          </a:p>
          <a:p>
            <a:pPr algn="ctr"/>
            <a:r>
              <a:rPr lang="fr-FR" sz="1400" dirty="0" smtClean="0"/>
              <a:t>Exemple </a:t>
            </a:r>
            <a:r>
              <a:rPr lang="fr-FR" sz="1400" dirty="0" smtClean="0">
                <a:hlinkClick r:id="rId2"/>
              </a:rPr>
              <a:t>https://smart.com</a:t>
            </a:r>
            <a:r>
              <a:rPr lang="fr-FR" sz="1400" dirty="0" smtClean="0"/>
              <a:t> =&gt; </a:t>
            </a:r>
            <a:r>
              <a:rPr lang="fr-FR" sz="1400" u="sng" dirty="0" smtClean="0"/>
              <a:t>https://smart-click.co/viewprofile/12345678901234567 </a:t>
            </a:r>
            <a:endParaRPr lang="fr-FR" sz="1400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904410" y="3988527"/>
            <a:ext cx="4572002" cy="90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Création et habillage graphique de 3 comptes réseaux sociaux</a:t>
            </a:r>
            <a:endParaRPr lang="fr-FR" sz="1400" u="sng" dirty="0"/>
          </a:p>
        </p:txBody>
      </p:sp>
      <p:sp>
        <p:nvSpPr>
          <p:cNvPr id="11" name="Plus 10"/>
          <p:cNvSpPr/>
          <p:nvPr/>
        </p:nvSpPr>
        <p:spPr>
          <a:xfrm>
            <a:off x="7733211" y="3489179"/>
            <a:ext cx="574766" cy="4993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à coins arrondis 11"/>
          <p:cNvSpPr/>
          <p:nvPr/>
        </p:nvSpPr>
        <p:spPr>
          <a:xfrm>
            <a:off x="5852158" y="5395744"/>
            <a:ext cx="4572002" cy="90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Intégration de votre profil dans </a:t>
            </a:r>
            <a:r>
              <a:rPr lang="fr-FR" sz="1600" dirty="0" err="1" smtClean="0"/>
              <a:t>google</a:t>
            </a:r>
            <a:r>
              <a:rPr lang="fr-FR" sz="1600" dirty="0" smtClean="0"/>
              <a:t> </a:t>
            </a:r>
            <a:r>
              <a:rPr lang="fr-FR" sz="1600" dirty="0" err="1" smtClean="0"/>
              <a:t>Analytics</a:t>
            </a:r>
            <a:r>
              <a:rPr lang="fr-FR" sz="1600" dirty="0" smtClean="0"/>
              <a:t> pour suivre les statistiques de fréquentation</a:t>
            </a:r>
            <a:endParaRPr lang="fr-FR" sz="1400" u="sng" dirty="0"/>
          </a:p>
        </p:txBody>
      </p:sp>
      <p:sp>
        <p:nvSpPr>
          <p:cNvPr id="13" name="Plus 12"/>
          <p:cNvSpPr/>
          <p:nvPr/>
        </p:nvSpPr>
        <p:spPr>
          <a:xfrm>
            <a:off x="7680959" y="4896396"/>
            <a:ext cx="574766" cy="4993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4867174" y="317049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 l’offre Entreprise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66" y="1632857"/>
            <a:ext cx="2881966" cy="163783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114337" y="327069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Offre</a:t>
            </a:r>
            <a:r>
              <a:rPr lang="en-US" b="1" dirty="0" smtClean="0"/>
              <a:t> Business</a:t>
            </a:r>
            <a:endParaRPr lang="en-US" b="1" dirty="0"/>
          </a:p>
        </p:txBody>
      </p:sp>
      <p:sp>
        <p:nvSpPr>
          <p:cNvPr id="17" name="Plus 16"/>
          <p:cNvSpPr/>
          <p:nvPr/>
        </p:nvSpPr>
        <p:spPr>
          <a:xfrm>
            <a:off x="4049485" y="2220686"/>
            <a:ext cx="373500" cy="3657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4728754" y="1632857"/>
            <a:ext cx="4741817" cy="953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ou integration de votre charte graphique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728753" y="3118398"/>
            <a:ext cx="4741817" cy="953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de modules sur mesure pour votre équipe</a:t>
            </a:r>
            <a:endParaRPr lang="fr-FR" dirty="0"/>
          </a:p>
        </p:txBody>
      </p:sp>
      <p:sp>
        <p:nvSpPr>
          <p:cNvPr id="20" name="Plus 19"/>
          <p:cNvSpPr/>
          <p:nvPr/>
        </p:nvSpPr>
        <p:spPr>
          <a:xfrm>
            <a:off x="6862018" y="2669542"/>
            <a:ext cx="373500" cy="3657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/>
          <p:cNvSpPr/>
          <p:nvPr/>
        </p:nvSpPr>
        <p:spPr>
          <a:xfrm>
            <a:off x="4632958" y="4603939"/>
            <a:ext cx="4741817" cy="953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de votre annuaire d’utilisateurs internes ou externes (LDAP, Active Directeur, SAML2)</a:t>
            </a:r>
            <a:endParaRPr lang="fr-FR" dirty="0"/>
          </a:p>
        </p:txBody>
      </p:sp>
      <p:sp>
        <p:nvSpPr>
          <p:cNvPr id="22" name="Plus 21"/>
          <p:cNvSpPr/>
          <p:nvPr/>
        </p:nvSpPr>
        <p:spPr>
          <a:xfrm>
            <a:off x="6766223" y="4155083"/>
            <a:ext cx="373500" cy="3657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Michel Bruchet</a:t>
            </a:r>
          </a:p>
          <a:p>
            <a:r>
              <a:rPr lang="en-US" dirty="0" smtClean="0">
                <a:hlinkClick r:id="rId2"/>
              </a:rPr>
              <a:t>michelbruchet@azed-import-export.com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 : +33 7 80 81 10 24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390529"/>
            <a:ext cx="1428795" cy="14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327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Smart-clik</vt:lpstr>
      <vt:lpstr>Améliorer votre quotidien avec votre mobile</vt:lpstr>
      <vt:lpstr>Une solution adaptée à vos besoins</vt:lpstr>
      <vt:lpstr>Les formules</vt:lpstr>
      <vt:lpstr>Les options supplémentaires</vt:lpstr>
      <vt:lpstr>Description de l’offre Starter</vt:lpstr>
      <vt:lpstr>Description de l’offre Business</vt:lpstr>
      <vt:lpstr>Description de l’offre Entreprise</vt:lpstr>
      <vt:lpstr>Merci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Smart-clik</dc:title>
  <dc:creator>BRUCHET Michel Infogérance DSCI</dc:creator>
  <cp:lastModifiedBy>BRUCHET Michel Infogérance DSCI</cp:lastModifiedBy>
  <cp:revision>105</cp:revision>
  <dcterms:created xsi:type="dcterms:W3CDTF">2021-01-16T15:14:49Z</dcterms:created>
  <dcterms:modified xsi:type="dcterms:W3CDTF">2021-02-10T10:45:12Z</dcterms:modified>
</cp:coreProperties>
</file>