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1AF9-CB8B-4E35-93D3-2A355365F13D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5936-8A47-47D1-819C-E270C447EDD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0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1AF9-CB8B-4E35-93D3-2A355365F13D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5936-8A47-47D1-819C-E270C447EDD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2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1AF9-CB8B-4E35-93D3-2A355365F13D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5936-8A47-47D1-819C-E270C447EDD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9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1AF9-CB8B-4E35-93D3-2A355365F13D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5936-8A47-47D1-819C-E270C447EDD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7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1AF9-CB8B-4E35-93D3-2A355365F13D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5936-8A47-47D1-819C-E270C447EDD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3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1AF9-CB8B-4E35-93D3-2A355365F13D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5936-8A47-47D1-819C-E270C447EDD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7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1AF9-CB8B-4E35-93D3-2A355365F13D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5936-8A47-47D1-819C-E270C447EDD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1AF9-CB8B-4E35-93D3-2A355365F13D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5936-8A47-47D1-819C-E270C447EDD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2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1AF9-CB8B-4E35-93D3-2A355365F13D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5936-8A47-47D1-819C-E270C447EDD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5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1AF9-CB8B-4E35-93D3-2A355365F13D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5936-8A47-47D1-819C-E270C447EDD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1AF9-CB8B-4E35-93D3-2A355365F13D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5936-8A47-47D1-819C-E270C447EDD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7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41AF9-CB8B-4E35-93D3-2A355365F13D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5936-8A47-47D1-819C-E270C447EDD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1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mart-clik.co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Comment S’inscrire sur Smart-Clik.co</a:t>
            </a:r>
            <a:endParaRPr lang="en-US" dirty="0"/>
          </a:p>
        </p:txBody>
      </p:sp>
      <p:pic>
        <p:nvPicPr>
          <p:cNvPr id="4" name="Imag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25" y="3509963"/>
            <a:ext cx="1754809" cy="175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4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Comment S’inscrire sur Smart-Clik.co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 S’inscrire sur Smart-Clik.co</dc:title>
  <dc:creator>BRUCHET Michel Infogérance DSCI</dc:creator>
  <cp:lastModifiedBy>BRUCHET Michel Infogérance DSCI</cp:lastModifiedBy>
  <cp:revision>2</cp:revision>
  <dcterms:created xsi:type="dcterms:W3CDTF">2021-02-17T17:53:58Z</dcterms:created>
  <dcterms:modified xsi:type="dcterms:W3CDTF">2021-02-17T18:56:18Z</dcterms:modified>
</cp:coreProperties>
</file>