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3"/>
  </p:sldMasterIdLst>
  <p:notesMasterIdLst>
    <p:notesMasterId r:id="rId5"/>
  </p:notesMasterIdLst>
  <p:handoutMasterIdLst>
    <p:handoutMasterId r:id="rId6"/>
  </p:handoutMasterIdLst>
  <p:sldIdLst>
    <p:sldId id="298" r:id="rId4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5" autoAdjust="0"/>
    <p:restoredTop sz="94574" autoAdjust="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90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21" Type="http://schemas.microsoft.com/office/2015/10/relationships/revisionInfo" Target="revisionInfo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B651C5-239C-481D-B679-C1853F3D7869}" type="datetime1">
              <a:rPr lang="fr-FR" smtClean="0"/>
              <a:t>09/03/2021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3F468-A24C-40BA-9BA0-927B9D8CEF08}" type="datetime1">
              <a:rPr lang="fr-FR" smtClean="0"/>
              <a:pPr/>
              <a:t>09/03/2021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2276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’image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360000" rIns="252000" bIns="180000" rtlCol="0" anchor="t">
            <a:noAutofit/>
          </a:bodyPr>
          <a:lstStyle>
            <a:lvl1pPr algn="r">
              <a:defRPr lang="en-ZA" sz="4000" b="1" spc="-300" dirty="0"/>
            </a:lvl1pPr>
          </a:lstStyle>
          <a:p>
            <a:pPr lvl="0" algn="r" rtl="0"/>
            <a:r>
              <a:rPr lang="fr-FR" noProof="0" dirty="0"/>
              <a:t>Cliquez pour modifier le titre de la présentation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fr-FR" noProof="0" smtClean="0"/>
              <a:t>Modifier le style des sous-titres du masque</a:t>
            </a:r>
            <a:endParaRPr lang="fr-FR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texte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1" name="Espace réservé du texte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5" name="Espace réservé du texte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u numéro de diapositive 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séparation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’image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</a:t>
            </a:r>
            <a:br>
              <a:rPr lang="fr-FR" noProof="0" dirty="0"/>
            </a:br>
            <a:r>
              <a:rPr lang="fr-FR" noProof="0" dirty="0"/>
              <a:t>votre photo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324000" rIns="252000" bIns="180000" rtlCol="0" anchor="t">
            <a:noAutofit/>
          </a:bodyPr>
          <a:lstStyle>
            <a:lvl1pPr algn="r">
              <a:defRPr lang="en-ZA" sz="4800" b="1" spc="-300" dirty="0"/>
            </a:lvl1pPr>
          </a:lstStyle>
          <a:p>
            <a:pPr lvl="0" algn="r" rtl="0"/>
            <a:r>
              <a:rPr lang="fr-FR" noProof="0" dirty="0"/>
              <a:t>Cliquez pour modifier le séparateur de section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séparation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’image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</a:t>
            </a:r>
            <a:br>
              <a:rPr lang="fr-FR" noProof="0" dirty="0"/>
            </a:br>
            <a:r>
              <a:rPr lang="fr-FR" noProof="0" dirty="0"/>
              <a:t>votre photo ici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defRPr sz="48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fr-FR" noProof="0" dirty="0"/>
              <a:t>Cliquez pour modifier le séparateur de section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Modifiez le style des sous-titres du masque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Texte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votre 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defRPr sz="36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Modifier le titre de la page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Image du tex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defRPr sz="48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Cliquez pour modifier le titre de la page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8" name="Rectangle 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e comparaison gauche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Espace réservé de comparaison gauche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8" name="Espace réservé du texte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Entrez votre légende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 de votre atten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’image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votre photo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08000" tIns="108000" rIns="252000" bIns="180000" rtlCol="0" anchor="t">
            <a:noAutofit/>
          </a:bodyPr>
          <a:lstStyle>
            <a:lvl1pPr algn="r">
              <a:lnSpc>
                <a:spcPct val="70000"/>
              </a:lnSpc>
              <a:defRPr lang="en-ZA" sz="4000" b="1" spc="-300" dirty="0"/>
            </a:lvl1pPr>
          </a:lstStyle>
          <a:p>
            <a:pPr lvl="0" algn="r" rtl="0"/>
            <a:r>
              <a:rPr lang="fr-FR" noProof="0" dirty="0"/>
              <a:t>Merci de votre attention</a:t>
            </a:r>
          </a:p>
        </p:txBody>
      </p:sp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Nom complet</a:t>
            </a:r>
          </a:p>
        </p:txBody>
      </p:sp>
      <p:sp>
        <p:nvSpPr>
          <p:cNvPr id="10" name="Espace réservé du texte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Numéro de téléphone</a:t>
            </a:r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Poignée E-mail ou Réseaux sociaux</a:t>
            </a:r>
          </a:p>
        </p:txBody>
      </p:sp>
      <p:sp>
        <p:nvSpPr>
          <p:cNvPr id="12" name="Espace réservé du texte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Site web de l’entreprise</a:t>
            </a:r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 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1" name="Forme libre : Form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4" name="Zone de texte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30153"/>
            <a:ext cx="1053900" cy="365535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 rtl="0">
              <a:lnSpc>
                <a:spcPts val="1000"/>
              </a:lnSpc>
            </a:pPr>
            <a:r>
              <a:rPr lang="fr-FR" sz="2500" b="1" i="0" spc="-100" noProof="0">
                <a:solidFill>
                  <a:schemeClr val="accent1"/>
                </a:solidFill>
                <a:latin typeface="+mj-lt"/>
              </a:rPr>
              <a:t>TREY</a:t>
            </a:r>
            <a:r>
              <a:rPr lang="fr-FR" sz="1600" b="1" i="0" spc="-100" noProof="0">
                <a:solidFill>
                  <a:schemeClr val="accent1"/>
                </a:solidFill>
                <a:latin typeface="+mj-lt"/>
              </a:rPr>
              <a:t> </a:t>
            </a:r>
            <a:r>
              <a:rPr lang="fr-FR" sz="1600" b="1" i="0" spc="-100" baseline="0" noProof="0">
                <a:solidFill>
                  <a:schemeClr val="accent1"/>
                </a:solidFill>
                <a:latin typeface="+mj-lt"/>
              </a:rPr>
              <a:t/>
            </a:r>
            <a:br>
              <a:rPr lang="fr-FR" sz="1600" b="1" i="0" spc="-100" baseline="0" noProof="0">
                <a:solidFill>
                  <a:schemeClr val="accent1"/>
                </a:solidFill>
                <a:latin typeface="+mj-lt"/>
              </a:rPr>
            </a:br>
            <a:r>
              <a:rPr lang="fr-FR" sz="1200" b="0" i="0" spc="140" noProof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9" name="Rectangle 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ce réservé d’image 11" descr="Mains rassemblées en cercle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 tIns="216000" rtlCol="0"/>
          <a:lstStyle/>
          <a:p>
            <a:pPr rtl="0"/>
            <a:r>
              <a:rPr lang="fr-FR" sz="6000" dirty="0"/>
              <a:t>Titre de la présentation</a:t>
            </a: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</p:spPr>
        <p:txBody>
          <a:bodyPr rtlCol="0"/>
          <a:lstStyle/>
          <a:p>
            <a:pPr rtl="0"/>
            <a:r>
              <a:rPr lang="fr-FR" dirty="0" smtClean="0"/>
              <a:t>Vidéo tutoriel n°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588" y="4072348"/>
            <a:ext cx="2426021" cy="87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838_TF16411250.potx" id="{C47F33A4-2C66-428E-B1F4-6919DFF55AE7}" vid="{0C76DC9B-55F5-4846-BECF-7B5783C0B8F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2218FC-8412-44B9-9E82-D51F1F531141}">
  <ds:schemaRefs>
    <ds:schemaRef ds:uri="http://purl.org/dc/terms/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6dc4bcd6-49db-4c07-9060-8acfc67cef9f"/>
    <ds:schemaRef ds:uri="fb0879af-3eba-417a-a55a-ffe6dcd6ca77"/>
    <ds:schemaRef ds:uri="http://schemas.microsoft.com/sharepoint/v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64A4C9D-F801-4923-BC6D-E0006F512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professionnelle percutante</Template>
  <TotalTime>0</TotalTime>
  <Words>9</Words>
  <Application>Microsoft Office PowerPoint</Application>
  <PresentationFormat>Grand écran</PresentationFormat>
  <Paragraphs>3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Candara</vt:lpstr>
      <vt:lpstr>Corbel</vt:lpstr>
      <vt:lpstr>Times New Roman</vt:lpstr>
      <vt:lpstr>Thème Office</vt:lpstr>
      <vt:lpstr>Titre de la présentation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2021-03-09T09:23:45Z</dcterms:created>
  <dcterms:modified xsi:type="dcterms:W3CDTF">2021-03-09T09:25:02Z</dcterms:modified>
</cp:coreProperties>
</file>