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298" r:id="rId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09/03/2021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09/03/2021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  <a:t/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rtl="0"/>
            <a:r>
              <a:rPr lang="fr-FR" sz="6000" dirty="0" smtClean="0"/>
              <a:t>Comment s’inscrire</a:t>
            </a:r>
            <a:endParaRPr lang="fr-FR" sz="60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fr-FR" dirty="0" smtClean="0"/>
              <a:t>Vidéo tutoriel n°1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588" y="4072348"/>
            <a:ext cx="2426021" cy="8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purl.org/dc/elements/1.1/"/>
    <ds:schemaRef ds:uri="6dc4bcd6-49db-4c07-9060-8acfc67cef9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0</TotalTime>
  <Words>6</Words>
  <Application>Microsoft Office PowerPoint</Application>
  <PresentationFormat>Grand écran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Candara</vt:lpstr>
      <vt:lpstr>Corbel</vt:lpstr>
      <vt:lpstr>Times New Roman</vt:lpstr>
      <vt:lpstr>Thème Office</vt:lpstr>
      <vt:lpstr>Comment s’inscrire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2021-03-09T09:23:45Z</dcterms:created>
  <dcterms:modified xsi:type="dcterms:W3CDTF">2021-03-09T09:25:33Z</dcterms:modified>
</cp:coreProperties>
</file>