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9D92-5B6D-46BA-B5DA-7C1E1AA04E86}" type="datetimeFigureOut">
              <a:rPr lang="en-IE" smtClean="0"/>
              <a:t>17/06/2024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EF75-9CA5-45E3-AE05-83ED3B7F4E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36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F2995-AB43-4B7C-B8CD-9DC7C3692A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0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650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0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3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2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51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566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8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646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807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12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2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564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149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9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613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51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3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the Data Model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3475793" y="2410194"/>
            <a:ext cx="1542036" cy="15203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DSD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80732" y="1562004"/>
            <a:ext cx="1525803" cy="36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Dataflow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09352" y="2082724"/>
            <a:ext cx="1525803" cy="72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Provision Agreement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7639" y="4419860"/>
            <a:ext cx="1725096" cy="55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Codelist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cxnSpLocks/>
            <a:stCxn id="4" idx="2"/>
            <a:endCxn id="7" idx="0"/>
          </p:cNvCxnSpPr>
          <p:nvPr/>
        </p:nvCxnSpPr>
        <p:spPr>
          <a:xfrm rot="10800000" flipV="1">
            <a:off x="1230187" y="3360440"/>
            <a:ext cx="2245606" cy="1059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81085" y="4965788"/>
            <a:ext cx="1725096" cy="55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Content Constraint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Straight Arrow Connector 7"/>
          <p:cNvCxnSpPr>
            <a:stCxn id="9" idx="0"/>
            <a:endCxn id="5" idx="2"/>
          </p:cNvCxnSpPr>
          <p:nvPr/>
        </p:nvCxnSpPr>
        <p:spPr>
          <a:xfrm rot="5400000" flipH="1" flipV="1">
            <a:off x="5025703" y="3447858"/>
            <a:ext cx="30358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"/>
          <p:cNvCxnSpPr>
            <a:stCxn id="5" idx="1"/>
            <a:endCxn id="4" idx="0"/>
          </p:cNvCxnSpPr>
          <p:nvPr/>
        </p:nvCxnSpPr>
        <p:spPr>
          <a:xfrm rot="10800000" flipV="1">
            <a:off x="4436860" y="1745966"/>
            <a:ext cx="1343872" cy="66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193087" y="4965788"/>
            <a:ext cx="1725096" cy="55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Concept Scheme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Straight Arrow Connector 7"/>
          <p:cNvCxnSpPr>
            <a:cxnSpLocks/>
            <a:stCxn id="4" idx="3"/>
            <a:endCxn id="12" idx="0"/>
          </p:cNvCxnSpPr>
          <p:nvPr/>
        </p:nvCxnSpPr>
        <p:spPr>
          <a:xfrm rot="5400000">
            <a:off x="3538599" y="4447624"/>
            <a:ext cx="1035201" cy="1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98056" y="2082724"/>
            <a:ext cx="1525803" cy="72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Provider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Arrow Connector 7"/>
          <p:cNvCxnSpPr>
            <a:stCxn id="16" idx="0"/>
            <a:endCxn id="6" idx="2"/>
          </p:cNvCxnSpPr>
          <p:nvPr/>
        </p:nvCxnSpPr>
        <p:spPr>
          <a:xfrm rot="5400000" flipH="1" flipV="1">
            <a:off x="7394210" y="3887745"/>
            <a:ext cx="21560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609705" y="4965788"/>
            <a:ext cx="1725096" cy="55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Content Constraint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" name="Straight Arrow Connector 7"/>
          <p:cNvCxnSpPr>
            <a:stCxn id="6" idx="0"/>
            <a:endCxn id="5" idx="3"/>
          </p:cNvCxnSpPr>
          <p:nvPr/>
        </p:nvCxnSpPr>
        <p:spPr>
          <a:xfrm rot="16200000" flipV="1">
            <a:off x="7721016" y="1331485"/>
            <a:ext cx="336758" cy="1165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>
            <a:stCxn id="6" idx="3"/>
            <a:endCxn id="14" idx="1"/>
          </p:cNvCxnSpPr>
          <p:nvPr/>
        </p:nvCxnSpPr>
        <p:spPr>
          <a:xfrm flipV="1">
            <a:off x="9235155" y="2446212"/>
            <a:ext cx="7629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89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" id="{9E25CBC4-264C-4E5F-8DDF-C73C2B944108}" vid="{63966CC3-CC63-46CF-BE8C-07ABBDCD62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Overview of the Data Model</vt:lpstr>
    </vt:vector>
  </TitlesOfParts>
  <Company>European Commission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Data Model</dc:title>
  <dc:creator>GRAMAGLIA Luca (ESTAT)</dc:creator>
  <cp:lastModifiedBy>GRAMAGLIA Luca (ESTAT)</cp:lastModifiedBy>
  <cp:revision>1</cp:revision>
  <dcterms:created xsi:type="dcterms:W3CDTF">2024-06-17T07:23:57Z</dcterms:created>
  <dcterms:modified xsi:type="dcterms:W3CDTF">2024-06-17T07:26:02Z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d9ddd1-4d20-43f6-abfa-fc3c07406f94_Enabled">
    <vt:lpwstr>true</vt:lpwstr>
  </property>
  <property fmtid="{D5CDD505-2E9C-101B-9397-08002B2CF9AE}" pid="3" name="MSIP_Label_6bd9ddd1-4d20-43f6-abfa-fc3c07406f94_SetDate">
    <vt:lpwstr>2024-06-17T07:26:02Z</vt:lpwstr>
  </property>
  <property fmtid="{D5CDD505-2E9C-101B-9397-08002B2CF9AE}" pid="4" name="MSIP_Label_6bd9ddd1-4d20-43f6-abfa-fc3c07406f94_Method">
    <vt:lpwstr>Standard</vt:lpwstr>
  </property>
  <property fmtid="{D5CDD505-2E9C-101B-9397-08002B2CF9AE}" pid="5" name="MSIP_Label_6bd9ddd1-4d20-43f6-abfa-fc3c07406f94_Name">
    <vt:lpwstr>Commission Use</vt:lpwstr>
  </property>
  <property fmtid="{D5CDD505-2E9C-101B-9397-08002B2CF9AE}" pid="6" name="MSIP_Label_6bd9ddd1-4d20-43f6-abfa-fc3c07406f94_SiteId">
    <vt:lpwstr>b24c8b06-522c-46fe-9080-70926f8dddb1</vt:lpwstr>
  </property>
  <property fmtid="{D5CDD505-2E9C-101B-9397-08002B2CF9AE}" pid="7" name="MSIP_Label_6bd9ddd1-4d20-43f6-abfa-fc3c07406f94_ActionId">
    <vt:lpwstr>dd347514-2d26-4d3c-9d14-efc7cb5943e7</vt:lpwstr>
  </property>
  <property fmtid="{D5CDD505-2E9C-101B-9397-08002B2CF9AE}" pid="8" name="MSIP_Label_6bd9ddd1-4d20-43f6-abfa-fc3c07406f94_ContentBits">
    <vt:lpwstr>0</vt:lpwstr>
  </property>
</Properties>
</file>