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327" r:id="rId3"/>
    <p:sldId id="367" r:id="rId4"/>
    <p:sldId id="334" r:id="rId5"/>
    <p:sldId id="336" r:id="rId6"/>
    <p:sldId id="329" r:id="rId7"/>
    <p:sldId id="341" r:id="rId8"/>
    <p:sldId id="343" r:id="rId9"/>
    <p:sldId id="330" r:id="rId10"/>
    <p:sldId id="344" r:id="rId11"/>
    <p:sldId id="349" r:id="rId12"/>
    <p:sldId id="350" r:id="rId13"/>
    <p:sldId id="351" r:id="rId14"/>
    <p:sldId id="359" r:id="rId15"/>
    <p:sldId id="357" r:id="rId16"/>
    <p:sldId id="365" r:id="rId17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514D"/>
    <a:srgbClr val="7AC175"/>
    <a:srgbClr val="D5EBD3"/>
    <a:srgbClr val="A98BC7"/>
    <a:srgbClr val="DDD1E9"/>
    <a:srgbClr val="FFF1CC"/>
    <a:srgbClr val="F0EEED"/>
    <a:srgbClr val="4472C4"/>
    <a:srgbClr val="FFC000"/>
    <a:srgbClr val="DEB1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8DAA2C-2AA3-46DB-97AB-205D9A5BAEC4}" v="65" dt="2021-04-20T03:43:14.3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362" autoAdjust="0"/>
  </p:normalViewPr>
  <p:slideViewPr>
    <p:cSldViewPr snapToGrid="0">
      <p:cViewPr varScale="1">
        <p:scale>
          <a:sx n="92" d="100"/>
          <a:sy n="92" d="100"/>
        </p:scale>
        <p:origin x="10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e Yun Kim" userId="0ceaca738552c257" providerId="LiveId" clId="{455302DE-A06B-A34A-9246-920CDC336C7A}"/>
    <pc:docChg chg="undo custSel addSld delSld modSld">
      <pc:chgData name="Jae Yun Kim" userId="0ceaca738552c257" providerId="LiveId" clId="{455302DE-A06B-A34A-9246-920CDC336C7A}" dt="2021-04-11T09:27:29.139" v="4550" actId="20577"/>
      <pc:docMkLst>
        <pc:docMk/>
      </pc:docMkLst>
      <pc:sldChg chg="modSp">
        <pc:chgData name="Jae Yun Kim" userId="0ceaca738552c257" providerId="LiveId" clId="{455302DE-A06B-A34A-9246-920CDC336C7A}" dt="2021-04-11T04:17:46.021" v="489" actId="27636"/>
        <pc:sldMkLst>
          <pc:docMk/>
          <pc:sldMk cId="662318859" sldId="256"/>
        </pc:sldMkLst>
        <pc:spChg chg="mod">
          <ac:chgData name="Jae Yun Kim" userId="0ceaca738552c257" providerId="LiveId" clId="{455302DE-A06B-A34A-9246-920CDC336C7A}" dt="2021-04-11T04:17:46.021" v="489" actId="27636"/>
          <ac:spMkLst>
            <pc:docMk/>
            <pc:sldMk cId="662318859" sldId="256"/>
            <ac:spMk id="6" creationId="{9B3AFD4D-309A-8943-9B36-FC18078A7179}"/>
          </ac:spMkLst>
        </pc:spChg>
      </pc:sldChg>
      <pc:sldChg chg="modSp">
        <pc:chgData name="Jae Yun Kim" userId="0ceaca738552c257" providerId="LiveId" clId="{455302DE-A06B-A34A-9246-920CDC336C7A}" dt="2021-04-09T15:27:56.976" v="0" actId="1035"/>
        <pc:sldMkLst>
          <pc:docMk/>
          <pc:sldMk cId="3200797767" sldId="334"/>
        </pc:sldMkLst>
        <pc:picChg chg="mod">
          <ac:chgData name="Jae Yun Kim" userId="0ceaca738552c257" providerId="LiveId" clId="{455302DE-A06B-A34A-9246-920CDC336C7A}" dt="2021-04-09T15:27:56.976" v="0" actId="1035"/>
          <ac:picMkLst>
            <pc:docMk/>
            <pc:sldMk cId="3200797767" sldId="334"/>
            <ac:picMk id="7" creationId="{F809B697-9250-FA45-84E7-450B001EEC4A}"/>
          </ac:picMkLst>
        </pc:picChg>
      </pc:sldChg>
      <pc:sldChg chg="addSp modSp">
        <pc:chgData name="Jae Yun Kim" userId="0ceaca738552c257" providerId="LiveId" clId="{455302DE-A06B-A34A-9246-920CDC336C7A}" dt="2021-04-11T04:32:54.827" v="907" actId="1076"/>
        <pc:sldMkLst>
          <pc:docMk/>
          <pc:sldMk cId="2192782548" sldId="346"/>
        </pc:sldMkLst>
        <pc:spChg chg="mod">
          <ac:chgData name="Jae Yun Kim" userId="0ceaca738552c257" providerId="LiveId" clId="{455302DE-A06B-A34A-9246-920CDC336C7A}" dt="2021-04-11T04:32:43.030" v="906" actId="20577"/>
          <ac:spMkLst>
            <pc:docMk/>
            <pc:sldMk cId="2192782548" sldId="346"/>
            <ac:spMk id="3" creationId="{1093EFB0-2976-4BD9-9FE2-7138BE0E70A6}"/>
          </ac:spMkLst>
        </pc:spChg>
        <pc:spChg chg="add mod">
          <ac:chgData name="Jae Yun Kim" userId="0ceaca738552c257" providerId="LiveId" clId="{455302DE-A06B-A34A-9246-920CDC336C7A}" dt="2021-04-11T04:32:54.827" v="907" actId="1076"/>
          <ac:spMkLst>
            <pc:docMk/>
            <pc:sldMk cId="2192782548" sldId="346"/>
            <ac:spMk id="6" creationId="{FA2A8318-33C9-6B40-9CED-F18796730943}"/>
          </ac:spMkLst>
        </pc:spChg>
      </pc:sldChg>
      <pc:sldChg chg="addSp delSp modSp add">
        <pc:chgData name="Jae Yun Kim" userId="0ceaca738552c257" providerId="LiveId" clId="{455302DE-A06B-A34A-9246-920CDC336C7A}" dt="2021-04-11T05:28:12.965" v="1332" actId="1076"/>
        <pc:sldMkLst>
          <pc:docMk/>
          <pc:sldMk cId="2497494420" sldId="347"/>
        </pc:sldMkLst>
        <pc:spChg chg="mod">
          <ac:chgData name="Jae Yun Kim" userId="0ceaca738552c257" providerId="LiveId" clId="{455302DE-A06B-A34A-9246-920CDC336C7A}" dt="2021-04-11T05:26:20.272" v="1326" actId="20577"/>
          <ac:spMkLst>
            <pc:docMk/>
            <pc:sldMk cId="2497494420" sldId="347"/>
            <ac:spMk id="3" creationId="{1093EFB0-2976-4BD9-9FE2-7138BE0E70A6}"/>
          </ac:spMkLst>
        </pc:spChg>
        <pc:spChg chg="del">
          <ac:chgData name="Jae Yun Kim" userId="0ceaca738552c257" providerId="LiveId" clId="{455302DE-A06B-A34A-9246-920CDC336C7A}" dt="2021-04-11T04:36:49.121" v="909" actId="478"/>
          <ac:spMkLst>
            <pc:docMk/>
            <pc:sldMk cId="2497494420" sldId="347"/>
            <ac:spMk id="6" creationId="{FA2A8318-33C9-6B40-9CED-F18796730943}"/>
          </ac:spMkLst>
        </pc:spChg>
        <pc:picChg chg="add mod modCrop">
          <ac:chgData name="Jae Yun Kim" userId="0ceaca738552c257" providerId="LiveId" clId="{455302DE-A06B-A34A-9246-920CDC336C7A}" dt="2021-04-11T05:28:12.965" v="1332" actId="1076"/>
          <ac:picMkLst>
            <pc:docMk/>
            <pc:sldMk cId="2497494420" sldId="347"/>
            <ac:picMk id="7" creationId="{2DF7E3FD-CF6E-284B-9571-DC95EFA300BF}"/>
          </ac:picMkLst>
        </pc:picChg>
      </pc:sldChg>
      <pc:sldChg chg="modSp add">
        <pc:chgData name="Jae Yun Kim" userId="0ceaca738552c257" providerId="LiveId" clId="{455302DE-A06B-A34A-9246-920CDC336C7A}" dt="2021-04-11T05:43:13.099" v="1739" actId="20577"/>
        <pc:sldMkLst>
          <pc:docMk/>
          <pc:sldMk cId="2963979963" sldId="348"/>
        </pc:sldMkLst>
        <pc:spChg chg="mod">
          <ac:chgData name="Jae Yun Kim" userId="0ceaca738552c257" providerId="LiveId" clId="{455302DE-A06B-A34A-9246-920CDC336C7A}" dt="2021-04-11T05:43:13.099" v="1739" actId="20577"/>
          <ac:spMkLst>
            <pc:docMk/>
            <pc:sldMk cId="2963979963" sldId="348"/>
            <ac:spMk id="3" creationId="{1093EFB0-2976-4BD9-9FE2-7138BE0E70A6}"/>
          </ac:spMkLst>
        </pc:spChg>
        <pc:picChg chg="mod modCrop">
          <ac:chgData name="Jae Yun Kim" userId="0ceaca738552c257" providerId="LiveId" clId="{455302DE-A06B-A34A-9246-920CDC336C7A}" dt="2021-04-11T05:29:43.121" v="1353" actId="1036"/>
          <ac:picMkLst>
            <pc:docMk/>
            <pc:sldMk cId="2963979963" sldId="348"/>
            <ac:picMk id="7" creationId="{2DF7E3FD-CF6E-284B-9571-DC95EFA300BF}"/>
          </ac:picMkLst>
        </pc:picChg>
      </pc:sldChg>
      <pc:sldChg chg="addSp modSp add">
        <pc:chgData name="Jae Yun Kim" userId="0ceaca738552c257" providerId="LiveId" clId="{455302DE-A06B-A34A-9246-920CDC336C7A}" dt="2021-04-11T05:57:20.358" v="2164" actId="20577"/>
        <pc:sldMkLst>
          <pc:docMk/>
          <pc:sldMk cId="4240435280" sldId="349"/>
        </pc:sldMkLst>
        <pc:spChg chg="mod">
          <ac:chgData name="Jae Yun Kim" userId="0ceaca738552c257" providerId="LiveId" clId="{455302DE-A06B-A34A-9246-920CDC336C7A}" dt="2021-04-11T05:43:25.783" v="1740"/>
          <ac:spMkLst>
            <pc:docMk/>
            <pc:sldMk cId="4240435280" sldId="349"/>
            <ac:spMk id="2" creationId="{02345DBF-B7DD-384B-BA5A-4A0ECD971B28}"/>
          </ac:spMkLst>
        </pc:spChg>
        <pc:spChg chg="mod">
          <ac:chgData name="Jae Yun Kim" userId="0ceaca738552c257" providerId="LiveId" clId="{455302DE-A06B-A34A-9246-920CDC336C7A}" dt="2021-04-11T05:57:20.358" v="2164" actId="20577"/>
          <ac:spMkLst>
            <pc:docMk/>
            <pc:sldMk cId="4240435280" sldId="349"/>
            <ac:spMk id="3" creationId="{858950AE-E59A-2F47-A99E-3F919D74D1A3}"/>
          </ac:spMkLst>
        </pc:spChg>
        <pc:spChg chg="mod">
          <ac:chgData name="Jae Yun Kim" userId="0ceaca738552c257" providerId="LiveId" clId="{455302DE-A06B-A34A-9246-920CDC336C7A}" dt="2021-04-11T05:43:51.406" v="1742" actId="20577"/>
          <ac:spMkLst>
            <pc:docMk/>
            <pc:sldMk cId="4240435280" sldId="349"/>
            <ac:spMk id="5" creationId="{684F3FB8-37A4-194E-BD36-34BD0102F174}"/>
          </ac:spMkLst>
        </pc:spChg>
        <pc:spChg chg="add mod">
          <ac:chgData name="Jae Yun Kim" userId="0ceaca738552c257" providerId="LiveId" clId="{455302DE-A06B-A34A-9246-920CDC336C7A}" dt="2021-04-11T05:55:14.338" v="1933" actId="1076"/>
          <ac:spMkLst>
            <pc:docMk/>
            <pc:sldMk cId="4240435280" sldId="349"/>
            <ac:spMk id="8" creationId="{36E85E99-AA98-F64E-B7DE-3324753D5E2B}"/>
          </ac:spMkLst>
        </pc:spChg>
        <pc:picChg chg="add mod">
          <ac:chgData name="Jae Yun Kim" userId="0ceaca738552c257" providerId="LiveId" clId="{455302DE-A06B-A34A-9246-920CDC336C7A}" dt="2021-04-11T05:52:18.905" v="1764" actId="1076"/>
          <ac:picMkLst>
            <pc:docMk/>
            <pc:sldMk cId="4240435280" sldId="349"/>
            <ac:picMk id="7" creationId="{4139C121-35AF-E746-95BC-A2641BB1823B}"/>
          </ac:picMkLst>
        </pc:picChg>
      </pc:sldChg>
      <pc:sldChg chg="modSp add">
        <pc:chgData name="Jae Yun Kim" userId="0ceaca738552c257" providerId="LiveId" clId="{455302DE-A06B-A34A-9246-920CDC336C7A}" dt="2021-04-11T06:15:11.526" v="2959" actId="20577"/>
        <pc:sldMkLst>
          <pc:docMk/>
          <pc:sldMk cId="2700521772" sldId="350"/>
        </pc:sldMkLst>
        <pc:spChg chg="mod">
          <ac:chgData name="Jae Yun Kim" userId="0ceaca738552c257" providerId="LiveId" clId="{455302DE-A06B-A34A-9246-920CDC336C7A}" dt="2021-04-11T05:59:58.023" v="2166"/>
          <ac:spMkLst>
            <pc:docMk/>
            <pc:sldMk cId="2700521772" sldId="350"/>
            <ac:spMk id="2" creationId="{A9754A08-7BED-864E-8ED4-A0B87B00C4C3}"/>
          </ac:spMkLst>
        </pc:spChg>
        <pc:spChg chg="mod">
          <ac:chgData name="Jae Yun Kim" userId="0ceaca738552c257" providerId="LiveId" clId="{455302DE-A06B-A34A-9246-920CDC336C7A}" dt="2021-04-11T06:15:11.526" v="2959" actId="20577"/>
          <ac:spMkLst>
            <pc:docMk/>
            <pc:sldMk cId="2700521772" sldId="350"/>
            <ac:spMk id="3" creationId="{9748558B-5F1B-0942-86E5-D2FF8AFD4230}"/>
          </ac:spMkLst>
        </pc:spChg>
        <pc:spChg chg="mod">
          <ac:chgData name="Jae Yun Kim" userId="0ceaca738552c257" providerId="LiveId" clId="{455302DE-A06B-A34A-9246-920CDC336C7A}" dt="2021-04-11T06:00:33.841" v="2230" actId="20577"/>
          <ac:spMkLst>
            <pc:docMk/>
            <pc:sldMk cId="2700521772" sldId="350"/>
            <ac:spMk id="5" creationId="{9D50331E-8AEE-E449-80F1-73FE97FFEC0F}"/>
          </ac:spMkLst>
        </pc:spChg>
      </pc:sldChg>
      <pc:sldChg chg="addSp modSp add">
        <pc:chgData name="Jae Yun Kim" userId="0ceaca738552c257" providerId="LiveId" clId="{455302DE-A06B-A34A-9246-920CDC336C7A}" dt="2021-04-11T06:40:16.404" v="3590" actId="20577"/>
        <pc:sldMkLst>
          <pc:docMk/>
          <pc:sldMk cId="2441981141" sldId="351"/>
        </pc:sldMkLst>
        <pc:spChg chg="mod">
          <ac:chgData name="Jae Yun Kim" userId="0ceaca738552c257" providerId="LiveId" clId="{455302DE-A06B-A34A-9246-920CDC336C7A}" dt="2021-04-11T06:00:12.329" v="2194" actId="20577"/>
          <ac:spMkLst>
            <pc:docMk/>
            <pc:sldMk cId="2441981141" sldId="351"/>
            <ac:spMk id="2" creationId="{BE9186AD-3A78-5740-AD48-9B0C58874F81}"/>
          </ac:spMkLst>
        </pc:spChg>
        <pc:spChg chg="mod">
          <ac:chgData name="Jae Yun Kim" userId="0ceaca738552c257" providerId="LiveId" clId="{455302DE-A06B-A34A-9246-920CDC336C7A}" dt="2021-04-11T06:40:16.404" v="3590" actId="20577"/>
          <ac:spMkLst>
            <pc:docMk/>
            <pc:sldMk cId="2441981141" sldId="351"/>
            <ac:spMk id="3" creationId="{3974B3D8-39D0-F041-8E49-B6DB5D19F05D}"/>
          </ac:spMkLst>
        </pc:spChg>
        <pc:spChg chg="mod">
          <ac:chgData name="Jae Yun Kim" userId="0ceaca738552c257" providerId="LiveId" clId="{455302DE-A06B-A34A-9246-920CDC336C7A}" dt="2021-04-11T06:17:28.862" v="3039" actId="20577"/>
          <ac:spMkLst>
            <pc:docMk/>
            <pc:sldMk cId="2441981141" sldId="351"/>
            <ac:spMk id="5" creationId="{DDC3CC39-7987-1043-A025-4916BCF2DDC6}"/>
          </ac:spMkLst>
        </pc:spChg>
        <pc:picChg chg="add mod">
          <ac:chgData name="Jae Yun Kim" userId="0ceaca738552c257" providerId="LiveId" clId="{455302DE-A06B-A34A-9246-920CDC336C7A}" dt="2021-04-11T06:37:30.552" v="3290" actId="1076"/>
          <ac:picMkLst>
            <pc:docMk/>
            <pc:sldMk cId="2441981141" sldId="351"/>
            <ac:picMk id="6" creationId="{7CF4B7F9-3249-D74D-A193-CDC861D0FC7B}"/>
          </ac:picMkLst>
        </pc:picChg>
      </pc:sldChg>
      <pc:sldChg chg="modSp add">
        <pc:chgData name="Jae Yun Kim" userId="0ceaca738552c257" providerId="LiveId" clId="{455302DE-A06B-A34A-9246-920CDC336C7A}" dt="2021-04-11T06:15:32.285" v="2994" actId="20577"/>
        <pc:sldMkLst>
          <pc:docMk/>
          <pc:sldMk cId="205474602" sldId="352"/>
        </pc:sldMkLst>
        <pc:spChg chg="mod">
          <ac:chgData name="Jae Yun Kim" userId="0ceaca738552c257" providerId="LiveId" clId="{455302DE-A06B-A34A-9246-920CDC336C7A}" dt="2021-04-11T06:15:27.295" v="2967" actId="20577"/>
          <ac:spMkLst>
            <pc:docMk/>
            <pc:sldMk cId="205474602" sldId="352"/>
            <ac:spMk id="2" creationId="{69702EE1-1B57-4042-AB9A-9B6493018F51}"/>
          </ac:spMkLst>
        </pc:spChg>
        <pc:spChg chg="mod">
          <ac:chgData name="Jae Yun Kim" userId="0ceaca738552c257" providerId="LiveId" clId="{455302DE-A06B-A34A-9246-920CDC336C7A}" dt="2021-04-11T06:15:32.285" v="2994" actId="20577"/>
          <ac:spMkLst>
            <pc:docMk/>
            <pc:sldMk cId="205474602" sldId="352"/>
            <ac:spMk id="5" creationId="{E8D03117-DB85-9641-8D4A-3DAA1A79A8FD}"/>
          </ac:spMkLst>
        </pc:spChg>
      </pc:sldChg>
      <pc:sldChg chg="delSp modSp add">
        <pc:chgData name="Jae Yun Kim" userId="0ceaca738552c257" providerId="LiveId" clId="{455302DE-A06B-A34A-9246-920CDC336C7A}" dt="2021-04-11T06:45:02.800" v="4261" actId="20577"/>
        <pc:sldMkLst>
          <pc:docMk/>
          <pc:sldMk cId="1970587769" sldId="353"/>
        </pc:sldMkLst>
        <pc:spChg chg="mod">
          <ac:chgData name="Jae Yun Kim" userId="0ceaca738552c257" providerId="LiveId" clId="{455302DE-A06B-A34A-9246-920CDC336C7A}" dt="2021-04-11T06:45:02.800" v="4261" actId="20577"/>
          <ac:spMkLst>
            <pc:docMk/>
            <pc:sldMk cId="1970587769" sldId="353"/>
            <ac:spMk id="3" creationId="{3974B3D8-39D0-F041-8E49-B6DB5D19F05D}"/>
          </ac:spMkLst>
        </pc:spChg>
        <pc:picChg chg="del">
          <ac:chgData name="Jae Yun Kim" userId="0ceaca738552c257" providerId="LiveId" clId="{455302DE-A06B-A34A-9246-920CDC336C7A}" dt="2021-04-11T06:40:29.907" v="3592" actId="478"/>
          <ac:picMkLst>
            <pc:docMk/>
            <pc:sldMk cId="1970587769" sldId="353"/>
            <ac:picMk id="6" creationId="{7CF4B7F9-3249-D74D-A193-CDC861D0FC7B}"/>
          </ac:picMkLst>
        </pc:picChg>
      </pc:sldChg>
      <pc:sldChg chg="modSp add">
        <pc:chgData name="Jae Yun Kim" userId="0ceaca738552c257" providerId="LiveId" clId="{455302DE-A06B-A34A-9246-920CDC336C7A}" dt="2021-04-11T09:27:29.139" v="4550" actId="20577"/>
        <pc:sldMkLst>
          <pc:docMk/>
          <pc:sldMk cId="1922154646" sldId="354"/>
        </pc:sldMkLst>
        <pc:spChg chg="mod">
          <ac:chgData name="Jae Yun Kim" userId="0ceaca738552c257" providerId="LiveId" clId="{455302DE-A06B-A34A-9246-920CDC336C7A}" dt="2021-04-11T09:27:29.139" v="4550" actId="20577"/>
          <ac:spMkLst>
            <pc:docMk/>
            <pc:sldMk cId="1922154646" sldId="354"/>
            <ac:spMk id="3" creationId="{3974B3D8-39D0-F041-8E49-B6DB5D19F05D}"/>
          </ac:spMkLst>
        </pc:spChg>
        <pc:spChg chg="mod">
          <ac:chgData name="Jae Yun Kim" userId="0ceaca738552c257" providerId="LiveId" clId="{455302DE-A06B-A34A-9246-920CDC336C7A}" dt="2021-04-11T09:05:21.335" v="4290" actId="20577"/>
          <ac:spMkLst>
            <pc:docMk/>
            <pc:sldMk cId="1922154646" sldId="354"/>
            <ac:spMk id="5" creationId="{DDC3CC39-7987-1043-A025-4916BCF2DDC6}"/>
          </ac:spMkLst>
        </pc:spChg>
      </pc:sldChg>
      <pc:sldChg chg="add del">
        <pc:chgData name="Jae Yun Kim" userId="0ceaca738552c257" providerId="LiveId" clId="{455302DE-A06B-A34A-9246-920CDC336C7A}" dt="2021-04-11T09:01:40.403" v="4263" actId="2696"/>
        <pc:sldMkLst>
          <pc:docMk/>
          <pc:sldMk cId="4027742378" sldId="354"/>
        </pc:sldMkLst>
      </pc:sldChg>
      <pc:sldChg chg="add">
        <pc:chgData name="Jae Yun Kim" userId="0ceaca738552c257" providerId="LiveId" clId="{455302DE-A06B-A34A-9246-920CDC336C7A}" dt="2021-04-11T09:01:41.842" v="4265"/>
        <pc:sldMkLst>
          <pc:docMk/>
          <pc:sldMk cId="1750423761" sldId="355"/>
        </pc:sldMkLst>
      </pc:sldChg>
      <pc:sldChg chg="add">
        <pc:chgData name="Jae Yun Kim" userId="0ceaca738552c257" providerId="LiveId" clId="{455302DE-A06B-A34A-9246-920CDC336C7A}" dt="2021-04-11T09:01:42.127" v="4266"/>
        <pc:sldMkLst>
          <pc:docMk/>
          <pc:sldMk cId="2615388011" sldId="356"/>
        </pc:sldMkLst>
      </pc:sldChg>
    </pc:docChg>
  </pc:docChgLst>
  <pc:docChgLst>
    <pc:chgData name="Kim Jae Yun" userId="0ceaca738552c257" providerId="LiveId" clId="{D9F19FE9-B555-7C42-99C0-80B2B52F3B7C}"/>
    <pc:docChg chg="undo custSel modSld modMainMaster">
      <pc:chgData name="Kim Jae Yun" userId="0ceaca738552c257" providerId="LiveId" clId="{D9F19FE9-B555-7C42-99C0-80B2B52F3B7C}" dt="2021-03-31T02:55:36.842" v="231" actId="20577"/>
      <pc:docMkLst>
        <pc:docMk/>
      </pc:docMkLst>
      <pc:sldChg chg="modSp mod">
        <pc:chgData name="Kim Jae Yun" userId="0ceaca738552c257" providerId="LiveId" clId="{D9F19FE9-B555-7C42-99C0-80B2B52F3B7C}" dt="2021-03-31T02:54:51.887" v="221" actId="403"/>
        <pc:sldMkLst>
          <pc:docMk/>
          <pc:sldMk cId="662318859" sldId="256"/>
        </pc:sldMkLst>
        <pc:spChg chg="mod">
          <ac:chgData name="Kim Jae Yun" userId="0ceaca738552c257" providerId="LiveId" clId="{D9F19FE9-B555-7C42-99C0-80B2B52F3B7C}" dt="2021-03-31T02:54:37.973" v="217" actId="2711"/>
          <ac:spMkLst>
            <pc:docMk/>
            <pc:sldMk cId="662318859" sldId="256"/>
            <ac:spMk id="4" creationId="{C09CED6B-EBD7-B54E-AE54-1CB03EE4B140}"/>
          </ac:spMkLst>
        </pc:spChg>
        <pc:spChg chg="mod">
          <ac:chgData name="Kim Jae Yun" userId="0ceaca738552c257" providerId="LiveId" clId="{D9F19FE9-B555-7C42-99C0-80B2B52F3B7C}" dt="2021-03-31T02:54:51.887" v="221" actId="403"/>
          <ac:spMkLst>
            <pc:docMk/>
            <pc:sldMk cId="662318859" sldId="256"/>
            <ac:spMk id="5" creationId="{3BF62EB5-3662-C745-88FE-D4B500CF46DE}"/>
          </ac:spMkLst>
        </pc:spChg>
        <pc:spChg chg="mod">
          <ac:chgData name="Kim Jae Yun" userId="0ceaca738552c257" providerId="LiveId" clId="{D9F19FE9-B555-7C42-99C0-80B2B52F3B7C}" dt="2021-03-31T02:54:33.573" v="216" actId="27636"/>
          <ac:spMkLst>
            <pc:docMk/>
            <pc:sldMk cId="662318859" sldId="256"/>
            <ac:spMk id="6" creationId="{9B3AFD4D-309A-8943-9B36-FC18078A7179}"/>
          </ac:spMkLst>
        </pc:spChg>
        <pc:spChg chg="mod">
          <ac:chgData name="Kim Jae Yun" userId="0ceaca738552c257" providerId="LiveId" clId="{D9F19FE9-B555-7C42-99C0-80B2B52F3B7C}" dt="2021-03-31T02:54:44.894" v="219" actId="2711"/>
          <ac:spMkLst>
            <pc:docMk/>
            <pc:sldMk cId="662318859" sldId="256"/>
            <ac:spMk id="7" creationId="{1D9DC006-11B7-0345-B251-66D9904D845A}"/>
          </ac:spMkLst>
        </pc:spChg>
      </pc:sldChg>
      <pc:sldChg chg="modSp mod">
        <pc:chgData name="Kim Jae Yun" userId="0ceaca738552c257" providerId="LiveId" clId="{D9F19FE9-B555-7C42-99C0-80B2B52F3B7C}" dt="2021-03-31T02:55:36.842" v="231" actId="20577"/>
        <pc:sldMkLst>
          <pc:docMk/>
          <pc:sldMk cId="3378874333" sldId="262"/>
        </pc:sldMkLst>
        <pc:spChg chg="mod">
          <ac:chgData name="Kim Jae Yun" userId="0ceaca738552c257" providerId="LiveId" clId="{D9F19FE9-B555-7C42-99C0-80B2B52F3B7C}" dt="2021-03-31T02:55:35.201" v="227" actId="20577"/>
          <ac:spMkLst>
            <pc:docMk/>
            <pc:sldMk cId="3378874333" sldId="262"/>
            <ac:spMk id="2" creationId="{CADAE748-01AB-D747-9E74-BBC217E2E892}"/>
          </ac:spMkLst>
        </pc:spChg>
        <pc:spChg chg="mod">
          <ac:chgData name="Kim Jae Yun" userId="0ceaca738552c257" providerId="LiveId" clId="{D9F19FE9-B555-7C42-99C0-80B2B52F3B7C}" dt="2021-03-31T02:55:36.842" v="231" actId="20577"/>
          <ac:spMkLst>
            <pc:docMk/>
            <pc:sldMk cId="3378874333" sldId="262"/>
            <ac:spMk id="3" creationId="{EBDF1A3F-DA93-EA41-867F-4D2891CDDC1E}"/>
          </ac:spMkLst>
        </pc:spChg>
      </pc:sldChg>
      <pc:sldMasterChg chg="modSp modSldLayout">
        <pc:chgData name="Kim Jae Yun" userId="0ceaca738552c257" providerId="LiveId" clId="{D9F19FE9-B555-7C42-99C0-80B2B52F3B7C}" dt="2021-03-31T02:55:28.296" v="223" actId="2711"/>
        <pc:sldMasterMkLst>
          <pc:docMk/>
          <pc:sldMasterMk cId="1005331217" sldId="2147483648"/>
        </pc:sldMasterMkLst>
        <pc:spChg chg="mod">
          <ac:chgData name="Kim Jae Yun" userId="0ceaca738552c257" providerId="LiveId" clId="{D9F19FE9-B555-7C42-99C0-80B2B52F3B7C}" dt="2021-03-31T02:55:28.296" v="223" actId="2711"/>
          <ac:spMkLst>
            <pc:docMk/>
            <pc:sldMasterMk cId="1005331217" sldId="2147483648"/>
            <ac:spMk id="2" creationId="{28B84142-BEB6-5D4E-A32C-CD45332FA55D}"/>
          </ac:spMkLst>
        </pc:spChg>
        <pc:spChg chg="mod">
          <ac:chgData name="Kim Jae Yun" userId="0ceaca738552c257" providerId="LiveId" clId="{D9F19FE9-B555-7C42-99C0-80B2B52F3B7C}" dt="2021-03-31T02:55:28.296" v="223" actId="2711"/>
          <ac:spMkLst>
            <pc:docMk/>
            <pc:sldMasterMk cId="1005331217" sldId="2147483648"/>
            <ac:spMk id="3" creationId="{5868124A-A889-454C-93E9-68CE032E76DC}"/>
          </ac:spMkLst>
        </pc:spChg>
        <pc:spChg chg="mod">
          <ac:chgData name="Kim Jae Yun" userId="0ceaca738552c257" providerId="LiveId" clId="{D9F19FE9-B555-7C42-99C0-80B2B52F3B7C}" dt="2021-03-31T02:55:28.296" v="223" actId="2711"/>
          <ac:spMkLst>
            <pc:docMk/>
            <pc:sldMasterMk cId="1005331217" sldId="2147483648"/>
            <ac:spMk id="4" creationId="{A2269857-D3F5-3243-919C-937F4DBF7005}"/>
          </ac:spMkLst>
        </pc:spChg>
        <pc:spChg chg="mod">
          <ac:chgData name="Kim Jae Yun" userId="0ceaca738552c257" providerId="LiveId" clId="{D9F19FE9-B555-7C42-99C0-80B2B52F3B7C}" dt="2021-03-31T02:55:28.296" v="223" actId="2711"/>
          <ac:spMkLst>
            <pc:docMk/>
            <pc:sldMasterMk cId="1005331217" sldId="2147483648"/>
            <ac:spMk id="5" creationId="{06D0E9B4-960D-704E-9B55-F8D8B0955D65}"/>
          </ac:spMkLst>
        </pc:spChg>
        <pc:spChg chg="mod">
          <ac:chgData name="Kim Jae Yun" userId="0ceaca738552c257" providerId="LiveId" clId="{D9F19FE9-B555-7C42-99C0-80B2B52F3B7C}" dt="2021-03-31T02:55:28.296" v="223" actId="2711"/>
          <ac:spMkLst>
            <pc:docMk/>
            <pc:sldMasterMk cId="1005331217" sldId="2147483648"/>
            <ac:spMk id="6" creationId="{E8034141-33F1-7340-928B-5023A5E38F4D}"/>
          </ac:spMkLst>
        </pc:spChg>
        <pc:cxnChg chg="mod">
          <ac:chgData name="Kim Jae Yun" userId="0ceaca738552c257" providerId="LiveId" clId="{D9F19FE9-B555-7C42-99C0-80B2B52F3B7C}" dt="2021-03-31T02:55:28.296" v="223" actId="2711"/>
          <ac:cxnSpMkLst>
            <pc:docMk/>
            <pc:sldMasterMk cId="1005331217" sldId="2147483648"/>
            <ac:cxnSpMk id="9" creationId="{DC05DBCA-36A6-3C47-9BEF-3E66A5B56B70}"/>
          </ac:cxnSpMkLst>
        </pc:cxnChg>
        <pc:sldLayoutChg chg="delSp mod">
          <pc:chgData name="Kim Jae Yun" userId="0ceaca738552c257" providerId="LiveId" clId="{D9F19FE9-B555-7C42-99C0-80B2B52F3B7C}" dt="2021-03-31T02:55:02.212" v="222" actId="478"/>
          <pc:sldLayoutMkLst>
            <pc:docMk/>
            <pc:sldMasterMk cId="1005331217" sldId="2147483648"/>
            <pc:sldLayoutMk cId="3957303901" sldId="2147483649"/>
          </pc:sldLayoutMkLst>
          <pc:spChg chg="del">
            <ac:chgData name="Kim Jae Yun" userId="0ceaca738552c257" providerId="LiveId" clId="{D9F19FE9-B555-7C42-99C0-80B2B52F3B7C}" dt="2021-03-31T02:55:02.212" v="222" actId="478"/>
            <ac:spMkLst>
              <pc:docMk/>
              <pc:sldMasterMk cId="1005331217" sldId="2147483648"/>
              <pc:sldLayoutMk cId="3957303901" sldId="2147483649"/>
              <ac:spMk id="17" creationId="{4E710FD1-6578-AF47-B334-BAD061AFF8B3}"/>
            </ac:spMkLst>
          </pc:spChg>
          <pc:picChg chg="del">
            <ac:chgData name="Kim Jae Yun" userId="0ceaca738552c257" providerId="LiveId" clId="{D9F19FE9-B555-7C42-99C0-80B2B52F3B7C}" dt="2021-03-31T02:51:02.979" v="28" actId="478"/>
            <ac:picMkLst>
              <pc:docMk/>
              <pc:sldMasterMk cId="1005331217" sldId="2147483648"/>
              <pc:sldLayoutMk cId="3957303901" sldId="2147483649"/>
              <ac:picMk id="5" creationId="{B05C8320-F1D7-2B45-BFB6-5B32DA5753BE}"/>
            </ac:picMkLst>
          </pc:picChg>
        </pc:sldLayoutChg>
      </pc:sldMasterChg>
    </pc:docChg>
  </pc:docChgLst>
  <pc:docChgLst>
    <pc:chgData name="Kim Jae Yun" userId="0ceaca738552c257" providerId="LiveId" clId="{D18DAA2C-2AA3-46DB-97AB-205D9A5BAEC4}"/>
    <pc:docChg chg="undo custSel modSld">
      <pc:chgData name="Kim Jae Yun" userId="0ceaca738552c257" providerId="LiveId" clId="{D18DAA2C-2AA3-46DB-97AB-205D9A5BAEC4}" dt="2021-04-20T05:38:44.121" v="10859" actId="20577"/>
      <pc:docMkLst>
        <pc:docMk/>
      </pc:docMkLst>
      <pc:sldChg chg="modNotesTx">
        <pc:chgData name="Kim Jae Yun" userId="0ceaca738552c257" providerId="LiveId" clId="{D18DAA2C-2AA3-46DB-97AB-205D9A5BAEC4}" dt="2021-04-20T05:04:40.546" v="10796" actId="20577"/>
        <pc:sldMkLst>
          <pc:docMk/>
          <pc:sldMk cId="662318859" sldId="256"/>
        </pc:sldMkLst>
      </pc:sldChg>
      <pc:sldChg chg="addSp delSp modSp mod modNotesTx">
        <pc:chgData name="Kim Jae Yun" userId="0ceaca738552c257" providerId="LiveId" clId="{D18DAA2C-2AA3-46DB-97AB-205D9A5BAEC4}" dt="2021-04-20T05:05:17.049" v="10800" actId="20577"/>
        <pc:sldMkLst>
          <pc:docMk/>
          <pc:sldMk cId="3175474999" sldId="327"/>
        </pc:sldMkLst>
        <pc:spChg chg="mod">
          <ac:chgData name="Kim Jae Yun" userId="0ceaca738552c257" providerId="LiveId" clId="{D18DAA2C-2AA3-46DB-97AB-205D9A5BAEC4}" dt="2021-04-18T16:26:53.425" v="604" actId="20577"/>
          <ac:spMkLst>
            <pc:docMk/>
            <pc:sldMk cId="3175474999" sldId="327"/>
            <ac:spMk id="5" creationId="{D4BB380B-A0D1-8945-8EF3-327EBA1C083D}"/>
          </ac:spMkLst>
        </pc:spChg>
        <pc:spChg chg="del">
          <ac:chgData name="Kim Jae Yun" userId="0ceaca738552c257" providerId="LiveId" clId="{D18DAA2C-2AA3-46DB-97AB-205D9A5BAEC4}" dt="2021-04-19T15:46:43.792" v="1314" actId="478"/>
          <ac:spMkLst>
            <pc:docMk/>
            <pc:sldMk cId="3175474999" sldId="327"/>
            <ac:spMk id="23" creationId="{ADD9862E-C906-44A3-942B-A2E109D5E0B8}"/>
          </ac:spMkLst>
        </pc:spChg>
        <pc:grpChg chg="del">
          <ac:chgData name="Kim Jae Yun" userId="0ceaca738552c257" providerId="LiveId" clId="{D18DAA2C-2AA3-46DB-97AB-205D9A5BAEC4}" dt="2021-04-19T15:46:38.130" v="1312" actId="478"/>
          <ac:grpSpMkLst>
            <pc:docMk/>
            <pc:sldMk cId="3175474999" sldId="327"/>
            <ac:grpSpMk id="18" creationId="{B68D2758-B422-43F8-8C34-2964C5B1FB6A}"/>
          </ac:grpSpMkLst>
        </pc:grpChg>
        <pc:picChg chg="del">
          <ac:chgData name="Kim Jae Yun" userId="0ceaca738552c257" providerId="LiveId" clId="{D18DAA2C-2AA3-46DB-97AB-205D9A5BAEC4}" dt="2021-04-19T15:46:40.022" v="1313" actId="478"/>
          <ac:picMkLst>
            <pc:docMk/>
            <pc:sldMk cId="3175474999" sldId="327"/>
            <ac:picMk id="22" creationId="{1FD4D11C-8400-4647-A6BC-EC0629C9B8C6}"/>
          </ac:picMkLst>
        </pc:picChg>
        <pc:picChg chg="add del mod">
          <ac:chgData name="Kim Jae Yun" userId="0ceaca738552c257" providerId="LiveId" clId="{D18DAA2C-2AA3-46DB-97AB-205D9A5BAEC4}" dt="2021-04-19T15:46:57.829" v="1318" actId="478"/>
          <ac:picMkLst>
            <pc:docMk/>
            <pc:sldMk cId="3175474999" sldId="327"/>
            <ac:picMk id="1026" creationId="{2010DF9F-3731-44B1-91D2-F19C3DFC49A3}"/>
          </ac:picMkLst>
        </pc:picChg>
        <pc:picChg chg="add mod">
          <ac:chgData name="Kim Jae Yun" userId="0ceaca738552c257" providerId="LiveId" clId="{D18DAA2C-2AA3-46DB-97AB-205D9A5BAEC4}" dt="2021-04-19T15:50:18.545" v="1364" actId="1076"/>
          <ac:picMkLst>
            <pc:docMk/>
            <pc:sldMk cId="3175474999" sldId="327"/>
            <ac:picMk id="1028" creationId="{68B963B6-C451-4E45-B24F-066872AEBAC6}"/>
          </ac:picMkLst>
        </pc:picChg>
        <pc:picChg chg="add mod">
          <ac:chgData name="Kim Jae Yun" userId="0ceaca738552c257" providerId="LiveId" clId="{D18DAA2C-2AA3-46DB-97AB-205D9A5BAEC4}" dt="2021-04-19T15:50:24.703" v="1368" actId="1076"/>
          <ac:picMkLst>
            <pc:docMk/>
            <pc:sldMk cId="3175474999" sldId="327"/>
            <ac:picMk id="1030" creationId="{CABE98F9-BE8C-4140-99ED-91D9F3C45F06}"/>
          </ac:picMkLst>
        </pc:picChg>
        <pc:picChg chg="add mod">
          <ac:chgData name="Kim Jae Yun" userId="0ceaca738552c257" providerId="LiveId" clId="{D18DAA2C-2AA3-46DB-97AB-205D9A5BAEC4}" dt="2021-04-19T15:50:20.201" v="1365" actId="1076"/>
          <ac:picMkLst>
            <pc:docMk/>
            <pc:sldMk cId="3175474999" sldId="327"/>
            <ac:picMk id="1032" creationId="{47A56B06-C69D-472F-96E8-11C3F7AAAE69}"/>
          </ac:picMkLst>
        </pc:picChg>
        <pc:picChg chg="add mod">
          <ac:chgData name="Kim Jae Yun" userId="0ceaca738552c257" providerId="LiveId" clId="{D18DAA2C-2AA3-46DB-97AB-205D9A5BAEC4}" dt="2021-04-19T15:50:22.979" v="1367" actId="1076"/>
          <ac:picMkLst>
            <pc:docMk/>
            <pc:sldMk cId="3175474999" sldId="327"/>
            <ac:picMk id="1034" creationId="{915D67F3-71BC-4BE5-845C-118B3D890B2A}"/>
          </ac:picMkLst>
        </pc:picChg>
        <pc:picChg chg="add mod">
          <ac:chgData name="Kim Jae Yun" userId="0ceaca738552c257" providerId="LiveId" clId="{D18DAA2C-2AA3-46DB-97AB-205D9A5BAEC4}" dt="2021-04-19T15:51:24.875" v="1369" actId="14100"/>
          <ac:picMkLst>
            <pc:docMk/>
            <pc:sldMk cId="3175474999" sldId="327"/>
            <ac:picMk id="1036" creationId="{A9D9523A-E6C1-4DAB-AC8A-0CF1E6ADD2C0}"/>
          </ac:picMkLst>
        </pc:picChg>
      </pc:sldChg>
      <pc:sldChg chg="modSp mod modNotesTx">
        <pc:chgData name="Kim Jae Yun" userId="0ceaca738552c257" providerId="LiveId" clId="{D18DAA2C-2AA3-46DB-97AB-205D9A5BAEC4}" dt="2021-04-20T02:20:18.132" v="5144" actId="20577"/>
        <pc:sldMkLst>
          <pc:docMk/>
          <pc:sldMk cId="1536546986" sldId="329"/>
        </pc:sldMkLst>
        <pc:spChg chg="mod">
          <ac:chgData name="Kim Jae Yun" userId="0ceaca738552c257" providerId="LiveId" clId="{D18DAA2C-2AA3-46DB-97AB-205D9A5BAEC4}" dt="2021-04-20T02:19:36.033" v="5015"/>
          <ac:spMkLst>
            <pc:docMk/>
            <pc:sldMk cId="1536546986" sldId="329"/>
            <ac:spMk id="3" creationId="{6A947D17-966B-A946-9396-8A58DF513082}"/>
          </ac:spMkLst>
        </pc:spChg>
      </pc:sldChg>
      <pc:sldChg chg="modNotesTx">
        <pc:chgData name="Kim Jae Yun" userId="0ceaca738552c257" providerId="LiveId" clId="{D18DAA2C-2AA3-46DB-97AB-205D9A5BAEC4}" dt="2021-04-20T02:42:51.002" v="6386" actId="20577"/>
        <pc:sldMkLst>
          <pc:docMk/>
          <pc:sldMk cId="3026830942" sldId="330"/>
        </pc:sldMkLst>
      </pc:sldChg>
      <pc:sldChg chg="modSp mod modNotesTx">
        <pc:chgData name="Kim Jae Yun" userId="0ceaca738552c257" providerId="LiveId" clId="{D18DAA2C-2AA3-46DB-97AB-205D9A5BAEC4}" dt="2021-04-20T05:06:52.279" v="10819" actId="20577"/>
        <pc:sldMkLst>
          <pc:docMk/>
          <pc:sldMk cId="3200797767" sldId="334"/>
        </pc:sldMkLst>
        <pc:spChg chg="mod">
          <ac:chgData name="Kim Jae Yun" userId="0ceaca738552c257" providerId="LiveId" clId="{D18DAA2C-2AA3-46DB-97AB-205D9A5BAEC4}" dt="2021-04-20T02:27:42.224" v="5848" actId="20577"/>
          <ac:spMkLst>
            <pc:docMk/>
            <pc:sldMk cId="3200797767" sldId="334"/>
            <ac:spMk id="44" creationId="{8C0DCE95-A5D3-4FF9-B613-5DCE1C9B10F8}"/>
          </ac:spMkLst>
        </pc:spChg>
        <pc:spChg chg="mod">
          <ac:chgData name="Kim Jae Yun" userId="0ceaca738552c257" providerId="LiveId" clId="{D18DAA2C-2AA3-46DB-97AB-205D9A5BAEC4}" dt="2021-04-19T16:10:36.564" v="2086" actId="1076"/>
          <ac:spMkLst>
            <pc:docMk/>
            <pc:sldMk cId="3200797767" sldId="334"/>
            <ac:spMk id="119" creationId="{941CC578-978C-4C96-875E-40A3D602CDB5}"/>
          </ac:spMkLst>
        </pc:spChg>
        <pc:spChg chg="mod">
          <ac:chgData name="Kim Jae Yun" userId="0ceaca738552c257" providerId="LiveId" clId="{D18DAA2C-2AA3-46DB-97AB-205D9A5BAEC4}" dt="2021-04-19T16:10:36.564" v="2086" actId="1076"/>
          <ac:spMkLst>
            <pc:docMk/>
            <pc:sldMk cId="3200797767" sldId="334"/>
            <ac:spMk id="120" creationId="{293CB5EA-DE40-445B-8B94-02ADA5FD7719}"/>
          </ac:spMkLst>
        </pc:spChg>
      </pc:sldChg>
      <pc:sldChg chg="modNotesTx">
        <pc:chgData name="Kim Jae Yun" userId="0ceaca738552c257" providerId="LiveId" clId="{D18DAA2C-2AA3-46DB-97AB-205D9A5BAEC4}" dt="2021-04-20T05:09:48.617" v="10825" actId="20577"/>
        <pc:sldMkLst>
          <pc:docMk/>
          <pc:sldMk cId="1090717228" sldId="336"/>
        </pc:sldMkLst>
      </pc:sldChg>
      <pc:sldChg chg="modSp mod modNotesTx">
        <pc:chgData name="Kim Jae Yun" userId="0ceaca738552c257" providerId="LiveId" clId="{D18DAA2C-2AA3-46DB-97AB-205D9A5BAEC4}" dt="2021-04-20T05:15:29.224" v="10826" actId="20577"/>
        <pc:sldMkLst>
          <pc:docMk/>
          <pc:sldMk cId="967960164" sldId="341"/>
        </pc:sldMkLst>
        <pc:spChg chg="mod">
          <ac:chgData name="Kim Jae Yun" userId="0ceaca738552c257" providerId="LiveId" clId="{D18DAA2C-2AA3-46DB-97AB-205D9A5BAEC4}" dt="2021-04-20T02:27:27.950" v="5842" actId="20577"/>
          <ac:spMkLst>
            <pc:docMk/>
            <pc:sldMk cId="967960164" sldId="341"/>
            <ac:spMk id="3" creationId="{6A947D17-966B-A946-9396-8A58DF513082}"/>
          </ac:spMkLst>
        </pc:spChg>
        <pc:spChg chg="mod">
          <ac:chgData name="Kim Jae Yun" userId="0ceaca738552c257" providerId="LiveId" clId="{D18DAA2C-2AA3-46DB-97AB-205D9A5BAEC4}" dt="2021-04-20T02:21:30.660" v="5178" actId="20577"/>
          <ac:spMkLst>
            <pc:docMk/>
            <pc:sldMk cId="967960164" sldId="341"/>
            <ac:spMk id="5" creationId="{BFF87C9E-2D07-BB47-AFDD-95E7CFED0D95}"/>
          </ac:spMkLst>
        </pc:spChg>
      </pc:sldChg>
      <pc:sldChg chg="modSp mod modNotesTx">
        <pc:chgData name="Kim Jae Yun" userId="0ceaca738552c257" providerId="LiveId" clId="{D18DAA2C-2AA3-46DB-97AB-205D9A5BAEC4}" dt="2021-04-20T05:17:56.370" v="10830" actId="20577"/>
        <pc:sldMkLst>
          <pc:docMk/>
          <pc:sldMk cId="1556713087" sldId="343"/>
        </pc:sldMkLst>
        <pc:spChg chg="mod">
          <ac:chgData name="Kim Jae Yun" userId="0ceaca738552c257" providerId="LiveId" clId="{D18DAA2C-2AA3-46DB-97AB-205D9A5BAEC4}" dt="2021-04-20T02:21:38.337" v="5179" actId="6549"/>
          <ac:spMkLst>
            <pc:docMk/>
            <pc:sldMk cId="1556713087" sldId="343"/>
            <ac:spMk id="5" creationId="{BFF87C9E-2D07-BB47-AFDD-95E7CFED0D95}"/>
          </ac:spMkLst>
        </pc:spChg>
      </pc:sldChg>
      <pc:sldChg chg="addSp delSp modSp mod modNotesTx">
        <pc:chgData name="Kim Jae Yun" userId="0ceaca738552c257" providerId="LiveId" clId="{D18DAA2C-2AA3-46DB-97AB-205D9A5BAEC4}" dt="2021-04-20T05:18:58.702" v="10836"/>
        <pc:sldMkLst>
          <pc:docMk/>
          <pc:sldMk cId="3717568115" sldId="344"/>
        </pc:sldMkLst>
        <pc:spChg chg="mod">
          <ac:chgData name="Kim Jae Yun" userId="0ceaca738552c257" providerId="LiveId" clId="{D18DAA2C-2AA3-46DB-97AB-205D9A5BAEC4}" dt="2021-04-20T02:57:35.321" v="6521" actId="20577"/>
          <ac:spMkLst>
            <pc:docMk/>
            <pc:sldMk cId="3717568115" sldId="344"/>
            <ac:spMk id="3" creationId="{D38B0EBF-AA3D-4E26-A3C2-EA3738FDB37D}"/>
          </ac:spMkLst>
        </pc:spChg>
        <pc:picChg chg="add del mod">
          <ac:chgData name="Kim Jae Yun" userId="0ceaca738552c257" providerId="LiveId" clId="{D18DAA2C-2AA3-46DB-97AB-205D9A5BAEC4}" dt="2021-04-20T02:50:54.669" v="6393" actId="478"/>
          <ac:picMkLst>
            <pc:docMk/>
            <pc:sldMk cId="3717568115" sldId="344"/>
            <ac:picMk id="7" creationId="{96E138D8-4B32-4815-8AC9-4662CB819D1C}"/>
          </ac:picMkLst>
        </pc:picChg>
        <pc:picChg chg="mod">
          <ac:chgData name="Kim Jae Yun" userId="0ceaca738552c257" providerId="LiveId" clId="{D18DAA2C-2AA3-46DB-97AB-205D9A5BAEC4}" dt="2021-04-20T02:51:44.949" v="6404" actId="1076"/>
          <ac:picMkLst>
            <pc:docMk/>
            <pc:sldMk cId="3717568115" sldId="344"/>
            <ac:picMk id="8" creationId="{6A139740-A295-4543-AA54-4C44E9F184E4}"/>
          </ac:picMkLst>
        </pc:picChg>
        <pc:picChg chg="add del mod">
          <ac:chgData name="Kim Jae Yun" userId="0ceaca738552c257" providerId="LiveId" clId="{D18DAA2C-2AA3-46DB-97AB-205D9A5BAEC4}" dt="2021-04-20T02:51:25.949" v="6399" actId="478"/>
          <ac:picMkLst>
            <pc:docMk/>
            <pc:sldMk cId="3717568115" sldId="344"/>
            <ac:picMk id="10" creationId="{12345139-A3D0-4ACC-A5E8-C01D9E874FA7}"/>
          </ac:picMkLst>
        </pc:picChg>
        <pc:picChg chg="add mod modCrop">
          <ac:chgData name="Kim Jae Yun" userId="0ceaca738552c257" providerId="LiveId" clId="{D18DAA2C-2AA3-46DB-97AB-205D9A5BAEC4}" dt="2021-04-20T02:51:47.736" v="6405" actId="1076"/>
          <ac:picMkLst>
            <pc:docMk/>
            <pc:sldMk cId="3717568115" sldId="344"/>
            <ac:picMk id="11" creationId="{3E72E9A7-E7FC-44E2-B53C-363A00F6B633}"/>
          </ac:picMkLst>
        </pc:picChg>
      </pc:sldChg>
      <pc:sldChg chg="modSp mod modNotesTx">
        <pc:chgData name="Kim Jae Yun" userId="0ceaca738552c257" providerId="LiveId" clId="{D18DAA2C-2AA3-46DB-97AB-205D9A5BAEC4}" dt="2021-04-20T03:06:01.897" v="7166" actId="20577"/>
        <pc:sldMkLst>
          <pc:docMk/>
          <pc:sldMk cId="4240435280" sldId="349"/>
        </pc:sldMkLst>
        <pc:spChg chg="mod">
          <ac:chgData name="Kim Jae Yun" userId="0ceaca738552c257" providerId="LiveId" clId="{D18DAA2C-2AA3-46DB-97AB-205D9A5BAEC4}" dt="2021-04-20T03:05:42.589" v="7082" actId="20577"/>
          <ac:spMkLst>
            <pc:docMk/>
            <pc:sldMk cId="4240435280" sldId="349"/>
            <ac:spMk id="3" creationId="{858950AE-E59A-2F47-A99E-3F919D74D1A3}"/>
          </ac:spMkLst>
        </pc:spChg>
      </pc:sldChg>
      <pc:sldChg chg="modSp mod modNotesTx">
        <pc:chgData name="Kim Jae Yun" userId="0ceaca738552c257" providerId="LiveId" clId="{D18DAA2C-2AA3-46DB-97AB-205D9A5BAEC4}" dt="2021-04-20T05:21:09.100" v="10842" actId="20577"/>
        <pc:sldMkLst>
          <pc:docMk/>
          <pc:sldMk cId="2700521772" sldId="350"/>
        </pc:sldMkLst>
        <pc:spChg chg="mod">
          <ac:chgData name="Kim Jae Yun" userId="0ceaca738552c257" providerId="LiveId" clId="{D18DAA2C-2AA3-46DB-97AB-205D9A5BAEC4}" dt="2021-04-20T03:25:41.251" v="7571" actId="14100"/>
          <ac:spMkLst>
            <pc:docMk/>
            <pc:sldMk cId="2700521772" sldId="350"/>
            <ac:spMk id="3" creationId="{9748558B-5F1B-0942-86E5-D2FF8AFD4230}"/>
          </ac:spMkLst>
        </pc:spChg>
      </pc:sldChg>
      <pc:sldChg chg="modNotesTx">
        <pc:chgData name="Kim Jae Yun" userId="0ceaca738552c257" providerId="LiveId" clId="{D18DAA2C-2AA3-46DB-97AB-205D9A5BAEC4}" dt="2021-04-20T05:27:08.794" v="10855" actId="20577"/>
        <pc:sldMkLst>
          <pc:docMk/>
          <pc:sldMk cId="2441981141" sldId="351"/>
        </pc:sldMkLst>
      </pc:sldChg>
      <pc:sldChg chg="modNotesTx">
        <pc:chgData name="Kim Jae Yun" userId="0ceaca738552c257" providerId="LiveId" clId="{D18DAA2C-2AA3-46DB-97AB-205D9A5BAEC4}" dt="2021-04-20T05:33:07.280" v="10856" actId="20577"/>
        <pc:sldMkLst>
          <pc:docMk/>
          <pc:sldMk cId="6062385" sldId="357"/>
        </pc:sldMkLst>
      </pc:sldChg>
      <pc:sldChg chg="modSp mod modNotesTx">
        <pc:chgData name="Kim Jae Yun" userId="0ceaca738552c257" providerId="LiveId" clId="{D18DAA2C-2AA3-46DB-97AB-205D9A5BAEC4}" dt="2021-04-20T04:37:58.498" v="9997" actId="20577"/>
        <pc:sldMkLst>
          <pc:docMk/>
          <pc:sldMk cId="448095591" sldId="359"/>
        </pc:sldMkLst>
        <pc:spChg chg="mod">
          <ac:chgData name="Kim Jae Yun" userId="0ceaca738552c257" providerId="LiveId" clId="{D18DAA2C-2AA3-46DB-97AB-205D9A5BAEC4}" dt="2021-04-20T04:37:23.506" v="9873" actId="20577"/>
          <ac:spMkLst>
            <pc:docMk/>
            <pc:sldMk cId="448095591" sldId="359"/>
            <ac:spMk id="3" creationId="{3974B3D8-39D0-F041-8E49-B6DB5D19F05D}"/>
          </ac:spMkLst>
        </pc:spChg>
      </pc:sldChg>
      <pc:sldChg chg="modSp mod modNotesTx">
        <pc:chgData name="Kim Jae Yun" userId="0ceaca738552c257" providerId="LiveId" clId="{D18DAA2C-2AA3-46DB-97AB-205D9A5BAEC4}" dt="2021-04-20T05:38:44.121" v="10859" actId="20577"/>
        <pc:sldMkLst>
          <pc:docMk/>
          <pc:sldMk cId="1155246198" sldId="365"/>
        </pc:sldMkLst>
        <pc:spChg chg="mod">
          <ac:chgData name="Kim Jae Yun" userId="0ceaca738552c257" providerId="LiveId" clId="{D18DAA2C-2AA3-46DB-97AB-205D9A5BAEC4}" dt="2021-04-20T04:54:38.621" v="10771" actId="14100"/>
          <ac:spMkLst>
            <pc:docMk/>
            <pc:sldMk cId="1155246198" sldId="365"/>
            <ac:spMk id="3" creationId="{35074057-3D6C-469B-B265-107EB70803C2}"/>
          </ac:spMkLst>
        </pc:spChg>
      </pc:sldChg>
      <pc:sldChg chg="modSp mod modNotesTx">
        <pc:chgData name="Kim Jae Yun" userId="0ceaca738552c257" providerId="LiveId" clId="{D18DAA2C-2AA3-46DB-97AB-205D9A5BAEC4}" dt="2021-04-20T05:05:44.568" v="10803" actId="20577"/>
        <pc:sldMkLst>
          <pc:docMk/>
          <pc:sldMk cId="2259741285" sldId="367"/>
        </pc:sldMkLst>
        <pc:spChg chg="mod">
          <ac:chgData name="Kim Jae Yun" userId="0ceaca738552c257" providerId="LiveId" clId="{D18DAA2C-2AA3-46DB-97AB-205D9A5BAEC4}" dt="2021-04-20T02:27:37.887" v="5844" actId="20577"/>
          <ac:spMkLst>
            <pc:docMk/>
            <pc:sldMk cId="2259741285" sldId="367"/>
            <ac:spMk id="3" creationId="{450D1EF5-DAF0-E34D-AC49-DFE7E88EFEA3}"/>
          </ac:spMkLst>
        </pc:spChg>
        <pc:spChg chg="mod">
          <ac:chgData name="Kim Jae Yun" userId="0ceaca738552c257" providerId="LiveId" clId="{D18DAA2C-2AA3-46DB-97AB-205D9A5BAEC4}" dt="2021-04-18T16:27:23.136" v="621" actId="20577"/>
          <ac:spMkLst>
            <pc:docMk/>
            <pc:sldMk cId="2259741285" sldId="367"/>
            <ac:spMk id="5" creationId="{D4BB380B-A0D1-8945-8EF3-327EBA1C083D}"/>
          </ac:spMkLst>
        </pc:spChg>
      </pc:sldChg>
    </pc:docChg>
  </pc:docChgLst>
  <pc:docChgLst>
    <pc:chgData name="Jae Yun Kim" userId="0ceaca738552c257" providerId="LiveId" clId="{9FE4782E-8B32-8249-A18B-526C82ED798F}"/>
    <pc:docChg chg="undo redo custSel addSld delSld modSld">
      <pc:chgData name="Jae Yun Kim" userId="0ceaca738552c257" providerId="LiveId" clId="{9FE4782E-8B32-8249-A18B-526C82ED798F}" dt="2020-04-04T10:18:30.154" v="7796" actId="20577"/>
      <pc:docMkLst>
        <pc:docMk/>
      </pc:docMkLst>
      <pc:sldChg chg="modSp">
        <pc:chgData name="Jae Yun Kim" userId="0ceaca738552c257" providerId="LiveId" clId="{9FE4782E-8B32-8249-A18B-526C82ED798F}" dt="2020-04-04T10:18:30.154" v="7796" actId="20577"/>
        <pc:sldMkLst>
          <pc:docMk/>
          <pc:sldMk cId="662318859" sldId="256"/>
        </pc:sldMkLst>
        <pc:spChg chg="mod">
          <ac:chgData name="Jae Yun Kim" userId="0ceaca738552c257" providerId="LiveId" clId="{9FE4782E-8B32-8249-A18B-526C82ED798F}" dt="2020-04-04T10:18:30.154" v="7796" actId="20577"/>
          <ac:spMkLst>
            <pc:docMk/>
            <pc:sldMk cId="662318859" sldId="256"/>
            <ac:spMk id="4" creationId="{C09CED6B-EBD7-B54E-AE54-1CB03EE4B140}"/>
          </ac:spMkLst>
        </pc:spChg>
      </pc:sldChg>
      <pc:sldChg chg="addSp delSp modSp">
        <pc:chgData name="Jae Yun Kim" userId="0ceaca738552c257" providerId="LiveId" clId="{9FE4782E-8B32-8249-A18B-526C82ED798F}" dt="2020-03-28T04:39:42.888" v="76" actId="1076"/>
        <pc:sldMkLst>
          <pc:docMk/>
          <pc:sldMk cId="2907238777" sldId="339"/>
        </pc:sldMkLst>
        <pc:grpChg chg="mod">
          <ac:chgData name="Jae Yun Kim" userId="0ceaca738552c257" providerId="LiveId" clId="{9FE4782E-8B32-8249-A18B-526C82ED798F}" dt="2020-03-28T04:39:42.888" v="76" actId="1076"/>
          <ac:grpSpMkLst>
            <pc:docMk/>
            <pc:sldMk cId="2907238777" sldId="339"/>
            <ac:grpSpMk id="12" creationId="{D6A58076-0FCD-0744-8495-9A2B0861F96D}"/>
          </ac:grpSpMkLst>
        </pc:grpChg>
        <pc:picChg chg="add del mod">
          <ac:chgData name="Jae Yun Kim" userId="0ceaca738552c257" providerId="LiveId" clId="{9FE4782E-8B32-8249-A18B-526C82ED798F}" dt="2020-03-28T04:39:42.367" v="75"/>
          <ac:picMkLst>
            <pc:docMk/>
            <pc:sldMk cId="2907238777" sldId="339"/>
            <ac:picMk id="2" creationId="{16A7AA80-DBEF-AB4D-AB08-30E7795D120C}"/>
          </ac:picMkLst>
        </pc:picChg>
      </pc:sldChg>
      <pc:sldChg chg="modSp">
        <pc:chgData name="Jae Yun Kim" userId="0ceaca738552c257" providerId="LiveId" clId="{9FE4782E-8B32-8249-A18B-526C82ED798F}" dt="2020-03-28T07:04:13.205" v="4851" actId="20577"/>
        <pc:sldMkLst>
          <pc:docMk/>
          <pc:sldMk cId="921221659" sldId="340"/>
        </pc:sldMkLst>
        <pc:spChg chg="mod">
          <ac:chgData name="Jae Yun Kim" userId="0ceaca738552c257" providerId="LiveId" clId="{9FE4782E-8B32-8249-A18B-526C82ED798F}" dt="2020-03-28T07:04:13.205" v="4851" actId="20577"/>
          <ac:spMkLst>
            <pc:docMk/>
            <pc:sldMk cId="921221659" sldId="340"/>
            <ac:spMk id="3" creationId="{ACACC1CB-F30F-1D46-B273-B2B5BC8BE5B9}"/>
          </ac:spMkLst>
        </pc:spChg>
      </pc:sldChg>
      <pc:sldChg chg="addSp delSp modSp add del">
        <pc:chgData name="Jae Yun Kim" userId="0ceaca738552c257" providerId="LiveId" clId="{9FE4782E-8B32-8249-A18B-526C82ED798F}" dt="2020-03-28T06:58:50.287" v="4229" actId="2696"/>
        <pc:sldMkLst>
          <pc:docMk/>
          <pc:sldMk cId="390617908" sldId="342"/>
        </pc:sldMkLst>
        <pc:spChg chg="mod">
          <ac:chgData name="Jae Yun Kim" userId="0ceaca738552c257" providerId="LiveId" clId="{9FE4782E-8B32-8249-A18B-526C82ED798F}" dt="2020-03-28T06:57:11.667" v="4191" actId="20577"/>
          <ac:spMkLst>
            <pc:docMk/>
            <pc:sldMk cId="390617908" sldId="342"/>
            <ac:spMk id="2" creationId="{A46D58B6-A289-8B42-97C8-F1B60A80FD67}"/>
          </ac:spMkLst>
        </pc:spChg>
        <pc:spChg chg="del">
          <ac:chgData name="Jae Yun Kim" userId="0ceaca738552c257" providerId="LiveId" clId="{9FE4782E-8B32-8249-A18B-526C82ED798F}" dt="2020-03-28T04:27:27.376" v="3"/>
          <ac:spMkLst>
            <pc:docMk/>
            <pc:sldMk cId="390617908" sldId="342"/>
            <ac:spMk id="3" creationId="{E8875D18-C626-6444-AA73-578E7AA2D568}"/>
          </ac:spMkLst>
        </pc:spChg>
        <pc:spChg chg="mod">
          <ac:chgData name="Jae Yun Kim" userId="0ceaca738552c257" providerId="LiveId" clId="{9FE4782E-8B32-8249-A18B-526C82ED798F}" dt="2020-03-28T06:57:18.266" v="4217" actId="20577"/>
          <ac:spMkLst>
            <pc:docMk/>
            <pc:sldMk cId="390617908" sldId="342"/>
            <ac:spMk id="5" creationId="{5F7F6DAB-62AE-1A4E-8E9E-09FF0522A5F6}"/>
          </ac:spMkLst>
        </pc:spChg>
        <pc:spChg chg="add del mod">
          <ac:chgData name="Jae Yun Kim" userId="0ceaca738552c257" providerId="LiveId" clId="{9FE4782E-8B32-8249-A18B-526C82ED798F}" dt="2020-03-28T06:57:25.440" v="4219"/>
          <ac:spMkLst>
            <pc:docMk/>
            <pc:sldMk cId="390617908" sldId="342"/>
            <ac:spMk id="8" creationId="{8F6AC1EC-E1C8-2744-BACE-39F8A4C1FF0E}"/>
          </ac:spMkLst>
        </pc:spChg>
        <pc:spChg chg="add del mod">
          <ac:chgData name="Jae Yun Kim" userId="0ceaca738552c257" providerId="LiveId" clId="{9FE4782E-8B32-8249-A18B-526C82ED798F}" dt="2020-03-28T06:57:25.440" v="4219"/>
          <ac:spMkLst>
            <pc:docMk/>
            <pc:sldMk cId="390617908" sldId="342"/>
            <ac:spMk id="9" creationId="{F4D95559-8441-C945-9E49-7743C6EC588E}"/>
          </ac:spMkLst>
        </pc:spChg>
        <pc:spChg chg="add del mod">
          <ac:chgData name="Jae Yun Kim" userId="0ceaca738552c257" providerId="LiveId" clId="{9FE4782E-8B32-8249-A18B-526C82ED798F}" dt="2020-03-28T06:57:25.440" v="4219"/>
          <ac:spMkLst>
            <pc:docMk/>
            <pc:sldMk cId="390617908" sldId="342"/>
            <ac:spMk id="10" creationId="{625FBE11-8836-4743-A5AD-D7AC7468A50F}"/>
          </ac:spMkLst>
        </pc:spChg>
        <pc:spChg chg="add del mod">
          <ac:chgData name="Jae Yun Kim" userId="0ceaca738552c257" providerId="LiveId" clId="{9FE4782E-8B32-8249-A18B-526C82ED798F}" dt="2020-03-28T06:57:25.440" v="4219"/>
          <ac:spMkLst>
            <pc:docMk/>
            <pc:sldMk cId="390617908" sldId="342"/>
            <ac:spMk id="11" creationId="{DC97D78B-F4FA-0E45-A2C6-DBB2A13F174B}"/>
          </ac:spMkLst>
        </pc:spChg>
        <pc:picChg chg="add mod">
          <ac:chgData name="Jae Yun Kim" userId="0ceaca738552c257" providerId="LiveId" clId="{9FE4782E-8B32-8249-A18B-526C82ED798F}" dt="2020-03-28T06:57:08.595" v="4171" actId="1076"/>
          <ac:picMkLst>
            <pc:docMk/>
            <pc:sldMk cId="390617908" sldId="342"/>
            <ac:picMk id="7" creationId="{3E30ED2D-ECD7-2A46-9121-E0E7DB94846F}"/>
          </ac:picMkLst>
        </pc:picChg>
      </pc:sldChg>
      <pc:sldChg chg="modSp add">
        <pc:chgData name="Jae Yun Kim" userId="0ceaca738552c257" providerId="LiveId" clId="{9FE4782E-8B32-8249-A18B-526C82ED798F}" dt="2020-03-28T04:33:38.459" v="64" actId="20577"/>
        <pc:sldMkLst>
          <pc:docMk/>
          <pc:sldMk cId="3148695531" sldId="343"/>
        </pc:sldMkLst>
        <pc:spChg chg="mod">
          <ac:chgData name="Jae Yun Kim" userId="0ceaca738552c257" providerId="LiveId" clId="{9FE4782E-8B32-8249-A18B-526C82ED798F}" dt="2020-03-28T04:31:56.871" v="15" actId="20577"/>
          <ac:spMkLst>
            <pc:docMk/>
            <pc:sldMk cId="3148695531" sldId="343"/>
            <ac:spMk id="2" creationId="{B7EF1A57-DF5C-334A-9288-07850CED47B8}"/>
          </ac:spMkLst>
        </pc:spChg>
        <pc:spChg chg="mod">
          <ac:chgData name="Jae Yun Kim" userId="0ceaca738552c257" providerId="LiveId" clId="{9FE4782E-8B32-8249-A18B-526C82ED798F}" dt="2020-03-28T04:33:38.459" v="64" actId="20577"/>
          <ac:spMkLst>
            <pc:docMk/>
            <pc:sldMk cId="3148695531" sldId="343"/>
            <ac:spMk id="3" creationId="{F738E130-3055-5C49-A606-2B6708AC55CC}"/>
          </ac:spMkLst>
        </pc:spChg>
        <pc:spChg chg="mod">
          <ac:chgData name="Jae Yun Kim" userId="0ceaca738552c257" providerId="LiveId" clId="{9FE4782E-8B32-8249-A18B-526C82ED798F}" dt="2020-03-28T04:31:57.288" v="16" actId="20577"/>
          <ac:spMkLst>
            <pc:docMk/>
            <pc:sldMk cId="3148695531" sldId="343"/>
            <ac:spMk id="5" creationId="{EB97B929-58CD-EF4E-A9BA-CB4ED6AD9DB0}"/>
          </ac:spMkLst>
        </pc:spChg>
      </pc:sldChg>
      <pc:sldChg chg="addSp delSp modSp add">
        <pc:chgData name="Jae Yun Kim" userId="0ceaca738552c257" providerId="LiveId" clId="{9FE4782E-8B32-8249-A18B-526C82ED798F}" dt="2020-03-28T04:52:04.109" v="328" actId="20577"/>
        <pc:sldMkLst>
          <pc:docMk/>
          <pc:sldMk cId="2507215962" sldId="344"/>
        </pc:sldMkLst>
        <pc:spChg chg="mod">
          <ac:chgData name="Jae Yun Kim" userId="0ceaca738552c257" providerId="LiveId" clId="{9FE4782E-8B32-8249-A18B-526C82ED798F}" dt="2020-03-28T04:52:04.109" v="328" actId="20577"/>
          <ac:spMkLst>
            <pc:docMk/>
            <pc:sldMk cId="2507215962" sldId="344"/>
            <ac:spMk id="2" creationId="{868D39B5-5E2F-D746-B559-B769F7776440}"/>
          </ac:spMkLst>
        </pc:spChg>
        <pc:spChg chg="mod">
          <ac:chgData name="Jae Yun Kim" userId="0ceaca738552c257" providerId="LiveId" clId="{9FE4782E-8B32-8249-A18B-526C82ED798F}" dt="2020-03-28T04:46:13.207" v="169" actId="1076"/>
          <ac:spMkLst>
            <pc:docMk/>
            <pc:sldMk cId="2507215962" sldId="344"/>
            <ac:spMk id="3" creationId="{6516EAD3-7BFF-AD4A-A7C8-491712230CA1}"/>
          </ac:spMkLst>
        </pc:spChg>
        <pc:spChg chg="mod">
          <ac:chgData name="Jae Yun Kim" userId="0ceaca738552c257" providerId="LiveId" clId="{9FE4782E-8B32-8249-A18B-526C82ED798F}" dt="2020-03-28T04:51:40.631" v="254" actId="20577"/>
          <ac:spMkLst>
            <pc:docMk/>
            <pc:sldMk cId="2507215962" sldId="344"/>
            <ac:spMk id="5" creationId="{4F3456E6-069A-1846-B742-876ED7713DC5}"/>
          </ac:spMkLst>
        </pc:spChg>
        <pc:spChg chg="add mod">
          <ac:chgData name="Jae Yun Kim" userId="0ceaca738552c257" providerId="LiveId" clId="{9FE4782E-8B32-8249-A18B-526C82ED798F}" dt="2020-03-28T04:45:16.426" v="141" actId="1076"/>
          <ac:spMkLst>
            <pc:docMk/>
            <pc:sldMk cId="2507215962" sldId="344"/>
            <ac:spMk id="10" creationId="{AF845C6F-EA59-C946-9478-8ACEE3009C8C}"/>
          </ac:spMkLst>
        </pc:spChg>
        <pc:spChg chg="add mod">
          <ac:chgData name="Jae Yun Kim" userId="0ceaca738552c257" providerId="LiveId" clId="{9FE4782E-8B32-8249-A18B-526C82ED798F}" dt="2020-03-28T04:45:16.426" v="141" actId="1076"/>
          <ac:spMkLst>
            <pc:docMk/>
            <pc:sldMk cId="2507215962" sldId="344"/>
            <ac:spMk id="11" creationId="{BA833493-5723-8045-A244-23BC6ECAC102}"/>
          </ac:spMkLst>
        </pc:spChg>
        <pc:spChg chg="add mod">
          <ac:chgData name="Jae Yun Kim" userId="0ceaca738552c257" providerId="LiveId" clId="{9FE4782E-8B32-8249-A18B-526C82ED798F}" dt="2020-03-28T04:46:23.992" v="171" actId="14100"/>
          <ac:spMkLst>
            <pc:docMk/>
            <pc:sldMk cId="2507215962" sldId="344"/>
            <ac:spMk id="12" creationId="{F65EB7A4-A695-4D4A-BF66-A2E84D2E9A08}"/>
          </ac:spMkLst>
        </pc:spChg>
        <pc:spChg chg="add mod">
          <ac:chgData name="Jae Yun Kim" userId="0ceaca738552c257" providerId="LiveId" clId="{9FE4782E-8B32-8249-A18B-526C82ED798F}" dt="2020-03-28T04:45:58.332" v="164" actId="1076"/>
          <ac:spMkLst>
            <pc:docMk/>
            <pc:sldMk cId="2507215962" sldId="344"/>
            <ac:spMk id="13" creationId="{3D85AF26-1C1F-4B49-A5AE-B911686397AF}"/>
          </ac:spMkLst>
        </pc:spChg>
        <pc:spChg chg="add mod">
          <ac:chgData name="Jae Yun Kim" userId="0ceaca738552c257" providerId="LiveId" clId="{9FE4782E-8B32-8249-A18B-526C82ED798F}" dt="2020-03-28T04:46:26.904" v="172" actId="14100"/>
          <ac:spMkLst>
            <pc:docMk/>
            <pc:sldMk cId="2507215962" sldId="344"/>
            <ac:spMk id="14" creationId="{E7231EEF-0B64-1545-9280-C0ABBB302E8B}"/>
          </ac:spMkLst>
        </pc:spChg>
        <pc:spChg chg="add mod">
          <ac:chgData name="Jae Yun Kim" userId="0ceaca738552c257" providerId="LiveId" clId="{9FE4782E-8B32-8249-A18B-526C82ED798F}" dt="2020-03-28T04:48:48.570" v="221" actId="20577"/>
          <ac:spMkLst>
            <pc:docMk/>
            <pc:sldMk cId="2507215962" sldId="344"/>
            <ac:spMk id="15" creationId="{5B04672C-8310-0C4D-8E3F-81D7F935B33B}"/>
          </ac:spMkLst>
        </pc:spChg>
        <pc:picChg chg="add mod">
          <ac:chgData name="Jae Yun Kim" userId="0ceaca738552c257" providerId="LiveId" clId="{9FE4782E-8B32-8249-A18B-526C82ED798F}" dt="2020-03-28T04:45:16.426" v="141" actId="1076"/>
          <ac:picMkLst>
            <pc:docMk/>
            <pc:sldMk cId="2507215962" sldId="344"/>
            <ac:picMk id="6" creationId="{9E9F8739-3B51-EB4C-87DB-CFCA96633120}"/>
          </ac:picMkLst>
        </pc:picChg>
        <pc:picChg chg="add mod modCrop">
          <ac:chgData name="Jae Yun Kim" userId="0ceaca738552c257" providerId="LiveId" clId="{9FE4782E-8B32-8249-A18B-526C82ED798F}" dt="2020-03-28T04:48:09.661" v="196" actId="732"/>
          <ac:picMkLst>
            <pc:docMk/>
            <pc:sldMk cId="2507215962" sldId="344"/>
            <ac:picMk id="7" creationId="{E9797710-602E-7048-8E2C-FBF56E69D6EA}"/>
          </ac:picMkLst>
        </pc:picChg>
        <pc:picChg chg="add del mod">
          <ac:chgData name="Jae Yun Kim" userId="0ceaca738552c257" providerId="LiveId" clId="{9FE4782E-8B32-8249-A18B-526C82ED798F}" dt="2020-03-28T04:43:31.242" v="89" actId="478"/>
          <ac:picMkLst>
            <pc:docMk/>
            <pc:sldMk cId="2507215962" sldId="344"/>
            <ac:picMk id="8" creationId="{5574ADFE-8467-F34E-8EFA-CF46513564D3}"/>
          </ac:picMkLst>
        </pc:picChg>
        <pc:picChg chg="add mod modCrop">
          <ac:chgData name="Jae Yun Kim" userId="0ceaca738552c257" providerId="LiveId" clId="{9FE4782E-8B32-8249-A18B-526C82ED798F}" dt="2020-03-28T04:47:48.160" v="195" actId="14100"/>
          <ac:picMkLst>
            <pc:docMk/>
            <pc:sldMk cId="2507215962" sldId="344"/>
            <ac:picMk id="9" creationId="{3D27763B-B47D-CF4F-A175-AF11251FD6B2}"/>
          </ac:picMkLst>
        </pc:picChg>
      </pc:sldChg>
      <pc:sldChg chg="addSp delSp modSp add modAnim">
        <pc:chgData name="Jae Yun Kim" userId="0ceaca738552c257" providerId="LiveId" clId="{9FE4782E-8B32-8249-A18B-526C82ED798F}" dt="2020-03-28T06:05:24.901" v="1759" actId="20577"/>
        <pc:sldMkLst>
          <pc:docMk/>
          <pc:sldMk cId="1345634451" sldId="345"/>
        </pc:sldMkLst>
        <pc:spChg chg="mod">
          <ac:chgData name="Jae Yun Kim" userId="0ceaca738552c257" providerId="LiveId" clId="{9FE4782E-8B32-8249-A18B-526C82ED798F}" dt="2020-03-28T06:05:24.901" v="1759" actId="20577"/>
          <ac:spMkLst>
            <pc:docMk/>
            <pc:sldMk cId="1345634451" sldId="345"/>
            <ac:spMk id="3" creationId="{6AC354A0-DFA3-FB48-893C-41700A57FE59}"/>
          </ac:spMkLst>
        </pc:spChg>
        <pc:spChg chg="mod">
          <ac:chgData name="Jae Yun Kim" userId="0ceaca738552c257" providerId="LiveId" clId="{9FE4782E-8B32-8249-A18B-526C82ED798F}" dt="2020-03-28T05:00:01.669" v="356" actId="20577"/>
          <ac:spMkLst>
            <pc:docMk/>
            <pc:sldMk cId="1345634451" sldId="345"/>
            <ac:spMk id="5" creationId="{67193235-3491-9443-9750-FA48C6125B00}"/>
          </ac:spMkLst>
        </pc:spChg>
        <pc:spChg chg="add mod">
          <ac:chgData name="Jae Yun Kim" userId="0ceaca738552c257" providerId="LiveId" clId="{9FE4782E-8B32-8249-A18B-526C82ED798F}" dt="2020-03-28T05:21:29.963" v="1270" actId="164"/>
          <ac:spMkLst>
            <pc:docMk/>
            <pc:sldMk cId="1345634451" sldId="345"/>
            <ac:spMk id="7" creationId="{D1ACD3EC-790D-444F-8064-70BA58226F80}"/>
          </ac:spMkLst>
        </pc:spChg>
        <pc:spChg chg="add del mod">
          <ac:chgData name="Jae Yun Kim" userId="0ceaca738552c257" providerId="LiveId" clId="{9FE4782E-8B32-8249-A18B-526C82ED798F}" dt="2020-03-28T05:11:09.119" v="666" actId="478"/>
          <ac:spMkLst>
            <pc:docMk/>
            <pc:sldMk cId="1345634451" sldId="345"/>
            <ac:spMk id="8" creationId="{75754556-73AA-A44A-A368-91DC147F4586}"/>
          </ac:spMkLst>
        </pc:spChg>
        <pc:spChg chg="add mod">
          <ac:chgData name="Jae Yun Kim" userId="0ceaca738552c257" providerId="LiveId" clId="{9FE4782E-8B32-8249-A18B-526C82ED798F}" dt="2020-03-28T05:21:29.963" v="1270" actId="164"/>
          <ac:spMkLst>
            <pc:docMk/>
            <pc:sldMk cId="1345634451" sldId="345"/>
            <ac:spMk id="9" creationId="{101DF405-846D-4D47-B5F0-8654FF06E543}"/>
          </ac:spMkLst>
        </pc:spChg>
        <pc:spChg chg="add mod">
          <ac:chgData name="Jae Yun Kim" userId="0ceaca738552c257" providerId="LiveId" clId="{9FE4782E-8B32-8249-A18B-526C82ED798F}" dt="2020-03-28T05:21:29.963" v="1270" actId="164"/>
          <ac:spMkLst>
            <pc:docMk/>
            <pc:sldMk cId="1345634451" sldId="345"/>
            <ac:spMk id="10" creationId="{21CEE145-E83E-9F44-9A79-25D2EFC155AF}"/>
          </ac:spMkLst>
        </pc:spChg>
        <pc:spChg chg="add mod">
          <ac:chgData name="Jae Yun Kim" userId="0ceaca738552c257" providerId="LiveId" clId="{9FE4782E-8B32-8249-A18B-526C82ED798F}" dt="2020-03-28T05:21:29.963" v="1270" actId="164"/>
          <ac:spMkLst>
            <pc:docMk/>
            <pc:sldMk cId="1345634451" sldId="345"/>
            <ac:spMk id="24" creationId="{F6D1ABB0-F07C-1A43-AA20-93D5123A96C5}"/>
          </ac:spMkLst>
        </pc:spChg>
        <pc:spChg chg="add mod">
          <ac:chgData name="Jae Yun Kim" userId="0ceaca738552c257" providerId="LiveId" clId="{9FE4782E-8B32-8249-A18B-526C82ED798F}" dt="2020-03-28T05:21:29.963" v="1270" actId="164"/>
          <ac:spMkLst>
            <pc:docMk/>
            <pc:sldMk cId="1345634451" sldId="345"/>
            <ac:spMk id="25" creationId="{160C0AD9-CD3F-D247-9821-9D4B1FC88C41}"/>
          </ac:spMkLst>
        </pc:spChg>
        <pc:spChg chg="add del mod">
          <ac:chgData name="Jae Yun Kim" userId="0ceaca738552c257" providerId="LiveId" clId="{9FE4782E-8B32-8249-A18B-526C82ED798F}" dt="2020-03-28T05:24:06.718" v="1549" actId="478"/>
          <ac:spMkLst>
            <pc:docMk/>
            <pc:sldMk cId="1345634451" sldId="345"/>
            <ac:spMk id="28" creationId="{2813199D-211E-554E-B107-40FDFFE0B6AB}"/>
          </ac:spMkLst>
        </pc:spChg>
        <pc:spChg chg="add mod">
          <ac:chgData name="Jae Yun Kim" userId="0ceaca738552c257" providerId="LiveId" clId="{9FE4782E-8B32-8249-A18B-526C82ED798F}" dt="2020-03-28T05:26:31.793" v="1682" actId="1076"/>
          <ac:spMkLst>
            <pc:docMk/>
            <pc:sldMk cId="1345634451" sldId="345"/>
            <ac:spMk id="29" creationId="{C0B7F129-F4A8-FC4F-BE66-3A01428D4DF0}"/>
          </ac:spMkLst>
        </pc:spChg>
        <pc:spChg chg="add mod">
          <ac:chgData name="Jae Yun Kim" userId="0ceaca738552c257" providerId="LiveId" clId="{9FE4782E-8B32-8249-A18B-526C82ED798F}" dt="2020-03-28T05:58:56.168" v="1715" actId="1076"/>
          <ac:spMkLst>
            <pc:docMk/>
            <pc:sldMk cId="1345634451" sldId="345"/>
            <ac:spMk id="30" creationId="{8902AEC6-29CE-AB4D-900F-1BCA8293634B}"/>
          </ac:spMkLst>
        </pc:spChg>
        <pc:grpChg chg="add mod">
          <ac:chgData name="Jae Yun Kim" userId="0ceaca738552c257" providerId="LiveId" clId="{9FE4782E-8B32-8249-A18B-526C82ED798F}" dt="2020-03-28T05:21:25.798" v="1269" actId="164"/>
          <ac:grpSpMkLst>
            <pc:docMk/>
            <pc:sldMk cId="1345634451" sldId="345"/>
            <ac:grpSpMk id="26" creationId="{67F95C98-6192-974E-9F00-B5E7ED6EE70E}"/>
          </ac:grpSpMkLst>
        </pc:grpChg>
        <pc:grpChg chg="add mod">
          <ac:chgData name="Jae Yun Kim" userId="0ceaca738552c257" providerId="LiveId" clId="{9FE4782E-8B32-8249-A18B-526C82ED798F}" dt="2020-03-28T05:58:40.501" v="1683" actId="1076"/>
          <ac:grpSpMkLst>
            <pc:docMk/>
            <pc:sldMk cId="1345634451" sldId="345"/>
            <ac:grpSpMk id="27" creationId="{4FF19EE2-BEA4-444B-A988-C87B24FE2573}"/>
          </ac:grpSpMkLst>
        </pc:grpChg>
        <pc:picChg chg="add del mod">
          <ac:chgData name="Jae Yun Kim" userId="0ceaca738552c257" providerId="LiveId" clId="{9FE4782E-8B32-8249-A18B-526C82ED798F}" dt="2020-03-28T05:10:29.265" v="648" actId="478"/>
          <ac:picMkLst>
            <pc:docMk/>
            <pc:sldMk cId="1345634451" sldId="345"/>
            <ac:picMk id="6" creationId="{5EC0E5B2-18AF-7748-AC95-AB3365FD72AD}"/>
          </ac:picMkLst>
        </pc:picChg>
        <pc:cxnChg chg="add mod">
          <ac:chgData name="Jae Yun Kim" userId="0ceaca738552c257" providerId="LiveId" clId="{9FE4782E-8B32-8249-A18B-526C82ED798F}" dt="2020-03-28T05:21:29.963" v="1270" actId="164"/>
          <ac:cxnSpMkLst>
            <pc:docMk/>
            <pc:sldMk cId="1345634451" sldId="345"/>
            <ac:cxnSpMk id="12" creationId="{45A63866-22EC-6543-ADAC-7FA66D4DD0A2}"/>
          </ac:cxnSpMkLst>
        </pc:cxnChg>
        <pc:cxnChg chg="add mod">
          <ac:chgData name="Jae Yun Kim" userId="0ceaca738552c257" providerId="LiveId" clId="{9FE4782E-8B32-8249-A18B-526C82ED798F}" dt="2020-03-28T05:59:32.635" v="1719" actId="14100"/>
          <ac:cxnSpMkLst>
            <pc:docMk/>
            <pc:sldMk cId="1345634451" sldId="345"/>
            <ac:cxnSpMk id="13" creationId="{ACBAD9BA-B688-114F-84D8-A3E5474FF853}"/>
          </ac:cxnSpMkLst>
        </pc:cxnChg>
        <pc:cxnChg chg="add mod">
          <ac:chgData name="Jae Yun Kim" userId="0ceaca738552c257" providerId="LiveId" clId="{9FE4782E-8B32-8249-A18B-526C82ED798F}" dt="2020-03-28T05:21:29.963" v="1270" actId="164"/>
          <ac:cxnSpMkLst>
            <pc:docMk/>
            <pc:sldMk cId="1345634451" sldId="345"/>
            <ac:cxnSpMk id="19" creationId="{741E32D9-72B8-3B4E-B1E3-2D6FF1D365E7}"/>
          </ac:cxnSpMkLst>
        </pc:cxnChg>
        <pc:cxnChg chg="add mod">
          <ac:chgData name="Jae Yun Kim" userId="0ceaca738552c257" providerId="LiveId" clId="{9FE4782E-8B32-8249-A18B-526C82ED798F}" dt="2020-03-28T05:59:09.518" v="1718" actId="1582"/>
          <ac:cxnSpMkLst>
            <pc:docMk/>
            <pc:sldMk cId="1345634451" sldId="345"/>
            <ac:cxnSpMk id="32" creationId="{0ADA8C5D-DD00-7348-BDF0-EAA1C2F209F1}"/>
          </ac:cxnSpMkLst>
        </pc:cxnChg>
      </pc:sldChg>
      <pc:sldChg chg="addSp modSp add">
        <pc:chgData name="Jae Yun Kim" userId="0ceaca738552c257" providerId="LiveId" clId="{9FE4782E-8B32-8249-A18B-526C82ED798F}" dt="2020-03-28T06:56:01.091" v="4167" actId="1076"/>
        <pc:sldMkLst>
          <pc:docMk/>
          <pc:sldMk cId="244222894" sldId="346"/>
        </pc:sldMkLst>
        <pc:spChg chg="mod">
          <ac:chgData name="Jae Yun Kim" userId="0ceaca738552c257" providerId="LiveId" clId="{9FE4782E-8B32-8249-A18B-526C82ED798F}" dt="2020-03-28T06:55:52.108" v="4166" actId="20577"/>
          <ac:spMkLst>
            <pc:docMk/>
            <pc:sldMk cId="244222894" sldId="346"/>
            <ac:spMk id="3" creationId="{10EDE285-F544-2946-BF7C-2E4B0092C22B}"/>
          </ac:spMkLst>
        </pc:spChg>
        <pc:spChg chg="mod">
          <ac:chgData name="Jae Yun Kim" userId="0ceaca738552c257" providerId="LiveId" clId="{9FE4782E-8B32-8249-A18B-526C82ED798F}" dt="2020-03-28T06:37:59.475" v="3201" actId="20577"/>
          <ac:spMkLst>
            <pc:docMk/>
            <pc:sldMk cId="244222894" sldId="346"/>
            <ac:spMk id="5" creationId="{FB4CD466-85FE-6149-8117-548AACE93A02}"/>
          </ac:spMkLst>
        </pc:spChg>
        <pc:picChg chg="add mod">
          <ac:chgData name="Jae Yun Kim" userId="0ceaca738552c257" providerId="LiveId" clId="{9FE4782E-8B32-8249-A18B-526C82ED798F}" dt="2020-03-28T06:56:01.091" v="4167" actId="1076"/>
          <ac:picMkLst>
            <pc:docMk/>
            <pc:sldMk cId="244222894" sldId="346"/>
            <ac:picMk id="7" creationId="{DA0B0DF2-69A6-B347-943A-E98FB5A13703}"/>
          </ac:picMkLst>
        </pc:picChg>
      </pc:sldChg>
      <pc:sldChg chg="addSp delSp modSp add">
        <pc:chgData name="Jae Yun Kim" userId="0ceaca738552c257" providerId="LiveId" clId="{9FE4782E-8B32-8249-A18B-526C82ED798F}" dt="2020-03-28T06:54:39.705" v="3917" actId="122"/>
        <pc:sldMkLst>
          <pc:docMk/>
          <pc:sldMk cId="2356958145" sldId="347"/>
        </pc:sldMkLst>
        <pc:spChg chg="mod">
          <ac:chgData name="Jae Yun Kim" userId="0ceaca738552c257" providerId="LiveId" clId="{9FE4782E-8B32-8249-A18B-526C82ED798F}" dt="2020-03-28T06:45:16.931" v="3588" actId="20577"/>
          <ac:spMkLst>
            <pc:docMk/>
            <pc:sldMk cId="2356958145" sldId="347"/>
            <ac:spMk id="2" creationId="{E35299D4-5CA6-BA4F-9A0F-D2CB4274179A}"/>
          </ac:spMkLst>
        </pc:spChg>
        <pc:spChg chg="del mod">
          <ac:chgData name="Jae Yun Kim" userId="0ceaca738552c257" providerId="LiveId" clId="{9FE4782E-8B32-8249-A18B-526C82ED798F}" dt="2020-03-28T06:44:53.831" v="3433" actId="478"/>
          <ac:spMkLst>
            <pc:docMk/>
            <pc:sldMk cId="2356958145" sldId="347"/>
            <ac:spMk id="3" creationId="{89B5F75C-9C54-EE4C-B4CF-885539A75E8C}"/>
          </ac:spMkLst>
        </pc:spChg>
        <pc:spChg chg="mod">
          <ac:chgData name="Jae Yun Kim" userId="0ceaca738552c257" providerId="LiveId" clId="{9FE4782E-8B32-8249-A18B-526C82ED798F}" dt="2020-03-28T06:45:08.759" v="3518" actId="20577"/>
          <ac:spMkLst>
            <pc:docMk/>
            <pc:sldMk cId="2356958145" sldId="347"/>
            <ac:spMk id="5" creationId="{DFE68795-3A3F-2D43-9507-587B3E9C34EC}"/>
          </ac:spMkLst>
        </pc:spChg>
        <pc:spChg chg="add del mod">
          <ac:chgData name="Jae Yun Kim" userId="0ceaca738552c257" providerId="LiveId" clId="{9FE4782E-8B32-8249-A18B-526C82ED798F}" dt="2020-03-28T06:44:56.744" v="3435" actId="478"/>
          <ac:spMkLst>
            <pc:docMk/>
            <pc:sldMk cId="2356958145" sldId="347"/>
            <ac:spMk id="8" creationId="{DE89FDD8-7412-2349-8BDA-F793864D3362}"/>
          </ac:spMkLst>
        </pc:spChg>
        <pc:spChg chg="add del mod">
          <ac:chgData name="Jae Yun Kim" userId="0ceaca738552c257" providerId="LiveId" clId="{9FE4782E-8B32-8249-A18B-526C82ED798F}" dt="2020-03-28T06:51:18.933" v="3758" actId="207"/>
          <ac:spMkLst>
            <pc:docMk/>
            <pc:sldMk cId="2356958145" sldId="347"/>
            <ac:spMk id="9" creationId="{F09883EB-D7E6-F344-98CA-420588608E87}"/>
          </ac:spMkLst>
        </pc:spChg>
        <pc:spChg chg="add mod">
          <ac:chgData name="Jae Yun Kim" userId="0ceaca738552c257" providerId="LiveId" clId="{9FE4782E-8B32-8249-A18B-526C82ED798F}" dt="2020-03-28T06:49:56.524" v="3699" actId="164"/>
          <ac:spMkLst>
            <pc:docMk/>
            <pc:sldMk cId="2356958145" sldId="347"/>
            <ac:spMk id="10" creationId="{ECF2498C-8CB7-164F-9E89-ABD56EF76E8B}"/>
          </ac:spMkLst>
        </pc:spChg>
        <pc:spChg chg="mod topLvl">
          <ac:chgData name="Jae Yun Kim" userId="0ceaca738552c257" providerId="LiveId" clId="{9FE4782E-8B32-8249-A18B-526C82ED798F}" dt="2020-03-28T06:51:54.831" v="3825" actId="20577"/>
          <ac:spMkLst>
            <pc:docMk/>
            <pc:sldMk cId="2356958145" sldId="347"/>
            <ac:spMk id="17" creationId="{95E20C54-C54B-F440-8318-B6B9541967D5}"/>
          </ac:spMkLst>
        </pc:spChg>
        <pc:spChg chg="mod topLvl">
          <ac:chgData name="Jae Yun Kim" userId="0ceaca738552c257" providerId="LiveId" clId="{9FE4782E-8B32-8249-A18B-526C82ED798F}" dt="2020-03-28T06:51:08.547" v="3756" actId="208"/>
          <ac:spMkLst>
            <pc:docMk/>
            <pc:sldMk cId="2356958145" sldId="347"/>
            <ac:spMk id="18" creationId="{AF5CC7DF-BADF-C448-9EB3-C1804A057511}"/>
          </ac:spMkLst>
        </pc:spChg>
        <pc:spChg chg="add mod">
          <ac:chgData name="Jae Yun Kim" userId="0ceaca738552c257" providerId="LiveId" clId="{9FE4782E-8B32-8249-A18B-526C82ED798F}" dt="2020-03-28T06:51:08.547" v="3756" actId="208"/>
          <ac:spMkLst>
            <pc:docMk/>
            <pc:sldMk cId="2356958145" sldId="347"/>
            <ac:spMk id="23" creationId="{A080169A-88E3-6C4C-B7FA-0123C3167EC2}"/>
          </ac:spMkLst>
        </pc:spChg>
        <pc:spChg chg="add mod">
          <ac:chgData name="Jae Yun Kim" userId="0ceaca738552c257" providerId="LiveId" clId="{9FE4782E-8B32-8249-A18B-526C82ED798F}" dt="2020-03-28T06:54:22.015" v="3880" actId="208"/>
          <ac:spMkLst>
            <pc:docMk/>
            <pc:sldMk cId="2356958145" sldId="347"/>
            <ac:spMk id="24" creationId="{1BC2BA54-C7DA-6349-8618-D6D74A2F0FE0}"/>
          </ac:spMkLst>
        </pc:spChg>
        <pc:spChg chg="add mod">
          <ac:chgData name="Jae Yun Kim" userId="0ceaca738552c257" providerId="LiveId" clId="{9FE4782E-8B32-8249-A18B-526C82ED798F}" dt="2020-03-28T06:54:39.705" v="3917" actId="122"/>
          <ac:spMkLst>
            <pc:docMk/>
            <pc:sldMk cId="2356958145" sldId="347"/>
            <ac:spMk id="26" creationId="{B0F2EFDB-4E05-0B46-A859-86C9A32659CD}"/>
          </ac:spMkLst>
        </pc:spChg>
        <pc:grpChg chg="add mod">
          <ac:chgData name="Jae Yun Kim" userId="0ceaca738552c257" providerId="LiveId" clId="{9FE4782E-8B32-8249-A18B-526C82ED798F}" dt="2020-03-28T06:49:56.524" v="3699" actId="164"/>
          <ac:grpSpMkLst>
            <pc:docMk/>
            <pc:sldMk cId="2356958145" sldId="347"/>
            <ac:grpSpMk id="15" creationId="{8406D150-9D0D-4847-8E54-EF20A8AF7B22}"/>
          </ac:grpSpMkLst>
        </pc:grpChg>
        <pc:grpChg chg="add del mod">
          <ac:chgData name="Jae Yun Kim" userId="0ceaca738552c257" providerId="LiveId" clId="{9FE4782E-8B32-8249-A18B-526C82ED798F}" dt="2020-03-28T06:50:38.517" v="3751" actId="165"/>
          <ac:grpSpMkLst>
            <pc:docMk/>
            <pc:sldMk cId="2356958145" sldId="347"/>
            <ac:grpSpMk id="16" creationId="{A022F230-B400-F544-B999-E8850BBA562C}"/>
          </ac:grpSpMkLst>
        </pc:grpChg>
        <pc:picChg chg="add mod">
          <ac:chgData name="Jae Yun Kim" userId="0ceaca738552c257" providerId="LiveId" clId="{9FE4782E-8B32-8249-A18B-526C82ED798F}" dt="2020-03-28T06:44:25.314" v="3432" actId="1076"/>
          <ac:picMkLst>
            <pc:docMk/>
            <pc:sldMk cId="2356958145" sldId="347"/>
            <ac:picMk id="6" creationId="{3E14EF32-8BD6-8443-A98C-25CD2DFEBD39}"/>
          </ac:picMkLst>
        </pc:picChg>
        <pc:cxnChg chg="add mod">
          <ac:chgData name="Jae Yun Kim" userId="0ceaca738552c257" providerId="LiveId" clId="{9FE4782E-8B32-8249-A18B-526C82ED798F}" dt="2020-03-28T06:49:56.524" v="3699" actId="164"/>
          <ac:cxnSpMkLst>
            <pc:docMk/>
            <pc:sldMk cId="2356958145" sldId="347"/>
            <ac:cxnSpMk id="12" creationId="{4D5C7FA0-995B-6040-B9C2-606866811D24}"/>
          </ac:cxnSpMkLst>
        </pc:cxnChg>
        <pc:cxnChg chg="mod topLvl">
          <ac:chgData name="Jae Yun Kim" userId="0ceaca738552c257" providerId="LiveId" clId="{9FE4782E-8B32-8249-A18B-526C82ED798F}" dt="2020-03-28T06:51:08.547" v="3756" actId="208"/>
          <ac:cxnSpMkLst>
            <pc:docMk/>
            <pc:sldMk cId="2356958145" sldId="347"/>
            <ac:cxnSpMk id="19" creationId="{D3CEBC24-9B7F-9948-BC68-7C2DC002BE96}"/>
          </ac:cxnSpMkLst>
        </pc:cxnChg>
        <pc:cxnChg chg="add mod">
          <ac:chgData name="Jae Yun Kim" userId="0ceaca738552c257" providerId="LiveId" clId="{9FE4782E-8B32-8249-A18B-526C82ED798F}" dt="2020-03-28T06:51:08.547" v="3756" actId="208"/>
          <ac:cxnSpMkLst>
            <pc:docMk/>
            <pc:sldMk cId="2356958145" sldId="347"/>
            <ac:cxnSpMk id="20" creationId="{77EC410D-C44A-1C43-AE3F-2B5906299121}"/>
          </ac:cxnSpMkLst>
        </pc:cxnChg>
        <pc:cxnChg chg="add del">
          <ac:chgData name="Jae Yun Kim" userId="0ceaca738552c257" providerId="LiveId" clId="{9FE4782E-8B32-8249-A18B-526C82ED798F}" dt="2020-03-28T06:53:04.981" v="3843"/>
          <ac:cxnSpMkLst>
            <pc:docMk/>
            <pc:sldMk cId="2356958145" sldId="347"/>
            <ac:cxnSpMk id="25" creationId="{5A196465-10CA-F84D-9DE5-B1EBB285A42D}"/>
          </ac:cxnSpMkLst>
        </pc:cxnChg>
        <pc:cxnChg chg="add mod">
          <ac:chgData name="Jae Yun Kim" userId="0ceaca738552c257" providerId="LiveId" clId="{9FE4782E-8B32-8249-A18B-526C82ED798F}" dt="2020-03-28T06:54:22.015" v="3880" actId="208"/>
          <ac:cxnSpMkLst>
            <pc:docMk/>
            <pc:sldMk cId="2356958145" sldId="347"/>
            <ac:cxnSpMk id="27" creationId="{38A3F73B-15B7-714B-968A-9FEFA04D59A8}"/>
          </ac:cxnSpMkLst>
        </pc:cxnChg>
      </pc:sldChg>
      <pc:sldChg chg="addSp modSp add">
        <pc:chgData name="Jae Yun Kim" userId="0ceaca738552c257" providerId="LiveId" clId="{9FE4782E-8B32-8249-A18B-526C82ED798F}" dt="2020-03-28T06:57:43.437" v="4228"/>
        <pc:sldMkLst>
          <pc:docMk/>
          <pc:sldMk cId="2947655710" sldId="348"/>
        </pc:sldMkLst>
        <pc:spChg chg="mod">
          <ac:chgData name="Jae Yun Kim" userId="0ceaca738552c257" providerId="LiveId" clId="{9FE4782E-8B32-8249-A18B-526C82ED798F}" dt="2020-03-28T06:57:33.914" v="4225"/>
          <ac:spMkLst>
            <pc:docMk/>
            <pc:sldMk cId="2947655710" sldId="348"/>
            <ac:spMk id="2" creationId="{B41F1991-70EB-9C49-86C3-72C134994D27}"/>
          </ac:spMkLst>
        </pc:spChg>
        <pc:spChg chg="mod">
          <ac:chgData name="Jae Yun Kim" userId="0ceaca738552c257" providerId="LiveId" clId="{9FE4782E-8B32-8249-A18B-526C82ED798F}" dt="2020-03-28T06:57:28.925" v="4224" actId="20577"/>
          <ac:spMkLst>
            <pc:docMk/>
            <pc:sldMk cId="2947655710" sldId="348"/>
            <ac:spMk id="3" creationId="{D3598334-6050-F748-A091-EDBE448B2C5F}"/>
          </ac:spMkLst>
        </pc:spChg>
        <pc:spChg chg="mod">
          <ac:chgData name="Jae Yun Kim" userId="0ceaca738552c257" providerId="LiveId" clId="{9FE4782E-8B32-8249-A18B-526C82ED798F}" dt="2020-03-28T06:57:38.773" v="4227" actId="20577"/>
          <ac:spMkLst>
            <pc:docMk/>
            <pc:sldMk cId="2947655710" sldId="348"/>
            <ac:spMk id="5" creationId="{F786D92B-3387-EB44-87D2-9FAB1BC3FE9C}"/>
          </ac:spMkLst>
        </pc:spChg>
        <pc:picChg chg="add">
          <ac:chgData name="Jae Yun Kim" userId="0ceaca738552c257" providerId="LiveId" clId="{9FE4782E-8B32-8249-A18B-526C82ED798F}" dt="2020-03-28T06:57:43.437" v="4228"/>
          <ac:picMkLst>
            <pc:docMk/>
            <pc:sldMk cId="2947655710" sldId="348"/>
            <ac:picMk id="6" creationId="{B816CA42-8382-7848-9986-6E069146445C}"/>
          </ac:picMkLst>
        </pc:picChg>
      </pc:sldChg>
      <pc:sldChg chg="addSp delSp modSp add">
        <pc:chgData name="Jae Yun Kim" userId="0ceaca738552c257" providerId="LiveId" clId="{9FE4782E-8B32-8249-A18B-526C82ED798F}" dt="2020-03-28T06:59:47.785" v="4261" actId="1076"/>
        <pc:sldMkLst>
          <pc:docMk/>
          <pc:sldMk cId="2223133896" sldId="349"/>
        </pc:sldMkLst>
        <pc:spChg chg="mod">
          <ac:chgData name="Jae Yun Kim" userId="0ceaca738552c257" providerId="LiveId" clId="{9FE4782E-8B32-8249-A18B-526C82ED798F}" dt="2020-03-28T06:58:56.118" v="4231"/>
          <ac:spMkLst>
            <pc:docMk/>
            <pc:sldMk cId="2223133896" sldId="349"/>
            <ac:spMk id="2" creationId="{5AE9FD7B-C21B-1444-941A-B0D0CF269055}"/>
          </ac:spMkLst>
        </pc:spChg>
        <pc:spChg chg="del mod">
          <ac:chgData name="Jae Yun Kim" userId="0ceaca738552c257" providerId="LiveId" clId="{9FE4782E-8B32-8249-A18B-526C82ED798F}" dt="2020-03-28T06:59:39.135" v="4259" actId="478"/>
          <ac:spMkLst>
            <pc:docMk/>
            <pc:sldMk cId="2223133896" sldId="349"/>
            <ac:spMk id="3" creationId="{1D6070AA-32FF-9E44-9EC3-F2CB20376CB2}"/>
          </ac:spMkLst>
        </pc:spChg>
        <pc:spChg chg="mod">
          <ac:chgData name="Jae Yun Kim" userId="0ceaca738552c257" providerId="LiveId" clId="{9FE4782E-8B32-8249-A18B-526C82ED798F}" dt="2020-03-28T06:59:02.919" v="4251" actId="20577"/>
          <ac:spMkLst>
            <pc:docMk/>
            <pc:sldMk cId="2223133896" sldId="349"/>
            <ac:spMk id="5" creationId="{33CFE616-B582-B340-94D4-33ABC28C7D4D}"/>
          </ac:spMkLst>
        </pc:spChg>
        <pc:spChg chg="add del mod">
          <ac:chgData name="Jae Yun Kim" userId="0ceaca738552c257" providerId="LiveId" clId="{9FE4782E-8B32-8249-A18B-526C82ED798F}" dt="2020-03-28T06:59:41.844" v="4260" actId="478"/>
          <ac:spMkLst>
            <pc:docMk/>
            <pc:sldMk cId="2223133896" sldId="349"/>
            <ac:spMk id="8" creationId="{275EDA01-AF84-6243-A67B-376F46F765C7}"/>
          </ac:spMkLst>
        </pc:spChg>
        <pc:picChg chg="add mod">
          <ac:chgData name="Jae Yun Kim" userId="0ceaca738552c257" providerId="LiveId" clId="{9FE4782E-8B32-8249-A18B-526C82ED798F}" dt="2020-03-28T06:59:47.785" v="4261" actId="1076"/>
          <ac:picMkLst>
            <pc:docMk/>
            <pc:sldMk cId="2223133896" sldId="349"/>
            <ac:picMk id="6" creationId="{9B5DE993-D1C5-874F-9EBE-C0539227F732}"/>
          </ac:picMkLst>
        </pc:picChg>
      </pc:sldChg>
      <pc:sldChg chg="addSp delSp modSp add del">
        <pc:chgData name="Jae Yun Kim" userId="0ceaca738552c257" providerId="LiveId" clId="{9FE4782E-8B32-8249-A18B-526C82ED798F}" dt="2020-03-28T07:18:57.478" v="5020" actId="2696"/>
        <pc:sldMkLst>
          <pc:docMk/>
          <pc:sldMk cId="100162689" sldId="350"/>
        </pc:sldMkLst>
        <pc:spChg chg="mod">
          <ac:chgData name="Jae Yun Kim" userId="0ceaca738552c257" providerId="LiveId" clId="{9FE4782E-8B32-8249-A18B-526C82ED798F}" dt="2020-03-28T07:08:50.535" v="4877" actId="20577"/>
          <ac:spMkLst>
            <pc:docMk/>
            <pc:sldMk cId="100162689" sldId="350"/>
            <ac:spMk id="2" creationId="{E76EA8D0-0837-4249-9BA2-7914E5DDEFCE}"/>
          </ac:spMkLst>
        </pc:spChg>
        <pc:spChg chg="mod">
          <ac:chgData name="Jae Yun Kim" userId="0ceaca738552c257" providerId="LiveId" clId="{9FE4782E-8B32-8249-A18B-526C82ED798F}" dt="2020-03-28T07:12:31.370" v="4935" actId="20577"/>
          <ac:spMkLst>
            <pc:docMk/>
            <pc:sldMk cId="100162689" sldId="350"/>
            <ac:spMk id="3" creationId="{4F6A883D-9AA4-D247-8E01-F2A266FDBB43}"/>
          </ac:spMkLst>
        </pc:spChg>
        <pc:spChg chg="mod">
          <ac:chgData name="Jae Yun Kim" userId="0ceaca738552c257" providerId="LiveId" clId="{9FE4782E-8B32-8249-A18B-526C82ED798F}" dt="2020-03-28T07:08:56.025" v="4900" actId="20577"/>
          <ac:spMkLst>
            <pc:docMk/>
            <pc:sldMk cId="100162689" sldId="350"/>
            <ac:spMk id="5" creationId="{D0639AC5-F239-8C47-AAC7-822E2B58EE91}"/>
          </ac:spMkLst>
        </pc:spChg>
        <pc:spChg chg="add del">
          <ac:chgData name="Jae Yun Kim" userId="0ceaca738552c257" providerId="LiveId" clId="{9FE4782E-8B32-8249-A18B-526C82ED798F}" dt="2020-03-28T07:12:50.204" v="4937" actId="478"/>
          <ac:spMkLst>
            <pc:docMk/>
            <pc:sldMk cId="100162689" sldId="350"/>
            <ac:spMk id="51" creationId="{69D5A316-9FAB-EE45-968D-1BA1EC09C336}"/>
          </ac:spMkLst>
        </pc:spChg>
        <pc:spChg chg="add del">
          <ac:chgData name="Jae Yun Kim" userId="0ceaca738552c257" providerId="LiveId" clId="{9FE4782E-8B32-8249-A18B-526C82ED798F}" dt="2020-03-28T07:12:50.204" v="4937" actId="478"/>
          <ac:spMkLst>
            <pc:docMk/>
            <pc:sldMk cId="100162689" sldId="350"/>
            <ac:spMk id="52" creationId="{232BABD0-583C-0A49-9EDD-41523D835B20}"/>
          </ac:spMkLst>
        </pc:spChg>
        <pc:spChg chg="add del">
          <ac:chgData name="Jae Yun Kim" userId="0ceaca738552c257" providerId="LiveId" clId="{9FE4782E-8B32-8249-A18B-526C82ED798F}" dt="2020-03-28T07:12:50.204" v="4937" actId="478"/>
          <ac:spMkLst>
            <pc:docMk/>
            <pc:sldMk cId="100162689" sldId="350"/>
            <ac:spMk id="97" creationId="{E26E8157-C73E-6F47-A524-9FA96FE598FD}"/>
          </ac:spMkLst>
        </pc:spChg>
        <pc:spChg chg="add del">
          <ac:chgData name="Jae Yun Kim" userId="0ceaca738552c257" providerId="LiveId" clId="{9FE4782E-8B32-8249-A18B-526C82ED798F}" dt="2020-03-28T07:12:50.204" v="4937" actId="478"/>
          <ac:spMkLst>
            <pc:docMk/>
            <pc:sldMk cId="100162689" sldId="350"/>
            <ac:spMk id="98" creationId="{11622A62-B120-E545-928C-715F091D07B4}"/>
          </ac:spMkLst>
        </pc:spChg>
        <pc:spChg chg="add del">
          <ac:chgData name="Jae Yun Kim" userId="0ceaca738552c257" providerId="LiveId" clId="{9FE4782E-8B32-8249-A18B-526C82ED798F}" dt="2020-03-28T07:12:50.204" v="4937" actId="478"/>
          <ac:spMkLst>
            <pc:docMk/>
            <pc:sldMk cId="100162689" sldId="350"/>
            <ac:spMk id="119" creationId="{929CBC00-EBC9-DC45-88DD-4AF624F3858E}"/>
          </ac:spMkLst>
        </pc:spChg>
        <pc:spChg chg="add del">
          <ac:chgData name="Jae Yun Kim" userId="0ceaca738552c257" providerId="LiveId" clId="{9FE4782E-8B32-8249-A18B-526C82ED798F}" dt="2020-03-28T07:12:50.204" v="4937" actId="478"/>
          <ac:spMkLst>
            <pc:docMk/>
            <pc:sldMk cId="100162689" sldId="350"/>
            <ac:spMk id="120" creationId="{F8F66B2B-E8FF-7546-929F-126DC27E2A81}"/>
          </ac:spMkLst>
        </pc:spChg>
        <pc:spChg chg="add">
          <ac:chgData name="Jae Yun Kim" userId="0ceaca738552c257" providerId="LiveId" clId="{9FE4782E-8B32-8249-A18B-526C82ED798F}" dt="2020-03-28T07:12:32.142" v="4936"/>
          <ac:spMkLst>
            <pc:docMk/>
            <pc:sldMk cId="100162689" sldId="350"/>
            <ac:spMk id="134" creationId="{81910419-C741-494E-8F0C-A5AB0CEF61D8}"/>
          </ac:spMkLst>
        </pc:spChg>
        <pc:spChg chg="add">
          <ac:chgData name="Jae Yun Kim" userId="0ceaca738552c257" providerId="LiveId" clId="{9FE4782E-8B32-8249-A18B-526C82ED798F}" dt="2020-03-28T07:12:32.142" v="4936"/>
          <ac:spMkLst>
            <pc:docMk/>
            <pc:sldMk cId="100162689" sldId="350"/>
            <ac:spMk id="136" creationId="{27144D1B-A210-5943-8956-6BCF7B147950}"/>
          </ac:spMkLst>
        </pc:spChg>
        <pc:spChg chg="add">
          <ac:chgData name="Jae Yun Kim" userId="0ceaca738552c257" providerId="LiveId" clId="{9FE4782E-8B32-8249-A18B-526C82ED798F}" dt="2020-03-28T07:12:32.142" v="4936"/>
          <ac:spMkLst>
            <pc:docMk/>
            <pc:sldMk cId="100162689" sldId="350"/>
            <ac:spMk id="137" creationId="{FC13675E-527C-3B4F-B1B7-003EB8BBE707}"/>
          </ac:spMkLst>
        </pc:spChg>
        <pc:spChg chg="add">
          <ac:chgData name="Jae Yun Kim" userId="0ceaca738552c257" providerId="LiveId" clId="{9FE4782E-8B32-8249-A18B-526C82ED798F}" dt="2020-03-28T07:12:32.142" v="4936"/>
          <ac:spMkLst>
            <pc:docMk/>
            <pc:sldMk cId="100162689" sldId="350"/>
            <ac:spMk id="140" creationId="{4C83ABF9-6023-874A-B667-88A03196FA78}"/>
          </ac:spMkLst>
        </pc:spChg>
        <pc:grpChg chg="add">
          <ac:chgData name="Jae Yun Kim" userId="0ceaca738552c257" providerId="LiveId" clId="{9FE4782E-8B32-8249-A18B-526C82ED798F}" dt="2020-03-28T07:12:32.142" v="4936"/>
          <ac:grpSpMkLst>
            <pc:docMk/>
            <pc:sldMk cId="100162689" sldId="350"/>
            <ac:grpSpMk id="6" creationId="{EC986403-93FE-064E-ADF5-0334752B4505}"/>
          </ac:grpSpMkLst>
        </pc:grpChg>
        <pc:grpChg chg="add mod">
          <ac:chgData name="Jae Yun Kim" userId="0ceaca738552c257" providerId="LiveId" clId="{9FE4782E-8B32-8249-A18B-526C82ED798F}" dt="2020-03-28T07:13:09.082" v="4938"/>
          <ac:grpSpMkLst>
            <pc:docMk/>
            <pc:sldMk cId="100162689" sldId="350"/>
            <ac:grpSpMk id="9" creationId="{5E8270A8-D3F9-9F40-BF08-B93E4312D8CA}"/>
          </ac:grpSpMkLst>
        </pc:grpChg>
        <pc:grpChg chg="add">
          <ac:chgData name="Jae Yun Kim" userId="0ceaca738552c257" providerId="LiveId" clId="{9FE4782E-8B32-8249-A18B-526C82ED798F}" dt="2020-03-28T07:12:32.142" v="4936"/>
          <ac:grpSpMkLst>
            <pc:docMk/>
            <pc:sldMk cId="100162689" sldId="350"/>
            <ac:grpSpMk id="12" creationId="{C778495E-2F51-264F-9B70-0BE33106E4A3}"/>
          </ac:grpSpMkLst>
        </pc:grpChg>
        <pc:grpChg chg="add">
          <ac:chgData name="Jae Yun Kim" userId="0ceaca738552c257" providerId="LiveId" clId="{9FE4782E-8B32-8249-A18B-526C82ED798F}" dt="2020-03-28T07:12:32.142" v="4936"/>
          <ac:grpSpMkLst>
            <pc:docMk/>
            <pc:sldMk cId="100162689" sldId="350"/>
            <ac:grpSpMk id="15" creationId="{3D921F11-8854-2640-BB72-4F28DBF95D9B}"/>
          </ac:grpSpMkLst>
        </pc:grpChg>
        <pc:grpChg chg="add mod">
          <ac:chgData name="Jae Yun Kim" userId="0ceaca738552c257" providerId="LiveId" clId="{9FE4782E-8B32-8249-A18B-526C82ED798F}" dt="2020-03-28T07:13:09.082" v="4938"/>
          <ac:grpSpMkLst>
            <pc:docMk/>
            <pc:sldMk cId="100162689" sldId="350"/>
            <ac:grpSpMk id="18" creationId="{34D18808-BE3A-8249-BF60-1FCAA870DA9E}"/>
          </ac:grpSpMkLst>
        </pc:grpChg>
        <pc:grpChg chg="add">
          <ac:chgData name="Jae Yun Kim" userId="0ceaca738552c257" providerId="LiveId" clId="{9FE4782E-8B32-8249-A18B-526C82ED798F}" dt="2020-03-28T07:12:32.142" v="4936"/>
          <ac:grpSpMkLst>
            <pc:docMk/>
            <pc:sldMk cId="100162689" sldId="350"/>
            <ac:grpSpMk id="23" creationId="{A81B3C1C-EE4B-B545-8993-9FE6EE75D501}"/>
          </ac:grpSpMkLst>
        </pc:grpChg>
        <pc:grpChg chg="add mod">
          <ac:chgData name="Jae Yun Kim" userId="0ceaca738552c257" providerId="LiveId" clId="{9FE4782E-8B32-8249-A18B-526C82ED798F}" dt="2020-03-28T07:13:09.082" v="4938"/>
          <ac:grpSpMkLst>
            <pc:docMk/>
            <pc:sldMk cId="100162689" sldId="350"/>
            <ac:grpSpMk id="26" creationId="{3002A1F4-7F18-624A-8A82-90ADAC1F9BE7}"/>
          </ac:grpSpMkLst>
        </pc:grpChg>
        <pc:grpChg chg="add mod">
          <ac:chgData name="Jae Yun Kim" userId="0ceaca738552c257" providerId="LiveId" clId="{9FE4782E-8B32-8249-A18B-526C82ED798F}" dt="2020-03-28T07:13:09.082" v="4938"/>
          <ac:grpSpMkLst>
            <pc:docMk/>
            <pc:sldMk cId="100162689" sldId="350"/>
            <ac:grpSpMk id="38" creationId="{C6B5A0EF-B7ED-134A-89A7-1075F9639F64}"/>
          </ac:grpSpMkLst>
        </pc:grpChg>
        <pc:grpChg chg="add">
          <ac:chgData name="Jae Yun Kim" userId="0ceaca738552c257" providerId="LiveId" clId="{9FE4782E-8B32-8249-A18B-526C82ED798F}" dt="2020-03-28T07:12:32.142" v="4936"/>
          <ac:grpSpMkLst>
            <pc:docMk/>
            <pc:sldMk cId="100162689" sldId="350"/>
            <ac:grpSpMk id="54" creationId="{8D0D1951-5BDD-2B48-93E1-5E2520A6DE5D}"/>
          </ac:grpSpMkLst>
        </pc:grpChg>
        <pc:grpChg chg="add">
          <ac:chgData name="Jae Yun Kim" userId="0ceaca738552c257" providerId="LiveId" clId="{9FE4782E-8B32-8249-A18B-526C82ED798F}" dt="2020-03-28T07:12:32.142" v="4936"/>
          <ac:grpSpMkLst>
            <pc:docMk/>
            <pc:sldMk cId="100162689" sldId="350"/>
            <ac:grpSpMk id="57" creationId="{93DCB50F-654F-B842-9EAF-2CC5107E5E50}"/>
          </ac:grpSpMkLst>
        </pc:grpChg>
        <pc:grpChg chg="add mod">
          <ac:chgData name="Jae Yun Kim" userId="0ceaca738552c257" providerId="LiveId" clId="{9FE4782E-8B32-8249-A18B-526C82ED798F}" dt="2020-03-28T07:13:09.082" v="4938"/>
          <ac:grpSpMkLst>
            <pc:docMk/>
            <pc:sldMk cId="100162689" sldId="350"/>
            <ac:grpSpMk id="60" creationId="{0E697B4B-CF5B-8C48-8563-33B29EF719BD}"/>
          </ac:grpSpMkLst>
        </pc:grpChg>
        <pc:grpChg chg="add">
          <ac:chgData name="Jae Yun Kim" userId="0ceaca738552c257" providerId="LiveId" clId="{9FE4782E-8B32-8249-A18B-526C82ED798F}" dt="2020-03-28T07:12:32.142" v="4936"/>
          <ac:grpSpMkLst>
            <pc:docMk/>
            <pc:sldMk cId="100162689" sldId="350"/>
            <ac:grpSpMk id="64" creationId="{207B6572-B911-9243-93BC-A68AFC901D35}"/>
          </ac:grpSpMkLst>
        </pc:grpChg>
        <pc:grpChg chg="add">
          <ac:chgData name="Jae Yun Kim" userId="0ceaca738552c257" providerId="LiveId" clId="{9FE4782E-8B32-8249-A18B-526C82ED798F}" dt="2020-03-28T07:12:32.142" v="4936"/>
          <ac:grpSpMkLst>
            <pc:docMk/>
            <pc:sldMk cId="100162689" sldId="350"/>
            <ac:grpSpMk id="76" creationId="{EE70BE91-9358-E041-AA84-A2BB09C2C84E}"/>
          </ac:grpSpMkLst>
        </pc:grpChg>
        <pc:grpChg chg="add">
          <ac:chgData name="Jae Yun Kim" userId="0ceaca738552c257" providerId="LiveId" clId="{9FE4782E-8B32-8249-A18B-526C82ED798F}" dt="2020-03-28T07:12:32.142" v="4936"/>
          <ac:grpSpMkLst>
            <pc:docMk/>
            <pc:sldMk cId="100162689" sldId="350"/>
            <ac:grpSpMk id="79" creationId="{F690AE64-01F2-8641-9F93-27BA8C54F5DC}"/>
          </ac:grpSpMkLst>
        </pc:grpChg>
        <pc:grpChg chg="add">
          <ac:chgData name="Jae Yun Kim" userId="0ceaca738552c257" providerId="LiveId" clId="{9FE4782E-8B32-8249-A18B-526C82ED798F}" dt="2020-03-28T07:12:32.142" v="4936"/>
          <ac:grpSpMkLst>
            <pc:docMk/>
            <pc:sldMk cId="100162689" sldId="350"/>
            <ac:grpSpMk id="82" creationId="{70A00F1D-BF3C-AE42-B87A-EE271E5C9BE9}"/>
          </ac:grpSpMkLst>
        </pc:grpChg>
        <pc:grpChg chg="add">
          <ac:chgData name="Jae Yun Kim" userId="0ceaca738552c257" providerId="LiveId" clId="{9FE4782E-8B32-8249-A18B-526C82ED798F}" dt="2020-03-28T07:12:32.142" v="4936"/>
          <ac:grpSpMkLst>
            <pc:docMk/>
            <pc:sldMk cId="100162689" sldId="350"/>
            <ac:grpSpMk id="85" creationId="{CF671079-D361-A84C-AD7B-B8784D037860}"/>
          </ac:grpSpMkLst>
        </pc:grpChg>
        <pc:grpChg chg="add mod">
          <ac:chgData name="Jae Yun Kim" userId="0ceaca738552c257" providerId="LiveId" clId="{9FE4782E-8B32-8249-A18B-526C82ED798F}" dt="2020-03-28T07:13:09.082" v="4938"/>
          <ac:grpSpMkLst>
            <pc:docMk/>
            <pc:sldMk cId="100162689" sldId="350"/>
            <ac:grpSpMk id="99" creationId="{4333FCA6-D183-9744-9868-34724BCD1ED8}"/>
          </ac:grpSpMkLst>
        </pc:grpChg>
        <pc:grpChg chg="add">
          <ac:chgData name="Jae Yun Kim" userId="0ceaca738552c257" providerId="LiveId" clId="{9FE4782E-8B32-8249-A18B-526C82ED798F}" dt="2020-03-28T07:12:32.142" v="4936"/>
          <ac:grpSpMkLst>
            <pc:docMk/>
            <pc:sldMk cId="100162689" sldId="350"/>
            <ac:grpSpMk id="102" creationId="{12EDE37A-D524-574D-AA9D-DDC5646EE5BF}"/>
          </ac:grpSpMkLst>
        </pc:grpChg>
        <pc:grpChg chg="add mod">
          <ac:chgData name="Jae Yun Kim" userId="0ceaca738552c257" providerId="LiveId" clId="{9FE4782E-8B32-8249-A18B-526C82ED798F}" dt="2020-03-28T07:13:09.082" v="4938"/>
          <ac:grpSpMkLst>
            <pc:docMk/>
            <pc:sldMk cId="100162689" sldId="350"/>
            <ac:grpSpMk id="107" creationId="{C8E07548-401D-324C-9FFB-29F2C2977617}"/>
          </ac:grpSpMkLst>
        </pc:grpChg>
        <pc:grpChg chg="add">
          <ac:chgData name="Jae Yun Kim" userId="0ceaca738552c257" providerId="LiveId" clId="{9FE4782E-8B32-8249-A18B-526C82ED798F}" dt="2020-03-28T07:12:32.142" v="4936"/>
          <ac:grpSpMkLst>
            <pc:docMk/>
            <pc:sldMk cId="100162689" sldId="350"/>
            <ac:grpSpMk id="121" creationId="{D54ED870-A648-1142-852B-28AC64D3AD13}"/>
          </ac:grpSpMkLst>
        </pc:grpChg>
        <pc:picChg chg="add">
          <ac:chgData name="Jae Yun Kim" userId="0ceaca738552c257" providerId="LiveId" clId="{9FE4782E-8B32-8249-A18B-526C82ED798F}" dt="2020-03-28T07:12:32.142" v="4936"/>
          <ac:picMkLst>
            <pc:docMk/>
            <pc:sldMk cId="100162689" sldId="350"/>
            <ac:picMk id="21" creationId="{8DF12534-EDA2-3F46-A3BA-CC2A295CB21D}"/>
          </ac:picMkLst>
        </pc:picChg>
        <pc:picChg chg="add">
          <ac:chgData name="Jae Yun Kim" userId="0ceaca738552c257" providerId="LiveId" clId="{9FE4782E-8B32-8249-A18B-526C82ED798F}" dt="2020-03-28T07:12:32.142" v="4936"/>
          <ac:picMkLst>
            <pc:docMk/>
            <pc:sldMk cId="100162689" sldId="350"/>
            <ac:picMk id="22" creationId="{6A5A4A10-F9FE-1848-A8D3-4DC18A6D11CB}"/>
          </ac:picMkLst>
        </pc:picChg>
        <pc:picChg chg="add">
          <ac:chgData name="Jae Yun Kim" userId="0ceaca738552c257" providerId="LiveId" clId="{9FE4782E-8B32-8249-A18B-526C82ED798F}" dt="2020-03-28T07:12:32.142" v="4936"/>
          <ac:picMkLst>
            <pc:docMk/>
            <pc:sldMk cId="100162689" sldId="350"/>
            <ac:picMk id="50" creationId="{E3E17D40-5C7D-1849-80D1-03D2D43C8FC6}"/>
          </ac:picMkLst>
        </pc:picChg>
        <pc:picChg chg="add">
          <ac:chgData name="Jae Yun Kim" userId="0ceaca738552c257" providerId="LiveId" clId="{9FE4782E-8B32-8249-A18B-526C82ED798F}" dt="2020-03-28T07:12:32.142" v="4936"/>
          <ac:picMkLst>
            <pc:docMk/>
            <pc:sldMk cId="100162689" sldId="350"/>
            <ac:picMk id="63" creationId="{55EC81D0-8281-C44C-BB1B-E6F3F2884773}"/>
          </ac:picMkLst>
        </pc:picChg>
        <pc:picChg chg="add">
          <ac:chgData name="Jae Yun Kim" userId="0ceaca738552c257" providerId="LiveId" clId="{9FE4782E-8B32-8249-A18B-526C82ED798F}" dt="2020-03-28T07:12:32.142" v="4936"/>
          <ac:picMkLst>
            <pc:docMk/>
            <pc:sldMk cId="100162689" sldId="350"/>
            <ac:picMk id="105" creationId="{B498B6C5-2E92-A74D-9BA8-095C652F7CC8}"/>
          </ac:picMkLst>
        </pc:picChg>
        <pc:picChg chg="add mod">
          <ac:chgData name="Jae Yun Kim" userId="0ceaca738552c257" providerId="LiveId" clId="{9FE4782E-8B32-8249-A18B-526C82ED798F}" dt="2020-03-28T07:13:09.082" v="4938"/>
          <ac:picMkLst>
            <pc:docMk/>
            <pc:sldMk cId="100162689" sldId="350"/>
            <ac:picMk id="106" creationId="{7BEB8B3C-A704-254E-811C-416AD555D2B5}"/>
          </ac:picMkLst>
        </pc:picChg>
        <pc:cxnChg chg="add del">
          <ac:chgData name="Jae Yun Kim" userId="0ceaca738552c257" providerId="LiveId" clId="{9FE4782E-8B32-8249-A18B-526C82ED798F}" dt="2020-03-28T07:12:50.204" v="4937" actId="478"/>
          <ac:cxnSpMkLst>
            <pc:docMk/>
            <pc:sldMk cId="100162689" sldId="350"/>
            <ac:cxnSpMk id="53" creationId="{A0E040FF-6776-F549-B34F-2A331D04C8E4}"/>
          </ac:cxnSpMkLst>
        </pc:cxnChg>
        <pc:cxnChg chg="add">
          <ac:chgData name="Jae Yun Kim" userId="0ceaca738552c257" providerId="LiveId" clId="{9FE4782E-8B32-8249-A18B-526C82ED798F}" dt="2020-03-28T07:12:32.142" v="4936"/>
          <ac:cxnSpMkLst>
            <pc:docMk/>
            <pc:sldMk cId="100162689" sldId="350"/>
            <ac:cxnSpMk id="133" creationId="{FF89A2A3-8FB4-4D4F-849F-01EF3C9EE62D}"/>
          </ac:cxnSpMkLst>
        </pc:cxnChg>
        <pc:cxnChg chg="add">
          <ac:chgData name="Jae Yun Kim" userId="0ceaca738552c257" providerId="LiveId" clId="{9FE4782E-8B32-8249-A18B-526C82ED798F}" dt="2020-03-28T07:12:32.142" v="4936"/>
          <ac:cxnSpMkLst>
            <pc:docMk/>
            <pc:sldMk cId="100162689" sldId="350"/>
            <ac:cxnSpMk id="135" creationId="{17FFB52E-F57E-1D44-92F3-8266CDEC0614}"/>
          </ac:cxnSpMkLst>
        </pc:cxnChg>
        <pc:cxnChg chg="add">
          <ac:chgData name="Jae Yun Kim" userId="0ceaca738552c257" providerId="LiveId" clId="{9FE4782E-8B32-8249-A18B-526C82ED798F}" dt="2020-03-28T07:12:32.142" v="4936"/>
          <ac:cxnSpMkLst>
            <pc:docMk/>
            <pc:sldMk cId="100162689" sldId="350"/>
            <ac:cxnSpMk id="138" creationId="{286154F5-0CE4-DC4C-ABEE-373C2A7560AA}"/>
          </ac:cxnSpMkLst>
        </pc:cxnChg>
        <pc:cxnChg chg="add">
          <ac:chgData name="Jae Yun Kim" userId="0ceaca738552c257" providerId="LiveId" clId="{9FE4782E-8B32-8249-A18B-526C82ED798F}" dt="2020-03-28T07:12:32.142" v="4936"/>
          <ac:cxnSpMkLst>
            <pc:docMk/>
            <pc:sldMk cId="100162689" sldId="350"/>
            <ac:cxnSpMk id="139" creationId="{3D5B07C0-4721-B84B-B924-47FAE773071E}"/>
          </ac:cxnSpMkLst>
        </pc:cxnChg>
      </pc:sldChg>
      <pc:sldChg chg="modSp add">
        <pc:chgData name="Jae Yun Kim" userId="0ceaca738552c257" providerId="LiveId" clId="{9FE4782E-8B32-8249-A18B-526C82ED798F}" dt="2020-03-28T07:09:01.882" v="4906" actId="20577"/>
        <pc:sldMkLst>
          <pc:docMk/>
          <pc:sldMk cId="2407311427" sldId="351"/>
        </pc:sldMkLst>
        <pc:spChg chg="mod">
          <ac:chgData name="Jae Yun Kim" userId="0ceaca738552c257" providerId="LiveId" clId="{9FE4782E-8B32-8249-A18B-526C82ED798F}" dt="2020-03-28T07:09:01.882" v="4906" actId="20577"/>
          <ac:spMkLst>
            <pc:docMk/>
            <pc:sldMk cId="2407311427" sldId="351"/>
            <ac:spMk id="5" creationId="{D0639AC5-F239-8C47-AAC7-822E2B58EE91}"/>
          </ac:spMkLst>
        </pc:spChg>
      </pc:sldChg>
      <pc:sldChg chg="add del">
        <pc:chgData name="Jae Yun Kim" userId="0ceaca738552c257" providerId="LiveId" clId="{9FE4782E-8B32-8249-A18B-526C82ED798F}" dt="2020-03-28T07:09:10.631" v="4909" actId="2696"/>
        <pc:sldMkLst>
          <pc:docMk/>
          <pc:sldMk cId="3886864579" sldId="352"/>
        </pc:sldMkLst>
      </pc:sldChg>
      <pc:sldChg chg="modSp add del">
        <pc:chgData name="Jae Yun Kim" userId="0ceaca738552c257" providerId="LiveId" clId="{9FE4782E-8B32-8249-A18B-526C82ED798F}" dt="2020-03-28T07:13:33.816" v="4940" actId="2696"/>
        <pc:sldMkLst>
          <pc:docMk/>
          <pc:sldMk cId="846134583" sldId="353"/>
        </pc:sldMkLst>
        <pc:spChg chg="mod">
          <ac:chgData name="Jae Yun Kim" userId="0ceaca738552c257" providerId="LiveId" clId="{9FE4782E-8B32-8249-A18B-526C82ED798F}" dt="2020-03-28T07:09:22.039" v="4931" actId="15"/>
          <ac:spMkLst>
            <pc:docMk/>
            <pc:sldMk cId="846134583" sldId="353"/>
            <ac:spMk id="3" creationId="{4F6A883D-9AA4-D247-8E01-F2A266FDBB43}"/>
          </ac:spMkLst>
        </pc:spChg>
        <pc:spChg chg="mod">
          <ac:chgData name="Jae Yun Kim" userId="0ceaca738552c257" providerId="LiveId" clId="{9FE4782E-8B32-8249-A18B-526C82ED798F}" dt="2020-03-28T07:09:15.268" v="4910" actId="20577"/>
          <ac:spMkLst>
            <pc:docMk/>
            <pc:sldMk cId="846134583" sldId="353"/>
            <ac:spMk id="5" creationId="{D0639AC5-F239-8C47-AAC7-822E2B58EE91}"/>
          </ac:spMkLst>
        </pc:spChg>
      </pc:sldChg>
      <pc:sldChg chg="addSp delSp modSp add">
        <pc:chgData name="Jae Yun Kim" userId="0ceaca738552c257" providerId="LiveId" clId="{9FE4782E-8B32-8249-A18B-526C82ED798F}" dt="2020-03-28T07:44:01.547" v="7785"/>
        <pc:sldMkLst>
          <pc:docMk/>
          <pc:sldMk cId="2284098013" sldId="354"/>
        </pc:sldMkLst>
        <pc:spChg chg="mod">
          <ac:chgData name="Jae Yun Kim" userId="0ceaca738552c257" providerId="LiveId" clId="{9FE4782E-8B32-8249-A18B-526C82ED798F}" dt="2020-03-28T07:24:10.446" v="6349" actId="20577"/>
          <ac:spMkLst>
            <pc:docMk/>
            <pc:sldMk cId="2284098013" sldId="354"/>
            <ac:spMk id="3" creationId="{4F6A883D-9AA4-D247-8E01-F2A266FDBB43}"/>
          </ac:spMkLst>
        </pc:spChg>
        <pc:spChg chg="mod">
          <ac:chgData name="Jae Yun Kim" userId="0ceaca738552c257" providerId="LiveId" clId="{9FE4782E-8B32-8249-A18B-526C82ED798F}" dt="2020-03-28T07:22:07.290" v="5612" actId="20577"/>
          <ac:spMkLst>
            <pc:docMk/>
            <pc:sldMk cId="2284098013" sldId="354"/>
            <ac:spMk id="5" creationId="{D0639AC5-F239-8C47-AAC7-822E2B58EE91}"/>
          </ac:spMkLst>
        </pc:spChg>
        <pc:spChg chg="add del mod topLvl">
          <ac:chgData name="Jae Yun Kim" userId="0ceaca738552c257" providerId="LiveId" clId="{9FE4782E-8B32-8249-A18B-526C82ED798F}" dt="2020-03-28T07:43:57.935" v="7782"/>
          <ac:spMkLst>
            <pc:docMk/>
            <pc:sldMk cId="2284098013" sldId="354"/>
            <ac:spMk id="28" creationId="{6064A26F-FB9A-0F4C-A91F-FB04BE2B0F80}"/>
          </ac:spMkLst>
        </pc:spChg>
        <pc:spChg chg="add del mod topLvl">
          <ac:chgData name="Jae Yun Kim" userId="0ceaca738552c257" providerId="LiveId" clId="{9FE4782E-8B32-8249-A18B-526C82ED798F}" dt="2020-03-28T07:42:11.646" v="7689" actId="165"/>
          <ac:spMkLst>
            <pc:docMk/>
            <pc:sldMk cId="2284098013" sldId="354"/>
            <ac:spMk id="29" creationId="{C4E77886-D4F7-834E-806C-75B4DA7C57D0}"/>
          </ac:spMkLst>
        </pc:spChg>
        <pc:spChg chg="mod topLvl">
          <ac:chgData name="Jae Yun Kim" userId="0ceaca738552c257" providerId="LiveId" clId="{9FE4782E-8B32-8249-A18B-526C82ED798F}" dt="2020-03-28T07:42:11.646" v="7689" actId="165"/>
          <ac:spMkLst>
            <pc:docMk/>
            <pc:sldMk cId="2284098013" sldId="354"/>
            <ac:spMk id="30" creationId="{6BD4D291-F612-2E41-A6AE-E5514B6FE3C2}"/>
          </ac:spMkLst>
        </pc:spChg>
        <pc:spChg chg="mod topLvl">
          <ac:chgData name="Jae Yun Kim" userId="0ceaca738552c257" providerId="LiveId" clId="{9FE4782E-8B32-8249-A18B-526C82ED798F}" dt="2020-03-28T07:42:11.646" v="7689" actId="165"/>
          <ac:spMkLst>
            <pc:docMk/>
            <pc:sldMk cId="2284098013" sldId="354"/>
            <ac:spMk id="31" creationId="{31EF4CCB-2142-6F46-B526-EB4AE8E4C11E}"/>
          </ac:spMkLst>
        </pc:spChg>
        <pc:spChg chg="add del mod topLvl">
          <ac:chgData name="Jae Yun Kim" userId="0ceaca738552c257" providerId="LiveId" clId="{9FE4782E-8B32-8249-A18B-526C82ED798F}" dt="2020-03-28T07:44:00.564" v="7784"/>
          <ac:spMkLst>
            <pc:docMk/>
            <pc:sldMk cId="2284098013" sldId="354"/>
            <ac:spMk id="40" creationId="{2A1AC604-84B8-394E-8C22-45331B57BB0E}"/>
          </ac:spMkLst>
        </pc:spChg>
        <pc:spChg chg="add del mod topLvl">
          <ac:chgData name="Jae Yun Kim" userId="0ceaca738552c257" providerId="LiveId" clId="{9FE4782E-8B32-8249-A18B-526C82ED798F}" dt="2020-03-28T07:42:11.646" v="7689" actId="165"/>
          <ac:spMkLst>
            <pc:docMk/>
            <pc:sldMk cId="2284098013" sldId="354"/>
            <ac:spMk id="41" creationId="{BCCB5949-5727-6A4E-8989-6896522072CD}"/>
          </ac:spMkLst>
        </pc:spChg>
        <pc:spChg chg="mod topLvl">
          <ac:chgData name="Jae Yun Kim" userId="0ceaca738552c257" providerId="LiveId" clId="{9FE4782E-8B32-8249-A18B-526C82ED798F}" dt="2020-03-28T07:42:11.646" v="7689" actId="165"/>
          <ac:spMkLst>
            <pc:docMk/>
            <pc:sldMk cId="2284098013" sldId="354"/>
            <ac:spMk id="42" creationId="{A586B6D7-AA73-1A49-A4E2-6C24FABE5092}"/>
          </ac:spMkLst>
        </pc:spChg>
        <pc:spChg chg="mod topLvl">
          <ac:chgData name="Jae Yun Kim" userId="0ceaca738552c257" providerId="LiveId" clId="{9FE4782E-8B32-8249-A18B-526C82ED798F}" dt="2020-03-28T07:42:11.646" v="7689" actId="165"/>
          <ac:spMkLst>
            <pc:docMk/>
            <pc:sldMk cId="2284098013" sldId="354"/>
            <ac:spMk id="43" creationId="{32736ED2-AEDF-4F49-BD9D-CBE31ECE65C8}"/>
          </ac:spMkLst>
        </pc:spChg>
        <pc:spChg chg="add mod topLvl">
          <ac:chgData name="Jae Yun Kim" userId="0ceaca738552c257" providerId="LiveId" clId="{9FE4782E-8B32-8249-A18B-526C82ED798F}" dt="2020-03-28T07:16:55.089" v="5000" actId="164"/>
          <ac:spMkLst>
            <pc:docMk/>
            <pc:sldMk cId="2284098013" sldId="354"/>
            <ac:spMk id="51" creationId="{D68AF6E8-017A-9242-9B1D-1473BD0B5646}"/>
          </ac:spMkLst>
        </pc:spChg>
        <pc:spChg chg="add del mod topLvl">
          <ac:chgData name="Jae Yun Kim" userId="0ceaca738552c257" providerId="LiveId" clId="{9FE4782E-8B32-8249-A18B-526C82ED798F}" dt="2020-03-28T07:43:59.438" v="7783"/>
          <ac:spMkLst>
            <pc:docMk/>
            <pc:sldMk cId="2284098013" sldId="354"/>
            <ac:spMk id="66" creationId="{B8F70DAE-3FE4-0543-92D5-CDD4F45D686A}"/>
          </ac:spMkLst>
        </pc:spChg>
        <pc:spChg chg="add del mod topLvl">
          <ac:chgData name="Jae Yun Kim" userId="0ceaca738552c257" providerId="LiveId" clId="{9FE4782E-8B32-8249-A18B-526C82ED798F}" dt="2020-03-28T07:42:11.646" v="7689" actId="165"/>
          <ac:spMkLst>
            <pc:docMk/>
            <pc:sldMk cId="2284098013" sldId="354"/>
            <ac:spMk id="67" creationId="{009141B2-A7C1-4545-BC2E-D22B21D400AF}"/>
          </ac:spMkLst>
        </pc:spChg>
        <pc:spChg chg="mod topLvl">
          <ac:chgData name="Jae Yun Kim" userId="0ceaca738552c257" providerId="LiveId" clId="{9FE4782E-8B32-8249-A18B-526C82ED798F}" dt="2020-03-28T07:42:11.646" v="7689" actId="165"/>
          <ac:spMkLst>
            <pc:docMk/>
            <pc:sldMk cId="2284098013" sldId="354"/>
            <ac:spMk id="68" creationId="{8371BF62-1944-9445-882E-FDBF325D68B9}"/>
          </ac:spMkLst>
        </pc:spChg>
        <pc:spChg chg="mod topLvl">
          <ac:chgData name="Jae Yun Kim" userId="0ceaca738552c257" providerId="LiveId" clId="{9FE4782E-8B32-8249-A18B-526C82ED798F}" dt="2020-03-28T07:42:11.646" v="7689" actId="165"/>
          <ac:spMkLst>
            <pc:docMk/>
            <pc:sldMk cId="2284098013" sldId="354"/>
            <ac:spMk id="69" creationId="{8A615C4E-8CDD-0345-920E-20A22C672AC5}"/>
          </ac:spMkLst>
        </pc:spChg>
        <pc:spChg chg="add del mod topLvl">
          <ac:chgData name="Jae Yun Kim" userId="0ceaca738552c257" providerId="LiveId" clId="{9FE4782E-8B32-8249-A18B-526C82ED798F}" dt="2020-03-28T07:44:01.547" v="7785"/>
          <ac:spMkLst>
            <pc:docMk/>
            <pc:sldMk cId="2284098013" sldId="354"/>
            <ac:spMk id="87" creationId="{B2EA33D7-C715-674B-8778-55CE79A320A1}"/>
          </ac:spMkLst>
        </pc:spChg>
        <pc:spChg chg="add del mod topLvl">
          <ac:chgData name="Jae Yun Kim" userId="0ceaca738552c257" providerId="LiveId" clId="{9FE4782E-8B32-8249-A18B-526C82ED798F}" dt="2020-03-28T07:42:11.646" v="7689" actId="165"/>
          <ac:spMkLst>
            <pc:docMk/>
            <pc:sldMk cId="2284098013" sldId="354"/>
            <ac:spMk id="88" creationId="{B5F9E4AB-B139-E547-B470-73FC860E39EA}"/>
          </ac:spMkLst>
        </pc:spChg>
        <pc:spChg chg="mod topLvl">
          <ac:chgData name="Jae Yun Kim" userId="0ceaca738552c257" providerId="LiveId" clId="{9FE4782E-8B32-8249-A18B-526C82ED798F}" dt="2020-03-28T07:42:11.646" v="7689" actId="165"/>
          <ac:spMkLst>
            <pc:docMk/>
            <pc:sldMk cId="2284098013" sldId="354"/>
            <ac:spMk id="89" creationId="{8C176048-C6E2-2E4A-A291-A9085C134709}"/>
          </ac:spMkLst>
        </pc:spChg>
        <pc:spChg chg="mod topLvl">
          <ac:chgData name="Jae Yun Kim" userId="0ceaca738552c257" providerId="LiveId" clId="{9FE4782E-8B32-8249-A18B-526C82ED798F}" dt="2020-03-28T07:42:11.646" v="7689" actId="165"/>
          <ac:spMkLst>
            <pc:docMk/>
            <pc:sldMk cId="2284098013" sldId="354"/>
            <ac:spMk id="90" creationId="{C356E457-EB9E-C64B-9ABB-140B433B4529}"/>
          </ac:spMkLst>
        </pc:spChg>
        <pc:spChg chg="add del mod topLvl">
          <ac:chgData name="Jae Yun Kim" userId="0ceaca738552c257" providerId="LiveId" clId="{9FE4782E-8B32-8249-A18B-526C82ED798F}" dt="2020-03-28T07:43:54.868" v="7780" actId="20577"/>
          <ac:spMkLst>
            <pc:docMk/>
            <pc:sldMk cId="2284098013" sldId="354"/>
            <ac:spMk id="109" creationId="{85FC81B3-D9AF-A343-8161-5AA3345A7D6A}"/>
          </ac:spMkLst>
        </pc:spChg>
        <pc:spChg chg="add del mod topLvl">
          <ac:chgData name="Jae Yun Kim" userId="0ceaca738552c257" providerId="LiveId" clId="{9FE4782E-8B32-8249-A18B-526C82ED798F}" dt="2020-03-28T07:42:11.646" v="7689" actId="165"/>
          <ac:spMkLst>
            <pc:docMk/>
            <pc:sldMk cId="2284098013" sldId="354"/>
            <ac:spMk id="110" creationId="{8BF85D7B-F90D-A640-9E04-4EDAC1EBCF42}"/>
          </ac:spMkLst>
        </pc:spChg>
        <pc:spChg chg="mod topLvl">
          <ac:chgData name="Jae Yun Kim" userId="0ceaca738552c257" providerId="LiveId" clId="{9FE4782E-8B32-8249-A18B-526C82ED798F}" dt="2020-03-28T07:42:11.646" v="7689" actId="165"/>
          <ac:spMkLst>
            <pc:docMk/>
            <pc:sldMk cId="2284098013" sldId="354"/>
            <ac:spMk id="111" creationId="{7D0D8D1F-2828-1741-A23A-A6D2D7A25A15}"/>
          </ac:spMkLst>
        </pc:spChg>
        <pc:spChg chg="mod topLvl">
          <ac:chgData name="Jae Yun Kim" userId="0ceaca738552c257" providerId="LiveId" clId="{9FE4782E-8B32-8249-A18B-526C82ED798F}" dt="2020-03-28T07:42:11.646" v="7689" actId="165"/>
          <ac:spMkLst>
            <pc:docMk/>
            <pc:sldMk cId="2284098013" sldId="354"/>
            <ac:spMk id="112" creationId="{E6ECA554-ADFC-734C-BF1E-C056574E3B84}"/>
          </ac:spMkLst>
        </pc:spChg>
        <pc:spChg chg="add del mod topLvl">
          <ac:chgData name="Jae Yun Kim" userId="0ceaca738552c257" providerId="LiveId" clId="{9FE4782E-8B32-8249-A18B-526C82ED798F}" dt="2020-03-28T07:42:36.287" v="7710" actId="20577"/>
          <ac:spMkLst>
            <pc:docMk/>
            <pc:sldMk cId="2284098013" sldId="354"/>
            <ac:spMk id="123" creationId="{A91ECD77-EE07-0C47-BE99-34520B8F3B28}"/>
          </ac:spMkLst>
        </pc:spChg>
        <pc:spChg chg="add del mod topLvl">
          <ac:chgData name="Jae Yun Kim" userId="0ceaca738552c257" providerId="LiveId" clId="{9FE4782E-8B32-8249-A18B-526C82ED798F}" dt="2020-03-28T07:42:11.646" v="7689" actId="165"/>
          <ac:spMkLst>
            <pc:docMk/>
            <pc:sldMk cId="2284098013" sldId="354"/>
            <ac:spMk id="124" creationId="{40AB620F-A0EB-AD49-BF76-9150BBF9D055}"/>
          </ac:spMkLst>
        </pc:spChg>
        <pc:spChg chg="mod topLvl">
          <ac:chgData name="Jae Yun Kim" userId="0ceaca738552c257" providerId="LiveId" clId="{9FE4782E-8B32-8249-A18B-526C82ED798F}" dt="2020-03-28T07:42:11.646" v="7689" actId="165"/>
          <ac:spMkLst>
            <pc:docMk/>
            <pc:sldMk cId="2284098013" sldId="354"/>
            <ac:spMk id="125" creationId="{41DEEEE2-5E12-3B42-85F6-085E2444A95F}"/>
          </ac:spMkLst>
        </pc:spChg>
        <pc:spChg chg="mod topLvl">
          <ac:chgData name="Jae Yun Kim" userId="0ceaca738552c257" providerId="LiveId" clId="{9FE4782E-8B32-8249-A18B-526C82ED798F}" dt="2020-03-28T07:42:11.646" v="7689" actId="165"/>
          <ac:spMkLst>
            <pc:docMk/>
            <pc:sldMk cId="2284098013" sldId="354"/>
            <ac:spMk id="126" creationId="{08D2E627-DF9D-9545-A5C2-84D6542A8DE2}"/>
          </ac:spMkLst>
        </pc:spChg>
        <pc:spChg chg="del">
          <ac:chgData name="Jae Yun Kim" userId="0ceaca738552c257" providerId="LiveId" clId="{9FE4782E-8B32-8249-A18B-526C82ED798F}" dt="2020-03-28T07:22:47.767" v="5717" actId="478"/>
          <ac:spMkLst>
            <pc:docMk/>
            <pc:sldMk cId="2284098013" sldId="354"/>
            <ac:spMk id="134" creationId="{81910419-C741-494E-8F0C-A5AB0CEF61D8}"/>
          </ac:spMkLst>
        </pc:spChg>
        <pc:spChg chg="del">
          <ac:chgData name="Jae Yun Kim" userId="0ceaca738552c257" providerId="LiveId" clId="{9FE4782E-8B32-8249-A18B-526C82ED798F}" dt="2020-03-28T07:22:47.767" v="5717" actId="478"/>
          <ac:spMkLst>
            <pc:docMk/>
            <pc:sldMk cId="2284098013" sldId="354"/>
            <ac:spMk id="136" creationId="{27144D1B-A210-5943-8956-6BCF7B147950}"/>
          </ac:spMkLst>
        </pc:spChg>
        <pc:spChg chg="del">
          <ac:chgData name="Jae Yun Kim" userId="0ceaca738552c257" providerId="LiveId" clId="{9FE4782E-8B32-8249-A18B-526C82ED798F}" dt="2020-03-28T07:22:47.767" v="5717" actId="478"/>
          <ac:spMkLst>
            <pc:docMk/>
            <pc:sldMk cId="2284098013" sldId="354"/>
            <ac:spMk id="137" creationId="{FC13675E-527C-3B4F-B1B7-003EB8BBE707}"/>
          </ac:spMkLst>
        </pc:spChg>
        <pc:spChg chg="del">
          <ac:chgData name="Jae Yun Kim" userId="0ceaca738552c257" providerId="LiveId" clId="{9FE4782E-8B32-8249-A18B-526C82ED798F}" dt="2020-03-28T07:22:47.767" v="5717" actId="478"/>
          <ac:spMkLst>
            <pc:docMk/>
            <pc:sldMk cId="2284098013" sldId="354"/>
            <ac:spMk id="140" creationId="{4C83ABF9-6023-874A-B667-88A03196FA78}"/>
          </ac:spMkLst>
        </pc:spChg>
        <pc:spChg chg="del mod topLvl">
          <ac:chgData name="Jae Yun Kim" userId="0ceaca738552c257" providerId="LiveId" clId="{9FE4782E-8B32-8249-A18B-526C82ED798F}" dt="2020-03-28T07:14:07.257" v="4963" actId="478"/>
          <ac:spMkLst>
            <pc:docMk/>
            <pc:sldMk cId="2284098013" sldId="354"/>
            <ac:spMk id="143" creationId="{FE0C0E01-5A00-1840-B431-BF1DE35150EA}"/>
          </ac:spMkLst>
        </pc:spChg>
        <pc:spChg chg="del mod topLvl">
          <ac:chgData name="Jae Yun Kim" userId="0ceaca738552c257" providerId="LiveId" clId="{9FE4782E-8B32-8249-A18B-526C82ED798F}" dt="2020-03-28T07:14:07.257" v="4963" actId="478"/>
          <ac:spMkLst>
            <pc:docMk/>
            <pc:sldMk cId="2284098013" sldId="354"/>
            <ac:spMk id="144" creationId="{D09157D6-A824-9D41-B123-D4112079F5E1}"/>
          </ac:spMkLst>
        </pc:spChg>
        <pc:spChg chg="del mod topLvl">
          <ac:chgData name="Jae Yun Kim" userId="0ceaca738552c257" providerId="LiveId" clId="{9FE4782E-8B32-8249-A18B-526C82ED798F}" dt="2020-03-28T07:14:10.636" v="4964" actId="478"/>
          <ac:spMkLst>
            <pc:docMk/>
            <pc:sldMk cId="2284098013" sldId="354"/>
            <ac:spMk id="145" creationId="{17F636A5-C04D-C248-97D0-BE7C7F08CA16}"/>
          </ac:spMkLst>
        </pc:spChg>
        <pc:spChg chg="del mod topLvl">
          <ac:chgData name="Jae Yun Kim" userId="0ceaca738552c257" providerId="LiveId" clId="{9FE4782E-8B32-8249-A18B-526C82ED798F}" dt="2020-03-28T07:14:10.636" v="4964" actId="478"/>
          <ac:spMkLst>
            <pc:docMk/>
            <pc:sldMk cId="2284098013" sldId="354"/>
            <ac:spMk id="146" creationId="{57EE289A-8A8E-AE40-94BB-06F813E626BB}"/>
          </ac:spMkLst>
        </pc:spChg>
        <pc:spChg chg="mod topLvl">
          <ac:chgData name="Jae Yun Kim" userId="0ceaca738552c257" providerId="LiveId" clId="{9FE4782E-8B32-8249-A18B-526C82ED798F}" dt="2020-03-28T07:16:55.089" v="5000" actId="164"/>
          <ac:spMkLst>
            <pc:docMk/>
            <pc:sldMk cId="2284098013" sldId="354"/>
            <ac:spMk id="157" creationId="{B36D90AE-91E6-5145-9831-C5462BBC46FB}"/>
          </ac:spMkLst>
        </pc:spChg>
        <pc:spChg chg="mod topLvl">
          <ac:chgData name="Jae Yun Kim" userId="0ceaca738552c257" providerId="LiveId" clId="{9FE4782E-8B32-8249-A18B-526C82ED798F}" dt="2020-03-28T07:18:03.129" v="5015" actId="164"/>
          <ac:spMkLst>
            <pc:docMk/>
            <pc:sldMk cId="2284098013" sldId="354"/>
            <ac:spMk id="215" creationId="{1E99D617-2351-704F-9236-B1FE1145F613}"/>
          </ac:spMkLst>
        </pc:spChg>
        <pc:spChg chg="del mod topLvl">
          <ac:chgData name="Jae Yun Kim" userId="0ceaca738552c257" providerId="LiveId" clId="{9FE4782E-8B32-8249-A18B-526C82ED798F}" dt="2020-03-28T07:18:01.111" v="5014" actId="478"/>
          <ac:spMkLst>
            <pc:docMk/>
            <pc:sldMk cId="2284098013" sldId="354"/>
            <ac:spMk id="217" creationId="{4C85CCA3-7144-5C48-B8A2-70B5C2AF72D9}"/>
          </ac:spMkLst>
        </pc:spChg>
        <pc:spChg chg="add">
          <ac:chgData name="Jae Yun Kim" userId="0ceaca738552c257" providerId="LiveId" clId="{9FE4782E-8B32-8249-A18B-526C82ED798F}" dt="2020-03-28T07:41:44.797" v="7685"/>
          <ac:spMkLst>
            <pc:docMk/>
            <pc:sldMk cId="2284098013" sldId="354"/>
            <ac:spMk id="246" creationId="{07CA343C-647E-C44E-9657-E6746917C639}"/>
          </ac:spMkLst>
        </pc:spChg>
        <pc:grpChg chg="mod">
          <ac:chgData name="Jae Yun Kim" userId="0ceaca738552c257" providerId="LiveId" clId="{9FE4782E-8B32-8249-A18B-526C82ED798F}" dt="2020-03-28T07:16:10.034" v="4992" actId="12789"/>
          <ac:grpSpMkLst>
            <pc:docMk/>
            <pc:sldMk cId="2284098013" sldId="354"/>
            <ac:grpSpMk id="6" creationId="{EC986403-93FE-064E-ADF5-0334752B4505}"/>
          </ac:grpSpMkLst>
        </pc:grpChg>
        <pc:grpChg chg="mod">
          <ac:chgData name="Jae Yun Kim" userId="0ceaca738552c257" providerId="LiveId" clId="{9FE4782E-8B32-8249-A18B-526C82ED798F}" dt="2020-03-28T07:16:10.034" v="4992" actId="12789"/>
          <ac:grpSpMkLst>
            <pc:docMk/>
            <pc:sldMk cId="2284098013" sldId="354"/>
            <ac:grpSpMk id="9" creationId="{5E8270A8-D3F9-9F40-BF08-B93E4312D8CA}"/>
          </ac:grpSpMkLst>
        </pc:grpChg>
        <pc:grpChg chg="mod">
          <ac:chgData name="Jae Yun Kim" userId="0ceaca738552c257" providerId="LiveId" clId="{9FE4782E-8B32-8249-A18B-526C82ED798F}" dt="2020-03-28T07:16:10.034" v="4992" actId="12789"/>
          <ac:grpSpMkLst>
            <pc:docMk/>
            <pc:sldMk cId="2284098013" sldId="354"/>
            <ac:grpSpMk id="12" creationId="{C778495E-2F51-264F-9B70-0BE33106E4A3}"/>
          </ac:grpSpMkLst>
        </pc:grpChg>
        <pc:grpChg chg="mod">
          <ac:chgData name="Jae Yun Kim" userId="0ceaca738552c257" providerId="LiveId" clId="{9FE4782E-8B32-8249-A18B-526C82ED798F}" dt="2020-03-28T07:16:10.034" v="4992" actId="12789"/>
          <ac:grpSpMkLst>
            <pc:docMk/>
            <pc:sldMk cId="2284098013" sldId="354"/>
            <ac:grpSpMk id="15" creationId="{3D921F11-8854-2640-BB72-4F28DBF95D9B}"/>
          </ac:grpSpMkLst>
        </pc:grpChg>
        <pc:grpChg chg="mod">
          <ac:chgData name="Jae Yun Kim" userId="0ceaca738552c257" providerId="LiveId" clId="{9FE4782E-8B32-8249-A18B-526C82ED798F}" dt="2020-03-28T07:16:10.034" v="4992" actId="12789"/>
          <ac:grpSpMkLst>
            <pc:docMk/>
            <pc:sldMk cId="2284098013" sldId="354"/>
            <ac:grpSpMk id="18" creationId="{34D18808-BE3A-8249-BF60-1FCAA870DA9E}"/>
          </ac:grpSpMkLst>
        </pc:grpChg>
        <pc:grpChg chg="mod">
          <ac:chgData name="Jae Yun Kim" userId="0ceaca738552c257" providerId="LiveId" clId="{9FE4782E-8B32-8249-A18B-526C82ED798F}" dt="2020-03-28T07:16:10.034" v="4992" actId="12789"/>
          <ac:grpSpMkLst>
            <pc:docMk/>
            <pc:sldMk cId="2284098013" sldId="354"/>
            <ac:grpSpMk id="23" creationId="{A81B3C1C-EE4B-B545-8993-9FE6EE75D501}"/>
          </ac:grpSpMkLst>
        </pc:grpChg>
        <pc:grpChg chg="add del mod">
          <ac:chgData name="Jae Yun Kim" userId="0ceaca738552c257" providerId="LiveId" clId="{9FE4782E-8B32-8249-A18B-526C82ED798F}" dt="2020-03-28T07:43:57.935" v="7782"/>
          <ac:grpSpMkLst>
            <pc:docMk/>
            <pc:sldMk cId="2284098013" sldId="354"/>
            <ac:grpSpMk id="26" creationId="{3002A1F4-7F18-624A-8A82-90ADAC1F9BE7}"/>
          </ac:grpSpMkLst>
        </pc:grpChg>
        <pc:grpChg chg="mod topLvl">
          <ac:chgData name="Jae Yun Kim" userId="0ceaca738552c257" providerId="LiveId" clId="{9FE4782E-8B32-8249-A18B-526C82ED798F}" dt="2020-03-28T07:42:11.646" v="7689" actId="165"/>
          <ac:grpSpMkLst>
            <pc:docMk/>
            <pc:sldMk cId="2284098013" sldId="354"/>
            <ac:grpSpMk id="27" creationId="{D8CFEFAF-518C-7845-9334-854335389849}"/>
          </ac:grpSpMkLst>
        </pc:grpChg>
        <pc:grpChg chg="add del mod">
          <ac:chgData name="Jae Yun Kim" userId="0ceaca738552c257" providerId="LiveId" clId="{9FE4782E-8B32-8249-A18B-526C82ED798F}" dt="2020-03-28T07:44:00.564" v="7784"/>
          <ac:grpSpMkLst>
            <pc:docMk/>
            <pc:sldMk cId="2284098013" sldId="354"/>
            <ac:grpSpMk id="38" creationId="{C6B5A0EF-B7ED-134A-89A7-1075F9639F64}"/>
          </ac:grpSpMkLst>
        </pc:grpChg>
        <pc:grpChg chg="mod topLvl">
          <ac:chgData name="Jae Yun Kim" userId="0ceaca738552c257" providerId="LiveId" clId="{9FE4782E-8B32-8249-A18B-526C82ED798F}" dt="2020-03-28T07:42:11.646" v="7689" actId="165"/>
          <ac:grpSpMkLst>
            <pc:docMk/>
            <pc:sldMk cId="2284098013" sldId="354"/>
            <ac:grpSpMk id="39" creationId="{E0C22E53-B05A-1643-85FF-6C71EEB4A76C}"/>
          </ac:grpSpMkLst>
        </pc:grpChg>
        <pc:grpChg chg="add del mod topLvl">
          <ac:chgData name="Jae Yun Kim" userId="0ceaca738552c257" providerId="LiveId" clId="{9FE4782E-8B32-8249-A18B-526C82ED798F}" dt="2020-03-28T07:16:20.966" v="4995" actId="165"/>
          <ac:grpSpMkLst>
            <pc:docMk/>
            <pc:sldMk cId="2284098013" sldId="354"/>
            <ac:grpSpMk id="52" creationId="{53B1AAE4-806B-A04D-8974-A13DF5B4D78A}"/>
          </ac:grpSpMkLst>
        </pc:grpChg>
        <pc:grpChg chg="add del mod">
          <ac:chgData name="Jae Yun Kim" userId="0ceaca738552c257" providerId="LiveId" clId="{9FE4782E-8B32-8249-A18B-526C82ED798F}" dt="2020-03-28T07:16:19.318" v="4994" actId="165"/>
          <ac:grpSpMkLst>
            <pc:docMk/>
            <pc:sldMk cId="2284098013" sldId="354"/>
            <ac:grpSpMk id="53" creationId="{404F1CE3-5022-C647-BF97-7708A0917B44}"/>
          </ac:grpSpMkLst>
        </pc:grpChg>
        <pc:grpChg chg="mod">
          <ac:chgData name="Jae Yun Kim" userId="0ceaca738552c257" providerId="LiveId" clId="{9FE4782E-8B32-8249-A18B-526C82ED798F}" dt="2020-03-28T07:16:10.034" v="4992" actId="12789"/>
          <ac:grpSpMkLst>
            <pc:docMk/>
            <pc:sldMk cId="2284098013" sldId="354"/>
            <ac:grpSpMk id="54" creationId="{8D0D1951-5BDD-2B48-93E1-5E2520A6DE5D}"/>
          </ac:grpSpMkLst>
        </pc:grpChg>
        <pc:grpChg chg="mod">
          <ac:chgData name="Jae Yun Kim" userId="0ceaca738552c257" providerId="LiveId" clId="{9FE4782E-8B32-8249-A18B-526C82ED798F}" dt="2020-03-28T07:16:10.034" v="4992" actId="12789"/>
          <ac:grpSpMkLst>
            <pc:docMk/>
            <pc:sldMk cId="2284098013" sldId="354"/>
            <ac:grpSpMk id="57" creationId="{93DCB50F-654F-B842-9EAF-2CC5107E5E50}"/>
          </ac:grpSpMkLst>
        </pc:grpChg>
        <pc:grpChg chg="mod">
          <ac:chgData name="Jae Yun Kim" userId="0ceaca738552c257" providerId="LiveId" clId="{9FE4782E-8B32-8249-A18B-526C82ED798F}" dt="2020-03-28T07:16:10.034" v="4992" actId="12789"/>
          <ac:grpSpMkLst>
            <pc:docMk/>
            <pc:sldMk cId="2284098013" sldId="354"/>
            <ac:grpSpMk id="60" creationId="{0E697B4B-CF5B-8C48-8563-33B29EF719BD}"/>
          </ac:grpSpMkLst>
        </pc:grpChg>
        <pc:grpChg chg="add del mod">
          <ac:chgData name="Jae Yun Kim" userId="0ceaca738552c257" providerId="LiveId" clId="{9FE4782E-8B32-8249-A18B-526C82ED798F}" dt="2020-03-28T07:43:59.438" v="7783"/>
          <ac:grpSpMkLst>
            <pc:docMk/>
            <pc:sldMk cId="2284098013" sldId="354"/>
            <ac:grpSpMk id="64" creationId="{207B6572-B911-9243-93BC-A68AFC901D35}"/>
          </ac:grpSpMkLst>
        </pc:grpChg>
        <pc:grpChg chg="mod topLvl">
          <ac:chgData name="Jae Yun Kim" userId="0ceaca738552c257" providerId="LiveId" clId="{9FE4782E-8B32-8249-A18B-526C82ED798F}" dt="2020-03-28T07:42:11.646" v="7689" actId="165"/>
          <ac:grpSpMkLst>
            <pc:docMk/>
            <pc:sldMk cId="2284098013" sldId="354"/>
            <ac:grpSpMk id="65" creationId="{082D372B-D44C-EB4C-A0F7-2FBA9FBAFF51}"/>
          </ac:grpSpMkLst>
        </pc:grpChg>
        <pc:grpChg chg="mod">
          <ac:chgData name="Jae Yun Kim" userId="0ceaca738552c257" providerId="LiveId" clId="{9FE4782E-8B32-8249-A18B-526C82ED798F}" dt="2020-03-28T07:16:10.034" v="4992" actId="12789"/>
          <ac:grpSpMkLst>
            <pc:docMk/>
            <pc:sldMk cId="2284098013" sldId="354"/>
            <ac:grpSpMk id="76" creationId="{EE70BE91-9358-E041-AA84-A2BB09C2C84E}"/>
          </ac:grpSpMkLst>
        </pc:grpChg>
        <pc:grpChg chg="mod">
          <ac:chgData name="Jae Yun Kim" userId="0ceaca738552c257" providerId="LiveId" clId="{9FE4782E-8B32-8249-A18B-526C82ED798F}" dt="2020-03-28T07:16:10.034" v="4992" actId="12789"/>
          <ac:grpSpMkLst>
            <pc:docMk/>
            <pc:sldMk cId="2284098013" sldId="354"/>
            <ac:grpSpMk id="79" creationId="{F690AE64-01F2-8641-9F93-27BA8C54F5DC}"/>
          </ac:grpSpMkLst>
        </pc:grpChg>
        <pc:grpChg chg="mod">
          <ac:chgData name="Jae Yun Kim" userId="0ceaca738552c257" providerId="LiveId" clId="{9FE4782E-8B32-8249-A18B-526C82ED798F}" dt="2020-03-28T07:16:10.034" v="4992" actId="12789"/>
          <ac:grpSpMkLst>
            <pc:docMk/>
            <pc:sldMk cId="2284098013" sldId="354"/>
            <ac:grpSpMk id="82" creationId="{70A00F1D-BF3C-AE42-B87A-EE271E5C9BE9}"/>
          </ac:grpSpMkLst>
        </pc:grpChg>
        <pc:grpChg chg="add del mod">
          <ac:chgData name="Jae Yun Kim" userId="0ceaca738552c257" providerId="LiveId" clId="{9FE4782E-8B32-8249-A18B-526C82ED798F}" dt="2020-03-28T07:44:01.547" v="7785"/>
          <ac:grpSpMkLst>
            <pc:docMk/>
            <pc:sldMk cId="2284098013" sldId="354"/>
            <ac:grpSpMk id="85" creationId="{CF671079-D361-A84C-AD7B-B8784D037860}"/>
          </ac:grpSpMkLst>
        </pc:grpChg>
        <pc:grpChg chg="mod topLvl">
          <ac:chgData name="Jae Yun Kim" userId="0ceaca738552c257" providerId="LiveId" clId="{9FE4782E-8B32-8249-A18B-526C82ED798F}" dt="2020-03-28T07:42:11.646" v="7689" actId="165"/>
          <ac:grpSpMkLst>
            <pc:docMk/>
            <pc:sldMk cId="2284098013" sldId="354"/>
            <ac:grpSpMk id="86" creationId="{CA2A6918-FAEE-F846-A1C2-EFECA363EB9C}"/>
          </ac:grpSpMkLst>
        </pc:grpChg>
        <pc:grpChg chg="add mod">
          <ac:chgData name="Jae Yun Kim" userId="0ceaca738552c257" providerId="LiveId" clId="{9FE4782E-8B32-8249-A18B-526C82ED798F}" dt="2020-03-28T07:16:55.089" v="5000" actId="164"/>
          <ac:grpSpMkLst>
            <pc:docMk/>
            <pc:sldMk cId="2284098013" sldId="354"/>
            <ac:grpSpMk id="97" creationId="{2575459E-5835-2C44-A458-A32C156C2B14}"/>
          </ac:grpSpMkLst>
        </pc:grpChg>
        <pc:grpChg chg="add mod">
          <ac:chgData name="Jae Yun Kim" userId="0ceaca738552c257" providerId="LiveId" clId="{9FE4782E-8B32-8249-A18B-526C82ED798F}" dt="2020-03-28T07:16:55.089" v="5000" actId="164"/>
          <ac:grpSpMkLst>
            <pc:docMk/>
            <pc:sldMk cId="2284098013" sldId="354"/>
            <ac:grpSpMk id="98" creationId="{3D0EFBDF-0F43-4046-9F07-ACC426404C0D}"/>
          </ac:grpSpMkLst>
        </pc:grpChg>
        <pc:grpChg chg="mod">
          <ac:chgData name="Jae Yun Kim" userId="0ceaca738552c257" providerId="LiveId" clId="{9FE4782E-8B32-8249-A18B-526C82ED798F}" dt="2020-03-28T07:16:10.034" v="4992" actId="12789"/>
          <ac:grpSpMkLst>
            <pc:docMk/>
            <pc:sldMk cId="2284098013" sldId="354"/>
            <ac:grpSpMk id="99" creationId="{4333FCA6-D183-9744-9868-34724BCD1ED8}"/>
          </ac:grpSpMkLst>
        </pc:grpChg>
        <pc:grpChg chg="mod">
          <ac:chgData name="Jae Yun Kim" userId="0ceaca738552c257" providerId="LiveId" clId="{9FE4782E-8B32-8249-A18B-526C82ED798F}" dt="2020-03-28T07:16:10.034" v="4992" actId="12789"/>
          <ac:grpSpMkLst>
            <pc:docMk/>
            <pc:sldMk cId="2284098013" sldId="354"/>
            <ac:grpSpMk id="102" creationId="{12EDE37A-D524-574D-AA9D-DDC5646EE5BF}"/>
          </ac:grpSpMkLst>
        </pc:grpChg>
        <pc:grpChg chg="add del mod">
          <ac:chgData name="Jae Yun Kim" userId="0ceaca738552c257" providerId="LiveId" clId="{9FE4782E-8B32-8249-A18B-526C82ED798F}" dt="2020-03-28T07:43:51.348" v="7779"/>
          <ac:grpSpMkLst>
            <pc:docMk/>
            <pc:sldMk cId="2284098013" sldId="354"/>
            <ac:grpSpMk id="107" creationId="{C8E07548-401D-324C-9FFB-29F2C2977617}"/>
          </ac:grpSpMkLst>
        </pc:grpChg>
        <pc:grpChg chg="mod topLvl">
          <ac:chgData name="Jae Yun Kim" userId="0ceaca738552c257" providerId="LiveId" clId="{9FE4782E-8B32-8249-A18B-526C82ED798F}" dt="2020-03-28T07:42:11.646" v="7689" actId="165"/>
          <ac:grpSpMkLst>
            <pc:docMk/>
            <pc:sldMk cId="2284098013" sldId="354"/>
            <ac:grpSpMk id="108" creationId="{743F7861-4463-3145-B647-BE9263CF177A}"/>
          </ac:grpSpMkLst>
        </pc:grpChg>
        <pc:grpChg chg="add mod">
          <ac:chgData name="Jae Yun Kim" userId="0ceaca738552c257" providerId="LiveId" clId="{9FE4782E-8B32-8249-A18B-526C82ED798F}" dt="2020-03-28T07:18:37.509" v="5018" actId="167"/>
          <ac:grpSpMkLst>
            <pc:docMk/>
            <pc:sldMk cId="2284098013" sldId="354"/>
            <ac:grpSpMk id="119" creationId="{E8BB779C-92ED-9845-807D-853DD2FA54D1}"/>
          </ac:grpSpMkLst>
        </pc:grpChg>
        <pc:grpChg chg="add mod">
          <ac:chgData name="Jae Yun Kim" userId="0ceaca738552c257" providerId="LiveId" clId="{9FE4782E-8B32-8249-A18B-526C82ED798F}" dt="2020-03-28T07:18:37.509" v="5018" actId="167"/>
          <ac:grpSpMkLst>
            <pc:docMk/>
            <pc:sldMk cId="2284098013" sldId="354"/>
            <ac:grpSpMk id="120" creationId="{6DABE8FA-2004-4E4B-9B96-3284E4F2265D}"/>
          </ac:grpSpMkLst>
        </pc:grpChg>
        <pc:grpChg chg="add del mod">
          <ac:chgData name="Jae Yun Kim" userId="0ceaca738552c257" providerId="LiveId" clId="{9FE4782E-8B32-8249-A18B-526C82ED798F}" dt="2020-03-28T07:42:19.725" v="7690"/>
          <ac:grpSpMkLst>
            <pc:docMk/>
            <pc:sldMk cId="2284098013" sldId="354"/>
            <ac:grpSpMk id="121" creationId="{D54ED870-A648-1142-852B-28AC64D3AD13}"/>
          </ac:grpSpMkLst>
        </pc:grpChg>
        <pc:grpChg chg="mod topLvl">
          <ac:chgData name="Jae Yun Kim" userId="0ceaca738552c257" providerId="LiveId" clId="{9FE4782E-8B32-8249-A18B-526C82ED798F}" dt="2020-03-28T07:42:11.646" v="7689" actId="165"/>
          <ac:grpSpMkLst>
            <pc:docMk/>
            <pc:sldMk cId="2284098013" sldId="354"/>
            <ac:grpSpMk id="122" creationId="{18CA9E5B-5A55-6142-803A-EFC9E4E3CD94}"/>
          </ac:grpSpMkLst>
        </pc:grpChg>
        <pc:grpChg chg="add del mod">
          <ac:chgData name="Jae Yun Kim" userId="0ceaca738552c257" providerId="LiveId" clId="{9FE4782E-8B32-8249-A18B-526C82ED798F}" dt="2020-03-28T07:14:04.642" v="4962" actId="165"/>
          <ac:grpSpMkLst>
            <pc:docMk/>
            <pc:sldMk cId="2284098013" sldId="354"/>
            <ac:grpSpMk id="141" creationId="{9B223CA1-7BC6-EB41-9961-C5751B178C4A}"/>
          </ac:grpSpMkLst>
        </pc:grpChg>
        <pc:grpChg chg="del mod topLvl">
          <ac:chgData name="Jae Yun Kim" userId="0ceaca738552c257" providerId="LiveId" clId="{9FE4782E-8B32-8249-A18B-526C82ED798F}" dt="2020-03-28T07:14:12.514" v="4965" actId="165"/>
          <ac:grpSpMkLst>
            <pc:docMk/>
            <pc:sldMk cId="2284098013" sldId="354"/>
            <ac:grpSpMk id="142" creationId="{CD7B474E-1FE6-7D4E-841B-DA11C583850D}"/>
          </ac:grpSpMkLst>
        </pc:grpChg>
        <pc:grpChg chg="add del mod topLvl">
          <ac:chgData name="Jae Yun Kim" userId="0ceaca738552c257" providerId="LiveId" clId="{9FE4782E-8B32-8249-A18B-526C82ED798F}" dt="2020-03-28T07:16:20.966" v="4995" actId="165"/>
          <ac:grpSpMkLst>
            <pc:docMk/>
            <pc:sldMk cId="2284098013" sldId="354"/>
            <ac:grpSpMk id="153" creationId="{C820369C-1FBD-D342-AFC2-A13B718614C6}"/>
          </ac:grpSpMkLst>
        </pc:grpChg>
        <pc:grpChg chg="add del mod">
          <ac:chgData name="Jae Yun Kim" userId="0ceaca738552c257" providerId="LiveId" clId="{9FE4782E-8B32-8249-A18B-526C82ED798F}" dt="2020-03-28T07:16:00.431" v="4991" actId="478"/>
          <ac:grpSpMkLst>
            <pc:docMk/>
            <pc:sldMk cId="2284098013" sldId="354"/>
            <ac:grpSpMk id="158" creationId="{E2DE5DDE-6A20-424C-B9F9-143EC1EE27AA}"/>
          </ac:grpSpMkLst>
        </pc:grpChg>
        <pc:grpChg chg="mod">
          <ac:chgData name="Jae Yun Kim" userId="0ceaca738552c257" providerId="LiveId" clId="{9FE4782E-8B32-8249-A18B-526C82ED798F}" dt="2020-03-28T07:15:12.245" v="4982"/>
          <ac:grpSpMkLst>
            <pc:docMk/>
            <pc:sldMk cId="2284098013" sldId="354"/>
            <ac:grpSpMk id="159" creationId="{C5D99D1A-CE79-3D4D-ABB7-67C4B5EA5C99}"/>
          </ac:grpSpMkLst>
        </pc:grpChg>
        <pc:grpChg chg="mod">
          <ac:chgData name="Jae Yun Kim" userId="0ceaca738552c257" providerId="LiveId" clId="{9FE4782E-8B32-8249-A18B-526C82ED798F}" dt="2020-03-28T07:15:12.245" v="4982"/>
          <ac:grpSpMkLst>
            <pc:docMk/>
            <pc:sldMk cId="2284098013" sldId="354"/>
            <ac:grpSpMk id="160" creationId="{4818760C-9633-2446-A00A-166AF3D10F05}"/>
          </ac:grpSpMkLst>
        </pc:grpChg>
        <pc:grpChg chg="add del mod">
          <ac:chgData name="Jae Yun Kim" userId="0ceaca738552c257" providerId="LiveId" clId="{9FE4782E-8B32-8249-A18B-526C82ED798F}" dt="2020-03-28T07:15:58.917" v="4990" actId="478"/>
          <ac:grpSpMkLst>
            <pc:docMk/>
            <pc:sldMk cId="2284098013" sldId="354"/>
            <ac:grpSpMk id="169" creationId="{D1417C7F-08DE-C54B-B2BB-4588AD11DD1E}"/>
          </ac:grpSpMkLst>
        </pc:grpChg>
        <pc:grpChg chg="mod">
          <ac:chgData name="Jae Yun Kim" userId="0ceaca738552c257" providerId="LiveId" clId="{9FE4782E-8B32-8249-A18B-526C82ED798F}" dt="2020-03-28T07:15:21.946" v="4984"/>
          <ac:grpSpMkLst>
            <pc:docMk/>
            <pc:sldMk cId="2284098013" sldId="354"/>
            <ac:grpSpMk id="170" creationId="{ACFE3340-73CF-5142-998D-0D9D3492DF88}"/>
          </ac:grpSpMkLst>
        </pc:grpChg>
        <pc:grpChg chg="mod">
          <ac:chgData name="Jae Yun Kim" userId="0ceaca738552c257" providerId="LiveId" clId="{9FE4782E-8B32-8249-A18B-526C82ED798F}" dt="2020-03-28T07:15:21.946" v="4984"/>
          <ac:grpSpMkLst>
            <pc:docMk/>
            <pc:sldMk cId="2284098013" sldId="354"/>
            <ac:grpSpMk id="171" creationId="{8ACAD022-EF45-0C40-AA97-42853B5477E2}"/>
          </ac:grpSpMkLst>
        </pc:grpChg>
        <pc:grpChg chg="add del mod">
          <ac:chgData name="Jae Yun Kim" userId="0ceaca738552c257" providerId="LiveId" clId="{9FE4782E-8B32-8249-A18B-526C82ED798F}" dt="2020-03-28T07:15:56.709" v="4989" actId="478"/>
          <ac:grpSpMkLst>
            <pc:docMk/>
            <pc:sldMk cId="2284098013" sldId="354"/>
            <ac:grpSpMk id="180" creationId="{EBC29EEB-B82D-9549-B7E5-8893B0C5A730}"/>
          </ac:grpSpMkLst>
        </pc:grpChg>
        <pc:grpChg chg="mod">
          <ac:chgData name="Jae Yun Kim" userId="0ceaca738552c257" providerId="LiveId" clId="{9FE4782E-8B32-8249-A18B-526C82ED798F}" dt="2020-03-28T07:15:32.406" v="4986"/>
          <ac:grpSpMkLst>
            <pc:docMk/>
            <pc:sldMk cId="2284098013" sldId="354"/>
            <ac:grpSpMk id="181" creationId="{6AD8E067-7FF8-794C-8AEB-D432D68F16AD}"/>
          </ac:grpSpMkLst>
        </pc:grpChg>
        <pc:grpChg chg="mod">
          <ac:chgData name="Jae Yun Kim" userId="0ceaca738552c257" providerId="LiveId" clId="{9FE4782E-8B32-8249-A18B-526C82ED798F}" dt="2020-03-28T07:15:32.406" v="4986"/>
          <ac:grpSpMkLst>
            <pc:docMk/>
            <pc:sldMk cId="2284098013" sldId="354"/>
            <ac:grpSpMk id="182" creationId="{D5ED4EAE-F40D-9540-BD46-974B855B4A33}"/>
          </ac:grpSpMkLst>
        </pc:grpChg>
        <pc:grpChg chg="add mod">
          <ac:chgData name="Jae Yun Kim" userId="0ceaca738552c257" providerId="LiveId" clId="{9FE4782E-8B32-8249-A18B-526C82ED798F}" dt="2020-03-28T07:18:37.509" v="5018" actId="167"/>
          <ac:grpSpMkLst>
            <pc:docMk/>
            <pc:sldMk cId="2284098013" sldId="354"/>
            <ac:grpSpMk id="191" creationId="{07953A6C-4175-A64E-BBA2-D18F7AB2F091}"/>
          </ac:grpSpMkLst>
        </pc:grpChg>
        <pc:grpChg chg="mod">
          <ac:chgData name="Jae Yun Kim" userId="0ceaca738552c257" providerId="LiveId" clId="{9FE4782E-8B32-8249-A18B-526C82ED798F}" dt="2020-03-28T07:17:11.657" v="5003"/>
          <ac:grpSpMkLst>
            <pc:docMk/>
            <pc:sldMk cId="2284098013" sldId="354"/>
            <ac:grpSpMk id="192" creationId="{27E36552-9568-F043-AD19-4BAF9EACB892}"/>
          </ac:grpSpMkLst>
        </pc:grpChg>
        <pc:grpChg chg="mod">
          <ac:chgData name="Jae Yun Kim" userId="0ceaca738552c257" providerId="LiveId" clId="{9FE4782E-8B32-8249-A18B-526C82ED798F}" dt="2020-03-28T07:17:11.657" v="5003"/>
          <ac:grpSpMkLst>
            <pc:docMk/>
            <pc:sldMk cId="2284098013" sldId="354"/>
            <ac:grpSpMk id="194" creationId="{AA0143F5-558B-5148-A94B-5FBFA4312983}"/>
          </ac:grpSpMkLst>
        </pc:grpChg>
        <pc:grpChg chg="add mod">
          <ac:chgData name="Jae Yun Kim" userId="0ceaca738552c257" providerId="LiveId" clId="{9FE4782E-8B32-8249-A18B-526C82ED798F}" dt="2020-03-28T07:18:37.509" v="5018" actId="167"/>
          <ac:grpSpMkLst>
            <pc:docMk/>
            <pc:sldMk cId="2284098013" sldId="354"/>
            <ac:grpSpMk id="202" creationId="{080A360B-3097-D244-AEB5-E3922A340556}"/>
          </ac:grpSpMkLst>
        </pc:grpChg>
        <pc:grpChg chg="mod">
          <ac:chgData name="Jae Yun Kim" userId="0ceaca738552c257" providerId="LiveId" clId="{9FE4782E-8B32-8249-A18B-526C82ED798F}" dt="2020-03-28T07:17:22.711" v="5005"/>
          <ac:grpSpMkLst>
            <pc:docMk/>
            <pc:sldMk cId="2284098013" sldId="354"/>
            <ac:grpSpMk id="203" creationId="{C162AC78-9162-9441-B42E-B92AF0F53BC1}"/>
          </ac:grpSpMkLst>
        </pc:grpChg>
        <pc:grpChg chg="mod">
          <ac:chgData name="Jae Yun Kim" userId="0ceaca738552c257" providerId="LiveId" clId="{9FE4782E-8B32-8249-A18B-526C82ED798F}" dt="2020-03-28T07:17:22.711" v="5005"/>
          <ac:grpSpMkLst>
            <pc:docMk/>
            <pc:sldMk cId="2284098013" sldId="354"/>
            <ac:grpSpMk id="205" creationId="{A107684B-4E31-6B47-A7B4-5ED5D3CE9659}"/>
          </ac:grpSpMkLst>
        </pc:grpChg>
        <pc:grpChg chg="add del mod">
          <ac:chgData name="Jae Yun Kim" userId="0ceaca738552c257" providerId="LiveId" clId="{9FE4782E-8B32-8249-A18B-526C82ED798F}" dt="2020-03-28T07:17:59.011" v="5013" actId="165"/>
          <ac:grpSpMkLst>
            <pc:docMk/>
            <pc:sldMk cId="2284098013" sldId="354"/>
            <ac:grpSpMk id="213" creationId="{E98929B2-9D55-B444-A4EC-5B10A8B5AB32}"/>
          </ac:grpSpMkLst>
        </pc:grpChg>
        <pc:grpChg chg="mod topLvl">
          <ac:chgData name="Jae Yun Kim" userId="0ceaca738552c257" providerId="LiveId" clId="{9FE4782E-8B32-8249-A18B-526C82ED798F}" dt="2020-03-28T07:18:03.129" v="5015" actId="164"/>
          <ac:grpSpMkLst>
            <pc:docMk/>
            <pc:sldMk cId="2284098013" sldId="354"/>
            <ac:grpSpMk id="214" creationId="{3B774F16-A642-FE42-ADD4-FBB3E3FB1D91}"/>
          </ac:grpSpMkLst>
        </pc:grpChg>
        <pc:grpChg chg="del mod topLvl">
          <ac:chgData name="Jae Yun Kim" userId="0ceaca738552c257" providerId="LiveId" clId="{9FE4782E-8B32-8249-A18B-526C82ED798F}" dt="2020-03-28T07:18:01.111" v="5014" actId="478"/>
          <ac:grpSpMkLst>
            <pc:docMk/>
            <pc:sldMk cId="2284098013" sldId="354"/>
            <ac:grpSpMk id="216" creationId="{8737655C-05A0-8149-BB3B-2215E34ED485}"/>
          </ac:grpSpMkLst>
        </pc:grpChg>
        <pc:grpChg chg="add mod">
          <ac:chgData name="Jae Yun Kim" userId="0ceaca738552c257" providerId="LiveId" clId="{9FE4782E-8B32-8249-A18B-526C82ED798F}" dt="2020-03-28T07:18:37.509" v="5018" actId="167"/>
          <ac:grpSpMkLst>
            <pc:docMk/>
            <pc:sldMk cId="2284098013" sldId="354"/>
            <ac:grpSpMk id="224" creationId="{BBC9C0A5-F6FF-184C-9F11-1D634169B22A}"/>
          </ac:grpSpMkLst>
        </pc:grpChg>
        <pc:grpChg chg="mod">
          <ac:chgData name="Jae Yun Kim" userId="0ceaca738552c257" providerId="LiveId" clId="{9FE4782E-8B32-8249-A18B-526C82ED798F}" dt="2020-03-28T07:17:47.263" v="5009"/>
          <ac:grpSpMkLst>
            <pc:docMk/>
            <pc:sldMk cId="2284098013" sldId="354"/>
            <ac:grpSpMk id="225" creationId="{F9E5EAE5-CB78-954A-8658-94230643B775}"/>
          </ac:grpSpMkLst>
        </pc:grpChg>
        <pc:grpChg chg="mod">
          <ac:chgData name="Jae Yun Kim" userId="0ceaca738552c257" providerId="LiveId" clId="{9FE4782E-8B32-8249-A18B-526C82ED798F}" dt="2020-03-28T07:17:47.263" v="5009"/>
          <ac:grpSpMkLst>
            <pc:docMk/>
            <pc:sldMk cId="2284098013" sldId="354"/>
            <ac:grpSpMk id="227" creationId="{D815CCCD-D164-BA46-84FD-CF5C7A31DE49}"/>
          </ac:grpSpMkLst>
        </pc:grpChg>
        <pc:grpChg chg="add mod">
          <ac:chgData name="Jae Yun Kim" userId="0ceaca738552c257" providerId="LiveId" clId="{9FE4782E-8B32-8249-A18B-526C82ED798F}" dt="2020-03-28T07:18:46.026" v="5019" actId="1076"/>
          <ac:grpSpMkLst>
            <pc:docMk/>
            <pc:sldMk cId="2284098013" sldId="354"/>
            <ac:grpSpMk id="235" creationId="{377A0407-99A1-EE4B-B668-57DD1A4F7913}"/>
          </ac:grpSpMkLst>
        </pc:grpChg>
        <pc:grpChg chg="mod">
          <ac:chgData name="Jae Yun Kim" userId="0ceaca738552c257" providerId="LiveId" clId="{9FE4782E-8B32-8249-A18B-526C82ED798F}" dt="2020-03-28T07:17:56.455" v="5011"/>
          <ac:grpSpMkLst>
            <pc:docMk/>
            <pc:sldMk cId="2284098013" sldId="354"/>
            <ac:grpSpMk id="236" creationId="{CAE1E081-D914-A64A-AF3A-49B63DD01296}"/>
          </ac:grpSpMkLst>
        </pc:grpChg>
        <pc:grpChg chg="mod">
          <ac:chgData name="Jae Yun Kim" userId="0ceaca738552c257" providerId="LiveId" clId="{9FE4782E-8B32-8249-A18B-526C82ED798F}" dt="2020-03-28T07:17:56.455" v="5011"/>
          <ac:grpSpMkLst>
            <pc:docMk/>
            <pc:sldMk cId="2284098013" sldId="354"/>
            <ac:grpSpMk id="238" creationId="{783594CE-D019-1F42-AD0E-2193C840A78A}"/>
          </ac:grpSpMkLst>
        </pc:grpChg>
        <pc:picChg chg="mod">
          <ac:chgData name="Jae Yun Kim" userId="0ceaca738552c257" providerId="LiveId" clId="{9FE4782E-8B32-8249-A18B-526C82ED798F}" dt="2020-03-28T07:16:10.034" v="4992" actId="12789"/>
          <ac:picMkLst>
            <pc:docMk/>
            <pc:sldMk cId="2284098013" sldId="354"/>
            <ac:picMk id="21" creationId="{8DF12534-EDA2-3F46-A3BA-CC2A295CB21D}"/>
          </ac:picMkLst>
        </pc:picChg>
        <pc:picChg chg="mod">
          <ac:chgData name="Jae Yun Kim" userId="0ceaca738552c257" providerId="LiveId" clId="{9FE4782E-8B32-8249-A18B-526C82ED798F}" dt="2020-03-28T07:16:10.034" v="4992" actId="12789"/>
          <ac:picMkLst>
            <pc:docMk/>
            <pc:sldMk cId="2284098013" sldId="354"/>
            <ac:picMk id="22" creationId="{6A5A4A10-F9FE-1848-A8D3-4DC18A6D11CB}"/>
          </ac:picMkLst>
        </pc:picChg>
        <pc:picChg chg="mod">
          <ac:chgData name="Jae Yun Kim" userId="0ceaca738552c257" providerId="LiveId" clId="{9FE4782E-8B32-8249-A18B-526C82ED798F}" dt="2020-03-28T07:42:19.725" v="7690"/>
          <ac:picMkLst>
            <pc:docMk/>
            <pc:sldMk cId="2284098013" sldId="354"/>
            <ac:picMk id="50" creationId="{E3E17D40-5C7D-1849-80D1-03D2D43C8FC6}"/>
          </ac:picMkLst>
        </pc:picChg>
        <pc:picChg chg="mod">
          <ac:chgData name="Jae Yun Kim" userId="0ceaca738552c257" providerId="LiveId" clId="{9FE4782E-8B32-8249-A18B-526C82ED798F}" dt="2020-03-28T07:16:10.034" v="4992" actId="12789"/>
          <ac:picMkLst>
            <pc:docMk/>
            <pc:sldMk cId="2284098013" sldId="354"/>
            <ac:picMk id="63" creationId="{55EC81D0-8281-C44C-BB1B-E6F3F2884773}"/>
          </ac:picMkLst>
        </pc:picChg>
        <pc:picChg chg="mod">
          <ac:chgData name="Jae Yun Kim" userId="0ceaca738552c257" providerId="LiveId" clId="{9FE4782E-8B32-8249-A18B-526C82ED798F}" dt="2020-03-28T07:16:10.034" v="4992" actId="12789"/>
          <ac:picMkLst>
            <pc:docMk/>
            <pc:sldMk cId="2284098013" sldId="354"/>
            <ac:picMk id="105" creationId="{B498B6C5-2E92-A74D-9BA8-095C652F7CC8}"/>
          </ac:picMkLst>
        </pc:picChg>
        <pc:picChg chg="mod">
          <ac:chgData name="Jae Yun Kim" userId="0ceaca738552c257" providerId="LiveId" clId="{9FE4782E-8B32-8249-A18B-526C82ED798F}" dt="2020-03-28T07:16:10.034" v="4992" actId="12789"/>
          <ac:picMkLst>
            <pc:docMk/>
            <pc:sldMk cId="2284098013" sldId="354"/>
            <ac:picMk id="106" creationId="{7BEB8B3C-A704-254E-811C-416AD555D2B5}"/>
          </ac:picMkLst>
        </pc:picChg>
        <pc:picChg chg="del mod topLvl">
          <ac:chgData name="Jae Yun Kim" userId="0ceaca738552c257" providerId="LiveId" clId="{9FE4782E-8B32-8249-A18B-526C82ED798F}" dt="2020-03-28T07:14:14.825" v="4966" actId="478"/>
          <ac:picMkLst>
            <pc:docMk/>
            <pc:sldMk cId="2284098013" sldId="354"/>
            <ac:picMk id="147" creationId="{C88CD81D-FA78-F34F-8D27-0628B2CB9C79}"/>
          </ac:picMkLst>
        </pc:picChg>
        <pc:picChg chg="del mod topLvl">
          <ac:chgData name="Jae Yun Kim" userId="0ceaca738552c257" providerId="LiveId" clId="{9FE4782E-8B32-8249-A18B-526C82ED798F}" dt="2020-03-28T07:14:14.825" v="4966" actId="478"/>
          <ac:picMkLst>
            <pc:docMk/>
            <pc:sldMk cId="2284098013" sldId="354"/>
            <ac:picMk id="148" creationId="{D39A4EFB-BDA9-2746-8CC8-06D27D85FB79}"/>
          </ac:picMkLst>
        </pc:picChg>
        <pc:picChg chg="del mod topLvl">
          <ac:chgData name="Jae Yun Kim" userId="0ceaca738552c257" providerId="LiveId" clId="{9FE4782E-8B32-8249-A18B-526C82ED798F}" dt="2020-03-28T07:14:14.825" v="4966" actId="478"/>
          <ac:picMkLst>
            <pc:docMk/>
            <pc:sldMk cId="2284098013" sldId="354"/>
            <ac:picMk id="149" creationId="{7AAF82CF-F3E9-AF49-8FB0-2D6DFE4FD257}"/>
          </ac:picMkLst>
        </pc:picChg>
        <pc:cxnChg chg="mod">
          <ac:chgData name="Jae Yun Kim" userId="0ceaca738552c257" providerId="LiveId" clId="{9FE4782E-8B32-8249-A18B-526C82ED798F}" dt="2020-03-28T07:42:30.289" v="7691" actId="208"/>
          <ac:cxnSpMkLst>
            <pc:docMk/>
            <pc:sldMk cId="2284098013" sldId="354"/>
            <ac:cxnSpMk id="130" creationId="{B6AF2CD4-92A2-6F4F-89E5-B25BA3186BDE}"/>
          </ac:cxnSpMkLst>
        </pc:cxnChg>
        <pc:cxnChg chg="mod">
          <ac:chgData name="Jae Yun Kim" userId="0ceaca738552c257" providerId="LiveId" clId="{9FE4782E-8B32-8249-A18B-526C82ED798F}" dt="2020-03-28T07:42:30.289" v="7691" actId="208"/>
          <ac:cxnSpMkLst>
            <pc:docMk/>
            <pc:sldMk cId="2284098013" sldId="354"/>
            <ac:cxnSpMk id="131" creationId="{3A440022-E5AE-EA42-9566-FC1E6669FC5F}"/>
          </ac:cxnSpMkLst>
        </pc:cxnChg>
        <pc:cxnChg chg="mod">
          <ac:chgData name="Jae Yun Kim" userId="0ceaca738552c257" providerId="LiveId" clId="{9FE4782E-8B32-8249-A18B-526C82ED798F}" dt="2020-03-28T07:42:30.289" v="7691" actId="208"/>
          <ac:cxnSpMkLst>
            <pc:docMk/>
            <pc:sldMk cId="2284098013" sldId="354"/>
            <ac:cxnSpMk id="132" creationId="{B2D3352C-EFE7-294F-863E-13D2F19C70CB}"/>
          </ac:cxnSpMkLst>
        </pc:cxnChg>
        <pc:cxnChg chg="del">
          <ac:chgData name="Jae Yun Kim" userId="0ceaca738552c257" providerId="LiveId" clId="{9FE4782E-8B32-8249-A18B-526C82ED798F}" dt="2020-03-28T07:22:47.767" v="5717" actId="478"/>
          <ac:cxnSpMkLst>
            <pc:docMk/>
            <pc:sldMk cId="2284098013" sldId="354"/>
            <ac:cxnSpMk id="133" creationId="{FF89A2A3-8FB4-4D4F-849F-01EF3C9EE62D}"/>
          </ac:cxnSpMkLst>
        </pc:cxnChg>
        <pc:cxnChg chg="del">
          <ac:chgData name="Jae Yun Kim" userId="0ceaca738552c257" providerId="LiveId" clId="{9FE4782E-8B32-8249-A18B-526C82ED798F}" dt="2020-03-28T07:22:47.767" v="5717" actId="478"/>
          <ac:cxnSpMkLst>
            <pc:docMk/>
            <pc:sldMk cId="2284098013" sldId="354"/>
            <ac:cxnSpMk id="135" creationId="{17FFB52E-F57E-1D44-92F3-8266CDEC0614}"/>
          </ac:cxnSpMkLst>
        </pc:cxnChg>
        <pc:cxnChg chg="del">
          <ac:chgData name="Jae Yun Kim" userId="0ceaca738552c257" providerId="LiveId" clId="{9FE4782E-8B32-8249-A18B-526C82ED798F}" dt="2020-03-28T07:22:47.767" v="5717" actId="478"/>
          <ac:cxnSpMkLst>
            <pc:docMk/>
            <pc:sldMk cId="2284098013" sldId="354"/>
            <ac:cxnSpMk id="138" creationId="{286154F5-0CE4-DC4C-ABEE-373C2A7560AA}"/>
          </ac:cxnSpMkLst>
        </pc:cxnChg>
        <pc:cxnChg chg="del">
          <ac:chgData name="Jae Yun Kim" userId="0ceaca738552c257" providerId="LiveId" clId="{9FE4782E-8B32-8249-A18B-526C82ED798F}" dt="2020-03-28T07:22:47.767" v="5717" actId="478"/>
          <ac:cxnSpMkLst>
            <pc:docMk/>
            <pc:sldMk cId="2284098013" sldId="354"/>
            <ac:cxnSpMk id="139" creationId="{3D5B07C0-4721-B84B-B924-47FAE773071E}"/>
          </ac:cxnSpMkLst>
        </pc:cxnChg>
        <pc:cxnChg chg="mod topLvl">
          <ac:chgData name="Jae Yun Kim" userId="0ceaca738552c257" providerId="LiveId" clId="{9FE4782E-8B32-8249-A18B-526C82ED798F}" dt="2020-03-28T07:16:37.884" v="4997" actId="164"/>
          <ac:cxnSpMkLst>
            <pc:docMk/>
            <pc:sldMk cId="2284098013" sldId="354"/>
            <ac:cxnSpMk id="150" creationId="{C230C6B5-388A-AD48-B9C8-5CD67E92AE41}"/>
          </ac:cxnSpMkLst>
        </pc:cxnChg>
        <pc:cxnChg chg="mod topLvl">
          <ac:chgData name="Jae Yun Kim" userId="0ceaca738552c257" providerId="LiveId" clId="{9FE4782E-8B32-8249-A18B-526C82ED798F}" dt="2020-03-28T07:16:37.884" v="4997" actId="164"/>
          <ac:cxnSpMkLst>
            <pc:docMk/>
            <pc:sldMk cId="2284098013" sldId="354"/>
            <ac:cxnSpMk id="151" creationId="{415D883F-2FA4-6E48-9417-E06E063603B6}"/>
          </ac:cxnSpMkLst>
        </pc:cxnChg>
        <pc:cxnChg chg="mod topLvl">
          <ac:chgData name="Jae Yun Kim" userId="0ceaca738552c257" providerId="LiveId" clId="{9FE4782E-8B32-8249-A18B-526C82ED798F}" dt="2020-03-28T07:16:37.884" v="4997" actId="164"/>
          <ac:cxnSpMkLst>
            <pc:docMk/>
            <pc:sldMk cId="2284098013" sldId="354"/>
            <ac:cxnSpMk id="152" creationId="{E3FE2E7E-993A-164A-95BC-4C12A28A9C6E}"/>
          </ac:cxnSpMkLst>
        </pc:cxnChg>
        <pc:cxnChg chg="mod topLvl">
          <ac:chgData name="Jae Yun Kim" userId="0ceaca738552c257" providerId="LiveId" clId="{9FE4782E-8B32-8249-A18B-526C82ED798F}" dt="2020-03-28T07:16:34.140" v="4996" actId="164"/>
          <ac:cxnSpMkLst>
            <pc:docMk/>
            <pc:sldMk cId="2284098013" sldId="354"/>
            <ac:cxnSpMk id="154" creationId="{F3126669-64E1-AF45-BEE6-BC16F2D603BB}"/>
          </ac:cxnSpMkLst>
        </pc:cxnChg>
        <pc:cxnChg chg="mod topLvl">
          <ac:chgData name="Jae Yun Kim" userId="0ceaca738552c257" providerId="LiveId" clId="{9FE4782E-8B32-8249-A18B-526C82ED798F}" dt="2020-03-28T07:16:34.140" v="4996" actId="164"/>
          <ac:cxnSpMkLst>
            <pc:docMk/>
            <pc:sldMk cId="2284098013" sldId="354"/>
            <ac:cxnSpMk id="155" creationId="{2F04D690-5A67-0D41-B41B-D7165D0E35AA}"/>
          </ac:cxnSpMkLst>
        </pc:cxnChg>
        <pc:cxnChg chg="mod topLvl">
          <ac:chgData name="Jae Yun Kim" userId="0ceaca738552c257" providerId="LiveId" clId="{9FE4782E-8B32-8249-A18B-526C82ED798F}" dt="2020-03-28T07:16:34.140" v="4996" actId="164"/>
          <ac:cxnSpMkLst>
            <pc:docMk/>
            <pc:sldMk cId="2284098013" sldId="354"/>
            <ac:cxnSpMk id="156" creationId="{A73106DD-932E-4A42-B1F5-FAB3CA2A0406}"/>
          </ac:cxnSpMkLst>
        </pc:cxnChg>
      </pc:sldChg>
      <pc:sldChg chg="addSp delSp modSp add">
        <pc:chgData name="Jae Yun Kim" userId="0ceaca738552c257" providerId="LiveId" clId="{9FE4782E-8B32-8249-A18B-526C82ED798F}" dt="2020-03-28T07:43:48.231" v="7778"/>
        <pc:sldMkLst>
          <pc:docMk/>
          <pc:sldMk cId="2915841158" sldId="355"/>
        </pc:sldMkLst>
        <pc:spChg chg="mod">
          <ac:chgData name="Jae Yun Kim" userId="0ceaca738552c257" providerId="LiveId" clId="{9FE4782E-8B32-8249-A18B-526C82ED798F}" dt="2020-03-28T07:24:18.115" v="6354" actId="20577"/>
          <ac:spMkLst>
            <pc:docMk/>
            <pc:sldMk cId="2915841158" sldId="355"/>
            <ac:spMk id="3" creationId="{4F6A883D-9AA4-D247-8E01-F2A266FDBB43}"/>
          </ac:spMkLst>
        </pc:spChg>
        <pc:spChg chg="mod">
          <ac:chgData name="Jae Yun Kim" userId="0ceaca738552c257" providerId="LiveId" clId="{9FE4782E-8B32-8249-A18B-526C82ED798F}" dt="2020-03-28T07:43:45.064" v="7775"/>
          <ac:spMkLst>
            <pc:docMk/>
            <pc:sldMk cId="2915841158" sldId="355"/>
            <ac:spMk id="28" creationId="{6064A26F-FB9A-0F4C-A91F-FB04BE2B0F80}"/>
          </ac:spMkLst>
        </pc:spChg>
        <pc:spChg chg="mod">
          <ac:chgData name="Jae Yun Kim" userId="0ceaca738552c257" providerId="LiveId" clId="{9FE4782E-8B32-8249-A18B-526C82ED798F}" dt="2020-03-28T07:43:47.283" v="7777"/>
          <ac:spMkLst>
            <pc:docMk/>
            <pc:sldMk cId="2915841158" sldId="355"/>
            <ac:spMk id="40" creationId="{2A1AC604-84B8-394E-8C22-45331B57BB0E}"/>
          </ac:spMkLst>
        </pc:spChg>
        <pc:spChg chg="mod">
          <ac:chgData name="Jae Yun Kim" userId="0ceaca738552c257" providerId="LiveId" clId="{9FE4782E-8B32-8249-A18B-526C82ED798F}" dt="2020-03-28T07:43:46.268" v="7776"/>
          <ac:spMkLst>
            <pc:docMk/>
            <pc:sldMk cId="2915841158" sldId="355"/>
            <ac:spMk id="66" creationId="{B8F70DAE-3FE4-0543-92D5-CDD4F45D686A}"/>
          </ac:spMkLst>
        </pc:spChg>
        <pc:spChg chg="mod">
          <ac:chgData name="Jae Yun Kim" userId="0ceaca738552c257" providerId="LiveId" clId="{9FE4782E-8B32-8249-A18B-526C82ED798F}" dt="2020-03-28T07:43:48.231" v="7778"/>
          <ac:spMkLst>
            <pc:docMk/>
            <pc:sldMk cId="2915841158" sldId="355"/>
            <ac:spMk id="87" creationId="{B2EA33D7-C715-674B-8778-55CE79A320A1}"/>
          </ac:spMkLst>
        </pc:spChg>
        <pc:spChg chg="mod">
          <ac:chgData name="Jae Yun Kim" userId="0ceaca738552c257" providerId="LiveId" clId="{9FE4782E-8B32-8249-A18B-526C82ED798F}" dt="2020-03-28T07:43:43.538" v="7774"/>
          <ac:spMkLst>
            <pc:docMk/>
            <pc:sldMk cId="2915841158" sldId="355"/>
            <ac:spMk id="109" creationId="{85FC81B3-D9AF-A343-8161-5AA3345A7D6A}"/>
          </ac:spMkLst>
        </pc:spChg>
        <pc:spChg chg="mod">
          <ac:chgData name="Jae Yun Kim" userId="0ceaca738552c257" providerId="LiveId" clId="{9FE4782E-8B32-8249-A18B-526C82ED798F}" dt="2020-03-28T07:42:43.720" v="7711"/>
          <ac:spMkLst>
            <pc:docMk/>
            <pc:sldMk cId="2915841158" sldId="355"/>
            <ac:spMk id="123" creationId="{A91ECD77-EE07-0C47-BE99-34520B8F3B28}"/>
          </ac:spMkLst>
        </pc:spChg>
        <pc:spChg chg="del">
          <ac:chgData name="Jae Yun Kim" userId="0ceaca738552c257" providerId="LiveId" clId="{9FE4782E-8B32-8249-A18B-526C82ED798F}" dt="2020-03-28T07:43:07.201" v="7714" actId="478"/>
          <ac:spMkLst>
            <pc:docMk/>
            <pc:sldMk cId="2915841158" sldId="355"/>
            <ac:spMk id="134" creationId="{81910419-C741-494E-8F0C-A5AB0CEF61D8}"/>
          </ac:spMkLst>
        </pc:spChg>
        <pc:spChg chg="del">
          <ac:chgData name="Jae Yun Kim" userId="0ceaca738552c257" providerId="LiveId" clId="{9FE4782E-8B32-8249-A18B-526C82ED798F}" dt="2020-03-28T07:43:07.201" v="7714" actId="478"/>
          <ac:spMkLst>
            <pc:docMk/>
            <pc:sldMk cId="2915841158" sldId="355"/>
            <ac:spMk id="136" creationId="{27144D1B-A210-5943-8956-6BCF7B147950}"/>
          </ac:spMkLst>
        </pc:spChg>
        <pc:spChg chg="del">
          <ac:chgData name="Jae Yun Kim" userId="0ceaca738552c257" providerId="LiveId" clId="{9FE4782E-8B32-8249-A18B-526C82ED798F}" dt="2020-03-28T07:43:07.201" v="7714" actId="478"/>
          <ac:spMkLst>
            <pc:docMk/>
            <pc:sldMk cId="2915841158" sldId="355"/>
            <ac:spMk id="137" creationId="{FC13675E-527C-3B4F-B1B7-003EB8BBE707}"/>
          </ac:spMkLst>
        </pc:spChg>
        <pc:spChg chg="del">
          <ac:chgData name="Jae Yun Kim" userId="0ceaca738552c257" providerId="LiveId" clId="{9FE4782E-8B32-8249-A18B-526C82ED798F}" dt="2020-03-28T07:43:07.201" v="7714" actId="478"/>
          <ac:spMkLst>
            <pc:docMk/>
            <pc:sldMk cId="2915841158" sldId="355"/>
            <ac:spMk id="140" creationId="{4C83ABF9-6023-874A-B667-88A03196FA78}"/>
          </ac:spMkLst>
        </pc:spChg>
        <pc:spChg chg="add">
          <ac:chgData name="Jae Yun Kim" userId="0ceaca738552c257" providerId="LiveId" clId="{9FE4782E-8B32-8249-A18B-526C82ED798F}" dt="2020-03-28T07:41:42.641" v="7684"/>
          <ac:spMkLst>
            <pc:docMk/>
            <pc:sldMk cId="2915841158" sldId="355"/>
            <ac:spMk id="213" creationId="{EF12B611-5180-B745-8F43-662B8CCF613E}"/>
          </ac:spMkLst>
        </pc:spChg>
        <pc:grpChg chg="mod">
          <ac:chgData name="Jae Yun Kim" userId="0ceaca738552c257" providerId="LiveId" clId="{9FE4782E-8B32-8249-A18B-526C82ED798F}" dt="2020-03-28T07:43:45.064" v="7775"/>
          <ac:grpSpMkLst>
            <pc:docMk/>
            <pc:sldMk cId="2915841158" sldId="355"/>
            <ac:grpSpMk id="26" creationId="{3002A1F4-7F18-624A-8A82-90ADAC1F9BE7}"/>
          </ac:grpSpMkLst>
        </pc:grpChg>
        <pc:grpChg chg="mod">
          <ac:chgData name="Jae Yun Kim" userId="0ceaca738552c257" providerId="LiveId" clId="{9FE4782E-8B32-8249-A18B-526C82ED798F}" dt="2020-03-28T07:43:47.283" v="7777"/>
          <ac:grpSpMkLst>
            <pc:docMk/>
            <pc:sldMk cId="2915841158" sldId="355"/>
            <ac:grpSpMk id="38" creationId="{C6B5A0EF-B7ED-134A-89A7-1075F9639F64}"/>
          </ac:grpSpMkLst>
        </pc:grpChg>
        <pc:grpChg chg="mod">
          <ac:chgData name="Jae Yun Kim" userId="0ceaca738552c257" providerId="LiveId" clId="{9FE4782E-8B32-8249-A18B-526C82ED798F}" dt="2020-03-28T07:43:46.268" v="7776"/>
          <ac:grpSpMkLst>
            <pc:docMk/>
            <pc:sldMk cId="2915841158" sldId="355"/>
            <ac:grpSpMk id="64" creationId="{207B6572-B911-9243-93BC-A68AFC901D35}"/>
          </ac:grpSpMkLst>
        </pc:grpChg>
        <pc:grpChg chg="mod">
          <ac:chgData name="Jae Yun Kim" userId="0ceaca738552c257" providerId="LiveId" clId="{9FE4782E-8B32-8249-A18B-526C82ED798F}" dt="2020-03-28T07:43:48.231" v="7778"/>
          <ac:grpSpMkLst>
            <pc:docMk/>
            <pc:sldMk cId="2915841158" sldId="355"/>
            <ac:grpSpMk id="85" creationId="{CF671079-D361-A84C-AD7B-B8784D037860}"/>
          </ac:grpSpMkLst>
        </pc:grpChg>
        <pc:grpChg chg="mod">
          <ac:chgData name="Jae Yun Kim" userId="0ceaca738552c257" providerId="LiveId" clId="{9FE4782E-8B32-8249-A18B-526C82ED798F}" dt="2020-03-28T07:43:43.538" v="7774"/>
          <ac:grpSpMkLst>
            <pc:docMk/>
            <pc:sldMk cId="2915841158" sldId="355"/>
            <ac:grpSpMk id="107" creationId="{C8E07548-401D-324C-9FFB-29F2C2977617}"/>
          </ac:grpSpMkLst>
        </pc:grpChg>
        <pc:grpChg chg="del">
          <ac:chgData name="Jae Yun Kim" userId="0ceaca738552c257" providerId="LiveId" clId="{9FE4782E-8B32-8249-A18B-526C82ED798F}" dt="2020-03-28T07:19:14.947" v="5022" actId="478"/>
          <ac:grpSpMkLst>
            <pc:docMk/>
            <pc:sldMk cId="2915841158" sldId="355"/>
            <ac:grpSpMk id="119" creationId="{E8BB779C-92ED-9845-807D-853DD2FA54D1}"/>
          </ac:grpSpMkLst>
        </pc:grpChg>
        <pc:grpChg chg="del">
          <ac:chgData name="Jae Yun Kim" userId="0ceaca738552c257" providerId="LiveId" clId="{9FE4782E-8B32-8249-A18B-526C82ED798F}" dt="2020-03-28T07:19:14.947" v="5022" actId="478"/>
          <ac:grpSpMkLst>
            <pc:docMk/>
            <pc:sldMk cId="2915841158" sldId="355"/>
            <ac:grpSpMk id="120" creationId="{6DABE8FA-2004-4E4B-9B96-3284E4F2265D}"/>
          </ac:grpSpMkLst>
        </pc:grpChg>
        <pc:grpChg chg="mod">
          <ac:chgData name="Jae Yun Kim" userId="0ceaca738552c257" providerId="LiveId" clId="{9FE4782E-8B32-8249-A18B-526C82ED798F}" dt="2020-03-28T07:42:50.668" v="7712"/>
          <ac:grpSpMkLst>
            <pc:docMk/>
            <pc:sldMk cId="2915841158" sldId="355"/>
            <ac:grpSpMk id="121" creationId="{D54ED870-A648-1142-852B-28AC64D3AD13}"/>
          </ac:grpSpMkLst>
        </pc:grpChg>
        <pc:grpChg chg="del">
          <ac:chgData name="Jae Yun Kim" userId="0ceaca738552c257" providerId="LiveId" clId="{9FE4782E-8B32-8249-A18B-526C82ED798F}" dt="2020-03-28T07:19:14.947" v="5022" actId="478"/>
          <ac:grpSpMkLst>
            <pc:docMk/>
            <pc:sldMk cId="2915841158" sldId="355"/>
            <ac:grpSpMk id="191" creationId="{07953A6C-4175-A64E-BBA2-D18F7AB2F091}"/>
          </ac:grpSpMkLst>
        </pc:grpChg>
        <pc:grpChg chg="del">
          <ac:chgData name="Jae Yun Kim" userId="0ceaca738552c257" providerId="LiveId" clId="{9FE4782E-8B32-8249-A18B-526C82ED798F}" dt="2020-03-28T07:19:14.947" v="5022" actId="478"/>
          <ac:grpSpMkLst>
            <pc:docMk/>
            <pc:sldMk cId="2915841158" sldId="355"/>
            <ac:grpSpMk id="202" creationId="{080A360B-3097-D244-AEB5-E3922A340556}"/>
          </ac:grpSpMkLst>
        </pc:grpChg>
        <pc:grpChg chg="del">
          <ac:chgData name="Jae Yun Kim" userId="0ceaca738552c257" providerId="LiveId" clId="{9FE4782E-8B32-8249-A18B-526C82ED798F}" dt="2020-03-28T07:19:14.947" v="5022" actId="478"/>
          <ac:grpSpMkLst>
            <pc:docMk/>
            <pc:sldMk cId="2915841158" sldId="355"/>
            <ac:grpSpMk id="224" creationId="{BBC9C0A5-F6FF-184C-9F11-1D634169B22A}"/>
          </ac:grpSpMkLst>
        </pc:grpChg>
        <pc:grpChg chg="del">
          <ac:chgData name="Jae Yun Kim" userId="0ceaca738552c257" providerId="LiveId" clId="{9FE4782E-8B32-8249-A18B-526C82ED798F}" dt="2020-03-28T07:19:14.947" v="5022" actId="478"/>
          <ac:grpSpMkLst>
            <pc:docMk/>
            <pc:sldMk cId="2915841158" sldId="355"/>
            <ac:grpSpMk id="235" creationId="{377A0407-99A1-EE4B-B668-57DD1A4F7913}"/>
          </ac:grpSpMkLst>
        </pc:grpChg>
        <pc:picChg chg="mod">
          <ac:chgData name="Jae Yun Kim" userId="0ceaca738552c257" providerId="LiveId" clId="{9FE4782E-8B32-8249-A18B-526C82ED798F}" dt="2020-03-28T07:42:50.668" v="7712"/>
          <ac:picMkLst>
            <pc:docMk/>
            <pc:sldMk cId="2915841158" sldId="355"/>
            <ac:picMk id="50" creationId="{E3E17D40-5C7D-1849-80D1-03D2D43C8FC6}"/>
          </ac:picMkLst>
        </pc:picChg>
        <pc:cxnChg chg="mod">
          <ac:chgData name="Jae Yun Kim" userId="0ceaca738552c257" providerId="LiveId" clId="{9FE4782E-8B32-8249-A18B-526C82ED798F}" dt="2020-03-28T07:42:56.006" v="7713" actId="208"/>
          <ac:cxnSpMkLst>
            <pc:docMk/>
            <pc:sldMk cId="2915841158" sldId="355"/>
            <ac:cxnSpMk id="130" creationId="{B6AF2CD4-92A2-6F4F-89E5-B25BA3186BDE}"/>
          </ac:cxnSpMkLst>
        </pc:cxnChg>
        <pc:cxnChg chg="mod">
          <ac:chgData name="Jae Yun Kim" userId="0ceaca738552c257" providerId="LiveId" clId="{9FE4782E-8B32-8249-A18B-526C82ED798F}" dt="2020-03-28T07:42:56.006" v="7713" actId="208"/>
          <ac:cxnSpMkLst>
            <pc:docMk/>
            <pc:sldMk cId="2915841158" sldId="355"/>
            <ac:cxnSpMk id="131" creationId="{3A440022-E5AE-EA42-9566-FC1E6669FC5F}"/>
          </ac:cxnSpMkLst>
        </pc:cxnChg>
        <pc:cxnChg chg="mod">
          <ac:chgData name="Jae Yun Kim" userId="0ceaca738552c257" providerId="LiveId" clId="{9FE4782E-8B32-8249-A18B-526C82ED798F}" dt="2020-03-28T07:42:56.006" v="7713" actId="208"/>
          <ac:cxnSpMkLst>
            <pc:docMk/>
            <pc:sldMk cId="2915841158" sldId="355"/>
            <ac:cxnSpMk id="132" creationId="{B2D3352C-EFE7-294F-863E-13D2F19C70CB}"/>
          </ac:cxnSpMkLst>
        </pc:cxnChg>
        <pc:cxnChg chg="del">
          <ac:chgData name="Jae Yun Kim" userId="0ceaca738552c257" providerId="LiveId" clId="{9FE4782E-8B32-8249-A18B-526C82ED798F}" dt="2020-03-28T07:43:07.201" v="7714" actId="478"/>
          <ac:cxnSpMkLst>
            <pc:docMk/>
            <pc:sldMk cId="2915841158" sldId="355"/>
            <ac:cxnSpMk id="133" creationId="{FF89A2A3-8FB4-4D4F-849F-01EF3C9EE62D}"/>
          </ac:cxnSpMkLst>
        </pc:cxnChg>
        <pc:cxnChg chg="del">
          <ac:chgData name="Jae Yun Kim" userId="0ceaca738552c257" providerId="LiveId" clId="{9FE4782E-8B32-8249-A18B-526C82ED798F}" dt="2020-03-28T07:43:07.201" v="7714" actId="478"/>
          <ac:cxnSpMkLst>
            <pc:docMk/>
            <pc:sldMk cId="2915841158" sldId="355"/>
            <ac:cxnSpMk id="135" creationId="{17FFB52E-F57E-1D44-92F3-8266CDEC0614}"/>
          </ac:cxnSpMkLst>
        </pc:cxnChg>
        <pc:cxnChg chg="del">
          <ac:chgData name="Jae Yun Kim" userId="0ceaca738552c257" providerId="LiveId" clId="{9FE4782E-8B32-8249-A18B-526C82ED798F}" dt="2020-03-28T07:43:07.201" v="7714" actId="478"/>
          <ac:cxnSpMkLst>
            <pc:docMk/>
            <pc:sldMk cId="2915841158" sldId="355"/>
            <ac:cxnSpMk id="138" creationId="{286154F5-0CE4-DC4C-ABEE-373C2A7560AA}"/>
          </ac:cxnSpMkLst>
        </pc:cxnChg>
        <pc:cxnChg chg="del">
          <ac:chgData name="Jae Yun Kim" userId="0ceaca738552c257" providerId="LiveId" clId="{9FE4782E-8B32-8249-A18B-526C82ED798F}" dt="2020-03-28T07:43:07.201" v="7714" actId="478"/>
          <ac:cxnSpMkLst>
            <pc:docMk/>
            <pc:sldMk cId="2915841158" sldId="355"/>
            <ac:cxnSpMk id="139" creationId="{3D5B07C0-4721-B84B-B924-47FAE773071E}"/>
          </ac:cxnSpMkLst>
        </pc:cxnChg>
      </pc:sldChg>
      <pc:sldChg chg="modSp add">
        <pc:chgData name="Jae Yun Kim" userId="0ceaca738552c257" providerId="LiveId" clId="{9FE4782E-8B32-8249-A18B-526C82ED798F}" dt="2020-03-28T07:35:50.600" v="7604" actId="20577"/>
        <pc:sldMkLst>
          <pc:docMk/>
          <pc:sldMk cId="1056342030" sldId="356"/>
        </pc:sldMkLst>
        <pc:spChg chg="mod">
          <ac:chgData name="Jae Yun Kim" userId="0ceaca738552c257" providerId="LiveId" clId="{9FE4782E-8B32-8249-A18B-526C82ED798F}" dt="2020-03-28T07:27:27.639" v="6356"/>
          <ac:spMkLst>
            <pc:docMk/>
            <pc:sldMk cId="1056342030" sldId="356"/>
            <ac:spMk id="2" creationId="{37300051-878E-4A42-BD09-C06A77F20EEE}"/>
          </ac:spMkLst>
        </pc:spChg>
        <pc:spChg chg="mod">
          <ac:chgData name="Jae Yun Kim" userId="0ceaca738552c257" providerId="LiveId" clId="{9FE4782E-8B32-8249-A18B-526C82ED798F}" dt="2020-03-28T07:35:50.600" v="7604" actId="20577"/>
          <ac:spMkLst>
            <pc:docMk/>
            <pc:sldMk cId="1056342030" sldId="356"/>
            <ac:spMk id="3" creationId="{3B1DAF0D-AA56-4340-B948-8817CD69B403}"/>
          </ac:spMkLst>
        </pc:spChg>
        <pc:spChg chg="mod">
          <ac:chgData name="Jae Yun Kim" userId="0ceaca738552c257" providerId="LiveId" clId="{9FE4782E-8B32-8249-A18B-526C82ED798F}" dt="2020-03-28T07:27:34.003" v="6360" actId="20577"/>
          <ac:spMkLst>
            <pc:docMk/>
            <pc:sldMk cId="1056342030" sldId="356"/>
            <ac:spMk id="5" creationId="{10CE1818-EC84-644E-955D-59B6863BB382}"/>
          </ac:spMkLst>
        </pc:spChg>
      </pc:sldChg>
      <pc:sldChg chg="addSp delSp modSp add">
        <pc:chgData name="Jae Yun Kim" userId="0ceaca738552c257" providerId="LiveId" clId="{9FE4782E-8B32-8249-A18B-526C82ED798F}" dt="2020-03-28T07:44:42.259" v="7792" actId="478"/>
        <pc:sldMkLst>
          <pc:docMk/>
          <pc:sldMk cId="799944475" sldId="357"/>
        </pc:sldMkLst>
        <pc:spChg chg="mod">
          <ac:chgData name="Jae Yun Kim" userId="0ceaca738552c257" providerId="LiveId" clId="{9FE4782E-8B32-8249-A18B-526C82ED798F}" dt="2020-03-28T07:44:20.891" v="7789" actId="20577"/>
          <ac:spMkLst>
            <pc:docMk/>
            <pc:sldMk cId="799944475" sldId="357"/>
            <ac:spMk id="5" creationId="{D0639AC5-F239-8C47-AAC7-822E2B58EE91}"/>
          </ac:spMkLst>
        </pc:spChg>
        <pc:spChg chg="mod">
          <ac:chgData name="Jae Yun Kim" userId="0ceaca738552c257" providerId="LiveId" clId="{9FE4782E-8B32-8249-A18B-526C82ED798F}" dt="2020-03-28T07:43:24.172" v="7748" actId="20577"/>
          <ac:spMkLst>
            <pc:docMk/>
            <pc:sldMk cId="799944475" sldId="357"/>
            <ac:spMk id="40" creationId="{2A1AC604-84B8-394E-8C22-45331B57BB0E}"/>
          </ac:spMkLst>
        </pc:spChg>
        <pc:spChg chg="add mod">
          <ac:chgData name="Jae Yun Kim" userId="0ceaca738552c257" providerId="LiveId" clId="{9FE4782E-8B32-8249-A18B-526C82ED798F}" dt="2020-03-28T07:39:10.052" v="7633" actId="164"/>
          <ac:spMkLst>
            <pc:docMk/>
            <pc:sldMk cId="799944475" sldId="357"/>
            <ac:spMk id="51" creationId="{E8B4E2AA-8612-3144-BCBF-A4402B25F0C5}"/>
          </ac:spMkLst>
        </pc:spChg>
        <pc:spChg chg="mod">
          <ac:chgData name="Jae Yun Kim" userId="0ceaca738552c257" providerId="LiveId" clId="{9FE4782E-8B32-8249-A18B-526C82ED798F}" dt="2020-03-28T07:43:18.550" v="7736" actId="20577"/>
          <ac:spMkLst>
            <pc:docMk/>
            <pc:sldMk cId="799944475" sldId="357"/>
            <ac:spMk id="66" creationId="{B8F70DAE-3FE4-0543-92D5-CDD4F45D686A}"/>
          </ac:spMkLst>
        </pc:spChg>
        <pc:spChg chg="mod">
          <ac:chgData name="Jae Yun Kim" userId="0ceaca738552c257" providerId="LiveId" clId="{9FE4782E-8B32-8249-A18B-526C82ED798F}" dt="2020-03-28T07:43:27.843" v="7749"/>
          <ac:spMkLst>
            <pc:docMk/>
            <pc:sldMk cId="799944475" sldId="357"/>
            <ac:spMk id="87" creationId="{B2EA33D7-C715-674B-8778-55CE79A320A1}"/>
          </ac:spMkLst>
        </pc:spChg>
        <pc:spChg chg="mod">
          <ac:chgData name="Jae Yun Kim" userId="0ceaca738552c257" providerId="LiveId" clId="{9FE4782E-8B32-8249-A18B-526C82ED798F}" dt="2020-03-28T07:43:39.037" v="7773" actId="20577"/>
          <ac:spMkLst>
            <pc:docMk/>
            <pc:sldMk cId="799944475" sldId="357"/>
            <ac:spMk id="123" creationId="{A91ECD77-EE07-0C47-BE99-34520B8F3B28}"/>
          </ac:spMkLst>
        </pc:spChg>
        <pc:spChg chg="del">
          <ac:chgData name="Jae Yun Kim" userId="0ceaca738552c257" providerId="LiveId" clId="{9FE4782E-8B32-8249-A18B-526C82ED798F}" dt="2020-03-28T07:39:47.509" v="7640" actId="478"/>
          <ac:spMkLst>
            <pc:docMk/>
            <pc:sldMk cId="799944475" sldId="357"/>
            <ac:spMk id="134" creationId="{81910419-C741-494E-8F0C-A5AB0CEF61D8}"/>
          </ac:spMkLst>
        </pc:spChg>
        <pc:spChg chg="del">
          <ac:chgData name="Jae Yun Kim" userId="0ceaca738552c257" providerId="LiveId" clId="{9FE4782E-8B32-8249-A18B-526C82ED798F}" dt="2020-03-28T07:39:47.509" v="7640" actId="478"/>
          <ac:spMkLst>
            <pc:docMk/>
            <pc:sldMk cId="799944475" sldId="357"/>
            <ac:spMk id="136" creationId="{27144D1B-A210-5943-8956-6BCF7B147950}"/>
          </ac:spMkLst>
        </pc:spChg>
        <pc:spChg chg="del">
          <ac:chgData name="Jae Yun Kim" userId="0ceaca738552c257" providerId="LiveId" clId="{9FE4782E-8B32-8249-A18B-526C82ED798F}" dt="2020-03-28T07:40:21.426" v="7657" actId="478"/>
          <ac:spMkLst>
            <pc:docMk/>
            <pc:sldMk cId="799944475" sldId="357"/>
            <ac:spMk id="137" creationId="{FC13675E-527C-3B4F-B1B7-003EB8BBE707}"/>
          </ac:spMkLst>
        </pc:spChg>
        <pc:spChg chg="del mod">
          <ac:chgData name="Jae Yun Kim" userId="0ceaca738552c257" providerId="LiveId" clId="{9FE4782E-8B32-8249-A18B-526C82ED798F}" dt="2020-03-28T07:40:28.916" v="7659" actId="478"/>
          <ac:spMkLst>
            <pc:docMk/>
            <pc:sldMk cId="799944475" sldId="357"/>
            <ac:spMk id="140" creationId="{4C83ABF9-6023-874A-B667-88A03196FA78}"/>
          </ac:spMkLst>
        </pc:spChg>
        <pc:spChg chg="add mod">
          <ac:chgData name="Jae Yun Kim" userId="0ceaca738552c257" providerId="LiveId" clId="{9FE4782E-8B32-8249-A18B-526C82ED798F}" dt="2020-03-28T07:39:10.052" v="7633" actId="164"/>
          <ac:spMkLst>
            <pc:docMk/>
            <pc:sldMk cId="799944475" sldId="357"/>
            <ac:spMk id="141" creationId="{3C1D15A6-8E8E-DE49-B75F-08C99F54725E}"/>
          </ac:spMkLst>
        </pc:spChg>
        <pc:spChg chg="add mod">
          <ac:chgData name="Jae Yun Kim" userId="0ceaca738552c257" providerId="LiveId" clId="{9FE4782E-8B32-8249-A18B-526C82ED798F}" dt="2020-03-28T07:39:10.052" v="7633" actId="164"/>
          <ac:spMkLst>
            <pc:docMk/>
            <pc:sldMk cId="799944475" sldId="357"/>
            <ac:spMk id="142" creationId="{E636195F-13D1-394C-86E8-0F2A2494F1A1}"/>
          </ac:spMkLst>
        </pc:spChg>
        <pc:spChg chg="add mod">
          <ac:chgData name="Jae Yun Kim" userId="0ceaca738552c257" providerId="LiveId" clId="{9FE4782E-8B32-8249-A18B-526C82ED798F}" dt="2020-03-28T07:40:04.362" v="7654" actId="1076"/>
          <ac:spMkLst>
            <pc:docMk/>
            <pc:sldMk cId="799944475" sldId="357"/>
            <ac:spMk id="143" creationId="{2DE67193-6B94-C945-9E41-CC73173C1944}"/>
          </ac:spMkLst>
        </pc:spChg>
        <pc:spChg chg="add mod">
          <ac:chgData name="Jae Yun Kim" userId="0ceaca738552c257" providerId="LiveId" clId="{9FE4782E-8B32-8249-A18B-526C82ED798F}" dt="2020-03-28T07:41:39.792" v="7683" actId="1076"/>
          <ac:spMkLst>
            <pc:docMk/>
            <pc:sldMk cId="799944475" sldId="357"/>
            <ac:spMk id="144" creationId="{9011439C-9411-6842-834C-14B7AEF97F98}"/>
          </ac:spMkLst>
        </pc:spChg>
        <pc:grpChg chg="add mod">
          <ac:chgData name="Jae Yun Kim" userId="0ceaca738552c257" providerId="LiveId" clId="{9FE4782E-8B32-8249-A18B-526C82ED798F}" dt="2020-03-28T07:39:00.345" v="7629" actId="164"/>
          <ac:grpSpMkLst>
            <pc:docMk/>
            <pc:sldMk cId="799944475" sldId="357"/>
            <ac:grpSpMk id="52" creationId="{D253B85B-2C16-9149-8BB2-E43C36A34813}"/>
          </ac:grpSpMkLst>
        </pc:grpChg>
        <pc:grpChg chg="add mod">
          <ac:chgData name="Jae Yun Kim" userId="0ceaca738552c257" providerId="LiveId" clId="{9FE4782E-8B32-8249-A18B-526C82ED798F}" dt="2020-03-28T07:39:10.052" v="7633" actId="164"/>
          <ac:grpSpMkLst>
            <pc:docMk/>
            <pc:sldMk cId="799944475" sldId="357"/>
            <ac:grpSpMk id="53" creationId="{24827CDF-9D7E-7943-8B24-6FC88D80EB65}"/>
          </ac:grpSpMkLst>
        </pc:grpChg>
        <pc:grpChg chg="mod">
          <ac:chgData name="Jae Yun Kim" userId="0ceaca738552c257" providerId="LiveId" clId="{9FE4782E-8B32-8249-A18B-526C82ED798F}" dt="2020-03-28T07:39:35.496" v="7637"/>
          <ac:grpSpMkLst>
            <pc:docMk/>
            <pc:sldMk cId="799944475" sldId="357"/>
            <ac:grpSpMk id="64" creationId="{207B6572-B911-9243-93BC-A68AFC901D35}"/>
          </ac:grpSpMkLst>
        </pc:grpChg>
        <pc:grpChg chg="mod">
          <ac:chgData name="Jae Yun Kim" userId="0ceaca738552c257" providerId="LiveId" clId="{9FE4782E-8B32-8249-A18B-526C82ED798F}" dt="2020-03-28T07:43:27.843" v="7749"/>
          <ac:grpSpMkLst>
            <pc:docMk/>
            <pc:sldMk cId="799944475" sldId="357"/>
            <ac:grpSpMk id="85" creationId="{CF671079-D361-A84C-AD7B-B8784D037860}"/>
          </ac:grpSpMkLst>
        </pc:grpChg>
        <pc:grpChg chg="mod">
          <ac:chgData name="Jae Yun Kim" userId="0ceaca738552c257" providerId="LiveId" clId="{9FE4782E-8B32-8249-A18B-526C82ED798F}" dt="2020-03-28T07:40:40.821" v="7660"/>
          <ac:grpSpMkLst>
            <pc:docMk/>
            <pc:sldMk cId="799944475" sldId="357"/>
            <ac:grpSpMk id="121" creationId="{D54ED870-A648-1142-852B-28AC64D3AD13}"/>
          </ac:grpSpMkLst>
        </pc:grpChg>
        <pc:picChg chg="mod">
          <ac:chgData name="Jae Yun Kim" userId="0ceaca738552c257" providerId="LiveId" clId="{9FE4782E-8B32-8249-A18B-526C82ED798F}" dt="2020-03-28T07:40:40.821" v="7660"/>
          <ac:picMkLst>
            <pc:docMk/>
            <pc:sldMk cId="799944475" sldId="357"/>
            <ac:picMk id="50" creationId="{E3E17D40-5C7D-1849-80D1-03D2D43C8FC6}"/>
          </ac:picMkLst>
        </pc:picChg>
        <pc:picChg chg="mod">
          <ac:chgData name="Jae Yun Kim" userId="0ceaca738552c257" providerId="LiveId" clId="{9FE4782E-8B32-8249-A18B-526C82ED798F}" dt="2020-03-28T07:39:29.544" v="7636"/>
          <ac:picMkLst>
            <pc:docMk/>
            <pc:sldMk cId="799944475" sldId="357"/>
            <ac:picMk id="58" creationId="{4C1579F6-119A-A340-9989-31667CD6C230}"/>
          </ac:picMkLst>
        </pc:picChg>
        <pc:cxnChg chg="mod">
          <ac:chgData name="Jae Yun Kim" userId="0ceaca738552c257" providerId="LiveId" clId="{9FE4782E-8B32-8249-A18B-526C82ED798F}" dt="2020-03-28T07:41:14.850" v="7662" actId="208"/>
          <ac:cxnSpMkLst>
            <pc:docMk/>
            <pc:sldMk cId="799944475" sldId="357"/>
            <ac:cxnSpMk id="73" creationId="{752A4BC7-ACF2-3C4A-86C7-BB853A88703B}"/>
          </ac:cxnSpMkLst>
        </pc:cxnChg>
        <pc:cxnChg chg="mod">
          <ac:chgData name="Jae Yun Kim" userId="0ceaca738552c257" providerId="LiveId" clId="{9FE4782E-8B32-8249-A18B-526C82ED798F}" dt="2020-03-28T07:41:14.850" v="7662" actId="208"/>
          <ac:cxnSpMkLst>
            <pc:docMk/>
            <pc:sldMk cId="799944475" sldId="357"/>
            <ac:cxnSpMk id="74" creationId="{7FE7A7B7-C03A-2241-92E9-7C64E95230BC}"/>
          </ac:cxnSpMkLst>
        </pc:cxnChg>
        <pc:cxnChg chg="mod">
          <ac:chgData name="Jae Yun Kim" userId="0ceaca738552c257" providerId="LiveId" clId="{9FE4782E-8B32-8249-A18B-526C82ED798F}" dt="2020-03-28T07:41:14.850" v="7662" actId="208"/>
          <ac:cxnSpMkLst>
            <pc:docMk/>
            <pc:sldMk cId="799944475" sldId="357"/>
            <ac:cxnSpMk id="75" creationId="{A9F5F665-9D7E-F346-BB84-659A6ECA15CB}"/>
          </ac:cxnSpMkLst>
        </pc:cxnChg>
        <pc:cxnChg chg="mod">
          <ac:chgData name="Jae Yun Kim" userId="0ceaca738552c257" providerId="LiveId" clId="{9FE4782E-8B32-8249-A18B-526C82ED798F}" dt="2020-03-28T07:40:56.777" v="7661" actId="208"/>
          <ac:cxnSpMkLst>
            <pc:docMk/>
            <pc:sldMk cId="799944475" sldId="357"/>
            <ac:cxnSpMk id="130" creationId="{B6AF2CD4-92A2-6F4F-89E5-B25BA3186BDE}"/>
          </ac:cxnSpMkLst>
        </pc:cxnChg>
        <pc:cxnChg chg="mod">
          <ac:chgData name="Jae Yun Kim" userId="0ceaca738552c257" providerId="LiveId" clId="{9FE4782E-8B32-8249-A18B-526C82ED798F}" dt="2020-03-28T07:40:56.777" v="7661" actId="208"/>
          <ac:cxnSpMkLst>
            <pc:docMk/>
            <pc:sldMk cId="799944475" sldId="357"/>
            <ac:cxnSpMk id="131" creationId="{3A440022-E5AE-EA42-9566-FC1E6669FC5F}"/>
          </ac:cxnSpMkLst>
        </pc:cxnChg>
        <pc:cxnChg chg="mod">
          <ac:chgData name="Jae Yun Kim" userId="0ceaca738552c257" providerId="LiveId" clId="{9FE4782E-8B32-8249-A18B-526C82ED798F}" dt="2020-03-28T07:40:56.777" v="7661" actId="208"/>
          <ac:cxnSpMkLst>
            <pc:docMk/>
            <pc:sldMk cId="799944475" sldId="357"/>
            <ac:cxnSpMk id="132" creationId="{B2D3352C-EFE7-294F-863E-13D2F19C70CB}"/>
          </ac:cxnSpMkLst>
        </pc:cxnChg>
        <pc:cxnChg chg="del">
          <ac:chgData name="Jae Yun Kim" userId="0ceaca738552c257" providerId="LiveId" clId="{9FE4782E-8B32-8249-A18B-526C82ED798F}" dt="2020-03-28T07:39:40.337" v="7638" actId="478"/>
          <ac:cxnSpMkLst>
            <pc:docMk/>
            <pc:sldMk cId="799944475" sldId="357"/>
            <ac:cxnSpMk id="133" creationId="{FF89A2A3-8FB4-4D4F-849F-01EF3C9EE62D}"/>
          </ac:cxnSpMkLst>
        </pc:cxnChg>
        <pc:cxnChg chg="del">
          <ac:chgData name="Jae Yun Kim" userId="0ceaca738552c257" providerId="LiveId" clId="{9FE4782E-8B32-8249-A18B-526C82ED798F}" dt="2020-03-28T07:40:21.426" v="7657" actId="478"/>
          <ac:cxnSpMkLst>
            <pc:docMk/>
            <pc:sldMk cId="799944475" sldId="357"/>
            <ac:cxnSpMk id="135" creationId="{17FFB52E-F57E-1D44-92F3-8266CDEC0614}"/>
          </ac:cxnSpMkLst>
        </pc:cxnChg>
        <pc:cxnChg chg="del">
          <ac:chgData name="Jae Yun Kim" userId="0ceaca738552c257" providerId="LiveId" clId="{9FE4782E-8B32-8249-A18B-526C82ED798F}" dt="2020-03-28T07:39:42.826" v="7639" actId="478"/>
          <ac:cxnSpMkLst>
            <pc:docMk/>
            <pc:sldMk cId="799944475" sldId="357"/>
            <ac:cxnSpMk id="138" creationId="{286154F5-0CE4-DC4C-ABEE-373C2A7560AA}"/>
          </ac:cxnSpMkLst>
        </pc:cxnChg>
        <pc:cxnChg chg="del mod">
          <ac:chgData name="Jae Yun Kim" userId="0ceaca738552c257" providerId="LiveId" clId="{9FE4782E-8B32-8249-A18B-526C82ED798F}" dt="2020-03-28T07:43:11.323" v="7715" actId="478"/>
          <ac:cxnSpMkLst>
            <pc:docMk/>
            <pc:sldMk cId="799944475" sldId="357"/>
            <ac:cxnSpMk id="139" creationId="{3D5B07C0-4721-B84B-B924-47FAE773071E}"/>
          </ac:cxnSpMkLst>
        </pc:cxnChg>
        <pc:cxnChg chg="add del mod">
          <ac:chgData name="Jae Yun Kim" userId="0ceaca738552c257" providerId="LiveId" clId="{9FE4782E-8B32-8249-A18B-526C82ED798F}" dt="2020-03-28T07:44:42.259" v="7792" actId="478"/>
          <ac:cxnSpMkLst>
            <pc:docMk/>
            <pc:sldMk cId="799944475" sldId="357"/>
            <ac:cxnSpMk id="145" creationId="{A4719C90-D677-A94B-A553-EEADE1021F7C}"/>
          </ac:cxnSpMkLst>
        </pc:cxnChg>
      </pc:sldChg>
    </pc:docChg>
  </pc:docChgLst>
  <pc:docChgLst>
    <pc:chgData name="Kim Jae Yun" userId="0ceaca738552c257" providerId="LiveId" clId="{198DEED7-1091-43E7-9C35-2160CB462906}"/>
    <pc:docChg chg="undo redo custSel addSld delSld modSld">
      <pc:chgData name="Kim Jae Yun" userId="0ceaca738552c257" providerId="LiveId" clId="{198DEED7-1091-43E7-9C35-2160CB462906}" dt="2021-04-14T15:28:15.234" v="14916" actId="164"/>
      <pc:docMkLst>
        <pc:docMk/>
      </pc:docMkLst>
      <pc:sldChg chg="modSp mod">
        <pc:chgData name="Kim Jae Yun" userId="0ceaca738552c257" providerId="LiveId" clId="{198DEED7-1091-43E7-9C35-2160CB462906}" dt="2021-04-11T16:08:30.030" v="12323" actId="6549"/>
        <pc:sldMkLst>
          <pc:docMk/>
          <pc:sldMk cId="662318859" sldId="256"/>
        </pc:sldMkLst>
        <pc:spChg chg="mod">
          <ac:chgData name="Kim Jae Yun" userId="0ceaca738552c257" providerId="LiveId" clId="{198DEED7-1091-43E7-9C35-2160CB462906}" dt="2021-04-11T16:08:30.030" v="12323" actId="6549"/>
          <ac:spMkLst>
            <pc:docMk/>
            <pc:sldMk cId="662318859" sldId="256"/>
            <ac:spMk id="6" creationId="{9B3AFD4D-309A-8943-9B36-FC18078A7179}"/>
          </ac:spMkLst>
        </pc:spChg>
      </pc:sldChg>
      <pc:sldChg chg="del">
        <pc:chgData name="Kim Jae Yun" userId="0ceaca738552c257" providerId="LiveId" clId="{198DEED7-1091-43E7-9C35-2160CB462906}" dt="2021-04-11T16:39:04.472" v="14889" actId="47"/>
        <pc:sldMkLst>
          <pc:docMk/>
          <pc:sldMk cId="3378874333" sldId="262"/>
        </pc:sldMkLst>
      </pc:sldChg>
      <pc:sldChg chg="modSp mod">
        <pc:chgData name="Kim Jae Yun" userId="0ceaca738552c257" providerId="LiveId" clId="{198DEED7-1091-43E7-9C35-2160CB462906}" dt="2021-04-11T16:39:41.856" v="14914" actId="20577"/>
        <pc:sldMkLst>
          <pc:docMk/>
          <pc:sldMk cId="3175474999" sldId="327"/>
        </pc:sldMkLst>
        <pc:spChg chg="mod">
          <ac:chgData name="Kim Jae Yun" userId="0ceaca738552c257" providerId="LiveId" clId="{198DEED7-1091-43E7-9C35-2160CB462906}" dt="2021-04-11T16:39:41.856" v="14914" actId="20577"/>
          <ac:spMkLst>
            <pc:docMk/>
            <pc:sldMk cId="3175474999" sldId="327"/>
            <ac:spMk id="3" creationId="{450D1EF5-DAF0-E34D-AC49-DFE7E88EFEA3}"/>
          </ac:spMkLst>
        </pc:spChg>
        <pc:spChg chg="mod">
          <ac:chgData name="Kim Jae Yun" userId="0ceaca738552c257" providerId="LiveId" clId="{198DEED7-1091-43E7-9C35-2160CB462906}" dt="2021-04-11T16:39:19.904" v="14894" actId="20577"/>
          <ac:spMkLst>
            <pc:docMk/>
            <pc:sldMk cId="3175474999" sldId="327"/>
            <ac:spMk id="5" creationId="{D4BB380B-A0D1-8945-8EF3-327EBA1C083D}"/>
          </ac:spMkLst>
        </pc:spChg>
      </pc:sldChg>
      <pc:sldChg chg="modSp mod">
        <pc:chgData name="Kim Jae Yun" userId="0ceaca738552c257" providerId="LiveId" clId="{198DEED7-1091-43E7-9C35-2160CB462906}" dt="2021-04-10T09:14:00.889" v="716" actId="20577"/>
        <pc:sldMkLst>
          <pc:docMk/>
          <pc:sldMk cId="1536546986" sldId="329"/>
        </pc:sldMkLst>
        <pc:spChg chg="mod">
          <ac:chgData name="Kim Jae Yun" userId="0ceaca738552c257" providerId="LiveId" clId="{198DEED7-1091-43E7-9C35-2160CB462906}" dt="2021-04-10T09:12:49.212" v="620" actId="20577"/>
          <ac:spMkLst>
            <pc:docMk/>
            <pc:sldMk cId="1536546986" sldId="329"/>
            <ac:spMk id="3" creationId="{6A947D17-966B-A946-9396-8A58DF513082}"/>
          </ac:spMkLst>
        </pc:spChg>
        <pc:spChg chg="mod">
          <ac:chgData name="Kim Jae Yun" userId="0ceaca738552c257" providerId="LiveId" clId="{198DEED7-1091-43E7-9C35-2160CB462906}" dt="2021-04-10T09:14:00.889" v="716" actId="20577"/>
          <ac:spMkLst>
            <pc:docMk/>
            <pc:sldMk cId="1536546986" sldId="329"/>
            <ac:spMk id="5" creationId="{BFF87C9E-2D07-BB47-AFDD-95E7CFED0D95}"/>
          </ac:spMkLst>
        </pc:spChg>
      </pc:sldChg>
      <pc:sldChg chg="modSp mod">
        <pc:chgData name="Kim Jae Yun" userId="0ceaca738552c257" providerId="LiveId" clId="{198DEED7-1091-43E7-9C35-2160CB462906}" dt="2021-04-10T17:16:23.158" v="3885" actId="20577"/>
        <pc:sldMkLst>
          <pc:docMk/>
          <pc:sldMk cId="3026830942" sldId="330"/>
        </pc:sldMkLst>
        <pc:spChg chg="mod">
          <ac:chgData name="Kim Jae Yun" userId="0ceaca738552c257" providerId="LiveId" clId="{198DEED7-1091-43E7-9C35-2160CB462906}" dt="2021-04-10T17:16:23.158" v="3885" actId="20577"/>
          <ac:spMkLst>
            <pc:docMk/>
            <pc:sldMk cId="3026830942" sldId="330"/>
            <ac:spMk id="3" creationId="{F129AD1F-72AD-4449-8393-A498AC572CA0}"/>
          </ac:spMkLst>
        </pc:spChg>
        <pc:spChg chg="mod">
          <ac:chgData name="Kim Jae Yun" userId="0ceaca738552c257" providerId="LiveId" clId="{198DEED7-1091-43E7-9C35-2160CB462906}" dt="2021-04-10T14:35:28.930" v="2693"/>
          <ac:spMkLst>
            <pc:docMk/>
            <pc:sldMk cId="3026830942" sldId="330"/>
            <ac:spMk id="5" creationId="{EDA7930F-3D51-CF4B-A89E-42CD3FE3A093}"/>
          </ac:spMkLst>
        </pc:spChg>
      </pc:sldChg>
      <pc:sldChg chg="addSp delSp modSp mod chgLayout">
        <pc:chgData name="Kim Jae Yun" userId="0ceaca738552c257" providerId="LiveId" clId="{198DEED7-1091-43E7-9C35-2160CB462906}" dt="2021-04-11T16:37:35.793" v="14880"/>
        <pc:sldMkLst>
          <pc:docMk/>
          <pc:sldMk cId="3200797767" sldId="334"/>
        </pc:sldMkLst>
        <pc:spChg chg="mod ord">
          <ac:chgData name="Kim Jae Yun" userId="0ceaca738552c257" providerId="LiveId" clId="{198DEED7-1091-43E7-9C35-2160CB462906}" dt="2021-04-11T16:17:38.669" v="13200" actId="6264"/>
          <ac:spMkLst>
            <pc:docMk/>
            <pc:sldMk cId="3200797767" sldId="334"/>
            <ac:spMk id="2" creationId="{C8202A19-0190-CA4E-924C-271C96D0A090}"/>
          </ac:spMkLst>
        </pc:spChg>
        <pc:spChg chg="mod ord">
          <ac:chgData name="Kim Jae Yun" userId="0ceaca738552c257" providerId="LiveId" clId="{198DEED7-1091-43E7-9C35-2160CB462906}" dt="2021-04-11T16:18:03.769" v="13222" actId="6549"/>
          <ac:spMkLst>
            <pc:docMk/>
            <pc:sldMk cId="3200797767" sldId="334"/>
            <ac:spMk id="5" creationId="{467D70E7-D694-924E-AB4E-714D02EAE288}"/>
          </ac:spMkLst>
        </pc:spChg>
        <pc:spChg chg="add del mod">
          <ac:chgData name="Kim Jae Yun" userId="0ceaca738552c257" providerId="LiveId" clId="{198DEED7-1091-43E7-9C35-2160CB462906}" dt="2021-04-11T16:37:35.548" v="14879" actId="478"/>
          <ac:spMkLst>
            <pc:docMk/>
            <pc:sldMk cId="3200797767" sldId="334"/>
            <ac:spMk id="8" creationId="{A700E9FE-9916-47F2-AC4C-DED2BA403FDF}"/>
          </ac:spMkLst>
        </pc:spChg>
        <pc:spChg chg="add del mod">
          <ac:chgData name="Kim Jae Yun" userId="0ceaca738552c257" providerId="LiveId" clId="{198DEED7-1091-43E7-9C35-2160CB462906}" dt="2021-04-11T16:37:35.548" v="14879" actId="478"/>
          <ac:spMkLst>
            <pc:docMk/>
            <pc:sldMk cId="3200797767" sldId="334"/>
            <ac:spMk id="9" creationId="{6AD3BA1E-46BE-4596-8A9C-B89797714422}"/>
          </ac:spMkLst>
        </pc:spChg>
        <pc:spChg chg="add del mod">
          <ac:chgData name="Kim Jae Yun" userId="0ceaca738552c257" providerId="LiveId" clId="{198DEED7-1091-43E7-9C35-2160CB462906}" dt="2021-04-11T16:37:35.548" v="14879" actId="478"/>
          <ac:spMkLst>
            <pc:docMk/>
            <pc:sldMk cId="3200797767" sldId="334"/>
            <ac:spMk id="10" creationId="{8AAA2AED-3C80-4DD7-99E7-614B8FF2DF04}"/>
          </ac:spMkLst>
        </pc:spChg>
        <pc:spChg chg="add del mod">
          <ac:chgData name="Kim Jae Yun" userId="0ceaca738552c257" providerId="LiveId" clId="{198DEED7-1091-43E7-9C35-2160CB462906}" dt="2021-04-11T16:37:35.548" v="14879" actId="478"/>
          <ac:spMkLst>
            <pc:docMk/>
            <pc:sldMk cId="3200797767" sldId="334"/>
            <ac:spMk id="11" creationId="{843E83FF-FCDC-4542-96B6-D950307AADF3}"/>
          </ac:spMkLst>
        </pc:spChg>
        <pc:spChg chg="add del mod">
          <ac:chgData name="Kim Jae Yun" userId="0ceaca738552c257" providerId="LiveId" clId="{198DEED7-1091-43E7-9C35-2160CB462906}" dt="2021-04-11T16:37:35.548" v="14879" actId="478"/>
          <ac:spMkLst>
            <pc:docMk/>
            <pc:sldMk cId="3200797767" sldId="334"/>
            <ac:spMk id="12" creationId="{120F3080-77E7-4399-B2D7-D08596FF4456}"/>
          </ac:spMkLst>
        </pc:spChg>
        <pc:spChg chg="add del mod">
          <ac:chgData name="Kim Jae Yun" userId="0ceaca738552c257" providerId="LiveId" clId="{198DEED7-1091-43E7-9C35-2160CB462906}" dt="2021-04-11T16:37:35.548" v="14879" actId="478"/>
          <ac:spMkLst>
            <pc:docMk/>
            <pc:sldMk cId="3200797767" sldId="334"/>
            <ac:spMk id="13" creationId="{5288B56C-2008-472E-9743-E2A4029ABA66}"/>
          </ac:spMkLst>
        </pc:spChg>
        <pc:spChg chg="add del mod">
          <ac:chgData name="Kim Jae Yun" userId="0ceaca738552c257" providerId="LiveId" clId="{198DEED7-1091-43E7-9C35-2160CB462906}" dt="2021-04-11T16:37:35.548" v="14879" actId="478"/>
          <ac:spMkLst>
            <pc:docMk/>
            <pc:sldMk cId="3200797767" sldId="334"/>
            <ac:spMk id="14" creationId="{B629CA81-28B4-489C-AF3A-90E97221AE4B}"/>
          </ac:spMkLst>
        </pc:spChg>
        <pc:spChg chg="add del mod">
          <ac:chgData name="Kim Jae Yun" userId="0ceaca738552c257" providerId="LiveId" clId="{198DEED7-1091-43E7-9C35-2160CB462906}" dt="2021-04-11T16:37:35.548" v="14879" actId="478"/>
          <ac:spMkLst>
            <pc:docMk/>
            <pc:sldMk cId="3200797767" sldId="334"/>
            <ac:spMk id="15" creationId="{CF7CCCE6-CBE8-494C-911C-D9CE9D75AB68}"/>
          </ac:spMkLst>
        </pc:spChg>
        <pc:spChg chg="add del mod">
          <ac:chgData name="Kim Jae Yun" userId="0ceaca738552c257" providerId="LiveId" clId="{198DEED7-1091-43E7-9C35-2160CB462906}" dt="2021-04-11T16:37:35.548" v="14879" actId="478"/>
          <ac:spMkLst>
            <pc:docMk/>
            <pc:sldMk cId="3200797767" sldId="334"/>
            <ac:spMk id="16" creationId="{72156DE9-1829-46E9-A7E9-909504371A31}"/>
          </ac:spMkLst>
        </pc:spChg>
        <pc:spChg chg="add del mod">
          <ac:chgData name="Kim Jae Yun" userId="0ceaca738552c257" providerId="LiveId" clId="{198DEED7-1091-43E7-9C35-2160CB462906}" dt="2021-04-11T16:37:35.548" v="14879" actId="478"/>
          <ac:spMkLst>
            <pc:docMk/>
            <pc:sldMk cId="3200797767" sldId="334"/>
            <ac:spMk id="17" creationId="{D738E03F-2D60-454D-A897-B970C90DD222}"/>
          </ac:spMkLst>
        </pc:spChg>
        <pc:spChg chg="add del mod">
          <ac:chgData name="Kim Jae Yun" userId="0ceaca738552c257" providerId="LiveId" clId="{198DEED7-1091-43E7-9C35-2160CB462906}" dt="2021-04-11T16:37:35.548" v="14879" actId="478"/>
          <ac:spMkLst>
            <pc:docMk/>
            <pc:sldMk cId="3200797767" sldId="334"/>
            <ac:spMk id="18" creationId="{DD00BFD6-F72B-4A34-A988-B5580A2E84CD}"/>
          </ac:spMkLst>
        </pc:spChg>
        <pc:spChg chg="add del mod">
          <ac:chgData name="Kim Jae Yun" userId="0ceaca738552c257" providerId="LiveId" clId="{198DEED7-1091-43E7-9C35-2160CB462906}" dt="2021-04-11T16:37:35.548" v="14879" actId="478"/>
          <ac:spMkLst>
            <pc:docMk/>
            <pc:sldMk cId="3200797767" sldId="334"/>
            <ac:spMk id="19" creationId="{1C591653-6381-4CB8-B5A3-22E9C4197A9E}"/>
          </ac:spMkLst>
        </pc:spChg>
        <pc:spChg chg="add del mod">
          <ac:chgData name="Kim Jae Yun" userId="0ceaca738552c257" providerId="LiveId" clId="{198DEED7-1091-43E7-9C35-2160CB462906}" dt="2021-04-11T16:37:35.548" v="14879" actId="478"/>
          <ac:spMkLst>
            <pc:docMk/>
            <pc:sldMk cId="3200797767" sldId="334"/>
            <ac:spMk id="20" creationId="{B84C6759-9159-4159-83DF-3F84FB5CDD90}"/>
          </ac:spMkLst>
        </pc:spChg>
        <pc:spChg chg="add del mod">
          <ac:chgData name="Kim Jae Yun" userId="0ceaca738552c257" providerId="LiveId" clId="{198DEED7-1091-43E7-9C35-2160CB462906}" dt="2021-04-11T16:37:35.548" v="14879" actId="478"/>
          <ac:spMkLst>
            <pc:docMk/>
            <pc:sldMk cId="3200797767" sldId="334"/>
            <ac:spMk id="21" creationId="{09B59163-8810-4276-94A4-B4F2C658082C}"/>
          </ac:spMkLst>
        </pc:spChg>
        <pc:spChg chg="add del mod">
          <ac:chgData name="Kim Jae Yun" userId="0ceaca738552c257" providerId="LiveId" clId="{198DEED7-1091-43E7-9C35-2160CB462906}" dt="2021-04-11T16:37:35.548" v="14879" actId="478"/>
          <ac:spMkLst>
            <pc:docMk/>
            <pc:sldMk cId="3200797767" sldId="334"/>
            <ac:spMk id="22" creationId="{5762F316-2040-47B5-9F08-2A3AC66E963C}"/>
          </ac:spMkLst>
        </pc:spChg>
        <pc:spChg chg="add del mod">
          <ac:chgData name="Kim Jae Yun" userId="0ceaca738552c257" providerId="LiveId" clId="{198DEED7-1091-43E7-9C35-2160CB462906}" dt="2021-04-11T16:37:35.548" v="14879" actId="478"/>
          <ac:spMkLst>
            <pc:docMk/>
            <pc:sldMk cId="3200797767" sldId="334"/>
            <ac:spMk id="23" creationId="{BD878161-DBDC-4F75-85E7-8F595A96F170}"/>
          </ac:spMkLst>
        </pc:spChg>
        <pc:spChg chg="add del mod">
          <ac:chgData name="Kim Jae Yun" userId="0ceaca738552c257" providerId="LiveId" clId="{198DEED7-1091-43E7-9C35-2160CB462906}" dt="2021-04-11T16:37:35.548" v="14879" actId="478"/>
          <ac:spMkLst>
            <pc:docMk/>
            <pc:sldMk cId="3200797767" sldId="334"/>
            <ac:spMk id="24" creationId="{3AB5BD10-9B82-405E-99F8-77121898EFB3}"/>
          </ac:spMkLst>
        </pc:spChg>
        <pc:spChg chg="add del mod">
          <ac:chgData name="Kim Jae Yun" userId="0ceaca738552c257" providerId="LiveId" clId="{198DEED7-1091-43E7-9C35-2160CB462906}" dt="2021-04-11T16:15:17.778" v="13157" actId="478"/>
          <ac:spMkLst>
            <pc:docMk/>
            <pc:sldMk cId="3200797767" sldId="334"/>
            <ac:spMk id="25" creationId="{300C405C-F1B6-4E6B-B644-F6A32A0701E1}"/>
          </ac:spMkLst>
        </pc:spChg>
        <pc:spChg chg="add del mod">
          <ac:chgData name="Kim Jae Yun" userId="0ceaca738552c257" providerId="LiveId" clId="{198DEED7-1091-43E7-9C35-2160CB462906}" dt="2021-04-11T16:37:35.548" v="14879" actId="478"/>
          <ac:spMkLst>
            <pc:docMk/>
            <pc:sldMk cId="3200797767" sldId="334"/>
            <ac:spMk id="28" creationId="{152B84EA-1414-415B-9D64-E5BEBE4FF476}"/>
          </ac:spMkLst>
        </pc:spChg>
        <pc:spChg chg="add del mod">
          <ac:chgData name="Kim Jae Yun" userId="0ceaca738552c257" providerId="LiveId" clId="{198DEED7-1091-43E7-9C35-2160CB462906}" dt="2021-04-11T16:37:35.548" v="14879" actId="478"/>
          <ac:spMkLst>
            <pc:docMk/>
            <pc:sldMk cId="3200797767" sldId="334"/>
            <ac:spMk id="29" creationId="{A26694EB-C27F-4D2F-9B2B-5CE5F1FBD9F8}"/>
          </ac:spMkLst>
        </pc:spChg>
        <pc:spChg chg="mod">
          <ac:chgData name="Kim Jae Yun" userId="0ceaca738552c257" providerId="LiveId" clId="{198DEED7-1091-43E7-9C35-2160CB462906}" dt="2021-04-11T16:17:06.187" v="13192"/>
          <ac:spMkLst>
            <pc:docMk/>
            <pc:sldMk cId="3200797767" sldId="334"/>
            <ac:spMk id="35" creationId="{121E92D0-DD2F-4086-8E75-28A331E51CB7}"/>
          </ac:spMkLst>
        </pc:spChg>
        <pc:spChg chg="mod">
          <ac:chgData name="Kim Jae Yun" userId="0ceaca738552c257" providerId="LiveId" clId="{198DEED7-1091-43E7-9C35-2160CB462906}" dt="2021-04-11T16:17:06.187" v="13192"/>
          <ac:spMkLst>
            <pc:docMk/>
            <pc:sldMk cId="3200797767" sldId="334"/>
            <ac:spMk id="36" creationId="{90AE8488-1182-4BAD-906C-60D244A0885C}"/>
          </ac:spMkLst>
        </pc:spChg>
        <pc:spChg chg="mod">
          <ac:chgData name="Kim Jae Yun" userId="0ceaca738552c257" providerId="LiveId" clId="{198DEED7-1091-43E7-9C35-2160CB462906}" dt="2021-04-11T16:17:06.187" v="13192"/>
          <ac:spMkLst>
            <pc:docMk/>
            <pc:sldMk cId="3200797767" sldId="334"/>
            <ac:spMk id="37" creationId="{3E7DF37A-E11D-4A7E-9415-72AF90B29391}"/>
          </ac:spMkLst>
        </pc:spChg>
        <pc:spChg chg="mod">
          <ac:chgData name="Kim Jae Yun" userId="0ceaca738552c257" providerId="LiveId" clId="{198DEED7-1091-43E7-9C35-2160CB462906}" dt="2021-04-11T16:17:06.187" v="13192"/>
          <ac:spMkLst>
            <pc:docMk/>
            <pc:sldMk cId="3200797767" sldId="334"/>
            <ac:spMk id="38" creationId="{77299B0C-D0BE-4FC5-BF7D-F203319B9923}"/>
          </ac:spMkLst>
        </pc:spChg>
        <pc:spChg chg="mod">
          <ac:chgData name="Kim Jae Yun" userId="0ceaca738552c257" providerId="LiveId" clId="{198DEED7-1091-43E7-9C35-2160CB462906}" dt="2021-04-11T16:17:06.187" v="13192"/>
          <ac:spMkLst>
            <pc:docMk/>
            <pc:sldMk cId="3200797767" sldId="334"/>
            <ac:spMk id="39" creationId="{94DF273D-DF7E-454E-A19A-01296B50B41E}"/>
          </ac:spMkLst>
        </pc:spChg>
        <pc:spChg chg="add del mod">
          <ac:chgData name="Kim Jae Yun" userId="0ceaca738552c257" providerId="LiveId" clId="{198DEED7-1091-43E7-9C35-2160CB462906}" dt="2021-04-11T16:17:38.669" v="13200" actId="6264"/>
          <ac:spMkLst>
            <pc:docMk/>
            <pc:sldMk cId="3200797767" sldId="334"/>
            <ac:spMk id="40" creationId="{1FC1AB17-704D-4792-A70C-12F74CD71288}"/>
          </ac:spMkLst>
        </pc:spChg>
        <pc:spChg chg="add del mod">
          <ac:chgData name="Kim Jae Yun" userId="0ceaca738552c257" providerId="LiveId" clId="{198DEED7-1091-43E7-9C35-2160CB462906}" dt="2021-04-11T16:17:38.669" v="13200" actId="6264"/>
          <ac:spMkLst>
            <pc:docMk/>
            <pc:sldMk cId="3200797767" sldId="334"/>
            <ac:spMk id="41" creationId="{7E8E242B-EBE0-4762-B21A-2FAF0F8D7D74}"/>
          </ac:spMkLst>
        </pc:spChg>
        <pc:spChg chg="add del mod">
          <ac:chgData name="Kim Jae Yun" userId="0ceaca738552c257" providerId="LiveId" clId="{198DEED7-1091-43E7-9C35-2160CB462906}" dt="2021-04-11T16:17:38.669" v="13200" actId="6264"/>
          <ac:spMkLst>
            <pc:docMk/>
            <pc:sldMk cId="3200797767" sldId="334"/>
            <ac:spMk id="42" creationId="{17D79943-2FF7-458D-A1DB-CBC2B5044AF9}"/>
          </ac:spMkLst>
        </pc:spChg>
        <pc:spChg chg="add mod">
          <ac:chgData name="Kim Jae Yun" userId="0ceaca738552c257" providerId="LiveId" clId="{198DEED7-1091-43E7-9C35-2160CB462906}" dt="2021-04-11T16:20:59.320" v="13624" actId="20577"/>
          <ac:spMkLst>
            <pc:docMk/>
            <pc:sldMk cId="3200797767" sldId="334"/>
            <ac:spMk id="44" creationId="{8C0DCE95-A5D3-4FF9-B613-5DCE1C9B10F8}"/>
          </ac:spMkLst>
        </pc:spChg>
        <pc:spChg chg="add mod">
          <ac:chgData name="Kim Jae Yun" userId="0ceaca738552c257" providerId="LiveId" clId="{198DEED7-1091-43E7-9C35-2160CB462906}" dt="2021-04-11T16:37:35.793" v="14880"/>
          <ac:spMkLst>
            <pc:docMk/>
            <pc:sldMk cId="3200797767" sldId="334"/>
            <ac:spMk id="47" creationId="{9ACA28AE-F445-4EB3-8471-D0923584671C}"/>
          </ac:spMkLst>
        </pc:spChg>
        <pc:spChg chg="add mod">
          <ac:chgData name="Kim Jae Yun" userId="0ceaca738552c257" providerId="LiveId" clId="{198DEED7-1091-43E7-9C35-2160CB462906}" dt="2021-04-11T16:37:35.793" v="14880"/>
          <ac:spMkLst>
            <pc:docMk/>
            <pc:sldMk cId="3200797767" sldId="334"/>
            <ac:spMk id="48" creationId="{2F05C65A-1DB2-4CEB-AFF7-6F0862EFBD6F}"/>
          </ac:spMkLst>
        </pc:spChg>
        <pc:spChg chg="add mod">
          <ac:chgData name="Kim Jae Yun" userId="0ceaca738552c257" providerId="LiveId" clId="{198DEED7-1091-43E7-9C35-2160CB462906}" dt="2021-04-11T16:37:35.793" v="14880"/>
          <ac:spMkLst>
            <pc:docMk/>
            <pc:sldMk cId="3200797767" sldId="334"/>
            <ac:spMk id="49" creationId="{3863DCE5-0E79-4EA4-B109-201CF5B532C6}"/>
          </ac:spMkLst>
        </pc:spChg>
        <pc:spChg chg="add mod">
          <ac:chgData name="Kim Jae Yun" userId="0ceaca738552c257" providerId="LiveId" clId="{198DEED7-1091-43E7-9C35-2160CB462906}" dt="2021-04-11T16:37:35.793" v="14880"/>
          <ac:spMkLst>
            <pc:docMk/>
            <pc:sldMk cId="3200797767" sldId="334"/>
            <ac:spMk id="50" creationId="{936F8645-1399-4BF5-9EE6-468AD43EB800}"/>
          </ac:spMkLst>
        </pc:spChg>
        <pc:spChg chg="add mod">
          <ac:chgData name="Kim Jae Yun" userId="0ceaca738552c257" providerId="LiveId" clId="{198DEED7-1091-43E7-9C35-2160CB462906}" dt="2021-04-11T16:37:35.793" v="14880"/>
          <ac:spMkLst>
            <pc:docMk/>
            <pc:sldMk cId="3200797767" sldId="334"/>
            <ac:spMk id="51" creationId="{BF4563A9-BF2A-4A19-88E1-1F8C1FA99675}"/>
          </ac:spMkLst>
        </pc:spChg>
        <pc:spChg chg="add mod">
          <ac:chgData name="Kim Jae Yun" userId="0ceaca738552c257" providerId="LiveId" clId="{198DEED7-1091-43E7-9C35-2160CB462906}" dt="2021-04-11T16:37:35.793" v="14880"/>
          <ac:spMkLst>
            <pc:docMk/>
            <pc:sldMk cId="3200797767" sldId="334"/>
            <ac:spMk id="52" creationId="{01EECE48-6333-4BB3-8A27-33304BDBFD2B}"/>
          </ac:spMkLst>
        </pc:spChg>
        <pc:spChg chg="add mod">
          <ac:chgData name="Kim Jae Yun" userId="0ceaca738552c257" providerId="LiveId" clId="{198DEED7-1091-43E7-9C35-2160CB462906}" dt="2021-04-11T16:37:35.793" v="14880"/>
          <ac:spMkLst>
            <pc:docMk/>
            <pc:sldMk cId="3200797767" sldId="334"/>
            <ac:spMk id="53" creationId="{C0189D32-C660-49FE-BE02-48CEA8311DEA}"/>
          </ac:spMkLst>
        </pc:spChg>
        <pc:spChg chg="add mod">
          <ac:chgData name="Kim Jae Yun" userId="0ceaca738552c257" providerId="LiveId" clId="{198DEED7-1091-43E7-9C35-2160CB462906}" dt="2021-04-11T16:37:35.793" v="14880"/>
          <ac:spMkLst>
            <pc:docMk/>
            <pc:sldMk cId="3200797767" sldId="334"/>
            <ac:spMk id="54" creationId="{290AA3AD-E32A-4B9D-BBD3-C2B020C4188C}"/>
          </ac:spMkLst>
        </pc:spChg>
        <pc:spChg chg="add mod">
          <ac:chgData name="Kim Jae Yun" userId="0ceaca738552c257" providerId="LiveId" clId="{198DEED7-1091-43E7-9C35-2160CB462906}" dt="2021-04-11T16:37:35.793" v="14880"/>
          <ac:spMkLst>
            <pc:docMk/>
            <pc:sldMk cId="3200797767" sldId="334"/>
            <ac:spMk id="55" creationId="{082D5E40-2C9F-429D-A6D7-9385D5D94CAF}"/>
          </ac:spMkLst>
        </pc:spChg>
        <pc:spChg chg="add mod">
          <ac:chgData name="Kim Jae Yun" userId="0ceaca738552c257" providerId="LiveId" clId="{198DEED7-1091-43E7-9C35-2160CB462906}" dt="2021-04-11T16:37:35.793" v="14880"/>
          <ac:spMkLst>
            <pc:docMk/>
            <pc:sldMk cId="3200797767" sldId="334"/>
            <ac:spMk id="56" creationId="{1DB415ED-5EF4-49BA-8EA6-ECFB067A7B65}"/>
          </ac:spMkLst>
        </pc:spChg>
        <pc:spChg chg="add mod">
          <ac:chgData name="Kim Jae Yun" userId="0ceaca738552c257" providerId="LiveId" clId="{198DEED7-1091-43E7-9C35-2160CB462906}" dt="2021-04-11T16:37:35.793" v="14880"/>
          <ac:spMkLst>
            <pc:docMk/>
            <pc:sldMk cId="3200797767" sldId="334"/>
            <ac:spMk id="57" creationId="{DC18DE1C-ACB8-47EC-9F52-283D29CB2865}"/>
          </ac:spMkLst>
        </pc:spChg>
        <pc:spChg chg="add mod">
          <ac:chgData name="Kim Jae Yun" userId="0ceaca738552c257" providerId="LiveId" clId="{198DEED7-1091-43E7-9C35-2160CB462906}" dt="2021-04-11T16:37:35.793" v="14880"/>
          <ac:spMkLst>
            <pc:docMk/>
            <pc:sldMk cId="3200797767" sldId="334"/>
            <ac:spMk id="58" creationId="{616F1909-5AD6-44AE-9BD3-2C38B348E499}"/>
          </ac:spMkLst>
        </pc:spChg>
        <pc:spChg chg="add mod">
          <ac:chgData name="Kim Jae Yun" userId="0ceaca738552c257" providerId="LiveId" clId="{198DEED7-1091-43E7-9C35-2160CB462906}" dt="2021-04-11T16:37:35.793" v="14880"/>
          <ac:spMkLst>
            <pc:docMk/>
            <pc:sldMk cId="3200797767" sldId="334"/>
            <ac:spMk id="59" creationId="{F8FA8892-5269-439D-BE73-871DFD252D0B}"/>
          </ac:spMkLst>
        </pc:spChg>
        <pc:spChg chg="add mod">
          <ac:chgData name="Kim Jae Yun" userId="0ceaca738552c257" providerId="LiveId" clId="{198DEED7-1091-43E7-9C35-2160CB462906}" dt="2021-04-11T16:37:35.793" v="14880"/>
          <ac:spMkLst>
            <pc:docMk/>
            <pc:sldMk cId="3200797767" sldId="334"/>
            <ac:spMk id="60" creationId="{3F0D1803-F7D6-4469-98FB-9CCDD6E0BC66}"/>
          </ac:spMkLst>
        </pc:spChg>
        <pc:spChg chg="add mod">
          <ac:chgData name="Kim Jae Yun" userId="0ceaca738552c257" providerId="LiveId" clId="{198DEED7-1091-43E7-9C35-2160CB462906}" dt="2021-04-11T16:37:35.793" v="14880"/>
          <ac:spMkLst>
            <pc:docMk/>
            <pc:sldMk cId="3200797767" sldId="334"/>
            <ac:spMk id="61" creationId="{EABCBC6C-6519-4E7C-9FE7-114FFCEC3B72}"/>
          </ac:spMkLst>
        </pc:spChg>
        <pc:spChg chg="add mod">
          <ac:chgData name="Kim Jae Yun" userId="0ceaca738552c257" providerId="LiveId" clId="{198DEED7-1091-43E7-9C35-2160CB462906}" dt="2021-04-11T16:37:35.793" v="14880"/>
          <ac:spMkLst>
            <pc:docMk/>
            <pc:sldMk cId="3200797767" sldId="334"/>
            <ac:spMk id="62" creationId="{58405BC5-16C4-41B3-97E7-EBE7DBF106EC}"/>
          </ac:spMkLst>
        </pc:spChg>
        <pc:spChg chg="add mod">
          <ac:chgData name="Kim Jae Yun" userId="0ceaca738552c257" providerId="LiveId" clId="{198DEED7-1091-43E7-9C35-2160CB462906}" dt="2021-04-11T16:37:35.793" v="14880"/>
          <ac:spMkLst>
            <pc:docMk/>
            <pc:sldMk cId="3200797767" sldId="334"/>
            <ac:spMk id="63" creationId="{E97005A7-24A0-4510-8B52-7212DDBE39D2}"/>
          </ac:spMkLst>
        </pc:spChg>
        <pc:spChg chg="add mod">
          <ac:chgData name="Kim Jae Yun" userId="0ceaca738552c257" providerId="LiveId" clId="{198DEED7-1091-43E7-9C35-2160CB462906}" dt="2021-04-11T16:37:35.793" v="14880"/>
          <ac:spMkLst>
            <pc:docMk/>
            <pc:sldMk cId="3200797767" sldId="334"/>
            <ac:spMk id="65" creationId="{118AC708-DA9F-43FF-958B-65969AE80455}"/>
          </ac:spMkLst>
        </pc:spChg>
        <pc:spChg chg="add mod">
          <ac:chgData name="Kim Jae Yun" userId="0ceaca738552c257" providerId="LiveId" clId="{198DEED7-1091-43E7-9C35-2160CB462906}" dt="2021-04-11T16:37:35.793" v="14880"/>
          <ac:spMkLst>
            <pc:docMk/>
            <pc:sldMk cId="3200797767" sldId="334"/>
            <ac:spMk id="66" creationId="{019E3C02-BC73-496E-BF15-AF19AB89710E}"/>
          </ac:spMkLst>
        </pc:spChg>
        <pc:spChg chg="mod">
          <ac:chgData name="Kim Jae Yun" userId="0ceaca738552c257" providerId="LiveId" clId="{198DEED7-1091-43E7-9C35-2160CB462906}" dt="2021-04-11T16:37:35.793" v="14880"/>
          <ac:spMkLst>
            <pc:docMk/>
            <pc:sldMk cId="3200797767" sldId="334"/>
            <ac:spMk id="71" creationId="{B75BCB09-D4A2-4D59-A35C-967A994AEA8D}"/>
          </ac:spMkLst>
        </pc:spChg>
        <pc:spChg chg="mod">
          <ac:chgData name="Kim Jae Yun" userId="0ceaca738552c257" providerId="LiveId" clId="{198DEED7-1091-43E7-9C35-2160CB462906}" dt="2021-04-11T16:37:35.793" v="14880"/>
          <ac:spMkLst>
            <pc:docMk/>
            <pc:sldMk cId="3200797767" sldId="334"/>
            <ac:spMk id="72" creationId="{57C05006-3515-41C2-A6A6-6C135565E698}"/>
          </ac:spMkLst>
        </pc:spChg>
        <pc:spChg chg="mod">
          <ac:chgData name="Kim Jae Yun" userId="0ceaca738552c257" providerId="LiveId" clId="{198DEED7-1091-43E7-9C35-2160CB462906}" dt="2021-04-11T16:37:35.793" v="14880"/>
          <ac:spMkLst>
            <pc:docMk/>
            <pc:sldMk cId="3200797767" sldId="334"/>
            <ac:spMk id="73" creationId="{A7F1789C-FD80-4495-AAD9-6DA23B7331E0}"/>
          </ac:spMkLst>
        </pc:spChg>
        <pc:spChg chg="mod">
          <ac:chgData name="Kim Jae Yun" userId="0ceaca738552c257" providerId="LiveId" clId="{198DEED7-1091-43E7-9C35-2160CB462906}" dt="2021-04-11T16:37:35.793" v="14880"/>
          <ac:spMkLst>
            <pc:docMk/>
            <pc:sldMk cId="3200797767" sldId="334"/>
            <ac:spMk id="74" creationId="{E1E0F264-67A4-4D7D-A140-0B6D37C651E2}"/>
          </ac:spMkLst>
        </pc:spChg>
        <pc:spChg chg="mod">
          <ac:chgData name="Kim Jae Yun" userId="0ceaca738552c257" providerId="LiveId" clId="{198DEED7-1091-43E7-9C35-2160CB462906}" dt="2021-04-11T16:37:35.793" v="14880"/>
          <ac:spMkLst>
            <pc:docMk/>
            <pc:sldMk cId="3200797767" sldId="334"/>
            <ac:spMk id="75" creationId="{6539A5F5-CC85-4F20-BD16-5102DC18552E}"/>
          </ac:spMkLst>
        </pc:spChg>
        <pc:grpChg chg="add del mod">
          <ac:chgData name="Kim Jae Yun" userId="0ceaca738552c257" providerId="LiveId" clId="{198DEED7-1091-43E7-9C35-2160CB462906}" dt="2021-04-11T16:37:35.548" v="14879" actId="478"/>
          <ac:grpSpMkLst>
            <pc:docMk/>
            <pc:sldMk cId="3200797767" sldId="334"/>
            <ac:grpSpMk id="34" creationId="{670468F8-FA83-4CAE-9B9A-7989AD26C335}"/>
          </ac:grpSpMkLst>
        </pc:grpChg>
        <pc:grpChg chg="add mod">
          <ac:chgData name="Kim Jae Yun" userId="0ceaca738552c257" providerId="LiveId" clId="{198DEED7-1091-43E7-9C35-2160CB462906}" dt="2021-04-11T16:37:35.793" v="14880"/>
          <ac:grpSpMkLst>
            <pc:docMk/>
            <pc:sldMk cId="3200797767" sldId="334"/>
            <ac:grpSpMk id="70" creationId="{F238AA88-03CA-45A7-B5FF-740F7A4DF579}"/>
          </ac:grpSpMkLst>
        </pc:grpChg>
        <pc:picChg chg="del mod ord">
          <ac:chgData name="Kim Jae Yun" userId="0ceaca738552c257" providerId="LiveId" clId="{198DEED7-1091-43E7-9C35-2160CB462906}" dt="2021-04-11T16:17:40.442" v="13201" actId="21"/>
          <ac:picMkLst>
            <pc:docMk/>
            <pc:sldMk cId="3200797767" sldId="334"/>
            <ac:picMk id="7" creationId="{F809B697-9250-FA45-84E7-450B001EEC4A}"/>
          </ac:picMkLst>
        </pc:picChg>
        <pc:picChg chg="add mod">
          <ac:chgData name="Kim Jae Yun" userId="0ceaca738552c257" providerId="LiveId" clId="{198DEED7-1091-43E7-9C35-2160CB462906}" dt="2021-04-11T16:17:42.852" v="13206"/>
          <ac:picMkLst>
            <pc:docMk/>
            <pc:sldMk cId="3200797767" sldId="334"/>
            <ac:picMk id="45" creationId="{6F7CCCCE-0985-43D9-9873-8CF2ECF74AE0}"/>
          </ac:picMkLst>
        </pc:picChg>
        <pc:cxnChg chg="add del mod">
          <ac:chgData name="Kim Jae Yun" userId="0ceaca738552c257" providerId="LiveId" clId="{198DEED7-1091-43E7-9C35-2160CB462906}" dt="2021-04-11T16:37:35.548" v="14879" actId="478"/>
          <ac:cxnSpMkLst>
            <pc:docMk/>
            <pc:sldMk cId="3200797767" sldId="334"/>
            <ac:cxnSpMk id="6" creationId="{5CFBF88F-3D75-4BBE-9F5B-2384D3802A63}"/>
          </ac:cxnSpMkLst>
        </pc:cxnChg>
        <pc:cxnChg chg="add del mod">
          <ac:chgData name="Kim Jae Yun" userId="0ceaca738552c257" providerId="LiveId" clId="{198DEED7-1091-43E7-9C35-2160CB462906}" dt="2021-04-11T16:37:35.548" v="14879" actId="478"/>
          <ac:cxnSpMkLst>
            <pc:docMk/>
            <pc:sldMk cId="3200797767" sldId="334"/>
            <ac:cxnSpMk id="26" creationId="{391C4297-0049-4334-887E-FDD1BC3A3526}"/>
          </ac:cxnSpMkLst>
        </pc:cxnChg>
        <pc:cxnChg chg="add del mod">
          <ac:chgData name="Kim Jae Yun" userId="0ceaca738552c257" providerId="LiveId" clId="{198DEED7-1091-43E7-9C35-2160CB462906}" dt="2021-04-11T16:37:35.548" v="14879" actId="478"/>
          <ac:cxnSpMkLst>
            <pc:docMk/>
            <pc:sldMk cId="3200797767" sldId="334"/>
            <ac:cxnSpMk id="30" creationId="{F99E5430-2FF1-4337-8A3A-5B0A6251B370}"/>
          </ac:cxnSpMkLst>
        </pc:cxnChg>
        <pc:cxnChg chg="add del mod">
          <ac:chgData name="Kim Jae Yun" userId="0ceaca738552c257" providerId="LiveId" clId="{198DEED7-1091-43E7-9C35-2160CB462906}" dt="2021-04-11T16:37:35.548" v="14879" actId="478"/>
          <ac:cxnSpMkLst>
            <pc:docMk/>
            <pc:sldMk cId="3200797767" sldId="334"/>
            <ac:cxnSpMk id="32" creationId="{EB5D575D-95AB-4093-AA60-14382A190FB8}"/>
          </ac:cxnSpMkLst>
        </pc:cxnChg>
        <pc:cxnChg chg="add del mod">
          <ac:chgData name="Kim Jae Yun" userId="0ceaca738552c257" providerId="LiveId" clId="{198DEED7-1091-43E7-9C35-2160CB462906}" dt="2021-04-11T16:37:35.548" v="14879" actId="478"/>
          <ac:cxnSpMkLst>
            <pc:docMk/>
            <pc:sldMk cId="3200797767" sldId="334"/>
            <ac:cxnSpMk id="33" creationId="{8EE61154-D52F-4169-85B9-8095C41AF3C3}"/>
          </ac:cxnSpMkLst>
        </pc:cxnChg>
        <pc:cxnChg chg="add mod">
          <ac:chgData name="Kim Jae Yun" userId="0ceaca738552c257" providerId="LiveId" clId="{198DEED7-1091-43E7-9C35-2160CB462906}" dt="2021-04-11T16:37:35.793" v="14880"/>
          <ac:cxnSpMkLst>
            <pc:docMk/>
            <pc:sldMk cId="3200797767" sldId="334"/>
            <ac:cxnSpMk id="46" creationId="{3E279190-E91A-4460-A8A0-5B2CC3EEDBAF}"/>
          </ac:cxnSpMkLst>
        </pc:cxnChg>
        <pc:cxnChg chg="add mod">
          <ac:chgData name="Kim Jae Yun" userId="0ceaca738552c257" providerId="LiveId" clId="{198DEED7-1091-43E7-9C35-2160CB462906}" dt="2021-04-11T16:37:35.793" v="14880"/>
          <ac:cxnSpMkLst>
            <pc:docMk/>
            <pc:sldMk cId="3200797767" sldId="334"/>
            <ac:cxnSpMk id="64" creationId="{F698A7ED-73BD-4A19-BDF6-3B7FBFD9FDBD}"/>
          </ac:cxnSpMkLst>
        </pc:cxnChg>
        <pc:cxnChg chg="add mod">
          <ac:chgData name="Kim Jae Yun" userId="0ceaca738552c257" providerId="LiveId" clId="{198DEED7-1091-43E7-9C35-2160CB462906}" dt="2021-04-11T16:37:35.793" v="14880"/>
          <ac:cxnSpMkLst>
            <pc:docMk/>
            <pc:sldMk cId="3200797767" sldId="334"/>
            <ac:cxnSpMk id="67" creationId="{A7A5B0F5-678E-42C5-96F4-B81F9A4A8194}"/>
          </ac:cxnSpMkLst>
        </pc:cxnChg>
        <pc:cxnChg chg="add mod">
          <ac:chgData name="Kim Jae Yun" userId="0ceaca738552c257" providerId="LiveId" clId="{198DEED7-1091-43E7-9C35-2160CB462906}" dt="2021-04-11T16:37:35.793" v="14880"/>
          <ac:cxnSpMkLst>
            <pc:docMk/>
            <pc:sldMk cId="3200797767" sldId="334"/>
            <ac:cxnSpMk id="68" creationId="{16670477-FEAD-4470-9F5B-60F0F0FD1CE1}"/>
          </ac:cxnSpMkLst>
        </pc:cxnChg>
        <pc:cxnChg chg="add mod">
          <ac:chgData name="Kim Jae Yun" userId="0ceaca738552c257" providerId="LiveId" clId="{198DEED7-1091-43E7-9C35-2160CB462906}" dt="2021-04-11T16:37:35.793" v="14880"/>
          <ac:cxnSpMkLst>
            <pc:docMk/>
            <pc:sldMk cId="3200797767" sldId="334"/>
            <ac:cxnSpMk id="69" creationId="{2C010FDA-F6ED-4CB4-85A5-E772FE590EA6}"/>
          </ac:cxnSpMkLst>
        </pc:cxnChg>
      </pc:sldChg>
      <pc:sldChg chg="del">
        <pc:chgData name="Kim Jae Yun" userId="0ceaca738552c257" providerId="LiveId" clId="{198DEED7-1091-43E7-9C35-2160CB462906}" dt="2021-04-11T16:14:37.629" v="13134" actId="47"/>
        <pc:sldMkLst>
          <pc:docMk/>
          <pc:sldMk cId="1151565659" sldId="335"/>
        </pc:sldMkLst>
      </pc:sldChg>
      <pc:sldChg chg="modSp mod">
        <pc:chgData name="Kim Jae Yun" userId="0ceaca738552c257" providerId="LiveId" clId="{198DEED7-1091-43E7-9C35-2160CB462906}" dt="2021-04-11T16:30:44.567" v="14751" actId="20577"/>
        <pc:sldMkLst>
          <pc:docMk/>
          <pc:sldMk cId="1090717228" sldId="336"/>
        </pc:sldMkLst>
        <pc:spChg chg="mod">
          <ac:chgData name="Kim Jae Yun" userId="0ceaca738552c257" providerId="LiveId" clId="{198DEED7-1091-43E7-9C35-2160CB462906}" dt="2021-04-11T16:30:44.567" v="14751" actId="20577"/>
          <ac:spMkLst>
            <pc:docMk/>
            <pc:sldMk cId="1090717228" sldId="336"/>
            <ac:spMk id="3" creationId="{C49CB294-F589-3547-989E-8B349F713ADA}"/>
          </ac:spMkLst>
        </pc:spChg>
      </pc:sldChg>
      <pc:sldChg chg="modSp mod">
        <pc:chgData name="Kim Jae Yun" userId="0ceaca738552c257" providerId="LiveId" clId="{198DEED7-1091-43E7-9C35-2160CB462906}" dt="2021-04-11T16:15:05.244" v="13153" actId="1076"/>
        <pc:sldMkLst>
          <pc:docMk/>
          <pc:sldMk cId="1091114979" sldId="337"/>
        </pc:sldMkLst>
        <pc:spChg chg="mod">
          <ac:chgData name="Kim Jae Yun" userId="0ceaca738552c257" providerId="LiveId" clId="{198DEED7-1091-43E7-9C35-2160CB462906}" dt="2021-04-11T16:15:05.244" v="13153" actId="1076"/>
          <ac:spMkLst>
            <pc:docMk/>
            <pc:sldMk cId="1091114979" sldId="337"/>
            <ac:spMk id="108" creationId="{A938E942-107C-4046-9283-A10DB9602821}"/>
          </ac:spMkLst>
        </pc:spChg>
      </pc:sldChg>
      <pc:sldChg chg="addSp modSp del mod">
        <pc:chgData name="Kim Jae Yun" userId="0ceaca738552c257" providerId="LiveId" clId="{198DEED7-1091-43E7-9C35-2160CB462906}" dt="2021-04-10T13:30:59.583" v="1309" actId="47"/>
        <pc:sldMkLst>
          <pc:docMk/>
          <pc:sldMk cId="3590852616" sldId="339"/>
        </pc:sldMkLst>
        <pc:spChg chg="mod">
          <ac:chgData name="Kim Jae Yun" userId="0ceaca738552c257" providerId="LiveId" clId="{198DEED7-1091-43E7-9C35-2160CB462906}" dt="2021-04-10T09:14:09.928" v="723" actId="20577"/>
          <ac:spMkLst>
            <pc:docMk/>
            <pc:sldMk cId="3590852616" sldId="339"/>
            <ac:spMk id="2" creationId="{D5841351-C544-5046-A749-E7A9D1564CB1}"/>
          </ac:spMkLst>
        </pc:spChg>
        <pc:spChg chg="mod">
          <ac:chgData name="Kim Jae Yun" userId="0ceaca738552c257" providerId="LiveId" clId="{198DEED7-1091-43E7-9C35-2160CB462906}" dt="2021-04-10T09:37:06.562" v="1280" actId="20577"/>
          <ac:spMkLst>
            <pc:docMk/>
            <pc:sldMk cId="3590852616" sldId="339"/>
            <ac:spMk id="3" creationId="{6A947D17-966B-A946-9396-8A58DF513082}"/>
          </ac:spMkLst>
        </pc:spChg>
        <pc:spChg chg="mod">
          <ac:chgData name="Kim Jae Yun" userId="0ceaca738552c257" providerId="LiveId" clId="{198DEED7-1091-43E7-9C35-2160CB462906}" dt="2021-04-10T09:33:22.952" v="802" actId="20577"/>
          <ac:spMkLst>
            <pc:docMk/>
            <pc:sldMk cId="3590852616" sldId="339"/>
            <ac:spMk id="5" creationId="{BFF87C9E-2D07-BB47-AFDD-95E7CFED0D95}"/>
          </ac:spMkLst>
        </pc:spChg>
        <pc:picChg chg="add mod">
          <ac:chgData name="Kim Jae Yun" userId="0ceaca738552c257" providerId="LiveId" clId="{198DEED7-1091-43E7-9C35-2160CB462906}" dt="2021-04-10T12:48:20.246" v="1284" actId="1076"/>
          <ac:picMkLst>
            <pc:docMk/>
            <pc:sldMk cId="3590852616" sldId="339"/>
            <ac:picMk id="7" creationId="{DAD39024-9859-4B42-91B9-6186BD948854}"/>
          </ac:picMkLst>
        </pc:picChg>
      </pc:sldChg>
      <pc:sldChg chg="addSp delSp modSp add del mod">
        <pc:chgData name="Kim Jae Yun" userId="0ceaca738552c257" providerId="LiveId" clId="{198DEED7-1091-43E7-9C35-2160CB462906}" dt="2021-04-10T15:04:28.108" v="2791" actId="47"/>
        <pc:sldMkLst>
          <pc:docMk/>
          <pc:sldMk cId="930983333" sldId="340"/>
        </pc:sldMkLst>
        <pc:spChg chg="mod">
          <ac:chgData name="Kim Jae Yun" userId="0ceaca738552c257" providerId="LiveId" clId="{198DEED7-1091-43E7-9C35-2160CB462906}" dt="2021-04-10T13:03:34.479" v="1308" actId="20577"/>
          <ac:spMkLst>
            <pc:docMk/>
            <pc:sldMk cId="930983333" sldId="340"/>
            <ac:spMk id="3" creationId="{6A947D17-966B-A946-9396-8A58DF513082}"/>
          </ac:spMkLst>
        </pc:spChg>
        <pc:spChg chg="add mod">
          <ac:chgData name="Kim Jae Yun" userId="0ceaca738552c257" providerId="LiveId" clId="{198DEED7-1091-43E7-9C35-2160CB462906}" dt="2021-04-10T13:47:41.439" v="2223" actId="164"/>
          <ac:spMkLst>
            <pc:docMk/>
            <pc:sldMk cId="930983333" sldId="340"/>
            <ac:spMk id="6" creationId="{B1299E75-8F7F-4533-A588-324DADB091C5}"/>
          </ac:spMkLst>
        </pc:spChg>
        <pc:spChg chg="add mod">
          <ac:chgData name="Kim Jae Yun" userId="0ceaca738552c257" providerId="LiveId" clId="{198DEED7-1091-43E7-9C35-2160CB462906}" dt="2021-04-10T13:41:08.224" v="2140" actId="164"/>
          <ac:spMkLst>
            <pc:docMk/>
            <pc:sldMk cId="930983333" sldId="340"/>
            <ac:spMk id="8" creationId="{BC1F60DD-10E5-4FE3-A619-EDD69FEA4A55}"/>
          </ac:spMkLst>
        </pc:spChg>
        <pc:spChg chg="add mod">
          <ac:chgData name="Kim Jae Yun" userId="0ceaca738552c257" providerId="LiveId" clId="{198DEED7-1091-43E7-9C35-2160CB462906}" dt="2021-04-10T13:41:08.224" v="2140" actId="164"/>
          <ac:spMkLst>
            <pc:docMk/>
            <pc:sldMk cId="930983333" sldId="340"/>
            <ac:spMk id="9" creationId="{FB53BA2F-9683-40D9-A5B0-52AD49633CF6}"/>
          </ac:spMkLst>
        </pc:spChg>
        <pc:spChg chg="add mod">
          <ac:chgData name="Kim Jae Yun" userId="0ceaca738552c257" providerId="LiveId" clId="{198DEED7-1091-43E7-9C35-2160CB462906}" dt="2021-04-10T13:47:41.439" v="2223" actId="164"/>
          <ac:spMkLst>
            <pc:docMk/>
            <pc:sldMk cId="930983333" sldId="340"/>
            <ac:spMk id="11" creationId="{EE3D7D04-F241-44A2-A79E-9AA890CEE526}"/>
          </ac:spMkLst>
        </pc:spChg>
        <pc:spChg chg="add mod">
          <ac:chgData name="Kim Jae Yun" userId="0ceaca738552c257" providerId="LiveId" clId="{198DEED7-1091-43E7-9C35-2160CB462906}" dt="2021-04-10T13:47:41.439" v="2223" actId="164"/>
          <ac:spMkLst>
            <pc:docMk/>
            <pc:sldMk cId="930983333" sldId="340"/>
            <ac:spMk id="15" creationId="{3BEF7592-A79F-4017-9E36-C922B48F8114}"/>
          </ac:spMkLst>
        </pc:spChg>
        <pc:spChg chg="mod">
          <ac:chgData name="Kim Jae Yun" userId="0ceaca738552c257" providerId="LiveId" clId="{198DEED7-1091-43E7-9C35-2160CB462906}" dt="2021-04-10T13:42:50.769" v="2156"/>
          <ac:spMkLst>
            <pc:docMk/>
            <pc:sldMk cId="930983333" sldId="340"/>
            <ac:spMk id="17" creationId="{66E0A7F5-C484-452F-90F5-0E2642676A16}"/>
          </ac:spMkLst>
        </pc:spChg>
        <pc:spChg chg="mod">
          <ac:chgData name="Kim Jae Yun" userId="0ceaca738552c257" providerId="LiveId" clId="{198DEED7-1091-43E7-9C35-2160CB462906}" dt="2021-04-10T13:42:50.769" v="2156"/>
          <ac:spMkLst>
            <pc:docMk/>
            <pc:sldMk cId="930983333" sldId="340"/>
            <ac:spMk id="18" creationId="{41CAD37C-DA85-400F-AF20-FB3F04A94135}"/>
          </ac:spMkLst>
        </pc:spChg>
        <pc:spChg chg="add mod">
          <ac:chgData name="Kim Jae Yun" userId="0ceaca738552c257" providerId="LiveId" clId="{198DEED7-1091-43E7-9C35-2160CB462906}" dt="2021-04-10T13:47:41.439" v="2223" actId="164"/>
          <ac:spMkLst>
            <pc:docMk/>
            <pc:sldMk cId="930983333" sldId="340"/>
            <ac:spMk id="19" creationId="{8CCFCD8C-6476-49E0-B397-3CEDE587D910}"/>
          </ac:spMkLst>
        </pc:spChg>
        <pc:spChg chg="add mod">
          <ac:chgData name="Kim Jae Yun" userId="0ceaca738552c257" providerId="LiveId" clId="{198DEED7-1091-43E7-9C35-2160CB462906}" dt="2021-04-10T13:47:41.439" v="2223" actId="164"/>
          <ac:spMkLst>
            <pc:docMk/>
            <pc:sldMk cId="930983333" sldId="340"/>
            <ac:spMk id="25" creationId="{0C0D1BDF-4819-4F39-B1C7-B40780B558F9}"/>
          </ac:spMkLst>
        </pc:spChg>
        <pc:spChg chg="mod">
          <ac:chgData name="Kim Jae Yun" userId="0ceaca738552c257" providerId="LiveId" clId="{198DEED7-1091-43E7-9C35-2160CB462906}" dt="2021-04-10T13:43:44.573" v="2168"/>
          <ac:spMkLst>
            <pc:docMk/>
            <pc:sldMk cId="930983333" sldId="340"/>
            <ac:spMk id="27" creationId="{11B1D083-59BE-46A9-AB21-0E439C93075D}"/>
          </ac:spMkLst>
        </pc:spChg>
        <pc:spChg chg="mod">
          <ac:chgData name="Kim Jae Yun" userId="0ceaca738552c257" providerId="LiveId" clId="{198DEED7-1091-43E7-9C35-2160CB462906}" dt="2021-04-10T13:43:44.573" v="2168"/>
          <ac:spMkLst>
            <pc:docMk/>
            <pc:sldMk cId="930983333" sldId="340"/>
            <ac:spMk id="28" creationId="{AC7E5DB0-E09C-42E1-8196-6F57C46115D4}"/>
          </ac:spMkLst>
        </pc:spChg>
        <pc:spChg chg="add mod">
          <ac:chgData name="Kim Jae Yun" userId="0ceaca738552c257" providerId="LiveId" clId="{198DEED7-1091-43E7-9C35-2160CB462906}" dt="2021-04-10T13:47:41.439" v="2223" actId="164"/>
          <ac:spMkLst>
            <pc:docMk/>
            <pc:sldMk cId="930983333" sldId="340"/>
            <ac:spMk id="29" creationId="{CBD99505-9A7A-451F-B307-CA8C29F34644}"/>
          </ac:spMkLst>
        </pc:spChg>
        <pc:spChg chg="mod">
          <ac:chgData name="Kim Jae Yun" userId="0ceaca738552c257" providerId="LiveId" clId="{198DEED7-1091-43E7-9C35-2160CB462906}" dt="2021-04-10T13:58:39.346" v="2399"/>
          <ac:spMkLst>
            <pc:docMk/>
            <pc:sldMk cId="930983333" sldId="340"/>
            <ac:spMk id="60" creationId="{8AFDFF99-F003-44F1-972E-50201D8ECD8D}"/>
          </ac:spMkLst>
        </pc:spChg>
        <pc:spChg chg="mod">
          <ac:chgData name="Kim Jae Yun" userId="0ceaca738552c257" providerId="LiveId" clId="{198DEED7-1091-43E7-9C35-2160CB462906}" dt="2021-04-10T13:58:39.346" v="2399"/>
          <ac:spMkLst>
            <pc:docMk/>
            <pc:sldMk cId="930983333" sldId="340"/>
            <ac:spMk id="62" creationId="{E28FDE44-78F2-4C7B-9713-11259ED3FC31}"/>
          </ac:spMkLst>
        </pc:spChg>
        <pc:spChg chg="mod">
          <ac:chgData name="Kim Jae Yun" userId="0ceaca738552c257" providerId="LiveId" clId="{198DEED7-1091-43E7-9C35-2160CB462906}" dt="2021-04-10T13:58:39.346" v="2399"/>
          <ac:spMkLst>
            <pc:docMk/>
            <pc:sldMk cId="930983333" sldId="340"/>
            <ac:spMk id="64" creationId="{B41A0ECC-67AF-4271-AA76-ABBA93BBE24E}"/>
          </ac:spMkLst>
        </pc:spChg>
        <pc:spChg chg="mod">
          <ac:chgData name="Kim Jae Yun" userId="0ceaca738552c257" providerId="LiveId" clId="{198DEED7-1091-43E7-9C35-2160CB462906}" dt="2021-04-10T13:58:39.346" v="2399"/>
          <ac:spMkLst>
            <pc:docMk/>
            <pc:sldMk cId="930983333" sldId="340"/>
            <ac:spMk id="66" creationId="{7EF423D4-160B-4925-9854-45408468A2F6}"/>
          </ac:spMkLst>
        </pc:spChg>
        <pc:spChg chg="mod">
          <ac:chgData name="Kim Jae Yun" userId="0ceaca738552c257" providerId="LiveId" clId="{198DEED7-1091-43E7-9C35-2160CB462906}" dt="2021-04-10T13:58:39.346" v="2399"/>
          <ac:spMkLst>
            <pc:docMk/>
            <pc:sldMk cId="930983333" sldId="340"/>
            <ac:spMk id="69" creationId="{BC962BDB-ECAA-47D7-AC22-781F836D621C}"/>
          </ac:spMkLst>
        </pc:spChg>
        <pc:spChg chg="mod">
          <ac:chgData name="Kim Jae Yun" userId="0ceaca738552c257" providerId="LiveId" clId="{198DEED7-1091-43E7-9C35-2160CB462906}" dt="2021-04-10T13:58:39.346" v="2399"/>
          <ac:spMkLst>
            <pc:docMk/>
            <pc:sldMk cId="930983333" sldId="340"/>
            <ac:spMk id="71" creationId="{4195966A-EC47-40CD-A83E-329E40470691}"/>
          </ac:spMkLst>
        </pc:spChg>
        <pc:spChg chg="mod">
          <ac:chgData name="Kim Jae Yun" userId="0ceaca738552c257" providerId="LiveId" clId="{198DEED7-1091-43E7-9C35-2160CB462906}" dt="2021-04-10T13:58:39.346" v="2399"/>
          <ac:spMkLst>
            <pc:docMk/>
            <pc:sldMk cId="930983333" sldId="340"/>
            <ac:spMk id="76" creationId="{540C46DE-FDB8-4759-968E-ABB8B264BDAF}"/>
          </ac:spMkLst>
        </pc:spChg>
        <pc:spChg chg="mod">
          <ac:chgData name="Kim Jae Yun" userId="0ceaca738552c257" providerId="LiveId" clId="{198DEED7-1091-43E7-9C35-2160CB462906}" dt="2021-04-10T13:58:39.346" v="2399"/>
          <ac:spMkLst>
            <pc:docMk/>
            <pc:sldMk cId="930983333" sldId="340"/>
            <ac:spMk id="78" creationId="{13690138-BCF8-4E82-90E4-80C684286DDD}"/>
          </ac:spMkLst>
        </pc:spChg>
        <pc:spChg chg="mod">
          <ac:chgData name="Kim Jae Yun" userId="0ceaca738552c257" providerId="LiveId" clId="{198DEED7-1091-43E7-9C35-2160CB462906}" dt="2021-04-10T13:58:39.346" v="2399"/>
          <ac:spMkLst>
            <pc:docMk/>
            <pc:sldMk cId="930983333" sldId="340"/>
            <ac:spMk id="79" creationId="{7BCEFA5C-3EB7-467B-A7C2-B55B6758FE65}"/>
          </ac:spMkLst>
        </pc:spChg>
        <pc:spChg chg="mod">
          <ac:chgData name="Kim Jae Yun" userId="0ceaca738552c257" providerId="LiveId" clId="{198DEED7-1091-43E7-9C35-2160CB462906}" dt="2021-04-10T13:58:39.346" v="2399"/>
          <ac:spMkLst>
            <pc:docMk/>
            <pc:sldMk cId="930983333" sldId="340"/>
            <ac:spMk id="80" creationId="{5CED1A27-3877-44D1-9830-F1AF5F65FCEC}"/>
          </ac:spMkLst>
        </pc:spChg>
        <pc:spChg chg="mod">
          <ac:chgData name="Kim Jae Yun" userId="0ceaca738552c257" providerId="LiveId" clId="{198DEED7-1091-43E7-9C35-2160CB462906}" dt="2021-04-10T13:58:39.346" v="2399"/>
          <ac:spMkLst>
            <pc:docMk/>
            <pc:sldMk cId="930983333" sldId="340"/>
            <ac:spMk id="81" creationId="{1C601037-3BAD-4E1B-9BBA-FA8AE8B5F1BE}"/>
          </ac:spMkLst>
        </pc:spChg>
        <pc:spChg chg="mod">
          <ac:chgData name="Kim Jae Yun" userId="0ceaca738552c257" providerId="LiveId" clId="{198DEED7-1091-43E7-9C35-2160CB462906}" dt="2021-04-10T13:58:39.346" v="2399"/>
          <ac:spMkLst>
            <pc:docMk/>
            <pc:sldMk cId="930983333" sldId="340"/>
            <ac:spMk id="82" creationId="{3F2AC568-13F8-4153-88BE-7B3DDDB06ACA}"/>
          </ac:spMkLst>
        </pc:spChg>
        <pc:spChg chg="mod">
          <ac:chgData name="Kim Jae Yun" userId="0ceaca738552c257" providerId="LiveId" clId="{198DEED7-1091-43E7-9C35-2160CB462906}" dt="2021-04-10T13:58:39.346" v="2399"/>
          <ac:spMkLst>
            <pc:docMk/>
            <pc:sldMk cId="930983333" sldId="340"/>
            <ac:spMk id="83" creationId="{59A2D0F1-55EE-4D67-ABF2-D34E04704AC1}"/>
          </ac:spMkLst>
        </pc:spChg>
        <pc:spChg chg="mod">
          <ac:chgData name="Kim Jae Yun" userId="0ceaca738552c257" providerId="LiveId" clId="{198DEED7-1091-43E7-9C35-2160CB462906}" dt="2021-04-10T13:58:39.346" v="2399"/>
          <ac:spMkLst>
            <pc:docMk/>
            <pc:sldMk cId="930983333" sldId="340"/>
            <ac:spMk id="84" creationId="{2D760597-750C-4ED5-B333-006C0DC295A1}"/>
          </ac:spMkLst>
        </pc:spChg>
        <pc:spChg chg="mod topLvl">
          <ac:chgData name="Kim Jae Yun" userId="0ceaca738552c257" providerId="LiveId" clId="{198DEED7-1091-43E7-9C35-2160CB462906}" dt="2021-04-10T15:03:43.352" v="2782" actId="165"/>
          <ac:spMkLst>
            <pc:docMk/>
            <pc:sldMk cId="930983333" sldId="340"/>
            <ac:spMk id="86" creationId="{1FEB2406-FA27-4A80-ADE0-A9FCC9C1F3E9}"/>
          </ac:spMkLst>
        </pc:spChg>
        <pc:spChg chg="mod topLvl">
          <ac:chgData name="Kim Jae Yun" userId="0ceaca738552c257" providerId="LiveId" clId="{198DEED7-1091-43E7-9C35-2160CB462906}" dt="2021-04-10T15:03:43.352" v="2782" actId="165"/>
          <ac:spMkLst>
            <pc:docMk/>
            <pc:sldMk cId="930983333" sldId="340"/>
            <ac:spMk id="88" creationId="{B8CD87C7-C470-44B5-A338-5728D28BB2FA}"/>
          </ac:spMkLst>
        </pc:spChg>
        <pc:spChg chg="mod topLvl">
          <ac:chgData name="Kim Jae Yun" userId="0ceaca738552c257" providerId="LiveId" clId="{198DEED7-1091-43E7-9C35-2160CB462906}" dt="2021-04-10T15:03:43.352" v="2782" actId="165"/>
          <ac:spMkLst>
            <pc:docMk/>
            <pc:sldMk cId="930983333" sldId="340"/>
            <ac:spMk id="90" creationId="{9D42F666-72A8-46C2-8884-4C90A86760B1}"/>
          </ac:spMkLst>
        </pc:spChg>
        <pc:spChg chg="mod topLvl">
          <ac:chgData name="Kim Jae Yun" userId="0ceaca738552c257" providerId="LiveId" clId="{198DEED7-1091-43E7-9C35-2160CB462906}" dt="2021-04-10T15:03:43.352" v="2782" actId="165"/>
          <ac:spMkLst>
            <pc:docMk/>
            <pc:sldMk cId="930983333" sldId="340"/>
            <ac:spMk id="92" creationId="{A82C720E-A777-45CB-A19D-3EA45AB5F503}"/>
          </ac:spMkLst>
        </pc:spChg>
        <pc:spChg chg="mod topLvl">
          <ac:chgData name="Kim Jae Yun" userId="0ceaca738552c257" providerId="LiveId" clId="{198DEED7-1091-43E7-9C35-2160CB462906}" dt="2021-04-10T15:03:43.352" v="2782" actId="165"/>
          <ac:spMkLst>
            <pc:docMk/>
            <pc:sldMk cId="930983333" sldId="340"/>
            <ac:spMk id="95" creationId="{AE07FFDD-5069-43AF-925E-506FF02F7776}"/>
          </ac:spMkLst>
        </pc:spChg>
        <pc:spChg chg="mod topLvl">
          <ac:chgData name="Kim Jae Yun" userId="0ceaca738552c257" providerId="LiveId" clId="{198DEED7-1091-43E7-9C35-2160CB462906}" dt="2021-04-10T15:03:43.352" v="2782" actId="165"/>
          <ac:spMkLst>
            <pc:docMk/>
            <pc:sldMk cId="930983333" sldId="340"/>
            <ac:spMk id="97" creationId="{BBFF9273-EAEC-4B9B-9EED-6BFBD7F8A695}"/>
          </ac:spMkLst>
        </pc:spChg>
        <pc:spChg chg="del mod topLvl">
          <ac:chgData name="Kim Jae Yun" userId="0ceaca738552c257" providerId="LiveId" clId="{198DEED7-1091-43E7-9C35-2160CB462906}" dt="2021-04-10T15:01:36.740" v="2756" actId="478"/>
          <ac:spMkLst>
            <pc:docMk/>
            <pc:sldMk cId="930983333" sldId="340"/>
            <ac:spMk id="102" creationId="{C4466018-1FA5-4109-94D3-E10D9E2C2CEA}"/>
          </ac:spMkLst>
        </pc:spChg>
        <pc:spChg chg="mod topLvl">
          <ac:chgData name="Kim Jae Yun" userId="0ceaca738552c257" providerId="LiveId" clId="{198DEED7-1091-43E7-9C35-2160CB462906}" dt="2021-04-10T15:03:43.352" v="2782" actId="165"/>
          <ac:spMkLst>
            <pc:docMk/>
            <pc:sldMk cId="930983333" sldId="340"/>
            <ac:spMk id="104" creationId="{CD20A1F9-9888-4180-BE62-E3BDC4CCC2D3}"/>
          </ac:spMkLst>
        </pc:spChg>
        <pc:spChg chg="mod">
          <ac:chgData name="Kim Jae Yun" userId="0ceaca738552c257" providerId="LiveId" clId="{198DEED7-1091-43E7-9C35-2160CB462906}" dt="2021-04-10T15:03:43.352" v="2782" actId="165"/>
          <ac:spMkLst>
            <pc:docMk/>
            <pc:sldMk cId="930983333" sldId="340"/>
            <ac:spMk id="105" creationId="{5C269BC4-1CFB-4A3B-8C59-035FE213C429}"/>
          </ac:spMkLst>
        </pc:spChg>
        <pc:spChg chg="mod">
          <ac:chgData name="Kim Jae Yun" userId="0ceaca738552c257" providerId="LiveId" clId="{198DEED7-1091-43E7-9C35-2160CB462906}" dt="2021-04-10T15:03:49.825" v="2784" actId="6549"/>
          <ac:spMkLst>
            <pc:docMk/>
            <pc:sldMk cId="930983333" sldId="340"/>
            <ac:spMk id="106" creationId="{C84C89A7-9243-4BAD-9015-E24FA835488A}"/>
          </ac:spMkLst>
        </pc:spChg>
        <pc:spChg chg="mod">
          <ac:chgData name="Kim Jae Yun" userId="0ceaca738552c257" providerId="LiveId" clId="{198DEED7-1091-43E7-9C35-2160CB462906}" dt="2021-04-10T15:03:43.352" v="2782" actId="165"/>
          <ac:spMkLst>
            <pc:docMk/>
            <pc:sldMk cId="930983333" sldId="340"/>
            <ac:spMk id="107" creationId="{1317D725-2C8D-440A-A580-62493445863D}"/>
          </ac:spMkLst>
        </pc:spChg>
        <pc:spChg chg="mod">
          <ac:chgData name="Kim Jae Yun" userId="0ceaca738552c257" providerId="LiveId" clId="{198DEED7-1091-43E7-9C35-2160CB462906}" dt="2021-04-10T15:03:43.352" v="2782" actId="165"/>
          <ac:spMkLst>
            <pc:docMk/>
            <pc:sldMk cId="930983333" sldId="340"/>
            <ac:spMk id="108" creationId="{0F04646A-C63A-42E5-BD1E-356D316BAB45}"/>
          </ac:spMkLst>
        </pc:spChg>
        <pc:spChg chg="mod">
          <ac:chgData name="Kim Jae Yun" userId="0ceaca738552c257" providerId="LiveId" clId="{198DEED7-1091-43E7-9C35-2160CB462906}" dt="2021-04-10T15:03:43.352" v="2782" actId="165"/>
          <ac:spMkLst>
            <pc:docMk/>
            <pc:sldMk cId="930983333" sldId="340"/>
            <ac:spMk id="109" creationId="{75DCB0BF-E136-4038-9CE0-F11D6B4D83B3}"/>
          </ac:spMkLst>
        </pc:spChg>
        <pc:spChg chg="mod">
          <ac:chgData name="Kim Jae Yun" userId="0ceaca738552c257" providerId="LiveId" clId="{198DEED7-1091-43E7-9C35-2160CB462906}" dt="2021-04-10T15:03:43.352" v="2782" actId="165"/>
          <ac:spMkLst>
            <pc:docMk/>
            <pc:sldMk cId="930983333" sldId="340"/>
            <ac:spMk id="110" creationId="{E30772C7-095C-4249-9396-CD60039522D6}"/>
          </ac:spMkLst>
        </pc:spChg>
        <pc:spChg chg="add mod topLvl">
          <ac:chgData name="Kim Jae Yun" userId="0ceaca738552c257" providerId="LiveId" clId="{198DEED7-1091-43E7-9C35-2160CB462906}" dt="2021-04-10T15:03:43.352" v="2782" actId="165"/>
          <ac:spMkLst>
            <pc:docMk/>
            <pc:sldMk cId="930983333" sldId="340"/>
            <ac:spMk id="118" creationId="{7815B8F1-1AD6-4796-9332-6FC307780358}"/>
          </ac:spMkLst>
        </pc:spChg>
        <pc:spChg chg="add del mod topLvl">
          <ac:chgData name="Kim Jae Yun" userId="0ceaca738552c257" providerId="LiveId" clId="{198DEED7-1091-43E7-9C35-2160CB462906}" dt="2021-04-10T15:03:47.304" v="2783" actId="478"/>
          <ac:spMkLst>
            <pc:docMk/>
            <pc:sldMk cId="930983333" sldId="340"/>
            <ac:spMk id="124" creationId="{3644F30F-55CD-4AE1-86E6-A25A3FA5A9DC}"/>
          </ac:spMkLst>
        </pc:spChg>
        <pc:spChg chg="mod">
          <ac:chgData name="Kim Jae Yun" userId="0ceaca738552c257" providerId="LiveId" clId="{198DEED7-1091-43E7-9C35-2160CB462906}" dt="2021-04-10T15:01:47.256" v="2761" actId="571"/>
          <ac:spMkLst>
            <pc:docMk/>
            <pc:sldMk cId="930983333" sldId="340"/>
            <ac:spMk id="130" creationId="{3380C0DE-38ED-487E-8AD6-1F28E0C54622}"/>
          </ac:spMkLst>
        </pc:spChg>
        <pc:spChg chg="mod">
          <ac:chgData name="Kim Jae Yun" userId="0ceaca738552c257" providerId="LiveId" clId="{198DEED7-1091-43E7-9C35-2160CB462906}" dt="2021-04-10T15:01:47.256" v="2761" actId="571"/>
          <ac:spMkLst>
            <pc:docMk/>
            <pc:sldMk cId="930983333" sldId="340"/>
            <ac:spMk id="132" creationId="{87754266-0143-44A8-9A94-702BBA936B62}"/>
          </ac:spMkLst>
        </pc:spChg>
        <pc:spChg chg="mod">
          <ac:chgData name="Kim Jae Yun" userId="0ceaca738552c257" providerId="LiveId" clId="{198DEED7-1091-43E7-9C35-2160CB462906}" dt="2021-04-10T15:01:47.256" v="2761" actId="571"/>
          <ac:spMkLst>
            <pc:docMk/>
            <pc:sldMk cId="930983333" sldId="340"/>
            <ac:spMk id="134" creationId="{EEA6FA15-3DAD-4326-BBDF-9B7671D67A7B}"/>
          </ac:spMkLst>
        </pc:spChg>
        <pc:spChg chg="mod">
          <ac:chgData name="Kim Jae Yun" userId="0ceaca738552c257" providerId="LiveId" clId="{198DEED7-1091-43E7-9C35-2160CB462906}" dt="2021-04-10T15:01:47.256" v="2761" actId="571"/>
          <ac:spMkLst>
            <pc:docMk/>
            <pc:sldMk cId="930983333" sldId="340"/>
            <ac:spMk id="136" creationId="{B7CF78B7-E949-4ADC-901E-89F9D700928F}"/>
          </ac:spMkLst>
        </pc:spChg>
        <pc:spChg chg="mod">
          <ac:chgData name="Kim Jae Yun" userId="0ceaca738552c257" providerId="LiveId" clId="{198DEED7-1091-43E7-9C35-2160CB462906}" dt="2021-04-10T15:01:47.256" v="2761" actId="571"/>
          <ac:spMkLst>
            <pc:docMk/>
            <pc:sldMk cId="930983333" sldId="340"/>
            <ac:spMk id="139" creationId="{397B509E-AD23-49E6-989B-6BF6859431DA}"/>
          </ac:spMkLst>
        </pc:spChg>
        <pc:spChg chg="mod">
          <ac:chgData name="Kim Jae Yun" userId="0ceaca738552c257" providerId="LiveId" clId="{198DEED7-1091-43E7-9C35-2160CB462906}" dt="2021-04-10T15:01:47.256" v="2761" actId="571"/>
          <ac:spMkLst>
            <pc:docMk/>
            <pc:sldMk cId="930983333" sldId="340"/>
            <ac:spMk id="141" creationId="{8B49D23C-7113-4C11-91FF-05C5C07C1940}"/>
          </ac:spMkLst>
        </pc:spChg>
        <pc:spChg chg="mod">
          <ac:chgData name="Kim Jae Yun" userId="0ceaca738552c257" providerId="LiveId" clId="{198DEED7-1091-43E7-9C35-2160CB462906}" dt="2021-04-10T15:01:47.256" v="2761" actId="571"/>
          <ac:spMkLst>
            <pc:docMk/>
            <pc:sldMk cId="930983333" sldId="340"/>
            <ac:spMk id="146" creationId="{9A87F9CD-2F6F-4CF4-B945-517D270DC77A}"/>
          </ac:spMkLst>
        </pc:spChg>
        <pc:spChg chg="mod">
          <ac:chgData name="Kim Jae Yun" userId="0ceaca738552c257" providerId="LiveId" clId="{198DEED7-1091-43E7-9C35-2160CB462906}" dt="2021-04-10T15:01:47.256" v="2761" actId="571"/>
          <ac:spMkLst>
            <pc:docMk/>
            <pc:sldMk cId="930983333" sldId="340"/>
            <ac:spMk id="149" creationId="{6FEBE4C5-761B-44D1-A848-C4503C530F12}"/>
          </ac:spMkLst>
        </pc:spChg>
        <pc:spChg chg="mod">
          <ac:chgData name="Kim Jae Yun" userId="0ceaca738552c257" providerId="LiveId" clId="{198DEED7-1091-43E7-9C35-2160CB462906}" dt="2021-04-10T15:01:47.256" v="2761" actId="571"/>
          <ac:spMkLst>
            <pc:docMk/>
            <pc:sldMk cId="930983333" sldId="340"/>
            <ac:spMk id="150" creationId="{CC8AE4B7-40F8-46FC-B1EC-D3F86F1D9A52}"/>
          </ac:spMkLst>
        </pc:spChg>
        <pc:spChg chg="mod">
          <ac:chgData name="Kim Jae Yun" userId="0ceaca738552c257" providerId="LiveId" clId="{198DEED7-1091-43E7-9C35-2160CB462906}" dt="2021-04-10T15:01:47.256" v="2761" actId="571"/>
          <ac:spMkLst>
            <pc:docMk/>
            <pc:sldMk cId="930983333" sldId="340"/>
            <ac:spMk id="151" creationId="{DE762D23-0381-4FF3-82C8-9BAEA47F89F8}"/>
          </ac:spMkLst>
        </pc:spChg>
        <pc:spChg chg="mod">
          <ac:chgData name="Kim Jae Yun" userId="0ceaca738552c257" providerId="LiveId" clId="{198DEED7-1091-43E7-9C35-2160CB462906}" dt="2021-04-10T15:01:47.256" v="2761" actId="571"/>
          <ac:spMkLst>
            <pc:docMk/>
            <pc:sldMk cId="930983333" sldId="340"/>
            <ac:spMk id="152" creationId="{40514800-C1B1-41CF-9FEE-C759E615FC7F}"/>
          </ac:spMkLst>
        </pc:spChg>
        <pc:spChg chg="mod">
          <ac:chgData name="Kim Jae Yun" userId="0ceaca738552c257" providerId="LiveId" clId="{198DEED7-1091-43E7-9C35-2160CB462906}" dt="2021-04-10T15:01:47.256" v="2761" actId="571"/>
          <ac:spMkLst>
            <pc:docMk/>
            <pc:sldMk cId="930983333" sldId="340"/>
            <ac:spMk id="153" creationId="{24CD42A9-1915-4A2A-AD2F-9EC95465710E}"/>
          </ac:spMkLst>
        </pc:spChg>
        <pc:spChg chg="mod">
          <ac:chgData name="Kim Jae Yun" userId="0ceaca738552c257" providerId="LiveId" clId="{198DEED7-1091-43E7-9C35-2160CB462906}" dt="2021-04-10T15:01:47.256" v="2761" actId="571"/>
          <ac:spMkLst>
            <pc:docMk/>
            <pc:sldMk cId="930983333" sldId="340"/>
            <ac:spMk id="154" creationId="{49178AF8-26E0-4CE1-8546-2AB07F560B5E}"/>
          </ac:spMkLst>
        </pc:spChg>
        <pc:spChg chg="mod">
          <ac:chgData name="Kim Jae Yun" userId="0ceaca738552c257" providerId="LiveId" clId="{198DEED7-1091-43E7-9C35-2160CB462906}" dt="2021-04-10T15:01:47.256" v="2761" actId="571"/>
          <ac:spMkLst>
            <pc:docMk/>
            <pc:sldMk cId="930983333" sldId="340"/>
            <ac:spMk id="155" creationId="{E6BC09E4-1778-4303-BBA7-0FBBBB5C3F04}"/>
          </ac:spMkLst>
        </pc:spChg>
        <pc:spChg chg="mod">
          <ac:chgData name="Kim Jae Yun" userId="0ceaca738552c257" providerId="LiveId" clId="{198DEED7-1091-43E7-9C35-2160CB462906}" dt="2021-04-10T15:01:47.256" v="2761" actId="571"/>
          <ac:spMkLst>
            <pc:docMk/>
            <pc:sldMk cId="930983333" sldId="340"/>
            <ac:spMk id="156" creationId="{71424E11-D8DD-423C-A580-F6A2435F036F}"/>
          </ac:spMkLst>
        </pc:spChg>
        <pc:spChg chg="mod">
          <ac:chgData name="Kim Jae Yun" userId="0ceaca738552c257" providerId="LiveId" clId="{198DEED7-1091-43E7-9C35-2160CB462906}" dt="2021-04-10T15:01:52.353" v="2763" actId="571"/>
          <ac:spMkLst>
            <pc:docMk/>
            <pc:sldMk cId="930983333" sldId="340"/>
            <ac:spMk id="158" creationId="{12442DFD-E585-4B1B-A952-EB1881213657}"/>
          </ac:spMkLst>
        </pc:spChg>
        <pc:spChg chg="mod">
          <ac:chgData name="Kim Jae Yun" userId="0ceaca738552c257" providerId="LiveId" clId="{198DEED7-1091-43E7-9C35-2160CB462906}" dt="2021-04-10T15:01:52.353" v="2763" actId="571"/>
          <ac:spMkLst>
            <pc:docMk/>
            <pc:sldMk cId="930983333" sldId="340"/>
            <ac:spMk id="160" creationId="{407F183B-3420-497F-9876-7F902B3DBCFD}"/>
          </ac:spMkLst>
        </pc:spChg>
        <pc:spChg chg="mod">
          <ac:chgData name="Kim Jae Yun" userId="0ceaca738552c257" providerId="LiveId" clId="{198DEED7-1091-43E7-9C35-2160CB462906}" dt="2021-04-10T15:01:52.353" v="2763" actId="571"/>
          <ac:spMkLst>
            <pc:docMk/>
            <pc:sldMk cId="930983333" sldId="340"/>
            <ac:spMk id="162" creationId="{EAEC82CA-B535-4337-A829-D3266D4422A9}"/>
          </ac:spMkLst>
        </pc:spChg>
        <pc:spChg chg="mod">
          <ac:chgData name="Kim Jae Yun" userId="0ceaca738552c257" providerId="LiveId" clId="{198DEED7-1091-43E7-9C35-2160CB462906}" dt="2021-04-10T15:01:52.353" v="2763" actId="571"/>
          <ac:spMkLst>
            <pc:docMk/>
            <pc:sldMk cId="930983333" sldId="340"/>
            <ac:spMk id="164" creationId="{CC7258C7-BCBF-4CA3-8467-618A2026BE79}"/>
          </ac:spMkLst>
        </pc:spChg>
        <pc:spChg chg="mod">
          <ac:chgData name="Kim Jae Yun" userId="0ceaca738552c257" providerId="LiveId" clId="{198DEED7-1091-43E7-9C35-2160CB462906}" dt="2021-04-10T15:01:52.353" v="2763" actId="571"/>
          <ac:spMkLst>
            <pc:docMk/>
            <pc:sldMk cId="930983333" sldId="340"/>
            <ac:spMk id="167" creationId="{DBBCAB8C-775F-4884-8FC3-29FB21DBC07E}"/>
          </ac:spMkLst>
        </pc:spChg>
        <pc:spChg chg="mod">
          <ac:chgData name="Kim Jae Yun" userId="0ceaca738552c257" providerId="LiveId" clId="{198DEED7-1091-43E7-9C35-2160CB462906}" dt="2021-04-10T15:01:52.353" v="2763" actId="571"/>
          <ac:spMkLst>
            <pc:docMk/>
            <pc:sldMk cId="930983333" sldId="340"/>
            <ac:spMk id="169" creationId="{6C45E719-2074-4DD9-B575-628F952C239C}"/>
          </ac:spMkLst>
        </pc:spChg>
        <pc:spChg chg="mod">
          <ac:chgData name="Kim Jae Yun" userId="0ceaca738552c257" providerId="LiveId" clId="{198DEED7-1091-43E7-9C35-2160CB462906}" dt="2021-04-10T15:01:52.353" v="2763" actId="571"/>
          <ac:spMkLst>
            <pc:docMk/>
            <pc:sldMk cId="930983333" sldId="340"/>
            <ac:spMk id="174" creationId="{19EE0224-7AA6-45CF-A887-1699A1E5070B}"/>
          </ac:spMkLst>
        </pc:spChg>
        <pc:spChg chg="mod">
          <ac:chgData name="Kim Jae Yun" userId="0ceaca738552c257" providerId="LiveId" clId="{198DEED7-1091-43E7-9C35-2160CB462906}" dt="2021-04-10T15:01:52.353" v="2763" actId="571"/>
          <ac:spMkLst>
            <pc:docMk/>
            <pc:sldMk cId="930983333" sldId="340"/>
            <ac:spMk id="177" creationId="{41AA4F70-DED5-4EB2-8955-3A91E4DA356F}"/>
          </ac:spMkLst>
        </pc:spChg>
        <pc:spChg chg="mod">
          <ac:chgData name="Kim Jae Yun" userId="0ceaca738552c257" providerId="LiveId" clId="{198DEED7-1091-43E7-9C35-2160CB462906}" dt="2021-04-10T15:01:52.353" v="2763" actId="571"/>
          <ac:spMkLst>
            <pc:docMk/>
            <pc:sldMk cId="930983333" sldId="340"/>
            <ac:spMk id="178" creationId="{A9565809-B0BE-4711-9DE4-829A188BFF52}"/>
          </ac:spMkLst>
        </pc:spChg>
        <pc:spChg chg="mod">
          <ac:chgData name="Kim Jae Yun" userId="0ceaca738552c257" providerId="LiveId" clId="{198DEED7-1091-43E7-9C35-2160CB462906}" dt="2021-04-10T15:01:52.353" v="2763" actId="571"/>
          <ac:spMkLst>
            <pc:docMk/>
            <pc:sldMk cId="930983333" sldId="340"/>
            <ac:spMk id="179" creationId="{76C21810-DB6A-4A85-956B-B15B2F8F3865}"/>
          </ac:spMkLst>
        </pc:spChg>
        <pc:spChg chg="mod">
          <ac:chgData name="Kim Jae Yun" userId="0ceaca738552c257" providerId="LiveId" clId="{198DEED7-1091-43E7-9C35-2160CB462906}" dt="2021-04-10T15:01:52.353" v="2763" actId="571"/>
          <ac:spMkLst>
            <pc:docMk/>
            <pc:sldMk cId="930983333" sldId="340"/>
            <ac:spMk id="180" creationId="{B6A1A211-A7B2-4D24-9805-FA36A3593CBB}"/>
          </ac:spMkLst>
        </pc:spChg>
        <pc:spChg chg="mod">
          <ac:chgData name="Kim Jae Yun" userId="0ceaca738552c257" providerId="LiveId" clId="{198DEED7-1091-43E7-9C35-2160CB462906}" dt="2021-04-10T15:01:52.353" v="2763" actId="571"/>
          <ac:spMkLst>
            <pc:docMk/>
            <pc:sldMk cId="930983333" sldId="340"/>
            <ac:spMk id="181" creationId="{28AA80DC-B758-4D34-AA72-578ACC04BFFB}"/>
          </ac:spMkLst>
        </pc:spChg>
        <pc:spChg chg="mod">
          <ac:chgData name="Kim Jae Yun" userId="0ceaca738552c257" providerId="LiveId" clId="{198DEED7-1091-43E7-9C35-2160CB462906}" dt="2021-04-10T15:01:52.353" v="2763" actId="571"/>
          <ac:spMkLst>
            <pc:docMk/>
            <pc:sldMk cId="930983333" sldId="340"/>
            <ac:spMk id="182" creationId="{70BAE09E-DA32-420F-8887-0708F885A775}"/>
          </ac:spMkLst>
        </pc:spChg>
        <pc:spChg chg="mod">
          <ac:chgData name="Kim Jae Yun" userId="0ceaca738552c257" providerId="LiveId" clId="{198DEED7-1091-43E7-9C35-2160CB462906}" dt="2021-04-10T15:01:52.353" v="2763" actId="571"/>
          <ac:spMkLst>
            <pc:docMk/>
            <pc:sldMk cId="930983333" sldId="340"/>
            <ac:spMk id="183" creationId="{2E9EA6EE-E979-4CD0-9318-6FCCBF836663}"/>
          </ac:spMkLst>
        </pc:spChg>
        <pc:spChg chg="mod">
          <ac:chgData name="Kim Jae Yun" userId="0ceaca738552c257" providerId="LiveId" clId="{198DEED7-1091-43E7-9C35-2160CB462906}" dt="2021-04-10T15:01:52.353" v="2763" actId="571"/>
          <ac:spMkLst>
            <pc:docMk/>
            <pc:sldMk cId="930983333" sldId="340"/>
            <ac:spMk id="184" creationId="{96740910-70FC-4374-B505-17EF346CE2BC}"/>
          </ac:spMkLst>
        </pc:spChg>
        <pc:spChg chg="mod">
          <ac:chgData name="Kim Jae Yun" userId="0ceaca738552c257" providerId="LiveId" clId="{198DEED7-1091-43E7-9C35-2160CB462906}" dt="2021-04-10T15:03:29.329" v="2779"/>
          <ac:spMkLst>
            <pc:docMk/>
            <pc:sldMk cId="930983333" sldId="340"/>
            <ac:spMk id="188" creationId="{591E9023-D4F5-4A09-A12B-AF84CBDB11AC}"/>
          </ac:spMkLst>
        </pc:spChg>
        <pc:spChg chg="mod">
          <ac:chgData name="Kim Jae Yun" userId="0ceaca738552c257" providerId="LiveId" clId="{198DEED7-1091-43E7-9C35-2160CB462906}" dt="2021-04-10T15:03:29.329" v="2779"/>
          <ac:spMkLst>
            <pc:docMk/>
            <pc:sldMk cId="930983333" sldId="340"/>
            <ac:spMk id="191" creationId="{59BB9291-7CF9-438C-BD6C-82CAB1742412}"/>
          </ac:spMkLst>
        </pc:spChg>
        <pc:spChg chg="mod">
          <ac:chgData name="Kim Jae Yun" userId="0ceaca738552c257" providerId="LiveId" clId="{198DEED7-1091-43E7-9C35-2160CB462906}" dt="2021-04-10T15:03:29.329" v="2779"/>
          <ac:spMkLst>
            <pc:docMk/>
            <pc:sldMk cId="930983333" sldId="340"/>
            <ac:spMk id="192" creationId="{D283CA0B-D8C4-4029-8BD1-D08FA018F4D8}"/>
          </ac:spMkLst>
        </pc:spChg>
        <pc:spChg chg="mod">
          <ac:chgData name="Kim Jae Yun" userId="0ceaca738552c257" providerId="LiveId" clId="{198DEED7-1091-43E7-9C35-2160CB462906}" dt="2021-04-10T15:03:29.329" v="2779"/>
          <ac:spMkLst>
            <pc:docMk/>
            <pc:sldMk cId="930983333" sldId="340"/>
            <ac:spMk id="193" creationId="{BBA7536A-8384-4B98-9B8B-F3ECD9D3CF20}"/>
          </ac:spMkLst>
        </pc:spChg>
        <pc:spChg chg="mod">
          <ac:chgData name="Kim Jae Yun" userId="0ceaca738552c257" providerId="LiveId" clId="{198DEED7-1091-43E7-9C35-2160CB462906}" dt="2021-04-10T15:03:29.329" v="2779"/>
          <ac:spMkLst>
            <pc:docMk/>
            <pc:sldMk cId="930983333" sldId="340"/>
            <ac:spMk id="196" creationId="{E973EE6D-4373-482F-830B-9910677B58E9}"/>
          </ac:spMkLst>
        </pc:spChg>
        <pc:spChg chg="mod">
          <ac:chgData name="Kim Jae Yun" userId="0ceaca738552c257" providerId="LiveId" clId="{198DEED7-1091-43E7-9C35-2160CB462906}" dt="2021-04-10T15:03:29.329" v="2779"/>
          <ac:spMkLst>
            <pc:docMk/>
            <pc:sldMk cId="930983333" sldId="340"/>
            <ac:spMk id="202" creationId="{256A7516-F671-4B20-8959-20DEA32AE098}"/>
          </ac:spMkLst>
        </pc:spChg>
        <pc:spChg chg="mod">
          <ac:chgData name="Kim Jae Yun" userId="0ceaca738552c257" providerId="LiveId" clId="{198DEED7-1091-43E7-9C35-2160CB462906}" dt="2021-04-10T15:03:29.329" v="2779"/>
          <ac:spMkLst>
            <pc:docMk/>
            <pc:sldMk cId="930983333" sldId="340"/>
            <ac:spMk id="205" creationId="{2B0E84F1-BF04-4046-8318-F794C27C5B06}"/>
          </ac:spMkLst>
        </pc:spChg>
        <pc:spChg chg="mod">
          <ac:chgData name="Kim Jae Yun" userId="0ceaca738552c257" providerId="LiveId" clId="{198DEED7-1091-43E7-9C35-2160CB462906}" dt="2021-04-10T15:03:29.329" v="2779"/>
          <ac:spMkLst>
            <pc:docMk/>
            <pc:sldMk cId="930983333" sldId="340"/>
            <ac:spMk id="206" creationId="{6FC1B152-7038-4D3F-960C-541D066406E7}"/>
          </ac:spMkLst>
        </pc:spChg>
        <pc:spChg chg="mod">
          <ac:chgData name="Kim Jae Yun" userId="0ceaca738552c257" providerId="LiveId" clId="{198DEED7-1091-43E7-9C35-2160CB462906}" dt="2021-04-10T15:03:29.329" v="2779"/>
          <ac:spMkLst>
            <pc:docMk/>
            <pc:sldMk cId="930983333" sldId="340"/>
            <ac:spMk id="207" creationId="{289743C9-BF03-445E-8B2C-58D618E757C9}"/>
          </ac:spMkLst>
        </pc:spChg>
        <pc:spChg chg="mod">
          <ac:chgData name="Kim Jae Yun" userId="0ceaca738552c257" providerId="LiveId" clId="{198DEED7-1091-43E7-9C35-2160CB462906}" dt="2021-04-10T15:03:29.329" v="2779"/>
          <ac:spMkLst>
            <pc:docMk/>
            <pc:sldMk cId="930983333" sldId="340"/>
            <ac:spMk id="208" creationId="{37B42E79-5261-40E4-B9BB-9F9D4A3EFC60}"/>
          </ac:spMkLst>
        </pc:spChg>
        <pc:spChg chg="mod">
          <ac:chgData name="Kim Jae Yun" userId="0ceaca738552c257" providerId="LiveId" clId="{198DEED7-1091-43E7-9C35-2160CB462906}" dt="2021-04-10T15:03:29.329" v="2779"/>
          <ac:spMkLst>
            <pc:docMk/>
            <pc:sldMk cId="930983333" sldId="340"/>
            <ac:spMk id="209" creationId="{9A442330-28EC-4674-A748-2CCC8CC35A73}"/>
          </ac:spMkLst>
        </pc:spChg>
        <pc:spChg chg="mod">
          <ac:chgData name="Kim Jae Yun" userId="0ceaca738552c257" providerId="LiveId" clId="{198DEED7-1091-43E7-9C35-2160CB462906}" dt="2021-04-10T15:03:29.329" v="2779"/>
          <ac:spMkLst>
            <pc:docMk/>
            <pc:sldMk cId="930983333" sldId="340"/>
            <ac:spMk id="211" creationId="{EA43697E-3127-4171-B98B-6DEB6D9B9BA7}"/>
          </ac:spMkLst>
        </pc:spChg>
        <pc:spChg chg="mod">
          <ac:chgData name="Kim Jae Yun" userId="0ceaca738552c257" providerId="LiveId" clId="{198DEED7-1091-43E7-9C35-2160CB462906}" dt="2021-04-10T15:03:29.329" v="2779"/>
          <ac:spMkLst>
            <pc:docMk/>
            <pc:sldMk cId="930983333" sldId="340"/>
            <ac:spMk id="212" creationId="{3DFFF8BA-CD96-48AD-86BA-770AD8E14265}"/>
          </ac:spMkLst>
        </pc:spChg>
        <pc:spChg chg="mod">
          <ac:chgData name="Kim Jae Yun" userId="0ceaca738552c257" providerId="LiveId" clId="{198DEED7-1091-43E7-9C35-2160CB462906}" dt="2021-04-10T15:03:29.329" v="2779"/>
          <ac:spMkLst>
            <pc:docMk/>
            <pc:sldMk cId="930983333" sldId="340"/>
            <ac:spMk id="213" creationId="{F2E5DD23-697A-4BD6-93AF-4E3F72A17D65}"/>
          </ac:spMkLst>
        </pc:spChg>
        <pc:spChg chg="mod">
          <ac:chgData name="Kim Jae Yun" userId="0ceaca738552c257" providerId="LiveId" clId="{198DEED7-1091-43E7-9C35-2160CB462906}" dt="2021-04-10T15:03:29.329" v="2779"/>
          <ac:spMkLst>
            <pc:docMk/>
            <pc:sldMk cId="930983333" sldId="340"/>
            <ac:spMk id="214" creationId="{F81F40CC-AAF7-4C6A-B328-232FF692877B}"/>
          </ac:spMkLst>
        </pc:spChg>
        <pc:spChg chg="mod">
          <ac:chgData name="Kim Jae Yun" userId="0ceaca738552c257" providerId="LiveId" clId="{198DEED7-1091-43E7-9C35-2160CB462906}" dt="2021-04-10T15:03:29.329" v="2779"/>
          <ac:spMkLst>
            <pc:docMk/>
            <pc:sldMk cId="930983333" sldId="340"/>
            <ac:spMk id="215" creationId="{C540074D-6177-4A0C-8AF7-70EF899616BB}"/>
          </ac:spMkLst>
        </pc:spChg>
        <pc:grpChg chg="add mod">
          <ac:chgData name="Kim Jae Yun" userId="0ceaca738552c257" providerId="LiveId" clId="{198DEED7-1091-43E7-9C35-2160CB462906}" dt="2021-04-10T13:47:41.439" v="2223" actId="164"/>
          <ac:grpSpMkLst>
            <pc:docMk/>
            <pc:sldMk cId="930983333" sldId="340"/>
            <ac:grpSpMk id="10" creationId="{DE3D796E-0F02-4B80-808A-6179999B8173}"/>
          </ac:grpSpMkLst>
        </pc:grpChg>
        <pc:grpChg chg="add mod">
          <ac:chgData name="Kim Jae Yun" userId="0ceaca738552c257" providerId="LiveId" clId="{198DEED7-1091-43E7-9C35-2160CB462906}" dt="2021-04-10T13:47:41.439" v="2223" actId="164"/>
          <ac:grpSpMkLst>
            <pc:docMk/>
            <pc:sldMk cId="930983333" sldId="340"/>
            <ac:grpSpMk id="16" creationId="{A02F11D4-6D2A-48A2-B02A-235B1413C963}"/>
          </ac:grpSpMkLst>
        </pc:grpChg>
        <pc:grpChg chg="add mod">
          <ac:chgData name="Kim Jae Yun" userId="0ceaca738552c257" providerId="LiveId" clId="{198DEED7-1091-43E7-9C35-2160CB462906}" dt="2021-04-10T13:47:41.439" v="2223" actId="164"/>
          <ac:grpSpMkLst>
            <pc:docMk/>
            <pc:sldMk cId="930983333" sldId="340"/>
            <ac:grpSpMk id="26" creationId="{45DEDD02-B40C-4D5A-A712-BC385B3F1DDD}"/>
          </ac:grpSpMkLst>
        </pc:grpChg>
        <pc:grpChg chg="add del mod">
          <ac:chgData name="Kim Jae Yun" userId="0ceaca738552c257" providerId="LiveId" clId="{198DEED7-1091-43E7-9C35-2160CB462906}" dt="2021-04-10T13:58:39.121" v="2398" actId="478"/>
          <ac:grpSpMkLst>
            <pc:docMk/>
            <pc:sldMk cId="930983333" sldId="340"/>
            <ac:grpSpMk id="58" creationId="{ED9669B7-B2B5-4CCA-91D0-EAD721AC547E}"/>
          </ac:grpSpMkLst>
        </pc:grpChg>
        <pc:grpChg chg="add del mod">
          <ac:chgData name="Kim Jae Yun" userId="0ceaca738552c257" providerId="LiveId" clId="{198DEED7-1091-43E7-9C35-2160CB462906}" dt="2021-04-10T13:58:48.832" v="2401" actId="478"/>
          <ac:grpSpMkLst>
            <pc:docMk/>
            <pc:sldMk cId="930983333" sldId="340"/>
            <ac:grpSpMk id="59" creationId="{56F27BE0-97C2-4958-8AA8-ECA6AB111711}"/>
          </ac:grpSpMkLst>
        </pc:grpChg>
        <pc:grpChg chg="mod">
          <ac:chgData name="Kim Jae Yun" userId="0ceaca738552c257" providerId="LiveId" clId="{198DEED7-1091-43E7-9C35-2160CB462906}" dt="2021-04-10T13:58:39.346" v="2399"/>
          <ac:grpSpMkLst>
            <pc:docMk/>
            <pc:sldMk cId="930983333" sldId="340"/>
            <ac:grpSpMk id="61" creationId="{11E15124-6229-4444-86BD-641387BA0655}"/>
          </ac:grpSpMkLst>
        </pc:grpChg>
        <pc:grpChg chg="mod">
          <ac:chgData name="Kim Jae Yun" userId="0ceaca738552c257" providerId="LiveId" clId="{198DEED7-1091-43E7-9C35-2160CB462906}" dt="2021-04-10T13:58:39.346" v="2399"/>
          <ac:grpSpMkLst>
            <pc:docMk/>
            <pc:sldMk cId="930983333" sldId="340"/>
            <ac:grpSpMk id="65" creationId="{0230F3F2-D3F1-4A82-B062-8B661E749489}"/>
          </ac:grpSpMkLst>
        </pc:grpChg>
        <pc:grpChg chg="mod">
          <ac:chgData name="Kim Jae Yun" userId="0ceaca738552c257" providerId="LiveId" clId="{198DEED7-1091-43E7-9C35-2160CB462906}" dt="2021-04-10T13:58:39.346" v="2399"/>
          <ac:grpSpMkLst>
            <pc:docMk/>
            <pc:sldMk cId="930983333" sldId="340"/>
            <ac:grpSpMk id="70" creationId="{10FD9E21-182C-405A-A955-CADEF8E09B82}"/>
          </ac:grpSpMkLst>
        </pc:grpChg>
        <pc:grpChg chg="add del mod">
          <ac:chgData name="Kim Jae Yun" userId="0ceaca738552c257" providerId="LiveId" clId="{198DEED7-1091-43E7-9C35-2160CB462906}" dt="2021-04-10T14:00:11.645" v="2412" actId="165"/>
          <ac:grpSpMkLst>
            <pc:docMk/>
            <pc:sldMk cId="930983333" sldId="340"/>
            <ac:grpSpMk id="85" creationId="{2F3D64E4-8A02-4DAF-A683-DC3F5D646FF3}"/>
          </ac:grpSpMkLst>
        </pc:grpChg>
        <pc:grpChg chg="mod topLvl">
          <ac:chgData name="Kim Jae Yun" userId="0ceaca738552c257" providerId="LiveId" clId="{198DEED7-1091-43E7-9C35-2160CB462906}" dt="2021-04-10T15:03:43.352" v="2782" actId="165"/>
          <ac:grpSpMkLst>
            <pc:docMk/>
            <pc:sldMk cId="930983333" sldId="340"/>
            <ac:grpSpMk id="87" creationId="{BF5B88CD-6C84-4670-97F1-004D568E96ED}"/>
          </ac:grpSpMkLst>
        </pc:grpChg>
        <pc:grpChg chg="mod topLvl">
          <ac:chgData name="Kim Jae Yun" userId="0ceaca738552c257" providerId="LiveId" clId="{198DEED7-1091-43E7-9C35-2160CB462906}" dt="2021-04-10T15:03:43.352" v="2782" actId="165"/>
          <ac:grpSpMkLst>
            <pc:docMk/>
            <pc:sldMk cId="930983333" sldId="340"/>
            <ac:grpSpMk id="91" creationId="{44C59270-A3FC-44C1-A4DB-1FA8E9AD4228}"/>
          </ac:grpSpMkLst>
        </pc:grpChg>
        <pc:grpChg chg="mod topLvl">
          <ac:chgData name="Kim Jae Yun" userId="0ceaca738552c257" providerId="LiveId" clId="{198DEED7-1091-43E7-9C35-2160CB462906}" dt="2021-04-10T15:03:43.352" v="2782" actId="165"/>
          <ac:grpSpMkLst>
            <pc:docMk/>
            <pc:sldMk cId="930983333" sldId="340"/>
            <ac:grpSpMk id="96" creationId="{F6E2F649-39C9-450D-A187-675DE6DAEE1B}"/>
          </ac:grpSpMkLst>
        </pc:grpChg>
        <pc:grpChg chg="add mod">
          <ac:chgData name="Kim Jae Yun" userId="0ceaca738552c257" providerId="LiveId" clId="{198DEED7-1091-43E7-9C35-2160CB462906}" dt="2021-04-10T15:01:55.862" v="2764" actId="164"/>
          <ac:grpSpMkLst>
            <pc:docMk/>
            <pc:sldMk cId="930983333" sldId="340"/>
            <ac:grpSpMk id="128" creationId="{48F1BE65-B5FD-4DD9-BC87-64DF9CD2FFBB}"/>
          </ac:grpSpMkLst>
        </pc:grpChg>
        <pc:grpChg chg="add mod">
          <ac:chgData name="Kim Jae Yun" userId="0ceaca738552c257" providerId="LiveId" clId="{198DEED7-1091-43E7-9C35-2160CB462906}" dt="2021-04-10T15:01:47.256" v="2761" actId="571"/>
          <ac:grpSpMkLst>
            <pc:docMk/>
            <pc:sldMk cId="930983333" sldId="340"/>
            <ac:grpSpMk id="129" creationId="{1EA1449D-0A58-4858-903E-E8226B0E23A7}"/>
          </ac:grpSpMkLst>
        </pc:grpChg>
        <pc:grpChg chg="mod">
          <ac:chgData name="Kim Jae Yun" userId="0ceaca738552c257" providerId="LiveId" clId="{198DEED7-1091-43E7-9C35-2160CB462906}" dt="2021-04-10T15:01:47.256" v="2761" actId="571"/>
          <ac:grpSpMkLst>
            <pc:docMk/>
            <pc:sldMk cId="930983333" sldId="340"/>
            <ac:grpSpMk id="131" creationId="{2B853FD6-7075-424A-B77A-3E20241D19B7}"/>
          </ac:grpSpMkLst>
        </pc:grpChg>
        <pc:grpChg chg="mod">
          <ac:chgData name="Kim Jae Yun" userId="0ceaca738552c257" providerId="LiveId" clId="{198DEED7-1091-43E7-9C35-2160CB462906}" dt="2021-04-10T15:01:47.256" v="2761" actId="571"/>
          <ac:grpSpMkLst>
            <pc:docMk/>
            <pc:sldMk cId="930983333" sldId="340"/>
            <ac:grpSpMk id="135" creationId="{E205C057-69AB-4707-AACD-CC9FB923B6AF}"/>
          </ac:grpSpMkLst>
        </pc:grpChg>
        <pc:grpChg chg="mod">
          <ac:chgData name="Kim Jae Yun" userId="0ceaca738552c257" providerId="LiveId" clId="{198DEED7-1091-43E7-9C35-2160CB462906}" dt="2021-04-10T15:01:47.256" v="2761" actId="571"/>
          <ac:grpSpMkLst>
            <pc:docMk/>
            <pc:sldMk cId="930983333" sldId="340"/>
            <ac:grpSpMk id="140" creationId="{1CD1D8AF-9FDD-4A14-ABB6-36BD2D3860B9}"/>
          </ac:grpSpMkLst>
        </pc:grpChg>
        <pc:grpChg chg="add mod">
          <ac:chgData name="Kim Jae Yun" userId="0ceaca738552c257" providerId="LiveId" clId="{198DEED7-1091-43E7-9C35-2160CB462906}" dt="2021-04-10T15:01:52.353" v="2763" actId="571"/>
          <ac:grpSpMkLst>
            <pc:docMk/>
            <pc:sldMk cId="930983333" sldId="340"/>
            <ac:grpSpMk id="157" creationId="{EB7F5642-9B53-46C2-9386-8BAA10A61719}"/>
          </ac:grpSpMkLst>
        </pc:grpChg>
        <pc:grpChg chg="mod">
          <ac:chgData name="Kim Jae Yun" userId="0ceaca738552c257" providerId="LiveId" clId="{198DEED7-1091-43E7-9C35-2160CB462906}" dt="2021-04-10T15:01:52.353" v="2763" actId="571"/>
          <ac:grpSpMkLst>
            <pc:docMk/>
            <pc:sldMk cId="930983333" sldId="340"/>
            <ac:grpSpMk id="159" creationId="{8FE231D0-FDB8-4B7E-85AB-9CFE783FDD6D}"/>
          </ac:grpSpMkLst>
        </pc:grpChg>
        <pc:grpChg chg="mod">
          <ac:chgData name="Kim Jae Yun" userId="0ceaca738552c257" providerId="LiveId" clId="{198DEED7-1091-43E7-9C35-2160CB462906}" dt="2021-04-10T15:01:52.353" v="2763" actId="571"/>
          <ac:grpSpMkLst>
            <pc:docMk/>
            <pc:sldMk cId="930983333" sldId="340"/>
            <ac:grpSpMk id="163" creationId="{1FC089DC-EF20-4B08-8AC2-A48E59DC5835}"/>
          </ac:grpSpMkLst>
        </pc:grpChg>
        <pc:grpChg chg="mod">
          <ac:chgData name="Kim Jae Yun" userId="0ceaca738552c257" providerId="LiveId" clId="{198DEED7-1091-43E7-9C35-2160CB462906}" dt="2021-04-10T15:01:52.353" v="2763" actId="571"/>
          <ac:grpSpMkLst>
            <pc:docMk/>
            <pc:sldMk cId="930983333" sldId="340"/>
            <ac:grpSpMk id="168" creationId="{62010B5C-443F-41F7-B36B-4556E1B59B57}"/>
          </ac:grpSpMkLst>
        </pc:grpChg>
        <pc:grpChg chg="add mod">
          <ac:chgData name="Kim Jae Yun" userId="0ceaca738552c257" providerId="LiveId" clId="{198DEED7-1091-43E7-9C35-2160CB462906}" dt="2021-04-10T15:02:09.106" v="2766" actId="164"/>
          <ac:grpSpMkLst>
            <pc:docMk/>
            <pc:sldMk cId="930983333" sldId="340"/>
            <ac:grpSpMk id="185" creationId="{86EEF701-5CDC-48A0-89F9-FF71BADDB13D}"/>
          </ac:grpSpMkLst>
        </pc:grpChg>
        <pc:grpChg chg="add del mod">
          <ac:chgData name="Kim Jae Yun" userId="0ceaca738552c257" providerId="LiveId" clId="{198DEED7-1091-43E7-9C35-2160CB462906}" dt="2021-04-10T15:03:43.352" v="2782" actId="165"/>
          <ac:grpSpMkLst>
            <pc:docMk/>
            <pc:sldMk cId="930983333" sldId="340"/>
            <ac:grpSpMk id="186" creationId="{12734340-B132-4E95-A2EA-372ECEA706F1}"/>
          </ac:grpSpMkLst>
        </pc:grpChg>
        <pc:grpChg chg="add del mod">
          <ac:chgData name="Kim Jae Yun" userId="0ceaca738552c257" providerId="LiveId" clId="{198DEED7-1091-43E7-9C35-2160CB462906}" dt="2021-04-10T15:03:30.173" v="2780"/>
          <ac:grpSpMkLst>
            <pc:docMk/>
            <pc:sldMk cId="930983333" sldId="340"/>
            <ac:grpSpMk id="187" creationId="{CDD6FC2D-93AB-4EE9-8583-4BA2AD855F51}"/>
          </ac:grpSpMkLst>
        </pc:grpChg>
        <pc:grpChg chg="mod">
          <ac:chgData name="Kim Jae Yun" userId="0ceaca738552c257" providerId="LiveId" clId="{198DEED7-1091-43E7-9C35-2160CB462906}" dt="2021-04-10T15:03:29.329" v="2779"/>
          <ac:grpSpMkLst>
            <pc:docMk/>
            <pc:sldMk cId="930983333" sldId="340"/>
            <ac:grpSpMk id="189" creationId="{B8ED6AF8-9B65-4D9A-89B9-884B551A0EE5}"/>
          </ac:grpSpMkLst>
        </pc:grpChg>
        <pc:grpChg chg="mod">
          <ac:chgData name="Kim Jae Yun" userId="0ceaca738552c257" providerId="LiveId" clId="{198DEED7-1091-43E7-9C35-2160CB462906}" dt="2021-04-10T15:03:29.329" v="2779"/>
          <ac:grpSpMkLst>
            <pc:docMk/>
            <pc:sldMk cId="930983333" sldId="340"/>
            <ac:grpSpMk id="197" creationId="{7D604EE1-4890-48CB-9234-372FE54B3647}"/>
          </ac:grpSpMkLst>
        </pc:grpChg>
        <pc:picChg chg="add del mod">
          <ac:chgData name="Kim Jae Yun" userId="0ceaca738552c257" providerId="LiveId" clId="{198DEED7-1091-43E7-9C35-2160CB462906}" dt="2021-04-10T13:47:32.155" v="2221" actId="478"/>
          <ac:picMkLst>
            <pc:docMk/>
            <pc:sldMk cId="930983333" sldId="340"/>
            <ac:picMk id="7" creationId="{DAD39024-9859-4B42-91B9-6186BD948854}"/>
          </ac:picMkLst>
        </pc:picChg>
        <pc:cxnChg chg="add mod">
          <ac:chgData name="Kim Jae Yun" userId="0ceaca738552c257" providerId="LiveId" clId="{198DEED7-1091-43E7-9C35-2160CB462906}" dt="2021-04-10T13:58:39.121" v="2398" actId="478"/>
          <ac:cxnSpMkLst>
            <pc:docMk/>
            <pc:sldMk cId="930983333" sldId="340"/>
            <ac:cxnSpMk id="13" creationId="{DB4C0C44-65A4-4BF7-9CBA-98375E9F88A8}"/>
          </ac:cxnSpMkLst>
        </pc:cxnChg>
        <pc:cxnChg chg="add mod">
          <ac:chgData name="Kim Jae Yun" userId="0ceaca738552c257" providerId="LiveId" clId="{198DEED7-1091-43E7-9C35-2160CB462906}" dt="2021-04-10T13:58:39.121" v="2398" actId="478"/>
          <ac:cxnSpMkLst>
            <pc:docMk/>
            <pc:sldMk cId="930983333" sldId="340"/>
            <ac:cxnSpMk id="20" creationId="{F7337A46-7B64-42CD-9597-626C23BD9631}"/>
          </ac:cxnSpMkLst>
        </pc:cxnChg>
        <pc:cxnChg chg="add mod">
          <ac:chgData name="Kim Jae Yun" userId="0ceaca738552c257" providerId="LiveId" clId="{198DEED7-1091-43E7-9C35-2160CB462906}" dt="2021-04-10T13:58:39.121" v="2398" actId="478"/>
          <ac:cxnSpMkLst>
            <pc:docMk/>
            <pc:sldMk cId="930983333" sldId="340"/>
            <ac:cxnSpMk id="22" creationId="{68DB0AB1-1A8C-4D93-91E6-D4BEBD9FE81F}"/>
          </ac:cxnSpMkLst>
        </pc:cxnChg>
        <pc:cxnChg chg="add mod">
          <ac:chgData name="Kim Jae Yun" userId="0ceaca738552c257" providerId="LiveId" clId="{198DEED7-1091-43E7-9C35-2160CB462906}" dt="2021-04-10T13:58:39.121" v="2398" actId="478"/>
          <ac:cxnSpMkLst>
            <pc:docMk/>
            <pc:sldMk cId="930983333" sldId="340"/>
            <ac:cxnSpMk id="30" creationId="{42227BD4-ECF1-45C1-99B0-1C15D609D63B}"/>
          </ac:cxnSpMkLst>
        </pc:cxnChg>
        <pc:cxnChg chg="add mod">
          <ac:chgData name="Kim Jae Yun" userId="0ceaca738552c257" providerId="LiveId" clId="{198DEED7-1091-43E7-9C35-2160CB462906}" dt="2021-04-10T13:58:39.121" v="2398" actId="478"/>
          <ac:cxnSpMkLst>
            <pc:docMk/>
            <pc:sldMk cId="930983333" sldId="340"/>
            <ac:cxnSpMk id="31" creationId="{0A1D95F2-6C4B-4417-9BDD-C231480A540A}"/>
          </ac:cxnSpMkLst>
        </pc:cxnChg>
        <pc:cxnChg chg="add mod">
          <ac:chgData name="Kim Jae Yun" userId="0ceaca738552c257" providerId="LiveId" clId="{198DEED7-1091-43E7-9C35-2160CB462906}" dt="2021-04-10T13:58:39.121" v="2398" actId="478"/>
          <ac:cxnSpMkLst>
            <pc:docMk/>
            <pc:sldMk cId="930983333" sldId="340"/>
            <ac:cxnSpMk id="52" creationId="{ABC3175F-8CC7-4139-9484-D999454DFB50}"/>
          </ac:cxnSpMkLst>
        </pc:cxnChg>
        <pc:cxnChg chg="add mod">
          <ac:chgData name="Kim Jae Yun" userId="0ceaca738552c257" providerId="LiveId" clId="{198DEED7-1091-43E7-9C35-2160CB462906}" dt="2021-04-10T13:58:39.121" v="2398" actId="478"/>
          <ac:cxnSpMkLst>
            <pc:docMk/>
            <pc:sldMk cId="930983333" sldId="340"/>
            <ac:cxnSpMk id="55" creationId="{4A4E4EB5-3680-4E2D-9C1B-574FD7FCEE23}"/>
          </ac:cxnSpMkLst>
        </pc:cxnChg>
        <pc:cxnChg chg="mod">
          <ac:chgData name="Kim Jae Yun" userId="0ceaca738552c257" providerId="LiveId" clId="{198DEED7-1091-43E7-9C35-2160CB462906}" dt="2021-04-10T13:58:48.832" v="2401" actId="478"/>
          <ac:cxnSpMkLst>
            <pc:docMk/>
            <pc:sldMk cId="930983333" sldId="340"/>
            <ac:cxnSpMk id="63" creationId="{3559E6CF-5011-4434-A37A-2421BD25DAB3}"/>
          </ac:cxnSpMkLst>
        </pc:cxnChg>
        <pc:cxnChg chg="mod">
          <ac:chgData name="Kim Jae Yun" userId="0ceaca738552c257" providerId="LiveId" clId="{198DEED7-1091-43E7-9C35-2160CB462906}" dt="2021-04-10T13:58:48.832" v="2401" actId="478"/>
          <ac:cxnSpMkLst>
            <pc:docMk/>
            <pc:sldMk cId="930983333" sldId="340"/>
            <ac:cxnSpMk id="67" creationId="{A80EE338-2497-446B-939F-F6D2F689E31F}"/>
          </ac:cxnSpMkLst>
        </pc:cxnChg>
        <pc:cxnChg chg="mod">
          <ac:chgData name="Kim Jae Yun" userId="0ceaca738552c257" providerId="LiveId" clId="{198DEED7-1091-43E7-9C35-2160CB462906}" dt="2021-04-10T13:58:48.832" v="2401" actId="478"/>
          <ac:cxnSpMkLst>
            <pc:docMk/>
            <pc:sldMk cId="930983333" sldId="340"/>
            <ac:cxnSpMk id="68" creationId="{2E8F158B-743F-4C88-A684-99062FC34613}"/>
          </ac:cxnSpMkLst>
        </pc:cxnChg>
        <pc:cxnChg chg="mod">
          <ac:chgData name="Kim Jae Yun" userId="0ceaca738552c257" providerId="LiveId" clId="{198DEED7-1091-43E7-9C35-2160CB462906}" dt="2021-04-10T13:58:48.832" v="2401" actId="478"/>
          <ac:cxnSpMkLst>
            <pc:docMk/>
            <pc:sldMk cId="930983333" sldId="340"/>
            <ac:cxnSpMk id="72" creationId="{6174AD9F-4771-4864-9E74-285EC18AC716}"/>
          </ac:cxnSpMkLst>
        </pc:cxnChg>
        <pc:cxnChg chg="mod">
          <ac:chgData name="Kim Jae Yun" userId="0ceaca738552c257" providerId="LiveId" clId="{198DEED7-1091-43E7-9C35-2160CB462906}" dt="2021-04-10T13:58:48.832" v="2401" actId="478"/>
          <ac:cxnSpMkLst>
            <pc:docMk/>
            <pc:sldMk cId="930983333" sldId="340"/>
            <ac:cxnSpMk id="73" creationId="{F5E73218-A464-4478-9BA1-B7E004012794}"/>
          </ac:cxnSpMkLst>
        </pc:cxnChg>
        <pc:cxnChg chg="mod">
          <ac:chgData name="Kim Jae Yun" userId="0ceaca738552c257" providerId="LiveId" clId="{198DEED7-1091-43E7-9C35-2160CB462906}" dt="2021-04-10T13:58:48.832" v="2401" actId="478"/>
          <ac:cxnSpMkLst>
            <pc:docMk/>
            <pc:sldMk cId="930983333" sldId="340"/>
            <ac:cxnSpMk id="74" creationId="{8559992D-32D1-4D04-B00B-756D36E21161}"/>
          </ac:cxnSpMkLst>
        </pc:cxnChg>
        <pc:cxnChg chg="mod">
          <ac:chgData name="Kim Jae Yun" userId="0ceaca738552c257" providerId="LiveId" clId="{198DEED7-1091-43E7-9C35-2160CB462906}" dt="2021-04-10T13:58:48.832" v="2401" actId="478"/>
          <ac:cxnSpMkLst>
            <pc:docMk/>
            <pc:sldMk cId="930983333" sldId="340"/>
            <ac:cxnSpMk id="75" creationId="{731053DE-7560-40A7-8D53-2F8F64DE7814}"/>
          </ac:cxnSpMkLst>
        </pc:cxnChg>
        <pc:cxnChg chg="mod">
          <ac:chgData name="Kim Jae Yun" userId="0ceaca738552c257" providerId="LiveId" clId="{198DEED7-1091-43E7-9C35-2160CB462906}" dt="2021-04-10T13:58:39.346" v="2399"/>
          <ac:cxnSpMkLst>
            <pc:docMk/>
            <pc:sldMk cId="930983333" sldId="340"/>
            <ac:cxnSpMk id="77" creationId="{B2EC0481-B6E8-4E49-B3F2-28E3C5FF8866}"/>
          </ac:cxnSpMkLst>
        </pc:cxnChg>
        <pc:cxnChg chg="mod topLvl">
          <ac:chgData name="Kim Jae Yun" userId="0ceaca738552c257" providerId="LiveId" clId="{198DEED7-1091-43E7-9C35-2160CB462906}" dt="2021-04-10T15:03:43.352" v="2782" actId="165"/>
          <ac:cxnSpMkLst>
            <pc:docMk/>
            <pc:sldMk cId="930983333" sldId="340"/>
            <ac:cxnSpMk id="89" creationId="{B3FBD96D-06B4-43F2-A6D6-4AAA1D1D61A4}"/>
          </ac:cxnSpMkLst>
        </pc:cxnChg>
        <pc:cxnChg chg="mod topLvl">
          <ac:chgData name="Kim Jae Yun" userId="0ceaca738552c257" providerId="LiveId" clId="{198DEED7-1091-43E7-9C35-2160CB462906}" dt="2021-04-10T15:03:43.352" v="2782" actId="165"/>
          <ac:cxnSpMkLst>
            <pc:docMk/>
            <pc:sldMk cId="930983333" sldId="340"/>
            <ac:cxnSpMk id="93" creationId="{398418C7-A00E-4459-90A5-DA9BD65B8A12}"/>
          </ac:cxnSpMkLst>
        </pc:cxnChg>
        <pc:cxnChg chg="mod topLvl">
          <ac:chgData name="Kim Jae Yun" userId="0ceaca738552c257" providerId="LiveId" clId="{198DEED7-1091-43E7-9C35-2160CB462906}" dt="2021-04-10T15:03:43.352" v="2782" actId="165"/>
          <ac:cxnSpMkLst>
            <pc:docMk/>
            <pc:sldMk cId="930983333" sldId="340"/>
            <ac:cxnSpMk id="94" creationId="{5026E386-ABD5-4461-9F7D-7BE01139A604}"/>
          </ac:cxnSpMkLst>
        </pc:cxnChg>
        <pc:cxnChg chg="mod topLvl">
          <ac:chgData name="Kim Jae Yun" userId="0ceaca738552c257" providerId="LiveId" clId="{198DEED7-1091-43E7-9C35-2160CB462906}" dt="2021-04-10T15:03:43.352" v="2782" actId="165"/>
          <ac:cxnSpMkLst>
            <pc:docMk/>
            <pc:sldMk cId="930983333" sldId="340"/>
            <ac:cxnSpMk id="98" creationId="{C1D0763D-E8BC-4243-9F76-47947BC17836}"/>
          </ac:cxnSpMkLst>
        </pc:cxnChg>
        <pc:cxnChg chg="mod topLvl">
          <ac:chgData name="Kim Jae Yun" userId="0ceaca738552c257" providerId="LiveId" clId="{198DEED7-1091-43E7-9C35-2160CB462906}" dt="2021-04-10T15:03:43.352" v="2782" actId="165"/>
          <ac:cxnSpMkLst>
            <pc:docMk/>
            <pc:sldMk cId="930983333" sldId="340"/>
            <ac:cxnSpMk id="99" creationId="{D79B3CE5-F646-43BB-A71F-AFDE367D483E}"/>
          </ac:cxnSpMkLst>
        </pc:cxnChg>
        <pc:cxnChg chg="mod topLvl">
          <ac:chgData name="Kim Jae Yun" userId="0ceaca738552c257" providerId="LiveId" clId="{198DEED7-1091-43E7-9C35-2160CB462906}" dt="2021-04-10T15:03:43.352" v="2782" actId="165"/>
          <ac:cxnSpMkLst>
            <pc:docMk/>
            <pc:sldMk cId="930983333" sldId="340"/>
            <ac:cxnSpMk id="100" creationId="{57840052-8C9B-4874-AA97-8D0255722A8F}"/>
          </ac:cxnSpMkLst>
        </pc:cxnChg>
        <pc:cxnChg chg="add del mod topLvl">
          <ac:chgData name="Kim Jae Yun" userId="0ceaca738552c257" providerId="LiveId" clId="{198DEED7-1091-43E7-9C35-2160CB462906}" dt="2021-04-10T15:02:23.906" v="2769" actId="478"/>
          <ac:cxnSpMkLst>
            <pc:docMk/>
            <pc:sldMk cId="930983333" sldId="340"/>
            <ac:cxnSpMk id="101" creationId="{BBB6EBD8-7C88-45C3-8C5D-2E9F1835B9D7}"/>
          </ac:cxnSpMkLst>
        </pc:cxnChg>
        <pc:cxnChg chg="mod topLvl">
          <ac:chgData name="Kim Jae Yun" userId="0ceaca738552c257" providerId="LiveId" clId="{198DEED7-1091-43E7-9C35-2160CB462906}" dt="2021-04-10T15:03:43.352" v="2782" actId="165"/>
          <ac:cxnSpMkLst>
            <pc:docMk/>
            <pc:sldMk cId="930983333" sldId="340"/>
            <ac:cxnSpMk id="103" creationId="{D9A0130F-A07A-4D8D-8F72-05397EC4E04E}"/>
          </ac:cxnSpMkLst>
        </pc:cxnChg>
        <pc:cxnChg chg="add del mod">
          <ac:chgData name="Kim Jae Yun" userId="0ceaca738552c257" providerId="LiveId" clId="{198DEED7-1091-43E7-9C35-2160CB462906}" dt="2021-04-10T15:03:33.242" v="2781" actId="478"/>
          <ac:cxnSpMkLst>
            <pc:docMk/>
            <pc:sldMk cId="930983333" sldId="340"/>
            <ac:cxnSpMk id="112" creationId="{F925F1EA-59C4-426D-831C-98951AB69637}"/>
          </ac:cxnSpMkLst>
        </pc:cxnChg>
        <pc:cxnChg chg="add mod topLvl">
          <ac:chgData name="Kim Jae Yun" userId="0ceaca738552c257" providerId="LiveId" clId="{198DEED7-1091-43E7-9C35-2160CB462906}" dt="2021-04-10T15:03:43.352" v="2782" actId="165"/>
          <ac:cxnSpMkLst>
            <pc:docMk/>
            <pc:sldMk cId="930983333" sldId="340"/>
            <ac:cxnSpMk id="115" creationId="{856328D2-F430-4ED9-AFD8-851B81CE1D96}"/>
          </ac:cxnSpMkLst>
        </pc:cxnChg>
        <pc:cxnChg chg="mod">
          <ac:chgData name="Kim Jae Yun" userId="0ceaca738552c257" providerId="LiveId" clId="{198DEED7-1091-43E7-9C35-2160CB462906}" dt="2021-04-10T15:01:47.256" v="2761" actId="571"/>
          <ac:cxnSpMkLst>
            <pc:docMk/>
            <pc:sldMk cId="930983333" sldId="340"/>
            <ac:cxnSpMk id="133" creationId="{EAB04448-F566-41E2-823E-2F83638ED525}"/>
          </ac:cxnSpMkLst>
        </pc:cxnChg>
        <pc:cxnChg chg="mod">
          <ac:chgData name="Kim Jae Yun" userId="0ceaca738552c257" providerId="LiveId" clId="{198DEED7-1091-43E7-9C35-2160CB462906}" dt="2021-04-10T15:01:47.256" v="2761" actId="571"/>
          <ac:cxnSpMkLst>
            <pc:docMk/>
            <pc:sldMk cId="930983333" sldId="340"/>
            <ac:cxnSpMk id="137" creationId="{3129FFBB-450A-4289-9EBA-D53147E20BDE}"/>
          </ac:cxnSpMkLst>
        </pc:cxnChg>
        <pc:cxnChg chg="mod">
          <ac:chgData name="Kim Jae Yun" userId="0ceaca738552c257" providerId="LiveId" clId="{198DEED7-1091-43E7-9C35-2160CB462906}" dt="2021-04-10T15:01:47.256" v="2761" actId="571"/>
          <ac:cxnSpMkLst>
            <pc:docMk/>
            <pc:sldMk cId="930983333" sldId="340"/>
            <ac:cxnSpMk id="138" creationId="{CC810B04-2263-4B0E-9F46-BFAC3209169A}"/>
          </ac:cxnSpMkLst>
        </pc:cxnChg>
        <pc:cxnChg chg="mod">
          <ac:chgData name="Kim Jae Yun" userId="0ceaca738552c257" providerId="LiveId" clId="{198DEED7-1091-43E7-9C35-2160CB462906}" dt="2021-04-10T15:01:47.256" v="2761" actId="571"/>
          <ac:cxnSpMkLst>
            <pc:docMk/>
            <pc:sldMk cId="930983333" sldId="340"/>
            <ac:cxnSpMk id="142" creationId="{781EA0D0-68AC-4AC3-BC40-A1CFC601841B}"/>
          </ac:cxnSpMkLst>
        </pc:cxnChg>
        <pc:cxnChg chg="mod">
          <ac:chgData name="Kim Jae Yun" userId="0ceaca738552c257" providerId="LiveId" clId="{198DEED7-1091-43E7-9C35-2160CB462906}" dt="2021-04-10T15:01:47.256" v="2761" actId="571"/>
          <ac:cxnSpMkLst>
            <pc:docMk/>
            <pc:sldMk cId="930983333" sldId="340"/>
            <ac:cxnSpMk id="143" creationId="{063C92F1-A6F7-4C55-B8A1-D470A3BF841E}"/>
          </ac:cxnSpMkLst>
        </pc:cxnChg>
        <pc:cxnChg chg="mod">
          <ac:chgData name="Kim Jae Yun" userId="0ceaca738552c257" providerId="LiveId" clId="{198DEED7-1091-43E7-9C35-2160CB462906}" dt="2021-04-10T15:01:47.256" v="2761" actId="571"/>
          <ac:cxnSpMkLst>
            <pc:docMk/>
            <pc:sldMk cId="930983333" sldId="340"/>
            <ac:cxnSpMk id="144" creationId="{51AD271A-3550-48C2-9059-52319CF04375}"/>
          </ac:cxnSpMkLst>
        </pc:cxnChg>
        <pc:cxnChg chg="mod">
          <ac:chgData name="Kim Jae Yun" userId="0ceaca738552c257" providerId="LiveId" clId="{198DEED7-1091-43E7-9C35-2160CB462906}" dt="2021-04-10T15:01:47.256" v="2761" actId="571"/>
          <ac:cxnSpMkLst>
            <pc:docMk/>
            <pc:sldMk cId="930983333" sldId="340"/>
            <ac:cxnSpMk id="145" creationId="{01490A26-FA3B-477A-9C58-48D06586A457}"/>
          </ac:cxnSpMkLst>
        </pc:cxnChg>
        <pc:cxnChg chg="mod">
          <ac:chgData name="Kim Jae Yun" userId="0ceaca738552c257" providerId="LiveId" clId="{198DEED7-1091-43E7-9C35-2160CB462906}" dt="2021-04-10T15:01:47.256" v="2761" actId="571"/>
          <ac:cxnSpMkLst>
            <pc:docMk/>
            <pc:sldMk cId="930983333" sldId="340"/>
            <ac:cxnSpMk id="147" creationId="{25D4C500-7BA0-4AB5-AFA9-4EE6AEA3A593}"/>
          </ac:cxnSpMkLst>
        </pc:cxnChg>
        <pc:cxnChg chg="mod">
          <ac:chgData name="Kim Jae Yun" userId="0ceaca738552c257" providerId="LiveId" clId="{198DEED7-1091-43E7-9C35-2160CB462906}" dt="2021-04-10T15:01:47.256" v="2761" actId="571"/>
          <ac:cxnSpMkLst>
            <pc:docMk/>
            <pc:sldMk cId="930983333" sldId="340"/>
            <ac:cxnSpMk id="148" creationId="{AB65489A-0A7F-48E2-8237-94E8F168FC71}"/>
          </ac:cxnSpMkLst>
        </pc:cxnChg>
        <pc:cxnChg chg="mod">
          <ac:chgData name="Kim Jae Yun" userId="0ceaca738552c257" providerId="LiveId" clId="{198DEED7-1091-43E7-9C35-2160CB462906}" dt="2021-04-10T15:01:52.353" v="2763" actId="571"/>
          <ac:cxnSpMkLst>
            <pc:docMk/>
            <pc:sldMk cId="930983333" sldId="340"/>
            <ac:cxnSpMk id="161" creationId="{06B959C7-3E95-4B78-90B8-39273B641CE1}"/>
          </ac:cxnSpMkLst>
        </pc:cxnChg>
        <pc:cxnChg chg="mod">
          <ac:chgData name="Kim Jae Yun" userId="0ceaca738552c257" providerId="LiveId" clId="{198DEED7-1091-43E7-9C35-2160CB462906}" dt="2021-04-10T15:01:52.353" v="2763" actId="571"/>
          <ac:cxnSpMkLst>
            <pc:docMk/>
            <pc:sldMk cId="930983333" sldId="340"/>
            <ac:cxnSpMk id="165" creationId="{523C5CFF-EA58-4039-AC2C-BECB7C404E76}"/>
          </ac:cxnSpMkLst>
        </pc:cxnChg>
        <pc:cxnChg chg="mod">
          <ac:chgData name="Kim Jae Yun" userId="0ceaca738552c257" providerId="LiveId" clId="{198DEED7-1091-43E7-9C35-2160CB462906}" dt="2021-04-10T15:01:52.353" v="2763" actId="571"/>
          <ac:cxnSpMkLst>
            <pc:docMk/>
            <pc:sldMk cId="930983333" sldId="340"/>
            <ac:cxnSpMk id="166" creationId="{067AD3C5-A734-4925-B1CC-0D4B139D81A7}"/>
          </ac:cxnSpMkLst>
        </pc:cxnChg>
        <pc:cxnChg chg="mod">
          <ac:chgData name="Kim Jae Yun" userId="0ceaca738552c257" providerId="LiveId" clId="{198DEED7-1091-43E7-9C35-2160CB462906}" dt="2021-04-10T15:01:52.353" v="2763" actId="571"/>
          <ac:cxnSpMkLst>
            <pc:docMk/>
            <pc:sldMk cId="930983333" sldId="340"/>
            <ac:cxnSpMk id="170" creationId="{1B41A7DA-33C9-46D3-BD68-27A2494C5B88}"/>
          </ac:cxnSpMkLst>
        </pc:cxnChg>
        <pc:cxnChg chg="mod">
          <ac:chgData name="Kim Jae Yun" userId="0ceaca738552c257" providerId="LiveId" clId="{198DEED7-1091-43E7-9C35-2160CB462906}" dt="2021-04-10T15:01:52.353" v="2763" actId="571"/>
          <ac:cxnSpMkLst>
            <pc:docMk/>
            <pc:sldMk cId="930983333" sldId="340"/>
            <ac:cxnSpMk id="171" creationId="{FC710379-9146-481A-A2F7-2532F9A79411}"/>
          </ac:cxnSpMkLst>
        </pc:cxnChg>
        <pc:cxnChg chg="mod">
          <ac:chgData name="Kim Jae Yun" userId="0ceaca738552c257" providerId="LiveId" clId="{198DEED7-1091-43E7-9C35-2160CB462906}" dt="2021-04-10T15:01:52.353" v="2763" actId="571"/>
          <ac:cxnSpMkLst>
            <pc:docMk/>
            <pc:sldMk cId="930983333" sldId="340"/>
            <ac:cxnSpMk id="172" creationId="{F6BFF8EF-B076-48D7-AFDC-B8DCF293A0BF}"/>
          </ac:cxnSpMkLst>
        </pc:cxnChg>
        <pc:cxnChg chg="mod">
          <ac:chgData name="Kim Jae Yun" userId="0ceaca738552c257" providerId="LiveId" clId="{198DEED7-1091-43E7-9C35-2160CB462906}" dt="2021-04-10T15:01:52.353" v="2763" actId="571"/>
          <ac:cxnSpMkLst>
            <pc:docMk/>
            <pc:sldMk cId="930983333" sldId="340"/>
            <ac:cxnSpMk id="173" creationId="{2D712C0C-E156-426A-B73D-D691E9CD7131}"/>
          </ac:cxnSpMkLst>
        </pc:cxnChg>
        <pc:cxnChg chg="mod">
          <ac:chgData name="Kim Jae Yun" userId="0ceaca738552c257" providerId="LiveId" clId="{198DEED7-1091-43E7-9C35-2160CB462906}" dt="2021-04-10T15:01:52.353" v="2763" actId="571"/>
          <ac:cxnSpMkLst>
            <pc:docMk/>
            <pc:sldMk cId="930983333" sldId="340"/>
            <ac:cxnSpMk id="175" creationId="{7EA0503C-80BA-4C74-850A-12B348BAECBF}"/>
          </ac:cxnSpMkLst>
        </pc:cxnChg>
        <pc:cxnChg chg="mod">
          <ac:chgData name="Kim Jae Yun" userId="0ceaca738552c257" providerId="LiveId" clId="{198DEED7-1091-43E7-9C35-2160CB462906}" dt="2021-04-10T15:01:52.353" v="2763" actId="571"/>
          <ac:cxnSpMkLst>
            <pc:docMk/>
            <pc:sldMk cId="930983333" sldId="340"/>
            <ac:cxnSpMk id="176" creationId="{9973BBD4-3F4B-47B1-ACAA-5A518344DDE6}"/>
          </ac:cxnSpMkLst>
        </pc:cxnChg>
        <pc:cxnChg chg="mod">
          <ac:chgData name="Kim Jae Yun" userId="0ceaca738552c257" providerId="LiveId" clId="{198DEED7-1091-43E7-9C35-2160CB462906}" dt="2021-04-10T15:03:29.329" v="2779"/>
          <ac:cxnSpMkLst>
            <pc:docMk/>
            <pc:sldMk cId="930983333" sldId="340"/>
            <ac:cxnSpMk id="190" creationId="{3FE9FCB0-1B0F-4259-812D-B3A15C08DAB3}"/>
          </ac:cxnSpMkLst>
        </pc:cxnChg>
        <pc:cxnChg chg="mod">
          <ac:chgData name="Kim Jae Yun" userId="0ceaca738552c257" providerId="LiveId" clId="{198DEED7-1091-43E7-9C35-2160CB462906}" dt="2021-04-10T15:03:29.329" v="2779"/>
          <ac:cxnSpMkLst>
            <pc:docMk/>
            <pc:sldMk cId="930983333" sldId="340"/>
            <ac:cxnSpMk id="194" creationId="{F5E62767-2578-4CB3-A4F6-DCF0E5B7B5AE}"/>
          </ac:cxnSpMkLst>
        </pc:cxnChg>
        <pc:cxnChg chg="mod">
          <ac:chgData name="Kim Jae Yun" userId="0ceaca738552c257" providerId="LiveId" clId="{198DEED7-1091-43E7-9C35-2160CB462906}" dt="2021-04-10T15:03:29.329" v="2779"/>
          <ac:cxnSpMkLst>
            <pc:docMk/>
            <pc:sldMk cId="930983333" sldId="340"/>
            <ac:cxnSpMk id="195" creationId="{74C1F721-6254-45F3-A0B1-5AD88A7CAC54}"/>
          </ac:cxnSpMkLst>
        </pc:cxnChg>
        <pc:cxnChg chg="mod">
          <ac:chgData name="Kim Jae Yun" userId="0ceaca738552c257" providerId="LiveId" clId="{198DEED7-1091-43E7-9C35-2160CB462906}" dt="2021-04-10T15:03:29.329" v="2779"/>
          <ac:cxnSpMkLst>
            <pc:docMk/>
            <pc:sldMk cId="930983333" sldId="340"/>
            <ac:cxnSpMk id="198" creationId="{32A753A8-4FFF-4BFD-8E6F-32CF56B8070E}"/>
          </ac:cxnSpMkLst>
        </pc:cxnChg>
        <pc:cxnChg chg="mod">
          <ac:chgData name="Kim Jae Yun" userId="0ceaca738552c257" providerId="LiveId" clId="{198DEED7-1091-43E7-9C35-2160CB462906}" dt="2021-04-10T15:03:29.329" v="2779"/>
          <ac:cxnSpMkLst>
            <pc:docMk/>
            <pc:sldMk cId="930983333" sldId="340"/>
            <ac:cxnSpMk id="199" creationId="{2622CDFC-B043-4B18-B883-5FEAF8A168A1}"/>
          </ac:cxnSpMkLst>
        </pc:cxnChg>
        <pc:cxnChg chg="mod">
          <ac:chgData name="Kim Jae Yun" userId="0ceaca738552c257" providerId="LiveId" clId="{198DEED7-1091-43E7-9C35-2160CB462906}" dt="2021-04-10T15:03:29.329" v="2779"/>
          <ac:cxnSpMkLst>
            <pc:docMk/>
            <pc:sldMk cId="930983333" sldId="340"/>
            <ac:cxnSpMk id="200" creationId="{F2C9442F-7498-43D8-A979-1EE72B3CE87C}"/>
          </ac:cxnSpMkLst>
        </pc:cxnChg>
        <pc:cxnChg chg="mod">
          <ac:chgData name="Kim Jae Yun" userId="0ceaca738552c257" providerId="LiveId" clId="{198DEED7-1091-43E7-9C35-2160CB462906}" dt="2021-04-10T15:03:29.329" v="2779"/>
          <ac:cxnSpMkLst>
            <pc:docMk/>
            <pc:sldMk cId="930983333" sldId="340"/>
            <ac:cxnSpMk id="201" creationId="{A36CA9E7-1078-44BD-8F37-AC7A45E4C92A}"/>
          </ac:cxnSpMkLst>
        </pc:cxnChg>
        <pc:cxnChg chg="mod">
          <ac:chgData name="Kim Jae Yun" userId="0ceaca738552c257" providerId="LiveId" clId="{198DEED7-1091-43E7-9C35-2160CB462906}" dt="2021-04-10T15:03:29.329" v="2779"/>
          <ac:cxnSpMkLst>
            <pc:docMk/>
            <pc:sldMk cId="930983333" sldId="340"/>
            <ac:cxnSpMk id="203" creationId="{C2744122-754D-4AFA-872A-D750B1EC828A}"/>
          </ac:cxnSpMkLst>
        </pc:cxnChg>
        <pc:cxnChg chg="mod">
          <ac:chgData name="Kim Jae Yun" userId="0ceaca738552c257" providerId="LiveId" clId="{198DEED7-1091-43E7-9C35-2160CB462906}" dt="2021-04-10T15:03:29.329" v="2779"/>
          <ac:cxnSpMkLst>
            <pc:docMk/>
            <pc:sldMk cId="930983333" sldId="340"/>
            <ac:cxnSpMk id="204" creationId="{138D1DDA-DF5E-4683-9982-2DA6F23F851F}"/>
          </ac:cxnSpMkLst>
        </pc:cxnChg>
        <pc:cxnChg chg="mod">
          <ac:chgData name="Kim Jae Yun" userId="0ceaca738552c257" providerId="LiveId" clId="{198DEED7-1091-43E7-9C35-2160CB462906}" dt="2021-04-10T15:03:29.329" v="2779"/>
          <ac:cxnSpMkLst>
            <pc:docMk/>
            <pc:sldMk cId="930983333" sldId="340"/>
            <ac:cxnSpMk id="210" creationId="{C209A234-1BBE-4BB1-9AF2-F52D52CE3588}"/>
          </ac:cxnSpMkLst>
        </pc:cxnChg>
      </pc:sldChg>
      <pc:sldChg chg="addSp delSp modSp add mod">
        <pc:chgData name="Kim Jae Yun" userId="0ceaca738552c257" providerId="LiveId" clId="{198DEED7-1091-43E7-9C35-2160CB462906}" dt="2021-04-10T15:05:25.080" v="2803" actId="1076"/>
        <pc:sldMkLst>
          <pc:docMk/>
          <pc:sldMk cId="967960164" sldId="341"/>
        </pc:sldMkLst>
        <pc:spChg chg="mod">
          <ac:chgData name="Kim Jae Yun" userId="0ceaca738552c257" providerId="LiveId" clId="{198DEED7-1091-43E7-9C35-2160CB462906}" dt="2021-04-10T15:04:12.644" v="2786"/>
          <ac:spMkLst>
            <pc:docMk/>
            <pc:sldMk cId="967960164" sldId="341"/>
            <ac:spMk id="3" creationId="{6A947D17-966B-A946-9396-8A58DF513082}"/>
          </ac:spMkLst>
        </pc:spChg>
        <pc:spChg chg="mod">
          <ac:chgData name="Kim Jae Yun" userId="0ceaca738552c257" providerId="LiveId" clId="{198DEED7-1091-43E7-9C35-2160CB462906}" dt="2021-04-10T13:48:31.156" v="2238" actId="1076"/>
          <ac:spMkLst>
            <pc:docMk/>
            <pc:sldMk cId="967960164" sldId="341"/>
            <ac:spMk id="4" creationId="{1DC44BBD-0866-C048-91C8-1D86D3EFF3FC}"/>
          </ac:spMkLst>
        </pc:spChg>
        <pc:spChg chg="mod topLvl">
          <ac:chgData name="Kim Jae Yun" userId="0ceaca738552c257" providerId="LiveId" clId="{198DEED7-1091-43E7-9C35-2160CB462906}" dt="2021-04-10T13:58:30.686" v="2396" actId="164"/>
          <ac:spMkLst>
            <pc:docMk/>
            <pc:sldMk cId="967960164" sldId="341"/>
            <ac:spMk id="10" creationId="{C08B8A47-B82C-4624-BA1B-B5A9820769D5}"/>
          </ac:spMkLst>
        </pc:spChg>
        <pc:spChg chg="mod topLvl">
          <ac:chgData name="Kim Jae Yun" userId="0ceaca738552c257" providerId="LiveId" clId="{198DEED7-1091-43E7-9C35-2160CB462906}" dt="2021-04-10T13:58:30.686" v="2396" actId="164"/>
          <ac:spMkLst>
            <pc:docMk/>
            <pc:sldMk cId="967960164" sldId="341"/>
            <ac:spMk id="12" creationId="{3D788C2E-3B03-4E7F-938D-E0936E09E275}"/>
          </ac:spMkLst>
        </pc:spChg>
        <pc:spChg chg="mod topLvl">
          <ac:chgData name="Kim Jae Yun" userId="0ceaca738552c257" providerId="LiveId" clId="{198DEED7-1091-43E7-9C35-2160CB462906}" dt="2021-04-10T13:58:30.686" v="2396" actId="164"/>
          <ac:spMkLst>
            <pc:docMk/>
            <pc:sldMk cId="967960164" sldId="341"/>
            <ac:spMk id="14" creationId="{0BDF8492-E8A3-4F76-A5DD-C9433D996341}"/>
          </ac:spMkLst>
        </pc:spChg>
        <pc:spChg chg="mod topLvl">
          <ac:chgData name="Kim Jae Yun" userId="0ceaca738552c257" providerId="LiveId" clId="{198DEED7-1091-43E7-9C35-2160CB462906}" dt="2021-04-10T13:58:30.686" v="2396" actId="164"/>
          <ac:spMkLst>
            <pc:docMk/>
            <pc:sldMk cId="967960164" sldId="341"/>
            <ac:spMk id="16" creationId="{18004CA7-1385-4929-80C5-91646D356B05}"/>
          </ac:spMkLst>
        </pc:spChg>
        <pc:spChg chg="mod topLvl">
          <ac:chgData name="Kim Jae Yun" userId="0ceaca738552c257" providerId="LiveId" clId="{198DEED7-1091-43E7-9C35-2160CB462906}" dt="2021-04-10T13:58:30.686" v="2396" actId="164"/>
          <ac:spMkLst>
            <pc:docMk/>
            <pc:sldMk cId="967960164" sldId="341"/>
            <ac:spMk id="19" creationId="{DFE4F76C-8A32-4586-82B2-4A10F9AB9131}"/>
          </ac:spMkLst>
        </pc:spChg>
        <pc:spChg chg="mod topLvl">
          <ac:chgData name="Kim Jae Yun" userId="0ceaca738552c257" providerId="LiveId" clId="{198DEED7-1091-43E7-9C35-2160CB462906}" dt="2021-04-10T13:58:30.686" v="2396" actId="164"/>
          <ac:spMkLst>
            <pc:docMk/>
            <pc:sldMk cId="967960164" sldId="341"/>
            <ac:spMk id="21" creationId="{9BE9A95D-1551-4A9A-9C85-618B4054BF65}"/>
          </ac:spMkLst>
        </pc:spChg>
        <pc:spChg chg="mod">
          <ac:chgData name="Kim Jae Yun" userId="0ceaca738552c257" providerId="LiveId" clId="{198DEED7-1091-43E7-9C35-2160CB462906}" dt="2021-04-10T13:48:02.634" v="2230" actId="165"/>
          <ac:spMkLst>
            <pc:docMk/>
            <pc:sldMk cId="967960164" sldId="341"/>
            <ac:spMk id="26" creationId="{134FAC61-7B9C-46BF-8C92-4FCDAD114E18}"/>
          </ac:spMkLst>
        </pc:spChg>
        <pc:spChg chg="mod">
          <ac:chgData name="Kim Jae Yun" userId="0ceaca738552c257" providerId="LiveId" clId="{198DEED7-1091-43E7-9C35-2160CB462906}" dt="2021-04-10T13:48:02.634" v="2230" actId="165"/>
          <ac:spMkLst>
            <pc:docMk/>
            <pc:sldMk cId="967960164" sldId="341"/>
            <ac:spMk id="27" creationId="{8DBB9DC6-E091-4812-9A69-C26E8044C7C4}"/>
          </ac:spMkLst>
        </pc:spChg>
        <pc:spChg chg="mod">
          <ac:chgData name="Kim Jae Yun" userId="0ceaca738552c257" providerId="LiveId" clId="{198DEED7-1091-43E7-9C35-2160CB462906}" dt="2021-04-10T13:48:02.634" v="2230" actId="165"/>
          <ac:spMkLst>
            <pc:docMk/>
            <pc:sldMk cId="967960164" sldId="341"/>
            <ac:spMk id="28" creationId="{F98E7BBB-6B0C-48A6-8868-A36215D71774}"/>
          </ac:spMkLst>
        </pc:spChg>
        <pc:spChg chg="mod">
          <ac:chgData name="Kim Jae Yun" userId="0ceaca738552c257" providerId="LiveId" clId="{198DEED7-1091-43E7-9C35-2160CB462906}" dt="2021-04-10T13:48:02.634" v="2230" actId="165"/>
          <ac:spMkLst>
            <pc:docMk/>
            <pc:sldMk cId="967960164" sldId="341"/>
            <ac:spMk id="29" creationId="{E46250E0-A47E-48E2-BF50-52A709576C1A}"/>
          </ac:spMkLst>
        </pc:spChg>
        <pc:spChg chg="mod">
          <ac:chgData name="Kim Jae Yun" userId="0ceaca738552c257" providerId="LiveId" clId="{198DEED7-1091-43E7-9C35-2160CB462906}" dt="2021-04-10T13:48:02.634" v="2230" actId="165"/>
          <ac:spMkLst>
            <pc:docMk/>
            <pc:sldMk cId="967960164" sldId="341"/>
            <ac:spMk id="30" creationId="{7FC38CA0-5F5D-4F38-8B4C-43E09F100BA7}"/>
          </ac:spMkLst>
        </pc:spChg>
        <pc:spChg chg="mod">
          <ac:chgData name="Kim Jae Yun" userId="0ceaca738552c257" providerId="LiveId" clId="{198DEED7-1091-43E7-9C35-2160CB462906}" dt="2021-04-10T13:48:02.634" v="2230" actId="165"/>
          <ac:spMkLst>
            <pc:docMk/>
            <pc:sldMk cId="967960164" sldId="341"/>
            <ac:spMk id="31" creationId="{4A057493-EAE0-43C0-B6DB-D1FE4414B971}"/>
          </ac:spMkLst>
        </pc:spChg>
        <pc:spChg chg="add del mod">
          <ac:chgData name="Kim Jae Yun" userId="0ceaca738552c257" providerId="LiveId" clId="{198DEED7-1091-43E7-9C35-2160CB462906}" dt="2021-04-10T13:58:24.033" v="2394" actId="478"/>
          <ac:spMkLst>
            <pc:docMk/>
            <pc:sldMk cId="967960164" sldId="341"/>
            <ac:spMk id="32" creationId="{F4677135-9444-4F38-8555-2B5A5B642D65}"/>
          </ac:spMkLst>
        </pc:spChg>
        <pc:spChg chg="mod">
          <ac:chgData name="Kim Jae Yun" userId="0ceaca738552c257" providerId="LiveId" clId="{198DEED7-1091-43E7-9C35-2160CB462906}" dt="2021-04-10T13:48:11.656" v="2231"/>
          <ac:spMkLst>
            <pc:docMk/>
            <pc:sldMk cId="967960164" sldId="341"/>
            <ac:spMk id="34" creationId="{04A3DEF0-BAAE-44DB-865E-CFA9685773B6}"/>
          </ac:spMkLst>
        </pc:spChg>
        <pc:spChg chg="mod">
          <ac:chgData name="Kim Jae Yun" userId="0ceaca738552c257" providerId="LiveId" clId="{198DEED7-1091-43E7-9C35-2160CB462906}" dt="2021-04-10T13:48:11.656" v="2231"/>
          <ac:spMkLst>
            <pc:docMk/>
            <pc:sldMk cId="967960164" sldId="341"/>
            <ac:spMk id="35" creationId="{3658FA4A-AEFD-46BB-8FAE-6EB9FF73741B}"/>
          </ac:spMkLst>
        </pc:spChg>
        <pc:spChg chg="add del mod">
          <ac:chgData name="Kim Jae Yun" userId="0ceaca738552c257" providerId="LiveId" clId="{198DEED7-1091-43E7-9C35-2160CB462906}" dt="2021-04-10T13:58:24.033" v="2394" actId="478"/>
          <ac:spMkLst>
            <pc:docMk/>
            <pc:sldMk cId="967960164" sldId="341"/>
            <ac:spMk id="36" creationId="{7C2560C3-154B-4266-8594-B0E27C243F3E}"/>
          </ac:spMkLst>
        </pc:spChg>
        <pc:spChg chg="add mod">
          <ac:chgData name="Kim Jae Yun" userId="0ceaca738552c257" providerId="LiveId" clId="{198DEED7-1091-43E7-9C35-2160CB462906}" dt="2021-04-10T13:58:30.686" v="2396" actId="164"/>
          <ac:spMkLst>
            <pc:docMk/>
            <pc:sldMk cId="967960164" sldId="341"/>
            <ac:spMk id="46" creationId="{D52E5A0D-B114-4512-869C-07F14F419539}"/>
          </ac:spMkLst>
        </pc:spChg>
        <pc:spChg chg="add del mod">
          <ac:chgData name="Kim Jae Yun" userId="0ceaca738552c257" providerId="LiveId" clId="{198DEED7-1091-43E7-9C35-2160CB462906}" dt="2021-04-10T13:54:31.402" v="2343" actId="478"/>
          <ac:spMkLst>
            <pc:docMk/>
            <pc:sldMk cId="967960164" sldId="341"/>
            <ac:spMk id="54" creationId="{89F0A0D5-C89B-4844-A0F3-3DC5318CD8D0}"/>
          </ac:spMkLst>
        </pc:spChg>
        <pc:spChg chg="add mod">
          <ac:chgData name="Kim Jae Yun" userId="0ceaca738552c257" providerId="LiveId" clId="{198DEED7-1091-43E7-9C35-2160CB462906}" dt="2021-04-10T13:58:30.686" v="2396" actId="164"/>
          <ac:spMkLst>
            <pc:docMk/>
            <pc:sldMk cId="967960164" sldId="341"/>
            <ac:spMk id="55" creationId="{FA8C2DB2-3BCF-480E-A848-BCFAA96D2E2C}"/>
          </ac:spMkLst>
        </pc:spChg>
        <pc:spChg chg="add del mod">
          <ac:chgData name="Kim Jae Yun" userId="0ceaca738552c257" providerId="LiveId" clId="{198DEED7-1091-43E7-9C35-2160CB462906}" dt="2021-04-10T13:58:24.033" v="2394" actId="478"/>
          <ac:spMkLst>
            <pc:docMk/>
            <pc:sldMk cId="967960164" sldId="341"/>
            <ac:spMk id="56" creationId="{2D3CFD6C-F747-4FD5-9125-CD0AD31A8C9F}"/>
          </ac:spMkLst>
        </pc:spChg>
        <pc:spChg chg="add mod topLvl">
          <ac:chgData name="Kim Jae Yun" userId="0ceaca738552c257" providerId="LiveId" clId="{198DEED7-1091-43E7-9C35-2160CB462906}" dt="2021-04-10T15:04:32.307" v="2792" actId="165"/>
          <ac:spMkLst>
            <pc:docMk/>
            <pc:sldMk cId="967960164" sldId="341"/>
            <ac:spMk id="64" creationId="{4F9C3358-63EF-4CB5-A1CE-CDDB32F1F4F8}"/>
          </ac:spMkLst>
        </pc:spChg>
        <pc:spChg chg="mod">
          <ac:chgData name="Kim Jae Yun" userId="0ceaca738552c257" providerId="LiveId" clId="{198DEED7-1091-43E7-9C35-2160CB462906}" dt="2021-04-10T15:04:32.307" v="2792" actId="165"/>
          <ac:spMkLst>
            <pc:docMk/>
            <pc:sldMk cId="967960164" sldId="341"/>
            <ac:spMk id="66" creationId="{BB122B1A-5935-4B53-90E9-7BC0AB12AB0D}"/>
          </ac:spMkLst>
        </pc:spChg>
        <pc:spChg chg="mod">
          <ac:chgData name="Kim Jae Yun" userId="0ceaca738552c257" providerId="LiveId" clId="{198DEED7-1091-43E7-9C35-2160CB462906}" dt="2021-04-10T15:04:32.307" v="2792" actId="165"/>
          <ac:spMkLst>
            <pc:docMk/>
            <pc:sldMk cId="967960164" sldId="341"/>
            <ac:spMk id="67" creationId="{03060834-69B7-44FA-9CD4-26E3837B8C8C}"/>
          </ac:spMkLst>
        </pc:spChg>
        <pc:spChg chg="add del mod">
          <ac:chgData name="Kim Jae Yun" userId="0ceaca738552c257" providerId="LiveId" clId="{198DEED7-1091-43E7-9C35-2160CB462906}" dt="2021-04-10T14:07:15.578" v="2508" actId="478"/>
          <ac:spMkLst>
            <pc:docMk/>
            <pc:sldMk cId="967960164" sldId="341"/>
            <ac:spMk id="68" creationId="{78702F46-57D2-4DEC-A55A-96DBCBD7E372}"/>
          </ac:spMkLst>
        </pc:spChg>
        <pc:spChg chg="add mod topLvl">
          <ac:chgData name="Kim Jae Yun" userId="0ceaca738552c257" providerId="LiveId" clId="{198DEED7-1091-43E7-9C35-2160CB462906}" dt="2021-04-10T15:04:32.307" v="2792" actId="165"/>
          <ac:spMkLst>
            <pc:docMk/>
            <pc:sldMk cId="967960164" sldId="341"/>
            <ac:spMk id="70" creationId="{5992CDA0-4F71-4AE3-A8E1-E8BBF49D274D}"/>
          </ac:spMkLst>
        </pc:spChg>
        <pc:spChg chg="mod topLvl">
          <ac:chgData name="Kim Jae Yun" userId="0ceaca738552c257" providerId="LiveId" clId="{198DEED7-1091-43E7-9C35-2160CB462906}" dt="2021-04-10T15:04:32.307" v="2792" actId="165"/>
          <ac:spMkLst>
            <pc:docMk/>
            <pc:sldMk cId="967960164" sldId="341"/>
            <ac:spMk id="72" creationId="{AB525D2F-CD68-492D-8C4A-267F2DFE28BF}"/>
          </ac:spMkLst>
        </pc:spChg>
        <pc:spChg chg="mod topLvl">
          <ac:chgData name="Kim Jae Yun" userId="0ceaca738552c257" providerId="LiveId" clId="{198DEED7-1091-43E7-9C35-2160CB462906}" dt="2021-04-10T15:04:32.307" v="2792" actId="165"/>
          <ac:spMkLst>
            <pc:docMk/>
            <pc:sldMk cId="967960164" sldId="341"/>
            <ac:spMk id="73" creationId="{443C86D3-4493-4384-A5EA-AA8F54306F15}"/>
          </ac:spMkLst>
        </pc:spChg>
        <pc:spChg chg="add del mod">
          <ac:chgData name="Kim Jae Yun" userId="0ceaca738552c257" providerId="LiveId" clId="{198DEED7-1091-43E7-9C35-2160CB462906}" dt="2021-04-10T14:07:15.578" v="2508" actId="478"/>
          <ac:spMkLst>
            <pc:docMk/>
            <pc:sldMk cId="967960164" sldId="341"/>
            <ac:spMk id="74" creationId="{654C4CD5-AEB9-4E19-8858-A464697F1A5C}"/>
          </ac:spMkLst>
        </pc:spChg>
        <pc:spChg chg="add mod topLvl">
          <ac:chgData name="Kim Jae Yun" userId="0ceaca738552c257" providerId="LiveId" clId="{198DEED7-1091-43E7-9C35-2160CB462906}" dt="2021-04-10T15:04:32.307" v="2792" actId="165"/>
          <ac:spMkLst>
            <pc:docMk/>
            <pc:sldMk cId="967960164" sldId="341"/>
            <ac:spMk id="77" creationId="{86F29DB6-1F3D-40F0-A528-215D626A22B3}"/>
          </ac:spMkLst>
        </pc:spChg>
        <pc:spChg chg="mod">
          <ac:chgData name="Kim Jae Yun" userId="0ceaca738552c257" providerId="LiveId" clId="{198DEED7-1091-43E7-9C35-2160CB462906}" dt="2021-04-10T15:04:32.307" v="2792" actId="165"/>
          <ac:spMkLst>
            <pc:docMk/>
            <pc:sldMk cId="967960164" sldId="341"/>
            <ac:spMk id="79" creationId="{8D5476A9-2171-40B7-B418-9FEA5EA33A11}"/>
          </ac:spMkLst>
        </pc:spChg>
        <pc:spChg chg="mod">
          <ac:chgData name="Kim Jae Yun" userId="0ceaca738552c257" providerId="LiveId" clId="{198DEED7-1091-43E7-9C35-2160CB462906}" dt="2021-04-10T15:04:32.307" v="2792" actId="165"/>
          <ac:spMkLst>
            <pc:docMk/>
            <pc:sldMk cId="967960164" sldId="341"/>
            <ac:spMk id="80" creationId="{10EE7AFD-11A7-42E3-A07D-77A043DDD041}"/>
          </ac:spMkLst>
        </pc:spChg>
        <pc:spChg chg="add del mod">
          <ac:chgData name="Kim Jae Yun" userId="0ceaca738552c257" providerId="LiveId" clId="{198DEED7-1091-43E7-9C35-2160CB462906}" dt="2021-04-10T14:07:15.578" v="2508" actId="478"/>
          <ac:spMkLst>
            <pc:docMk/>
            <pc:sldMk cId="967960164" sldId="341"/>
            <ac:spMk id="81" creationId="{0394E2D3-9EC7-4541-88DC-0A336D484145}"/>
          </ac:spMkLst>
        </pc:spChg>
        <pc:spChg chg="add del mod">
          <ac:chgData name="Kim Jae Yun" userId="0ceaca738552c257" providerId="LiveId" clId="{198DEED7-1091-43E7-9C35-2160CB462906}" dt="2021-04-10T15:03:14.304" v="2774" actId="478"/>
          <ac:spMkLst>
            <pc:docMk/>
            <pc:sldMk cId="967960164" sldId="341"/>
            <ac:spMk id="86" creationId="{03898707-9F08-4665-B12D-D95B229A5E79}"/>
          </ac:spMkLst>
        </pc:spChg>
        <pc:spChg chg="add mod topLvl">
          <ac:chgData name="Kim Jae Yun" userId="0ceaca738552c257" providerId="LiveId" clId="{198DEED7-1091-43E7-9C35-2160CB462906}" dt="2021-04-10T15:04:32.307" v="2792" actId="165"/>
          <ac:spMkLst>
            <pc:docMk/>
            <pc:sldMk cId="967960164" sldId="341"/>
            <ac:spMk id="88" creationId="{D41A95F5-0EED-40AC-B8BE-191BCD8D6E03}"/>
          </ac:spMkLst>
        </pc:spChg>
        <pc:spChg chg="add mod topLvl">
          <ac:chgData name="Kim Jae Yun" userId="0ceaca738552c257" providerId="LiveId" clId="{198DEED7-1091-43E7-9C35-2160CB462906}" dt="2021-04-10T15:04:32.307" v="2792" actId="165"/>
          <ac:spMkLst>
            <pc:docMk/>
            <pc:sldMk cId="967960164" sldId="341"/>
            <ac:spMk id="91" creationId="{28659A20-7D8B-4641-89CE-D225E77B0BF8}"/>
          </ac:spMkLst>
        </pc:spChg>
        <pc:spChg chg="add del mod topLvl">
          <ac:chgData name="Kim Jae Yun" userId="0ceaca738552c257" providerId="LiveId" clId="{198DEED7-1091-43E7-9C35-2160CB462906}" dt="2021-04-10T15:04:36.671" v="2793" actId="478"/>
          <ac:spMkLst>
            <pc:docMk/>
            <pc:sldMk cId="967960164" sldId="341"/>
            <ac:spMk id="92" creationId="{2A2AFA6D-C896-4C7C-A03A-56452102251D}"/>
          </ac:spMkLst>
        </pc:spChg>
        <pc:spChg chg="add del mod topLvl">
          <ac:chgData name="Kim Jae Yun" userId="0ceaca738552c257" providerId="LiveId" clId="{198DEED7-1091-43E7-9C35-2160CB462906}" dt="2021-04-10T15:05:13.655" v="2801" actId="478"/>
          <ac:spMkLst>
            <pc:docMk/>
            <pc:sldMk cId="967960164" sldId="341"/>
            <ac:spMk id="93" creationId="{D678C644-5A0D-4EF3-A5D8-EA50F468FFC4}"/>
          </ac:spMkLst>
        </pc:spChg>
        <pc:spChg chg="add del mod topLvl">
          <ac:chgData name="Kim Jae Yun" userId="0ceaca738552c257" providerId="LiveId" clId="{198DEED7-1091-43E7-9C35-2160CB462906}" dt="2021-04-10T15:04:32.307" v="2792" actId="165"/>
          <ac:spMkLst>
            <pc:docMk/>
            <pc:sldMk cId="967960164" sldId="341"/>
            <ac:spMk id="94" creationId="{CF34DA44-7DE4-4C8B-8FF2-3F831872456E}"/>
          </ac:spMkLst>
        </pc:spChg>
        <pc:spChg chg="add del mod topLvl">
          <ac:chgData name="Kim Jae Yun" userId="0ceaca738552c257" providerId="LiveId" clId="{198DEED7-1091-43E7-9C35-2160CB462906}" dt="2021-04-10T15:04:32.307" v="2792" actId="165"/>
          <ac:spMkLst>
            <pc:docMk/>
            <pc:sldMk cId="967960164" sldId="341"/>
            <ac:spMk id="95" creationId="{3AAD5D3B-DDE7-423D-836F-82AC7B9744F3}"/>
          </ac:spMkLst>
        </pc:spChg>
        <pc:spChg chg="add del mod topLvl">
          <ac:chgData name="Kim Jae Yun" userId="0ceaca738552c257" providerId="LiveId" clId="{198DEED7-1091-43E7-9C35-2160CB462906}" dt="2021-04-10T15:04:40.946" v="2795" actId="478"/>
          <ac:spMkLst>
            <pc:docMk/>
            <pc:sldMk cId="967960164" sldId="341"/>
            <ac:spMk id="98" creationId="{1F8101D1-83AF-45C3-8B9E-6BB5469FF021}"/>
          </ac:spMkLst>
        </pc:spChg>
        <pc:spChg chg="add del mod">
          <ac:chgData name="Kim Jae Yun" userId="0ceaca738552c257" providerId="LiveId" clId="{198DEED7-1091-43E7-9C35-2160CB462906}" dt="2021-04-10T14:20:06.135" v="2577"/>
          <ac:spMkLst>
            <pc:docMk/>
            <pc:sldMk cId="967960164" sldId="341"/>
            <ac:spMk id="100" creationId="{AAD6D7C5-510A-4FC8-9C07-5F319CABEA57}"/>
          </ac:spMkLst>
        </pc:spChg>
        <pc:spChg chg="mod">
          <ac:chgData name="Kim Jae Yun" userId="0ceaca738552c257" providerId="LiveId" clId="{198DEED7-1091-43E7-9C35-2160CB462906}" dt="2021-04-10T14:19:39.131" v="2572"/>
          <ac:spMkLst>
            <pc:docMk/>
            <pc:sldMk cId="967960164" sldId="341"/>
            <ac:spMk id="102" creationId="{0BC0FFEF-A63E-4D7B-A790-43F04202231E}"/>
          </ac:spMkLst>
        </pc:spChg>
        <pc:spChg chg="mod">
          <ac:chgData name="Kim Jae Yun" userId="0ceaca738552c257" providerId="LiveId" clId="{198DEED7-1091-43E7-9C35-2160CB462906}" dt="2021-04-10T14:19:39.131" v="2572"/>
          <ac:spMkLst>
            <pc:docMk/>
            <pc:sldMk cId="967960164" sldId="341"/>
            <ac:spMk id="103" creationId="{BFBF9486-2983-4AA9-8E3E-F24FE1FC4217}"/>
          </ac:spMkLst>
        </pc:spChg>
        <pc:spChg chg="add del mod">
          <ac:chgData name="Kim Jae Yun" userId="0ceaca738552c257" providerId="LiveId" clId="{198DEED7-1091-43E7-9C35-2160CB462906}" dt="2021-04-10T14:20:06.135" v="2577"/>
          <ac:spMkLst>
            <pc:docMk/>
            <pc:sldMk cId="967960164" sldId="341"/>
            <ac:spMk id="104" creationId="{4C63BE70-38FB-4915-992A-F4CFC8B81F8D}"/>
          </ac:spMkLst>
        </pc:spChg>
        <pc:spChg chg="add mod">
          <ac:chgData name="Kim Jae Yun" userId="0ceaca738552c257" providerId="LiveId" clId="{198DEED7-1091-43E7-9C35-2160CB462906}" dt="2021-04-10T15:05:25.080" v="2803" actId="1076"/>
          <ac:spMkLst>
            <pc:docMk/>
            <pc:sldMk cId="967960164" sldId="341"/>
            <ac:spMk id="110" creationId="{BA1FC388-E30D-4E81-925A-453C5DB7663E}"/>
          </ac:spMkLst>
        </pc:spChg>
        <pc:grpChg chg="add del mod">
          <ac:chgData name="Kim Jae Yun" userId="0ceaca738552c257" providerId="LiveId" clId="{198DEED7-1091-43E7-9C35-2160CB462906}" dt="2021-04-10T13:48:02.634" v="2230" actId="165"/>
          <ac:grpSpMkLst>
            <pc:docMk/>
            <pc:sldMk cId="967960164" sldId="341"/>
            <ac:grpSpMk id="9" creationId="{39097127-BF4B-4D37-9102-0F60DED0B5E3}"/>
          </ac:grpSpMkLst>
        </pc:grpChg>
        <pc:grpChg chg="mod topLvl">
          <ac:chgData name="Kim Jae Yun" userId="0ceaca738552c257" providerId="LiveId" clId="{198DEED7-1091-43E7-9C35-2160CB462906}" dt="2021-04-10T13:58:30.686" v="2396" actId="164"/>
          <ac:grpSpMkLst>
            <pc:docMk/>
            <pc:sldMk cId="967960164" sldId="341"/>
            <ac:grpSpMk id="11" creationId="{78BA5B4D-BF31-42E9-8432-C971EC30A6C5}"/>
          </ac:grpSpMkLst>
        </pc:grpChg>
        <pc:grpChg chg="mod topLvl">
          <ac:chgData name="Kim Jae Yun" userId="0ceaca738552c257" providerId="LiveId" clId="{198DEED7-1091-43E7-9C35-2160CB462906}" dt="2021-04-10T13:58:30.686" v="2396" actId="164"/>
          <ac:grpSpMkLst>
            <pc:docMk/>
            <pc:sldMk cId="967960164" sldId="341"/>
            <ac:grpSpMk id="15" creationId="{6851025B-CD23-47A7-BA7C-ADC89EDF912D}"/>
          </ac:grpSpMkLst>
        </pc:grpChg>
        <pc:grpChg chg="mod topLvl">
          <ac:chgData name="Kim Jae Yun" userId="0ceaca738552c257" providerId="LiveId" clId="{198DEED7-1091-43E7-9C35-2160CB462906}" dt="2021-04-10T13:58:30.686" v="2396" actId="164"/>
          <ac:grpSpMkLst>
            <pc:docMk/>
            <pc:sldMk cId="967960164" sldId="341"/>
            <ac:grpSpMk id="20" creationId="{7DE63350-0240-478E-A2E6-4DBE27AC5C2F}"/>
          </ac:grpSpMkLst>
        </pc:grpChg>
        <pc:grpChg chg="add del mod">
          <ac:chgData name="Kim Jae Yun" userId="0ceaca738552c257" providerId="LiveId" clId="{198DEED7-1091-43E7-9C35-2160CB462906}" dt="2021-04-10T13:58:24.033" v="2394" actId="478"/>
          <ac:grpSpMkLst>
            <pc:docMk/>
            <pc:sldMk cId="967960164" sldId="341"/>
            <ac:grpSpMk id="33" creationId="{3B513658-BC40-4780-A4BE-544E9CEA312C}"/>
          </ac:grpSpMkLst>
        </pc:grpChg>
        <pc:grpChg chg="add del mod">
          <ac:chgData name="Kim Jae Yun" userId="0ceaca738552c257" providerId="LiveId" clId="{198DEED7-1091-43E7-9C35-2160CB462906}" dt="2021-04-10T14:03:07.417" v="2446" actId="478"/>
          <ac:grpSpMkLst>
            <pc:docMk/>
            <pc:sldMk cId="967960164" sldId="341"/>
            <ac:grpSpMk id="63" creationId="{950166D7-3137-4BB7-8ED3-9B0A95EB408B}"/>
          </ac:grpSpMkLst>
        </pc:grpChg>
        <pc:grpChg chg="add mod topLvl">
          <ac:chgData name="Kim Jae Yun" userId="0ceaca738552c257" providerId="LiveId" clId="{198DEED7-1091-43E7-9C35-2160CB462906}" dt="2021-04-10T15:04:32.307" v="2792" actId="165"/>
          <ac:grpSpMkLst>
            <pc:docMk/>
            <pc:sldMk cId="967960164" sldId="341"/>
            <ac:grpSpMk id="65" creationId="{0E58B125-FB49-401F-8B5C-19E0BF93A7F7}"/>
          </ac:grpSpMkLst>
        </pc:grpChg>
        <pc:grpChg chg="add del mod">
          <ac:chgData name="Kim Jae Yun" userId="0ceaca738552c257" providerId="LiveId" clId="{198DEED7-1091-43E7-9C35-2160CB462906}" dt="2021-04-10T14:07:48.293" v="2516" actId="165"/>
          <ac:grpSpMkLst>
            <pc:docMk/>
            <pc:sldMk cId="967960164" sldId="341"/>
            <ac:grpSpMk id="71" creationId="{94183E82-99D2-4D96-AA9D-7873F59E678E}"/>
          </ac:grpSpMkLst>
        </pc:grpChg>
        <pc:grpChg chg="add mod topLvl">
          <ac:chgData name="Kim Jae Yun" userId="0ceaca738552c257" providerId="LiveId" clId="{198DEED7-1091-43E7-9C35-2160CB462906}" dt="2021-04-10T15:04:32.307" v="2792" actId="165"/>
          <ac:grpSpMkLst>
            <pc:docMk/>
            <pc:sldMk cId="967960164" sldId="341"/>
            <ac:grpSpMk id="78" creationId="{564436B6-A162-4B76-AFDA-C4FD11ACDAEE}"/>
          </ac:grpSpMkLst>
        </pc:grpChg>
        <pc:grpChg chg="add del mod">
          <ac:chgData name="Kim Jae Yun" userId="0ceaca738552c257" providerId="LiveId" clId="{198DEED7-1091-43E7-9C35-2160CB462906}" dt="2021-04-10T14:20:06.135" v="2577"/>
          <ac:grpSpMkLst>
            <pc:docMk/>
            <pc:sldMk cId="967960164" sldId="341"/>
            <ac:grpSpMk id="101" creationId="{1191B25D-0262-47AD-A1BA-F581B64B464C}"/>
          </ac:grpSpMkLst>
        </pc:grpChg>
        <pc:grpChg chg="add del mod">
          <ac:chgData name="Kim Jae Yun" userId="0ceaca738552c257" providerId="LiveId" clId="{198DEED7-1091-43E7-9C35-2160CB462906}" dt="2021-04-10T15:04:32.307" v="2792" actId="165"/>
          <ac:grpSpMkLst>
            <pc:docMk/>
            <pc:sldMk cId="967960164" sldId="341"/>
            <ac:grpSpMk id="109" creationId="{29175152-BE61-4D96-965C-6395A43616D8}"/>
          </ac:grpSpMkLst>
        </pc:grpChg>
        <pc:picChg chg="del mod">
          <ac:chgData name="Kim Jae Yun" userId="0ceaca738552c257" providerId="LiveId" clId="{198DEED7-1091-43E7-9C35-2160CB462906}" dt="2021-04-10T13:51:14.261" v="2269" actId="478"/>
          <ac:picMkLst>
            <pc:docMk/>
            <pc:sldMk cId="967960164" sldId="341"/>
            <ac:picMk id="7" creationId="{DAD39024-9859-4B42-91B9-6186BD948854}"/>
          </ac:picMkLst>
        </pc:picChg>
        <pc:cxnChg chg="add del mod">
          <ac:chgData name="Kim Jae Yun" userId="0ceaca738552c257" providerId="LiveId" clId="{198DEED7-1091-43E7-9C35-2160CB462906}" dt="2021-04-10T13:47:53.437" v="2227"/>
          <ac:cxnSpMkLst>
            <pc:docMk/>
            <pc:sldMk cId="967960164" sldId="341"/>
            <ac:cxnSpMk id="8" creationId="{096647CB-3235-4B07-9B46-15F5985F99B5}"/>
          </ac:cxnSpMkLst>
        </pc:cxnChg>
        <pc:cxnChg chg="mod topLvl">
          <ac:chgData name="Kim Jae Yun" userId="0ceaca738552c257" providerId="LiveId" clId="{198DEED7-1091-43E7-9C35-2160CB462906}" dt="2021-04-10T14:03:07.417" v="2446" actId="478"/>
          <ac:cxnSpMkLst>
            <pc:docMk/>
            <pc:sldMk cId="967960164" sldId="341"/>
            <ac:cxnSpMk id="13" creationId="{7AC996EB-7BE7-41D5-A5B9-341A697187F7}"/>
          </ac:cxnSpMkLst>
        </pc:cxnChg>
        <pc:cxnChg chg="mod topLvl">
          <ac:chgData name="Kim Jae Yun" userId="0ceaca738552c257" providerId="LiveId" clId="{198DEED7-1091-43E7-9C35-2160CB462906}" dt="2021-04-10T14:03:07.417" v="2446" actId="478"/>
          <ac:cxnSpMkLst>
            <pc:docMk/>
            <pc:sldMk cId="967960164" sldId="341"/>
            <ac:cxnSpMk id="17" creationId="{76D20EEE-3DB7-4ECF-AA90-50FA23EAC8FC}"/>
          </ac:cxnSpMkLst>
        </pc:cxnChg>
        <pc:cxnChg chg="mod topLvl">
          <ac:chgData name="Kim Jae Yun" userId="0ceaca738552c257" providerId="LiveId" clId="{198DEED7-1091-43E7-9C35-2160CB462906}" dt="2021-04-10T14:03:07.417" v="2446" actId="478"/>
          <ac:cxnSpMkLst>
            <pc:docMk/>
            <pc:sldMk cId="967960164" sldId="341"/>
            <ac:cxnSpMk id="18" creationId="{335D50CB-E8AE-432B-87F2-A39AA17ADA51}"/>
          </ac:cxnSpMkLst>
        </pc:cxnChg>
        <pc:cxnChg chg="mod topLvl">
          <ac:chgData name="Kim Jae Yun" userId="0ceaca738552c257" providerId="LiveId" clId="{198DEED7-1091-43E7-9C35-2160CB462906}" dt="2021-04-10T14:03:07.417" v="2446" actId="478"/>
          <ac:cxnSpMkLst>
            <pc:docMk/>
            <pc:sldMk cId="967960164" sldId="341"/>
            <ac:cxnSpMk id="22" creationId="{8A99222E-A1CF-4810-8BB4-465CBFC674E8}"/>
          </ac:cxnSpMkLst>
        </pc:cxnChg>
        <pc:cxnChg chg="mod topLvl">
          <ac:chgData name="Kim Jae Yun" userId="0ceaca738552c257" providerId="LiveId" clId="{198DEED7-1091-43E7-9C35-2160CB462906}" dt="2021-04-10T14:03:07.417" v="2446" actId="478"/>
          <ac:cxnSpMkLst>
            <pc:docMk/>
            <pc:sldMk cId="967960164" sldId="341"/>
            <ac:cxnSpMk id="23" creationId="{2852AC78-E803-4236-B4C6-898DDDDB6FAC}"/>
          </ac:cxnSpMkLst>
        </pc:cxnChg>
        <pc:cxnChg chg="mod topLvl">
          <ac:chgData name="Kim Jae Yun" userId="0ceaca738552c257" providerId="LiveId" clId="{198DEED7-1091-43E7-9C35-2160CB462906}" dt="2021-04-10T14:03:07.417" v="2446" actId="478"/>
          <ac:cxnSpMkLst>
            <pc:docMk/>
            <pc:sldMk cId="967960164" sldId="341"/>
            <ac:cxnSpMk id="24" creationId="{3B5B905D-2B5D-4641-AAB3-A33F4F51DB00}"/>
          </ac:cxnSpMkLst>
        </pc:cxnChg>
        <pc:cxnChg chg="del mod topLvl">
          <ac:chgData name="Kim Jae Yun" userId="0ceaca738552c257" providerId="LiveId" clId="{198DEED7-1091-43E7-9C35-2160CB462906}" dt="2021-04-10T13:48:19.369" v="2233" actId="478"/>
          <ac:cxnSpMkLst>
            <pc:docMk/>
            <pc:sldMk cId="967960164" sldId="341"/>
            <ac:cxnSpMk id="25" creationId="{EA721D19-6627-49EA-ACF0-34C156D810D8}"/>
          </ac:cxnSpMkLst>
        </pc:cxnChg>
        <pc:cxnChg chg="add del mod">
          <ac:chgData name="Kim Jae Yun" userId="0ceaca738552c257" providerId="LiveId" clId="{198DEED7-1091-43E7-9C35-2160CB462906}" dt="2021-04-10T13:58:24.033" v="2394" actId="478"/>
          <ac:cxnSpMkLst>
            <pc:docMk/>
            <pc:sldMk cId="967960164" sldId="341"/>
            <ac:cxnSpMk id="37" creationId="{045A3518-6411-4EE5-A5C3-A073E47B5200}"/>
          </ac:cxnSpMkLst>
        </pc:cxnChg>
        <pc:cxnChg chg="add mod">
          <ac:chgData name="Kim Jae Yun" userId="0ceaca738552c257" providerId="LiveId" clId="{198DEED7-1091-43E7-9C35-2160CB462906}" dt="2021-04-10T14:03:07.417" v="2446" actId="478"/>
          <ac:cxnSpMkLst>
            <pc:docMk/>
            <pc:sldMk cId="967960164" sldId="341"/>
            <ac:cxnSpMk id="38" creationId="{6042B982-4EE9-486B-AED1-96D985AF0CA1}"/>
          </ac:cxnSpMkLst>
        </pc:cxnChg>
        <pc:cxnChg chg="add del mod">
          <ac:chgData name="Kim Jae Yun" userId="0ceaca738552c257" providerId="LiveId" clId="{198DEED7-1091-43E7-9C35-2160CB462906}" dt="2021-04-10T13:49:55.167" v="2258" actId="478"/>
          <ac:cxnSpMkLst>
            <pc:docMk/>
            <pc:sldMk cId="967960164" sldId="341"/>
            <ac:cxnSpMk id="44" creationId="{1942184E-5ED0-4031-B234-3E50E2488BCA}"/>
          </ac:cxnSpMkLst>
        </pc:cxnChg>
        <pc:cxnChg chg="add del mod">
          <ac:chgData name="Kim Jae Yun" userId="0ceaca738552c257" providerId="LiveId" clId="{198DEED7-1091-43E7-9C35-2160CB462906}" dt="2021-04-10T13:58:24.033" v="2394" actId="478"/>
          <ac:cxnSpMkLst>
            <pc:docMk/>
            <pc:sldMk cId="967960164" sldId="341"/>
            <ac:cxnSpMk id="45" creationId="{1A9F7B66-7CAC-4BED-8884-0B6D4EC38F41}"/>
          </ac:cxnSpMkLst>
        </pc:cxnChg>
        <pc:cxnChg chg="add mod">
          <ac:chgData name="Kim Jae Yun" userId="0ceaca738552c257" providerId="LiveId" clId="{198DEED7-1091-43E7-9C35-2160CB462906}" dt="2021-04-10T13:58:30.686" v="2396" actId="164"/>
          <ac:cxnSpMkLst>
            <pc:docMk/>
            <pc:sldMk cId="967960164" sldId="341"/>
            <ac:cxnSpMk id="48" creationId="{FE89D279-B013-46E1-93A9-8F6CD0B2CDCA}"/>
          </ac:cxnSpMkLst>
        </pc:cxnChg>
        <pc:cxnChg chg="add del mod">
          <ac:chgData name="Kim Jae Yun" userId="0ceaca738552c257" providerId="LiveId" clId="{198DEED7-1091-43E7-9C35-2160CB462906}" dt="2021-04-10T13:58:24.033" v="2394" actId="478"/>
          <ac:cxnSpMkLst>
            <pc:docMk/>
            <pc:sldMk cId="967960164" sldId="341"/>
            <ac:cxnSpMk id="49" creationId="{1BE8ABA8-C307-439D-8C84-D41406E61E70}"/>
          </ac:cxnSpMkLst>
        </pc:cxnChg>
        <pc:cxnChg chg="add del mod">
          <ac:chgData name="Kim Jae Yun" userId="0ceaca738552c257" providerId="LiveId" clId="{198DEED7-1091-43E7-9C35-2160CB462906}" dt="2021-04-10T13:58:24.033" v="2394" actId="478"/>
          <ac:cxnSpMkLst>
            <pc:docMk/>
            <pc:sldMk cId="967960164" sldId="341"/>
            <ac:cxnSpMk id="58" creationId="{50F29B5F-B207-4141-A0FF-6A4DFA45C0CF}"/>
          </ac:cxnSpMkLst>
        </pc:cxnChg>
        <pc:cxnChg chg="add mod topLvl">
          <ac:chgData name="Kim Jae Yun" userId="0ceaca738552c257" providerId="LiveId" clId="{198DEED7-1091-43E7-9C35-2160CB462906}" dt="2021-04-10T15:04:32.307" v="2792" actId="165"/>
          <ac:cxnSpMkLst>
            <pc:docMk/>
            <pc:sldMk cId="967960164" sldId="341"/>
            <ac:cxnSpMk id="69" creationId="{77C4950E-18E6-48B9-B0AD-0257470530CD}"/>
          </ac:cxnSpMkLst>
        </pc:cxnChg>
        <pc:cxnChg chg="add mod topLvl">
          <ac:chgData name="Kim Jae Yun" userId="0ceaca738552c257" providerId="LiveId" clId="{198DEED7-1091-43E7-9C35-2160CB462906}" dt="2021-04-10T15:04:32.307" v="2792" actId="165"/>
          <ac:cxnSpMkLst>
            <pc:docMk/>
            <pc:sldMk cId="967960164" sldId="341"/>
            <ac:cxnSpMk id="75" creationId="{64863D5E-FD6C-4F01-A021-AE5E5CDA6D13}"/>
          </ac:cxnSpMkLst>
        </pc:cxnChg>
        <pc:cxnChg chg="add mod topLvl">
          <ac:chgData name="Kim Jae Yun" userId="0ceaca738552c257" providerId="LiveId" clId="{198DEED7-1091-43E7-9C35-2160CB462906}" dt="2021-04-10T15:04:32.307" v="2792" actId="165"/>
          <ac:cxnSpMkLst>
            <pc:docMk/>
            <pc:sldMk cId="967960164" sldId="341"/>
            <ac:cxnSpMk id="76" creationId="{834369CE-FA8E-489E-B826-143B91334D66}"/>
          </ac:cxnSpMkLst>
        </pc:cxnChg>
        <pc:cxnChg chg="add mod topLvl">
          <ac:chgData name="Kim Jae Yun" userId="0ceaca738552c257" providerId="LiveId" clId="{198DEED7-1091-43E7-9C35-2160CB462906}" dt="2021-04-10T15:04:32.307" v="2792" actId="165"/>
          <ac:cxnSpMkLst>
            <pc:docMk/>
            <pc:sldMk cId="967960164" sldId="341"/>
            <ac:cxnSpMk id="82" creationId="{2C6C9DDF-FBB1-434B-AC73-81142AEBA58D}"/>
          </ac:cxnSpMkLst>
        </pc:cxnChg>
        <pc:cxnChg chg="add mod topLvl">
          <ac:chgData name="Kim Jae Yun" userId="0ceaca738552c257" providerId="LiveId" clId="{198DEED7-1091-43E7-9C35-2160CB462906}" dt="2021-04-10T15:04:32.307" v="2792" actId="165"/>
          <ac:cxnSpMkLst>
            <pc:docMk/>
            <pc:sldMk cId="967960164" sldId="341"/>
            <ac:cxnSpMk id="83" creationId="{179F77F4-73DA-4F18-BFF9-241DF56F64B8}"/>
          </ac:cxnSpMkLst>
        </pc:cxnChg>
        <pc:cxnChg chg="add mod topLvl">
          <ac:chgData name="Kim Jae Yun" userId="0ceaca738552c257" providerId="LiveId" clId="{198DEED7-1091-43E7-9C35-2160CB462906}" dt="2021-04-10T15:04:32.307" v="2792" actId="165"/>
          <ac:cxnSpMkLst>
            <pc:docMk/>
            <pc:sldMk cId="967960164" sldId="341"/>
            <ac:cxnSpMk id="84" creationId="{5ED672FC-44B3-4B56-8D12-393644785FFA}"/>
          </ac:cxnSpMkLst>
        </pc:cxnChg>
        <pc:cxnChg chg="add del mod">
          <ac:chgData name="Kim Jae Yun" userId="0ceaca738552c257" providerId="LiveId" clId="{198DEED7-1091-43E7-9C35-2160CB462906}" dt="2021-04-10T15:03:15.129" v="2775" actId="478"/>
          <ac:cxnSpMkLst>
            <pc:docMk/>
            <pc:sldMk cId="967960164" sldId="341"/>
            <ac:cxnSpMk id="85" creationId="{6382BC2B-C5FE-407F-932C-A904876A70F5}"/>
          </ac:cxnSpMkLst>
        </pc:cxnChg>
        <pc:cxnChg chg="add mod topLvl">
          <ac:chgData name="Kim Jae Yun" userId="0ceaca738552c257" providerId="LiveId" clId="{198DEED7-1091-43E7-9C35-2160CB462906}" dt="2021-04-10T15:04:32.307" v="2792" actId="165"/>
          <ac:cxnSpMkLst>
            <pc:docMk/>
            <pc:sldMk cId="967960164" sldId="341"/>
            <ac:cxnSpMk id="87" creationId="{F68D48AA-8421-4B94-A7D8-1ADB2809CEE7}"/>
          </ac:cxnSpMkLst>
        </pc:cxnChg>
        <pc:cxnChg chg="add del mod topLvl">
          <ac:chgData name="Kim Jae Yun" userId="0ceaca738552c257" providerId="LiveId" clId="{198DEED7-1091-43E7-9C35-2160CB462906}" dt="2021-04-10T15:04:36.671" v="2793" actId="478"/>
          <ac:cxnSpMkLst>
            <pc:docMk/>
            <pc:sldMk cId="967960164" sldId="341"/>
            <ac:cxnSpMk id="89" creationId="{DB3E8D56-3B9F-49C0-AC53-EFF112F40B28}"/>
          </ac:cxnSpMkLst>
        </pc:cxnChg>
        <pc:cxnChg chg="add mod topLvl">
          <ac:chgData name="Kim Jae Yun" userId="0ceaca738552c257" providerId="LiveId" clId="{198DEED7-1091-43E7-9C35-2160CB462906}" dt="2021-04-10T15:04:32.307" v="2792" actId="165"/>
          <ac:cxnSpMkLst>
            <pc:docMk/>
            <pc:sldMk cId="967960164" sldId="341"/>
            <ac:cxnSpMk id="90" creationId="{FB4CBD6E-ABA5-4719-93D0-77FC2D8F6564}"/>
          </ac:cxnSpMkLst>
        </pc:cxnChg>
        <pc:cxnChg chg="add del mod topLvl">
          <ac:chgData name="Kim Jae Yun" userId="0ceaca738552c257" providerId="LiveId" clId="{198DEED7-1091-43E7-9C35-2160CB462906}" dt="2021-04-10T15:04:41.687" v="2796" actId="478"/>
          <ac:cxnSpMkLst>
            <pc:docMk/>
            <pc:sldMk cId="967960164" sldId="341"/>
            <ac:cxnSpMk id="97" creationId="{91F75E9E-8858-40E6-8A78-57C568EEAE6A}"/>
          </ac:cxnSpMkLst>
        </pc:cxnChg>
        <pc:cxnChg chg="add del mod">
          <ac:chgData name="Kim Jae Yun" userId="0ceaca738552c257" providerId="LiveId" clId="{198DEED7-1091-43E7-9C35-2160CB462906}" dt="2021-04-10T14:20:06.135" v="2577"/>
          <ac:cxnSpMkLst>
            <pc:docMk/>
            <pc:sldMk cId="967960164" sldId="341"/>
            <ac:cxnSpMk id="105" creationId="{ACF8D6AE-E6D1-4D2F-9267-9E2B4059AF1B}"/>
          </ac:cxnSpMkLst>
        </pc:cxnChg>
        <pc:cxnChg chg="add del mod">
          <ac:chgData name="Kim Jae Yun" userId="0ceaca738552c257" providerId="LiveId" clId="{198DEED7-1091-43E7-9C35-2160CB462906}" dt="2021-04-10T14:20:06.135" v="2577"/>
          <ac:cxnSpMkLst>
            <pc:docMk/>
            <pc:sldMk cId="967960164" sldId="341"/>
            <ac:cxnSpMk id="106" creationId="{E2F9A06B-68E3-4ECA-AB3F-BEA2EC023369}"/>
          </ac:cxnSpMkLst>
        </pc:cxnChg>
        <pc:cxnChg chg="add del mod">
          <ac:chgData name="Kim Jae Yun" userId="0ceaca738552c257" providerId="LiveId" clId="{198DEED7-1091-43E7-9C35-2160CB462906}" dt="2021-04-10T14:20:06.135" v="2577"/>
          <ac:cxnSpMkLst>
            <pc:docMk/>
            <pc:sldMk cId="967960164" sldId="341"/>
            <ac:cxnSpMk id="107" creationId="{520E635B-480C-477D-82B1-C72499E93CC9}"/>
          </ac:cxnSpMkLst>
        </pc:cxnChg>
      </pc:sldChg>
      <pc:sldChg chg="addSp delSp modSp add mod">
        <pc:chgData name="Kim Jae Yun" userId="0ceaca738552c257" providerId="LiveId" clId="{198DEED7-1091-43E7-9C35-2160CB462906}" dt="2021-04-10T14:26:37.882" v="2692" actId="6549"/>
        <pc:sldMkLst>
          <pc:docMk/>
          <pc:sldMk cId="830077964" sldId="342"/>
        </pc:sldMkLst>
        <pc:spChg chg="mod">
          <ac:chgData name="Kim Jae Yun" userId="0ceaca738552c257" providerId="LiveId" clId="{198DEED7-1091-43E7-9C35-2160CB462906}" dt="2021-04-10T14:26:37.882" v="2692" actId="6549"/>
          <ac:spMkLst>
            <pc:docMk/>
            <pc:sldMk cId="830077964" sldId="342"/>
            <ac:spMk id="3" creationId="{6A947D17-966B-A946-9396-8A58DF513082}"/>
          </ac:spMkLst>
        </pc:spChg>
        <pc:spChg chg="del">
          <ac:chgData name="Kim Jae Yun" userId="0ceaca738552c257" providerId="LiveId" clId="{198DEED7-1091-43E7-9C35-2160CB462906}" dt="2021-04-10T14:03:45.945" v="2452" actId="478"/>
          <ac:spMkLst>
            <pc:docMk/>
            <pc:sldMk cId="830077964" sldId="342"/>
            <ac:spMk id="10" creationId="{C08B8A47-B82C-4624-BA1B-B5A9820769D5}"/>
          </ac:spMkLst>
        </pc:spChg>
        <pc:spChg chg="del">
          <ac:chgData name="Kim Jae Yun" userId="0ceaca738552c257" providerId="LiveId" clId="{198DEED7-1091-43E7-9C35-2160CB462906}" dt="2021-04-10T14:03:45.945" v="2452" actId="478"/>
          <ac:spMkLst>
            <pc:docMk/>
            <pc:sldMk cId="830077964" sldId="342"/>
            <ac:spMk id="12" creationId="{3D788C2E-3B03-4E7F-938D-E0936E09E275}"/>
          </ac:spMkLst>
        </pc:spChg>
        <pc:spChg chg="del">
          <ac:chgData name="Kim Jae Yun" userId="0ceaca738552c257" providerId="LiveId" clId="{198DEED7-1091-43E7-9C35-2160CB462906}" dt="2021-04-10T14:03:45.945" v="2452" actId="478"/>
          <ac:spMkLst>
            <pc:docMk/>
            <pc:sldMk cId="830077964" sldId="342"/>
            <ac:spMk id="14" creationId="{0BDF8492-E8A3-4F76-A5DD-C9433D996341}"/>
          </ac:spMkLst>
        </pc:spChg>
        <pc:spChg chg="del">
          <ac:chgData name="Kim Jae Yun" userId="0ceaca738552c257" providerId="LiveId" clId="{198DEED7-1091-43E7-9C35-2160CB462906}" dt="2021-04-10T14:03:45.945" v="2452" actId="478"/>
          <ac:spMkLst>
            <pc:docMk/>
            <pc:sldMk cId="830077964" sldId="342"/>
            <ac:spMk id="16" creationId="{18004CA7-1385-4929-80C5-91646D356B05}"/>
          </ac:spMkLst>
        </pc:spChg>
        <pc:spChg chg="del">
          <ac:chgData name="Kim Jae Yun" userId="0ceaca738552c257" providerId="LiveId" clId="{198DEED7-1091-43E7-9C35-2160CB462906}" dt="2021-04-10T14:03:45.945" v="2452" actId="478"/>
          <ac:spMkLst>
            <pc:docMk/>
            <pc:sldMk cId="830077964" sldId="342"/>
            <ac:spMk id="19" creationId="{DFE4F76C-8A32-4586-82B2-4A10F9AB9131}"/>
          </ac:spMkLst>
        </pc:spChg>
        <pc:spChg chg="del">
          <ac:chgData name="Kim Jae Yun" userId="0ceaca738552c257" providerId="LiveId" clId="{198DEED7-1091-43E7-9C35-2160CB462906}" dt="2021-04-10T14:03:45.945" v="2452" actId="478"/>
          <ac:spMkLst>
            <pc:docMk/>
            <pc:sldMk cId="830077964" sldId="342"/>
            <ac:spMk id="21" creationId="{9BE9A95D-1551-4A9A-9C85-618B4054BF65}"/>
          </ac:spMkLst>
        </pc:spChg>
        <pc:spChg chg="mod">
          <ac:chgData name="Kim Jae Yun" userId="0ceaca738552c257" providerId="LiveId" clId="{198DEED7-1091-43E7-9C35-2160CB462906}" dt="2021-04-10T14:22:43.476" v="2640" actId="14100"/>
          <ac:spMkLst>
            <pc:docMk/>
            <pc:sldMk cId="830077964" sldId="342"/>
            <ac:spMk id="32" creationId="{F4677135-9444-4F38-8555-2B5A5B642D65}"/>
          </ac:spMkLst>
        </pc:spChg>
        <pc:spChg chg="mod">
          <ac:chgData name="Kim Jae Yun" userId="0ceaca738552c257" providerId="LiveId" clId="{198DEED7-1091-43E7-9C35-2160CB462906}" dt="2021-04-10T14:25:21.878" v="2684" actId="1076"/>
          <ac:spMkLst>
            <pc:docMk/>
            <pc:sldMk cId="830077964" sldId="342"/>
            <ac:spMk id="36" creationId="{7C2560C3-154B-4266-8594-B0E27C243F3E}"/>
          </ac:spMkLst>
        </pc:spChg>
        <pc:spChg chg="add del mod">
          <ac:chgData name="Kim Jae Yun" userId="0ceaca738552c257" providerId="LiveId" clId="{198DEED7-1091-43E7-9C35-2160CB462906}" dt="2021-04-10T14:03:27.331" v="2450"/>
          <ac:spMkLst>
            <pc:docMk/>
            <pc:sldMk cId="830077964" sldId="342"/>
            <ac:spMk id="42" creationId="{53783516-2F08-41DB-AA12-B6758EE59D06}"/>
          </ac:spMkLst>
        </pc:spChg>
        <pc:spChg chg="add del mod">
          <ac:chgData name="Kim Jae Yun" userId="0ceaca738552c257" providerId="LiveId" clId="{198DEED7-1091-43E7-9C35-2160CB462906}" dt="2021-04-10T14:03:27.331" v="2450"/>
          <ac:spMkLst>
            <pc:docMk/>
            <pc:sldMk cId="830077964" sldId="342"/>
            <ac:spMk id="44" creationId="{F3A46373-6AB5-43FF-AF9A-DEAA7467310F}"/>
          </ac:spMkLst>
        </pc:spChg>
        <pc:spChg chg="mod">
          <ac:chgData name="Kim Jae Yun" userId="0ceaca738552c257" providerId="LiveId" clId="{198DEED7-1091-43E7-9C35-2160CB462906}" dt="2021-04-10T14:21:18.837" v="2604" actId="1076"/>
          <ac:spMkLst>
            <pc:docMk/>
            <pc:sldMk cId="830077964" sldId="342"/>
            <ac:spMk id="46" creationId="{D52E5A0D-B114-4512-869C-07F14F419539}"/>
          </ac:spMkLst>
        </pc:spChg>
        <pc:spChg chg="add mod">
          <ac:chgData name="Kim Jae Yun" userId="0ceaca738552c257" providerId="LiveId" clId="{198DEED7-1091-43E7-9C35-2160CB462906}" dt="2021-04-10T14:21:57.392" v="2612" actId="6549"/>
          <ac:spMkLst>
            <pc:docMk/>
            <pc:sldMk cId="830077964" sldId="342"/>
            <ac:spMk id="47" creationId="{81AEC5A1-3829-4E1D-9420-38D88E297022}"/>
          </ac:spMkLst>
        </pc:spChg>
        <pc:spChg chg="mod">
          <ac:chgData name="Kim Jae Yun" userId="0ceaca738552c257" providerId="LiveId" clId="{198DEED7-1091-43E7-9C35-2160CB462906}" dt="2021-04-10T14:03:46.296" v="2453"/>
          <ac:spMkLst>
            <pc:docMk/>
            <pc:sldMk cId="830077964" sldId="342"/>
            <ac:spMk id="51" creationId="{8072CC61-2CCE-4060-AFD7-AA2A808E310C}"/>
          </ac:spMkLst>
        </pc:spChg>
        <pc:spChg chg="mod">
          <ac:chgData name="Kim Jae Yun" userId="0ceaca738552c257" providerId="LiveId" clId="{198DEED7-1091-43E7-9C35-2160CB462906}" dt="2021-04-10T14:03:46.296" v="2453"/>
          <ac:spMkLst>
            <pc:docMk/>
            <pc:sldMk cId="830077964" sldId="342"/>
            <ac:spMk id="52" creationId="{BD685BE7-7C5B-4756-806D-D24FB7532523}"/>
          </ac:spMkLst>
        </pc:spChg>
        <pc:spChg chg="add mod">
          <ac:chgData name="Kim Jae Yun" userId="0ceaca738552c257" providerId="LiveId" clId="{198DEED7-1091-43E7-9C35-2160CB462906}" dt="2021-04-10T14:25:02.592" v="2675" actId="21"/>
          <ac:spMkLst>
            <pc:docMk/>
            <pc:sldMk cId="830077964" sldId="342"/>
            <ac:spMk id="53" creationId="{841C5C83-303C-466B-BF74-E87A831F8775}"/>
          </ac:spMkLst>
        </pc:spChg>
        <pc:spChg chg="del">
          <ac:chgData name="Kim Jae Yun" userId="0ceaca738552c257" providerId="LiveId" clId="{198DEED7-1091-43E7-9C35-2160CB462906}" dt="2021-04-10T14:03:24.825" v="2448" actId="478"/>
          <ac:spMkLst>
            <pc:docMk/>
            <pc:sldMk cId="830077964" sldId="342"/>
            <ac:spMk id="55" creationId="{FA8C2DB2-3BCF-480E-A848-BCFAA96D2E2C}"/>
          </ac:spMkLst>
        </pc:spChg>
        <pc:spChg chg="del">
          <ac:chgData name="Kim Jae Yun" userId="0ceaca738552c257" providerId="LiveId" clId="{198DEED7-1091-43E7-9C35-2160CB462906}" dt="2021-04-10T14:03:24.825" v="2448" actId="478"/>
          <ac:spMkLst>
            <pc:docMk/>
            <pc:sldMk cId="830077964" sldId="342"/>
            <ac:spMk id="56" creationId="{2D3CFD6C-F747-4FD5-9125-CD0AD31A8C9F}"/>
          </ac:spMkLst>
        </pc:spChg>
        <pc:spChg chg="add mod">
          <ac:chgData name="Kim Jae Yun" userId="0ceaca738552c257" providerId="LiveId" clId="{198DEED7-1091-43E7-9C35-2160CB462906}" dt="2021-04-10T14:22:03.321" v="2618" actId="6549"/>
          <ac:spMkLst>
            <pc:docMk/>
            <pc:sldMk cId="830077964" sldId="342"/>
            <ac:spMk id="57" creationId="{BCA42E7D-1EDC-4697-8BCE-5A1A56367720}"/>
          </ac:spMkLst>
        </pc:spChg>
        <pc:spChg chg="mod">
          <ac:chgData name="Kim Jae Yun" userId="0ceaca738552c257" providerId="LiveId" clId="{198DEED7-1091-43E7-9C35-2160CB462906}" dt="2021-04-10T14:03:46.296" v="2453"/>
          <ac:spMkLst>
            <pc:docMk/>
            <pc:sldMk cId="830077964" sldId="342"/>
            <ac:spMk id="60" creationId="{55A4FEF2-8D35-4C29-A2C6-86A9EB3C1C92}"/>
          </ac:spMkLst>
        </pc:spChg>
        <pc:spChg chg="mod">
          <ac:chgData name="Kim Jae Yun" userId="0ceaca738552c257" providerId="LiveId" clId="{198DEED7-1091-43E7-9C35-2160CB462906}" dt="2021-04-10T14:03:46.296" v="2453"/>
          <ac:spMkLst>
            <pc:docMk/>
            <pc:sldMk cId="830077964" sldId="342"/>
            <ac:spMk id="61" creationId="{54C6A203-B70F-4C53-9EF0-4D1C45402AF1}"/>
          </ac:spMkLst>
        </pc:spChg>
        <pc:spChg chg="add mod">
          <ac:chgData name="Kim Jae Yun" userId="0ceaca738552c257" providerId="LiveId" clId="{198DEED7-1091-43E7-9C35-2160CB462906}" dt="2021-04-10T14:21:18.837" v="2604" actId="1076"/>
          <ac:spMkLst>
            <pc:docMk/>
            <pc:sldMk cId="830077964" sldId="342"/>
            <ac:spMk id="62" creationId="{E45E35AF-AD99-49C7-BC65-D2A53A3AE431}"/>
          </ac:spMkLst>
        </pc:spChg>
        <pc:spChg chg="add mod">
          <ac:chgData name="Kim Jae Yun" userId="0ceaca738552c257" providerId="LiveId" clId="{198DEED7-1091-43E7-9C35-2160CB462906}" dt="2021-04-10T14:22:12.673" v="2624" actId="6549"/>
          <ac:spMkLst>
            <pc:docMk/>
            <pc:sldMk cId="830077964" sldId="342"/>
            <ac:spMk id="65" creationId="{9F09F6C6-AA80-4C15-BA5C-BC10991C697D}"/>
          </ac:spMkLst>
        </pc:spChg>
        <pc:spChg chg="mod">
          <ac:chgData name="Kim Jae Yun" userId="0ceaca738552c257" providerId="LiveId" clId="{198DEED7-1091-43E7-9C35-2160CB462906}" dt="2021-04-10T14:03:46.296" v="2453"/>
          <ac:spMkLst>
            <pc:docMk/>
            <pc:sldMk cId="830077964" sldId="342"/>
            <ac:spMk id="67" creationId="{F5B4F1FA-7CBC-4292-80C2-B182ECB00ECD}"/>
          </ac:spMkLst>
        </pc:spChg>
        <pc:spChg chg="mod">
          <ac:chgData name="Kim Jae Yun" userId="0ceaca738552c257" providerId="LiveId" clId="{198DEED7-1091-43E7-9C35-2160CB462906}" dt="2021-04-10T14:03:46.296" v="2453"/>
          <ac:spMkLst>
            <pc:docMk/>
            <pc:sldMk cId="830077964" sldId="342"/>
            <ac:spMk id="68" creationId="{EF3FCCE9-3BB9-46A3-B74D-701313A20181}"/>
          </ac:spMkLst>
        </pc:spChg>
        <pc:spChg chg="add mod">
          <ac:chgData name="Kim Jae Yun" userId="0ceaca738552c257" providerId="LiveId" clId="{198DEED7-1091-43E7-9C35-2160CB462906}" dt="2021-04-10T14:21:18.837" v="2604" actId="1076"/>
          <ac:spMkLst>
            <pc:docMk/>
            <pc:sldMk cId="830077964" sldId="342"/>
            <ac:spMk id="69" creationId="{7E627B70-788A-498E-A421-252FCAE9A6D6}"/>
          </ac:spMkLst>
        </pc:spChg>
        <pc:spChg chg="add del mod">
          <ac:chgData name="Kim Jae Yun" userId="0ceaca738552c257" providerId="LiveId" clId="{198DEED7-1091-43E7-9C35-2160CB462906}" dt="2021-04-10T14:04:16.865" v="2458" actId="478"/>
          <ac:spMkLst>
            <pc:docMk/>
            <pc:sldMk cId="830077964" sldId="342"/>
            <ac:spMk id="74" creationId="{C78462E2-AED7-4E73-A153-8BA66103E92B}"/>
          </ac:spMkLst>
        </pc:spChg>
        <pc:spChg chg="add mod">
          <ac:chgData name="Kim Jae Yun" userId="0ceaca738552c257" providerId="LiveId" clId="{198DEED7-1091-43E7-9C35-2160CB462906}" dt="2021-04-10T14:21:18.837" v="2604" actId="1076"/>
          <ac:spMkLst>
            <pc:docMk/>
            <pc:sldMk cId="830077964" sldId="342"/>
            <ac:spMk id="76" creationId="{6FE890DF-D200-4E33-B1F6-CBD3176389A6}"/>
          </ac:spMkLst>
        </pc:spChg>
        <pc:spChg chg="add mod">
          <ac:chgData name="Kim Jae Yun" userId="0ceaca738552c257" providerId="LiveId" clId="{198DEED7-1091-43E7-9C35-2160CB462906}" dt="2021-04-10T14:21:18.837" v="2604" actId="1076"/>
          <ac:spMkLst>
            <pc:docMk/>
            <pc:sldMk cId="830077964" sldId="342"/>
            <ac:spMk id="79" creationId="{71EF4F63-D9DC-4C60-BCC6-00C37C469466}"/>
          </ac:spMkLst>
        </pc:spChg>
        <pc:spChg chg="add mod">
          <ac:chgData name="Kim Jae Yun" userId="0ceaca738552c257" providerId="LiveId" clId="{198DEED7-1091-43E7-9C35-2160CB462906}" dt="2021-04-10T14:23:20.370" v="2645" actId="1076"/>
          <ac:spMkLst>
            <pc:docMk/>
            <pc:sldMk cId="830077964" sldId="342"/>
            <ac:spMk id="80" creationId="{6A51A5E6-4FA2-42BF-B21D-E2EDCA6AE62C}"/>
          </ac:spMkLst>
        </pc:spChg>
        <pc:spChg chg="add del mod">
          <ac:chgData name="Kim Jae Yun" userId="0ceaca738552c257" providerId="LiveId" clId="{198DEED7-1091-43E7-9C35-2160CB462906}" dt="2021-04-10T14:06:48.564" v="2499" actId="478"/>
          <ac:spMkLst>
            <pc:docMk/>
            <pc:sldMk cId="830077964" sldId="342"/>
            <ac:spMk id="82" creationId="{04A7AD45-BCA3-4EE9-ACEE-4AC578139570}"/>
          </ac:spMkLst>
        </pc:spChg>
        <pc:spChg chg="add mod">
          <ac:chgData name="Kim Jae Yun" userId="0ceaca738552c257" providerId="LiveId" clId="{198DEED7-1091-43E7-9C35-2160CB462906}" dt="2021-04-10T14:23:02.349" v="2643" actId="14100"/>
          <ac:spMkLst>
            <pc:docMk/>
            <pc:sldMk cId="830077964" sldId="342"/>
            <ac:spMk id="83" creationId="{8F507A9E-0553-4440-8847-4AD716AB5498}"/>
          </ac:spMkLst>
        </pc:spChg>
        <pc:spChg chg="mod">
          <ac:chgData name="Kim Jae Yun" userId="0ceaca738552c257" providerId="LiveId" clId="{198DEED7-1091-43E7-9C35-2160CB462906}" dt="2021-04-10T14:21:27.366" v="2605"/>
          <ac:spMkLst>
            <pc:docMk/>
            <pc:sldMk cId="830077964" sldId="342"/>
            <ac:spMk id="85" creationId="{659BEC68-D8A4-4F1B-BFD2-151550D294B5}"/>
          </ac:spMkLst>
        </pc:spChg>
        <pc:spChg chg="mod">
          <ac:chgData name="Kim Jae Yun" userId="0ceaca738552c257" providerId="LiveId" clId="{198DEED7-1091-43E7-9C35-2160CB462906}" dt="2021-04-10T14:21:27.366" v="2605"/>
          <ac:spMkLst>
            <pc:docMk/>
            <pc:sldMk cId="830077964" sldId="342"/>
            <ac:spMk id="86" creationId="{AE28E19B-0A22-4E10-8FD8-442AA7A1CE14}"/>
          </ac:spMkLst>
        </pc:spChg>
        <pc:spChg chg="add mod">
          <ac:chgData name="Kim Jae Yun" userId="0ceaca738552c257" providerId="LiveId" clId="{198DEED7-1091-43E7-9C35-2160CB462906}" dt="2021-04-10T14:22:57.701" v="2642" actId="1076"/>
          <ac:spMkLst>
            <pc:docMk/>
            <pc:sldMk cId="830077964" sldId="342"/>
            <ac:spMk id="87" creationId="{64641E33-66BD-4A2A-B774-1B17463DDC4C}"/>
          </ac:spMkLst>
        </pc:spChg>
        <pc:spChg chg="add mod">
          <ac:chgData name="Kim Jae Yun" userId="0ceaca738552c257" providerId="LiveId" clId="{198DEED7-1091-43E7-9C35-2160CB462906}" dt="2021-04-10T14:24:26.502" v="2662" actId="1076"/>
          <ac:spMkLst>
            <pc:docMk/>
            <pc:sldMk cId="830077964" sldId="342"/>
            <ac:spMk id="95" creationId="{F9BE7D08-82E5-4F3B-97E0-070D16FA84DF}"/>
          </ac:spMkLst>
        </pc:spChg>
        <pc:spChg chg="add mod">
          <ac:chgData name="Kim Jae Yun" userId="0ceaca738552c257" providerId="LiveId" clId="{198DEED7-1091-43E7-9C35-2160CB462906}" dt="2021-04-10T14:25:25.565" v="2685" actId="1076"/>
          <ac:spMkLst>
            <pc:docMk/>
            <pc:sldMk cId="830077964" sldId="342"/>
            <ac:spMk id="97" creationId="{751B5ECA-419B-4D54-B605-1CF0D5F30D7B}"/>
          </ac:spMkLst>
        </pc:spChg>
        <pc:grpChg chg="del">
          <ac:chgData name="Kim Jae Yun" userId="0ceaca738552c257" providerId="LiveId" clId="{198DEED7-1091-43E7-9C35-2160CB462906}" dt="2021-04-10T14:03:45.945" v="2452" actId="478"/>
          <ac:grpSpMkLst>
            <pc:docMk/>
            <pc:sldMk cId="830077964" sldId="342"/>
            <ac:grpSpMk id="11" creationId="{78BA5B4D-BF31-42E9-8432-C971EC30A6C5}"/>
          </ac:grpSpMkLst>
        </pc:grpChg>
        <pc:grpChg chg="del">
          <ac:chgData name="Kim Jae Yun" userId="0ceaca738552c257" providerId="LiveId" clId="{198DEED7-1091-43E7-9C35-2160CB462906}" dt="2021-04-10T14:03:45.945" v="2452" actId="478"/>
          <ac:grpSpMkLst>
            <pc:docMk/>
            <pc:sldMk cId="830077964" sldId="342"/>
            <ac:grpSpMk id="15" creationId="{6851025B-CD23-47A7-BA7C-ADC89EDF912D}"/>
          </ac:grpSpMkLst>
        </pc:grpChg>
        <pc:grpChg chg="del">
          <ac:chgData name="Kim Jae Yun" userId="0ceaca738552c257" providerId="LiveId" clId="{198DEED7-1091-43E7-9C35-2160CB462906}" dt="2021-04-10T14:03:45.945" v="2452" actId="478"/>
          <ac:grpSpMkLst>
            <pc:docMk/>
            <pc:sldMk cId="830077964" sldId="342"/>
            <ac:grpSpMk id="20" creationId="{7DE63350-0240-478E-A2E6-4DBE27AC5C2F}"/>
          </ac:grpSpMkLst>
        </pc:grpChg>
        <pc:grpChg chg="mod">
          <ac:chgData name="Kim Jae Yun" userId="0ceaca738552c257" providerId="LiveId" clId="{198DEED7-1091-43E7-9C35-2160CB462906}" dt="2021-04-10T14:22:48.268" v="2641" actId="1076"/>
          <ac:grpSpMkLst>
            <pc:docMk/>
            <pc:sldMk cId="830077964" sldId="342"/>
            <ac:grpSpMk id="33" creationId="{3B513658-BC40-4780-A4BE-544E9CEA312C}"/>
          </ac:grpSpMkLst>
        </pc:grpChg>
        <pc:grpChg chg="add mod">
          <ac:chgData name="Kim Jae Yun" userId="0ceaca738552c257" providerId="LiveId" clId="{198DEED7-1091-43E7-9C35-2160CB462906}" dt="2021-04-10T14:21:18.837" v="2604" actId="1076"/>
          <ac:grpSpMkLst>
            <pc:docMk/>
            <pc:sldMk cId="830077964" sldId="342"/>
            <ac:grpSpMk id="50" creationId="{8E177DF4-5CBF-4BEE-A6E9-3E196B74D1FD}"/>
          </ac:grpSpMkLst>
        </pc:grpChg>
        <pc:grpChg chg="add mod">
          <ac:chgData name="Kim Jae Yun" userId="0ceaca738552c257" providerId="LiveId" clId="{198DEED7-1091-43E7-9C35-2160CB462906}" dt="2021-04-10T14:21:18.837" v="2604" actId="1076"/>
          <ac:grpSpMkLst>
            <pc:docMk/>
            <pc:sldMk cId="830077964" sldId="342"/>
            <ac:grpSpMk id="59" creationId="{9B159BD4-373B-4469-8DF5-8B8EF34989CA}"/>
          </ac:grpSpMkLst>
        </pc:grpChg>
        <pc:grpChg chg="add mod">
          <ac:chgData name="Kim Jae Yun" userId="0ceaca738552c257" providerId="LiveId" clId="{198DEED7-1091-43E7-9C35-2160CB462906}" dt="2021-04-10T14:21:18.837" v="2604" actId="1076"/>
          <ac:grpSpMkLst>
            <pc:docMk/>
            <pc:sldMk cId="830077964" sldId="342"/>
            <ac:grpSpMk id="66" creationId="{4B139874-7745-4477-95EE-94602E48F32C}"/>
          </ac:grpSpMkLst>
        </pc:grpChg>
        <pc:grpChg chg="add mod">
          <ac:chgData name="Kim Jae Yun" userId="0ceaca738552c257" providerId="LiveId" clId="{198DEED7-1091-43E7-9C35-2160CB462906}" dt="2021-04-10T14:22:57.701" v="2642" actId="1076"/>
          <ac:grpSpMkLst>
            <pc:docMk/>
            <pc:sldMk cId="830077964" sldId="342"/>
            <ac:grpSpMk id="84" creationId="{7A25EE3D-D581-4D6F-95BC-757A5677A614}"/>
          </ac:grpSpMkLst>
        </pc:grpChg>
        <pc:cxnChg chg="del mod">
          <ac:chgData name="Kim Jae Yun" userId="0ceaca738552c257" providerId="LiveId" clId="{198DEED7-1091-43E7-9C35-2160CB462906}" dt="2021-04-10T14:03:45.945" v="2452" actId="478"/>
          <ac:cxnSpMkLst>
            <pc:docMk/>
            <pc:sldMk cId="830077964" sldId="342"/>
            <ac:cxnSpMk id="13" creationId="{7AC996EB-7BE7-41D5-A5B9-341A697187F7}"/>
          </ac:cxnSpMkLst>
        </pc:cxnChg>
        <pc:cxnChg chg="del mod">
          <ac:chgData name="Kim Jae Yun" userId="0ceaca738552c257" providerId="LiveId" clId="{198DEED7-1091-43E7-9C35-2160CB462906}" dt="2021-04-10T14:03:45.945" v="2452" actId="478"/>
          <ac:cxnSpMkLst>
            <pc:docMk/>
            <pc:sldMk cId="830077964" sldId="342"/>
            <ac:cxnSpMk id="17" creationId="{76D20EEE-3DB7-4ECF-AA90-50FA23EAC8FC}"/>
          </ac:cxnSpMkLst>
        </pc:cxnChg>
        <pc:cxnChg chg="del mod">
          <ac:chgData name="Kim Jae Yun" userId="0ceaca738552c257" providerId="LiveId" clId="{198DEED7-1091-43E7-9C35-2160CB462906}" dt="2021-04-10T14:03:45.945" v="2452" actId="478"/>
          <ac:cxnSpMkLst>
            <pc:docMk/>
            <pc:sldMk cId="830077964" sldId="342"/>
            <ac:cxnSpMk id="18" creationId="{335D50CB-E8AE-432B-87F2-A39AA17ADA51}"/>
          </ac:cxnSpMkLst>
        </pc:cxnChg>
        <pc:cxnChg chg="del mod">
          <ac:chgData name="Kim Jae Yun" userId="0ceaca738552c257" providerId="LiveId" clId="{198DEED7-1091-43E7-9C35-2160CB462906}" dt="2021-04-10T14:03:45.945" v="2452" actId="478"/>
          <ac:cxnSpMkLst>
            <pc:docMk/>
            <pc:sldMk cId="830077964" sldId="342"/>
            <ac:cxnSpMk id="22" creationId="{8A99222E-A1CF-4810-8BB4-465CBFC674E8}"/>
          </ac:cxnSpMkLst>
        </pc:cxnChg>
        <pc:cxnChg chg="del mod">
          <ac:chgData name="Kim Jae Yun" userId="0ceaca738552c257" providerId="LiveId" clId="{198DEED7-1091-43E7-9C35-2160CB462906}" dt="2021-04-10T14:03:45.945" v="2452" actId="478"/>
          <ac:cxnSpMkLst>
            <pc:docMk/>
            <pc:sldMk cId="830077964" sldId="342"/>
            <ac:cxnSpMk id="23" creationId="{2852AC78-E803-4236-B4C6-898DDDDB6FAC}"/>
          </ac:cxnSpMkLst>
        </pc:cxnChg>
        <pc:cxnChg chg="del mod">
          <ac:chgData name="Kim Jae Yun" userId="0ceaca738552c257" providerId="LiveId" clId="{198DEED7-1091-43E7-9C35-2160CB462906}" dt="2021-04-10T14:03:45.945" v="2452" actId="478"/>
          <ac:cxnSpMkLst>
            <pc:docMk/>
            <pc:sldMk cId="830077964" sldId="342"/>
            <ac:cxnSpMk id="24" creationId="{3B5B905D-2B5D-4641-AAB3-A33F4F51DB00}"/>
          </ac:cxnSpMkLst>
        </pc:cxnChg>
        <pc:cxnChg chg="mod">
          <ac:chgData name="Kim Jae Yun" userId="0ceaca738552c257" providerId="LiveId" clId="{198DEED7-1091-43E7-9C35-2160CB462906}" dt="2021-04-10T14:25:21.878" v="2684" actId="1076"/>
          <ac:cxnSpMkLst>
            <pc:docMk/>
            <pc:sldMk cId="830077964" sldId="342"/>
            <ac:cxnSpMk id="37" creationId="{045A3518-6411-4EE5-A5C3-A073E47B5200}"/>
          </ac:cxnSpMkLst>
        </pc:cxnChg>
        <pc:cxnChg chg="del mod">
          <ac:chgData name="Kim Jae Yun" userId="0ceaca738552c257" providerId="LiveId" clId="{198DEED7-1091-43E7-9C35-2160CB462906}" dt="2021-04-10T14:03:45.945" v="2452" actId="478"/>
          <ac:cxnSpMkLst>
            <pc:docMk/>
            <pc:sldMk cId="830077964" sldId="342"/>
            <ac:cxnSpMk id="38" creationId="{6042B982-4EE9-486B-AED1-96D985AF0CA1}"/>
          </ac:cxnSpMkLst>
        </pc:cxnChg>
        <pc:cxnChg chg="add del mod">
          <ac:chgData name="Kim Jae Yun" userId="0ceaca738552c257" providerId="LiveId" clId="{198DEED7-1091-43E7-9C35-2160CB462906}" dt="2021-04-10T14:03:27.331" v="2450"/>
          <ac:cxnSpMkLst>
            <pc:docMk/>
            <pc:sldMk cId="830077964" sldId="342"/>
            <ac:cxnSpMk id="41" creationId="{2CF2F391-560E-4E3A-B358-DAC1F2559A79}"/>
          </ac:cxnSpMkLst>
        </pc:cxnChg>
        <pc:cxnChg chg="add del mod">
          <ac:chgData name="Kim Jae Yun" userId="0ceaca738552c257" providerId="LiveId" clId="{198DEED7-1091-43E7-9C35-2160CB462906}" dt="2021-04-10T14:03:27.331" v="2450"/>
          <ac:cxnSpMkLst>
            <pc:docMk/>
            <pc:sldMk cId="830077964" sldId="342"/>
            <ac:cxnSpMk id="43" creationId="{A57E725E-9006-40E1-8622-6BF0FCDBF0C8}"/>
          </ac:cxnSpMkLst>
        </pc:cxnChg>
        <pc:cxnChg chg="mod">
          <ac:chgData name="Kim Jae Yun" userId="0ceaca738552c257" providerId="LiveId" clId="{198DEED7-1091-43E7-9C35-2160CB462906}" dt="2021-04-10T14:21:18.837" v="2604" actId="1076"/>
          <ac:cxnSpMkLst>
            <pc:docMk/>
            <pc:sldMk cId="830077964" sldId="342"/>
            <ac:cxnSpMk id="45" creationId="{1A9F7B66-7CAC-4BED-8884-0B6D4EC38F41}"/>
          </ac:cxnSpMkLst>
        </pc:cxnChg>
        <pc:cxnChg chg="del">
          <ac:chgData name="Kim Jae Yun" userId="0ceaca738552c257" providerId="LiveId" clId="{198DEED7-1091-43E7-9C35-2160CB462906}" dt="2021-04-10T14:03:24.825" v="2448" actId="478"/>
          <ac:cxnSpMkLst>
            <pc:docMk/>
            <pc:sldMk cId="830077964" sldId="342"/>
            <ac:cxnSpMk id="48" creationId="{FE89D279-B013-46E1-93A9-8F6CD0B2CDCA}"/>
          </ac:cxnSpMkLst>
        </pc:cxnChg>
        <pc:cxnChg chg="del">
          <ac:chgData name="Kim Jae Yun" userId="0ceaca738552c257" providerId="LiveId" clId="{198DEED7-1091-43E7-9C35-2160CB462906}" dt="2021-04-10T14:03:24.825" v="2448" actId="478"/>
          <ac:cxnSpMkLst>
            <pc:docMk/>
            <pc:sldMk cId="830077964" sldId="342"/>
            <ac:cxnSpMk id="49" creationId="{1BE8ABA8-C307-439D-8C84-D41406E61E70}"/>
          </ac:cxnSpMkLst>
        </pc:cxnChg>
        <pc:cxnChg chg="add mod">
          <ac:chgData name="Kim Jae Yun" userId="0ceaca738552c257" providerId="LiveId" clId="{198DEED7-1091-43E7-9C35-2160CB462906}" dt="2021-04-10T14:21:18.837" v="2604" actId="1076"/>
          <ac:cxnSpMkLst>
            <pc:docMk/>
            <pc:sldMk cId="830077964" sldId="342"/>
            <ac:cxnSpMk id="54" creationId="{01994169-2030-46C2-8DDA-2A75F6E182D5}"/>
          </ac:cxnSpMkLst>
        </pc:cxnChg>
        <pc:cxnChg chg="del mod">
          <ac:chgData name="Kim Jae Yun" userId="0ceaca738552c257" providerId="LiveId" clId="{198DEED7-1091-43E7-9C35-2160CB462906}" dt="2021-04-10T14:21:39.313" v="2607" actId="478"/>
          <ac:cxnSpMkLst>
            <pc:docMk/>
            <pc:sldMk cId="830077964" sldId="342"/>
            <ac:cxnSpMk id="58" creationId="{50F29B5F-B207-4141-A0FF-6A4DFA45C0CF}"/>
          </ac:cxnSpMkLst>
        </pc:cxnChg>
        <pc:cxnChg chg="add mod">
          <ac:chgData name="Kim Jae Yun" userId="0ceaca738552c257" providerId="LiveId" clId="{198DEED7-1091-43E7-9C35-2160CB462906}" dt="2021-04-10T14:21:18.837" v="2604" actId="1076"/>
          <ac:cxnSpMkLst>
            <pc:docMk/>
            <pc:sldMk cId="830077964" sldId="342"/>
            <ac:cxnSpMk id="63" creationId="{CB0BBDEE-813D-4AA7-AE38-C8113FE70C6B}"/>
          </ac:cxnSpMkLst>
        </pc:cxnChg>
        <pc:cxnChg chg="add mod">
          <ac:chgData name="Kim Jae Yun" userId="0ceaca738552c257" providerId="LiveId" clId="{198DEED7-1091-43E7-9C35-2160CB462906}" dt="2021-04-10T14:21:18.837" v="2604" actId="1076"/>
          <ac:cxnSpMkLst>
            <pc:docMk/>
            <pc:sldMk cId="830077964" sldId="342"/>
            <ac:cxnSpMk id="64" creationId="{57647B4B-096C-4D6B-9B52-2E96F78EBED9}"/>
          </ac:cxnSpMkLst>
        </pc:cxnChg>
        <pc:cxnChg chg="add mod">
          <ac:chgData name="Kim Jae Yun" userId="0ceaca738552c257" providerId="LiveId" clId="{198DEED7-1091-43E7-9C35-2160CB462906}" dt="2021-04-10T14:21:18.837" v="2604" actId="1076"/>
          <ac:cxnSpMkLst>
            <pc:docMk/>
            <pc:sldMk cId="830077964" sldId="342"/>
            <ac:cxnSpMk id="70" creationId="{D2419F62-1E1E-4DF6-8E68-AC873BE5A0D1}"/>
          </ac:cxnSpMkLst>
        </pc:cxnChg>
        <pc:cxnChg chg="add mod">
          <ac:chgData name="Kim Jae Yun" userId="0ceaca738552c257" providerId="LiveId" clId="{198DEED7-1091-43E7-9C35-2160CB462906}" dt="2021-04-10T14:21:18.837" v="2604" actId="1076"/>
          <ac:cxnSpMkLst>
            <pc:docMk/>
            <pc:sldMk cId="830077964" sldId="342"/>
            <ac:cxnSpMk id="71" creationId="{149D7E45-6961-49DD-8474-E9AD4932EE52}"/>
          </ac:cxnSpMkLst>
        </pc:cxnChg>
        <pc:cxnChg chg="add mod">
          <ac:chgData name="Kim Jae Yun" userId="0ceaca738552c257" providerId="LiveId" clId="{198DEED7-1091-43E7-9C35-2160CB462906}" dt="2021-04-10T14:21:18.837" v="2604" actId="1076"/>
          <ac:cxnSpMkLst>
            <pc:docMk/>
            <pc:sldMk cId="830077964" sldId="342"/>
            <ac:cxnSpMk id="72" creationId="{B836C147-899E-46CA-870D-4C471D915448}"/>
          </ac:cxnSpMkLst>
        </pc:cxnChg>
        <pc:cxnChg chg="add mod">
          <ac:chgData name="Kim Jae Yun" userId="0ceaca738552c257" providerId="LiveId" clId="{198DEED7-1091-43E7-9C35-2160CB462906}" dt="2021-04-10T14:21:18.837" v="2604" actId="1076"/>
          <ac:cxnSpMkLst>
            <pc:docMk/>
            <pc:sldMk cId="830077964" sldId="342"/>
            <ac:cxnSpMk id="73" creationId="{2CFF3EF9-90C8-4D7E-A87F-79F4082EFE5A}"/>
          </ac:cxnSpMkLst>
        </pc:cxnChg>
        <pc:cxnChg chg="add mod">
          <ac:chgData name="Kim Jae Yun" userId="0ceaca738552c257" providerId="LiveId" clId="{198DEED7-1091-43E7-9C35-2160CB462906}" dt="2021-04-10T14:21:18.837" v="2604" actId="1076"/>
          <ac:cxnSpMkLst>
            <pc:docMk/>
            <pc:sldMk cId="830077964" sldId="342"/>
            <ac:cxnSpMk id="75" creationId="{F9320F18-EFB5-41A5-B2E4-E207EB279854}"/>
          </ac:cxnSpMkLst>
        </pc:cxnChg>
        <pc:cxnChg chg="add mod">
          <ac:chgData name="Kim Jae Yun" userId="0ceaca738552c257" providerId="LiveId" clId="{198DEED7-1091-43E7-9C35-2160CB462906}" dt="2021-04-10T14:23:20.370" v="2645" actId="1076"/>
          <ac:cxnSpMkLst>
            <pc:docMk/>
            <pc:sldMk cId="830077964" sldId="342"/>
            <ac:cxnSpMk id="77" creationId="{3E4E903F-2D64-405B-AADB-BB9E0883924B}"/>
          </ac:cxnSpMkLst>
        </pc:cxnChg>
        <pc:cxnChg chg="add mod">
          <ac:chgData name="Kim Jae Yun" userId="0ceaca738552c257" providerId="LiveId" clId="{198DEED7-1091-43E7-9C35-2160CB462906}" dt="2021-04-10T14:23:36.944" v="2648" actId="14100"/>
          <ac:cxnSpMkLst>
            <pc:docMk/>
            <pc:sldMk cId="830077964" sldId="342"/>
            <ac:cxnSpMk id="78" creationId="{41E701D8-965F-45F9-802E-083CB5BFAF21}"/>
          </ac:cxnSpMkLst>
        </pc:cxnChg>
        <pc:cxnChg chg="add del mod">
          <ac:chgData name="Kim Jae Yun" userId="0ceaca738552c257" providerId="LiveId" clId="{198DEED7-1091-43E7-9C35-2160CB462906}" dt="2021-04-10T14:06:48.564" v="2499" actId="478"/>
          <ac:cxnSpMkLst>
            <pc:docMk/>
            <pc:sldMk cId="830077964" sldId="342"/>
            <ac:cxnSpMk id="81" creationId="{5886C013-D931-45C2-9D8C-E5B62F573EAD}"/>
          </ac:cxnSpMkLst>
        </pc:cxnChg>
        <pc:cxnChg chg="add mod">
          <ac:chgData name="Kim Jae Yun" userId="0ceaca738552c257" providerId="LiveId" clId="{198DEED7-1091-43E7-9C35-2160CB462906}" dt="2021-04-10T14:22:57.701" v="2642" actId="1076"/>
          <ac:cxnSpMkLst>
            <pc:docMk/>
            <pc:sldMk cId="830077964" sldId="342"/>
            <ac:cxnSpMk id="88" creationId="{322DADCC-D90E-4E2C-851E-500FA0D02F4B}"/>
          </ac:cxnSpMkLst>
        </pc:cxnChg>
        <pc:cxnChg chg="add mod">
          <ac:chgData name="Kim Jae Yun" userId="0ceaca738552c257" providerId="LiveId" clId="{198DEED7-1091-43E7-9C35-2160CB462906}" dt="2021-04-10T14:23:02.349" v="2643" actId="14100"/>
          <ac:cxnSpMkLst>
            <pc:docMk/>
            <pc:sldMk cId="830077964" sldId="342"/>
            <ac:cxnSpMk id="89" creationId="{18DC06D5-D74D-478E-B775-82397B32C7DE}"/>
          </ac:cxnSpMkLst>
        </pc:cxnChg>
        <pc:cxnChg chg="add mod">
          <ac:chgData name="Kim Jae Yun" userId="0ceaca738552c257" providerId="LiveId" clId="{198DEED7-1091-43E7-9C35-2160CB462906}" dt="2021-04-10T14:24:04.510" v="2654" actId="14100"/>
          <ac:cxnSpMkLst>
            <pc:docMk/>
            <pc:sldMk cId="830077964" sldId="342"/>
            <ac:cxnSpMk id="92" creationId="{AA74EDBB-A644-494D-B9B7-785CF9D5D14E}"/>
          </ac:cxnSpMkLst>
        </pc:cxnChg>
      </pc:sldChg>
      <pc:sldChg chg="addSp modSp add mod">
        <pc:chgData name="Kim Jae Yun" userId="0ceaca738552c257" providerId="LiveId" clId="{198DEED7-1091-43E7-9C35-2160CB462906}" dt="2021-04-14T15:28:15.234" v="14916" actId="164"/>
        <pc:sldMkLst>
          <pc:docMk/>
          <pc:sldMk cId="1556713087" sldId="343"/>
        </pc:sldMkLst>
        <pc:spChg chg="add mod">
          <ac:chgData name="Kim Jae Yun" userId="0ceaca738552c257" providerId="LiveId" clId="{198DEED7-1091-43E7-9C35-2160CB462906}" dt="2021-04-14T15:28:15.234" v="14916" actId="164"/>
          <ac:spMkLst>
            <pc:docMk/>
            <pc:sldMk cId="1556713087" sldId="343"/>
            <ac:spMk id="35" creationId="{F65E6B18-0FD6-419D-86F0-FEAA239FE6A3}"/>
          </ac:spMkLst>
        </pc:spChg>
        <pc:grpChg chg="add mod">
          <ac:chgData name="Kim Jae Yun" userId="0ceaca738552c257" providerId="LiveId" clId="{198DEED7-1091-43E7-9C35-2160CB462906}" dt="2021-04-14T15:28:15.234" v="14916" actId="164"/>
          <ac:grpSpMkLst>
            <pc:docMk/>
            <pc:sldMk cId="1556713087" sldId="343"/>
            <ac:grpSpMk id="6" creationId="{F7A8C684-835C-4EB2-9493-A15B313AAE15}"/>
          </ac:grpSpMkLst>
        </pc:grpChg>
        <pc:grpChg chg="mod">
          <ac:chgData name="Kim Jae Yun" userId="0ceaca738552c257" providerId="LiveId" clId="{198DEED7-1091-43E7-9C35-2160CB462906}" dt="2021-04-14T15:28:15.234" v="14916" actId="164"/>
          <ac:grpSpMkLst>
            <pc:docMk/>
            <pc:sldMk cId="1556713087" sldId="343"/>
            <ac:grpSpMk id="109" creationId="{29175152-BE61-4D96-965C-6395A43616D8}"/>
          </ac:grpSpMkLst>
        </pc:grpChg>
      </pc:sldChg>
      <pc:sldChg chg="add del">
        <pc:chgData name="Kim Jae Yun" userId="0ceaca738552c257" providerId="LiveId" clId="{198DEED7-1091-43E7-9C35-2160CB462906}" dt="2021-04-10T14:26:26.230" v="2691"/>
        <pc:sldMkLst>
          <pc:docMk/>
          <pc:sldMk cId="3979434937" sldId="343"/>
        </pc:sldMkLst>
      </pc:sldChg>
      <pc:sldChg chg="addSp modSp new mod">
        <pc:chgData name="Kim Jae Yun" userId="0ceaca738552c257" providerId="LiveId" clId="{198DEED7-1091-43E7-9C35-2160CB462906}" dt="2021-04-11T16:38:36.613" v="14886" actId="14100"/>
        <pc:sldMkLst>
          <pc:docMk/>
          <pc:sldMk cId="3717568115" sldId="344"/>
        </pc:sldMkLst>
        <pc:spChg chg="mod">
          <ac:chgData name="Kim Jae Yun" userId="0ceaca738552c257" providerId="LiveId" clId="{198DEED7-1091-43E7-9C35-2160CB462906}" dt="2021-04-10T17:20:19.247" v="3887"/>
          <ac:spMkLst>
            <pc:docMk/>
            <pc:sldMk cId="3717568115" sldId="344"/>
            <ac:spMk id="2" creationId="{77E30067-BAEF-47ED-82D9-1C96E1E71E18}"/>
          </ac:spMkLst>
        </pc:spChg>
        <pc:spChg chg="mod">
          <ac:chgData name="Kim Jae Yun" userId="0ceaca738552c257" providerId="LiveId" clId="{198DEED7-1091-43E7-9C35-2160CB462906}" dt="2021-04-10T18:05:11.203" v="4595" actId="20577"/>
          <ac:spMkLst>
            <pc:docMk/>
            <pc:sldMk cId="3717568115" sldId="344"/>
            <ac:spMk id="3" creationId="{D38B0EBF-AA3D-4E26-A3C2-EA3738FDB37D}"/>
          </ac:spMkLst>
        </pc:spChg>
        <pc:spChg chg="mod">
          <ac:chgData name="Kim Jae Yun" userId="0ceaca738552c257" providerId="LiveId" clId="{198DEED7-1091-43E7-9C35-2160CB462906}" dt="2021-04-10T17:20:24.858" v="3889" actId="20577"/>
          <ac:spMkLst>
            <pc:docMk/>
            <pc:sldMk cId="3717568115" sldId="344"/>
            <ac:spMk id="5" creationId="{B13641C8-626A-40B2-AA14-C98F1917F127}"/>
          </ac:spMkLst>
        </pc:spChg>
        <pc:picChg chg="add mod modCrop">
          <ac:chgData name="Kim Jae Yun" userId="0ceaca738552c257" providerId="LiveId" clId="{198DEED7-1091-43E7-9C35-2160CB462906}" dt="2021-04-11T16:38:36.613" v="14886" actId="14100"/>
          <ac:picMkLst>
            <pc:docMk/>
            <pc:sldMk cId="3717568115" sldId="344"/>
            <ac:picMk id="7" creationId="{94AE80DE-4C19-4123-BB57-9A089CA1EB19}"/>
          </ac:picMkLst>
        </pc:picChg>
      </pc:sldChg>
      <pc:sldChg chg="addSp delSp modSp new mod">
        <pc:chgData name="Kim Jae Yun" userId="0ceaca738552c257" providerId="LiveId" clId="{198DEED7-1091-43E7-9C35-2160CB462906}" dt="2021-04-11T16:38:37.492" v="14888" actId="14100"/>
        <pc:sldMkLst>
          <pc:docMk/>
          <pc:sldMk cId="1948717737" sldId="345"/>
        </pc:sldMkLst>
        <pc:spChg chg="mod">
          <ac:chgData name="Kim Jae Yun" userId="0ceaca738552c257" providerId="LiveId" clId="{198DEED7-1091-43E7-9C35-2160CB462906}" dt="2021-04-10T17:38:08.552" v="4488"/>
          <ac:spMkLst>
            <pc:docMk/>
            <pc:sldMk cId="1948717737" sldId="345"/>
            <ac:spMk id="2" creationId="{ABE160FB-9F28-4BEA-80B1-FEBFA5E2031C}"/>
          </ac:spMkLst>
        </pc:spChg>
        <pc:spChg chg="mod">
          <ac:chgData name="Kim Jae Yun" userId="0ceaca738552c257" providerId="LiveId" clId="{198DEED7-1091-43E7-9C35-2160CB462906}" dt="2021-04-10T18:10:54.690" v="5401" actId="20577"/>
          <ac:spMkLst>
            <pc:docMk/>
            <pc:sldMk cId="1948717737" sldId="345"/>
            <ac:spMk id="3" creationId="{E3857128-55BD-46F9-BA4B-F8183987004A}"/>
          </ac:spMkLst>
        </pc:spChg>
        <pc:spChg chg="mod">
          <ac:chgData name="Kim Jae Yun" userId="0ceaca738552c257" providerId="LiveId" clId="{198DEED7-1091-43E7-9C35-2160CB462906}" dt="2021-04-10T17:38:12.810" v="4490" actId="20577"/>
          <ac:spMkLst>
            <pc:docMk/>
            <pc:sldMk cId="1948717737" sldId="345"/>
            <ac:spMk id="5" creationId="{E09BC303-DB13-4D6D-8582-3BDD14EA989A}"/>
          </ac:spMkLst>
        </pc:spChg>
        <pc:picChg chg="add del mod modCrop">
          <ac:chgData name="Kim Jae Yun" userId="0ceaca738552c257" providerId="LiveId" clId="{198DEED7-1091-43E7-9C35-2160CB462906}" dt="2021-04-10T18:00:56.074" v="4501" actId="478"/>
          <ac:picMkLst>
            <pc:docMk/>
            <pc:sldMk cId="1948717737" sldId="345"/>
            <ac:picMk id="6" creationId="{006FA7CD-3F05-4E4C-A445-C18D292E9F20}"/>
          </ac:picMkLst>
        </pc:picChg>
        <pc:picChg chg="add mod modCrop">
          <ac:chgData name="Kim Jae Yun" userId="0ceaca738552c257" providerId="LiveId" clId="{198DEED7-1091-43E7-9C35-2160CB462906}" dt="2021-04-11T16:38:37.492" v="14888" actId="14100"/>
          <ac:picMkLst>
            <pc:docMk/>
            <pc:sldMk cId="1948717737" sldId="345"/>
            <ac:picMk id="7" creationId="{337375EE-1559-48B4-A5CC-45D6364E318A}"/>
          </ac:picMkLst>
        </pc:picChg>
      </pc:sldChg>
      <pc:sldChg chg="modSp new mod">
        <pc:chgData name="Kim Jae Yun" userId="0ceaca738552c257" providerId="LiveId" clId="{198DEED7-1091-43E7-9C35-2160CB462906}" dt="2021-04-10T18:11:35.160" v="5449" actId="15"/>
        <pc:sldMkLst>
          <pc:docMk/>
          <pc:sldMk cId="2192782548" sldId="346"/>
        </pc:sldMkLst>
        <pc:spChg chg="mod">
          <ac:chgData name="Kim Jae Yun" userId="0ceaca738552c257" providerId="LiveId" clId="{198DEED7-1091-43E7-9C35-2160CB462906}" dt="2021-04-10T18:11:14.343" v="5403"/>
          <ac:spMkLst>
            <pc:docMk/>
            <pc:sldMk cId="2192782548" sldId="346"/>
            <ac:spMk id="2" creationId="{EF2CF759-2147-4D33-938E-1C8A7C980D95}"/>
          </ac:spMkLst>
        </pc:spChg>
        <pc:spChg chg="mod">
          <ac:chgData name="Kim Jae Yun" userId="0ceaca738552c257" providerId="LiveId" clId="{198DEED7-1091-43E7-9C35-2160CB462906}" dt="2021-04-10T18:11:35.160" v="5449" actId="15"/>
          <ac:spMkLst>
            <pc:docMk/>
            <pc:sldMk cId="2192782548" sldId="346"/>
            <ac:spMk id="3" creationId="{1093EFB0-2976-4BD9-9FE2-7138BE0E70A6}"/>
          </ac:spMkLst>
        </pc:spChg>
        <pc:spChg chg="mod">
          <ac:chgData name="Kim Jae Yun" userId="0ceaca738552c257" providerId="LiveId" clId="{198DEED7-1091-43E7-9C35-2160CB462906}" dt="2021-04-10T18:11:18.786" v="5405" actId="20577"/>
          <ac:spMkLst>
            <pc:docMk/>
            <pc:sldMk cId="2192782548" sldId="346"/>
            <ac:spMk id="5" creationId="{D2017B8E-6C00-455A-9D90-D5B0F87CD1A2}"/>
          </ac:spMkLst>
        </pc:spChg>
      </pc:sldChg>
      <pc:sldChg chg="modSp mod">
        <pc:chgData name="Kim Jae Yun" userId="0ceaca738552c257" providerId="LiveId" clId="{198DEED7-1091-43E7-9C35-2160CB462906}" dt="2021-04-12T01:28:38.284" v="14915" actId="6549"/>
        <pc:sldMkLst>
          <pc:docMk/>
          <pc:sldMk cId="2700521772" sldId="350"/>
        </pc:sldMkLst>
        <pc:spChg chg="mod">
          <ac:chgData name="Kim Jae Yun" userId="0ceaca738552c257" providerId="LiveId" clId="{198DEED7-1091-43E7-9C35-2160CB462906}" dt="2021-04-12T01:28:38.284" v="14915" actId="6549"/>
          <ac:spMkLst>
            <pc:docMk/>
            <pc:sldMk cId="2700521772" sldId="350"/>
            <ac:spMk id="3" creationId="{9748558B-5F1B-0942-86E5-D2FF8AFD4230}"/>
          </ac:spMkLst>
        </pc:spChg>
      </pc:sldChg>
      <pc:sldChg chg="del">
        <pc:chgData name="Kim Jae Yun" userId="0ceaca738552c257" providerId="LiveId" clId="{198DEED7-1091-43E7-9C35-2160CB462906}" dt="2021-04-11T16:14:20.830" v="13133" actId="47"/>
        <pc:sldMkLst>
          <pc:docMk/>
          <pc:sldMk cId="205474602" sldId="352"/>
        </pc:sldMkLst>
      </pc:sldChg>
      <pc:sldChg chg="modSp mod">
        <pc:chgData name="Kim Jae Yun" userId="0ceaca738552c257" providerId="LiveId" clId="{198DEED7-1091-43E7-9C35-2160CB462906}" dt="2021-04-11T11:37:45.962" v="6403" actId="6549"/>
        <pc:sldMkLst>
          <pc:docMk/>
          <pc:sldMk cId="1970587769" sldId="353"/>
        </pc:sldMkLst>
        <pc:spChg chg="mod">
          <ac:chgData name="Kim Jae Yun" userId="0ceaca738552c257" providerId="LiveId" clId="{198DEED7-1091-43E7-9C35-2160CB462906}" dt="2021-04-11T11:37:45.962" v="6403" actId="6549"/>
          <ac:spMkLst>
            <pc:docMk/>
            <pc:sldMk cId="1970587769" sldId="353"/>
            <ac:spMk id="3" creationId="{3974B3D8-39D0-F041-8E49-B6DB5D19F05D}"/>
          </ac:spMkLst>
        </pc:spChg>
      </pc:sldChg>
      <pc:sldChg chg="modSp mod">
        <pc:chgData name="Kim Jae Yun" userId="0ceaca738552c257" providerId="LiveId" clId="{198DEED7-1091-43E7-9C35-2160CB462906}" dt="2021-04-11T13:27:39.532" v="8462" actId="20577"/>
        <pc:sldMkLst>
          <pc:docMk/>
          <pc:sldMk cId="1922154646" sldId="354"/>
        </pc:sldMkLst>
        <pc:spChg chg="mod">
          <ac:chgData name="Kim Jae Yun" userId="0ceaca738552c257" providerId="LiveId" clId="{198DEED7-1091-43E7-9C35-2160CB462906}" dt="2021-04-11T11:37:20.751" v="6393" actId="20577"/>
          <ac:spMkLst>
            <pc:docMk/>
            <pc:sldMk cId="1922154646" sldId="354"/>
            <ac:spMk id="3" creationId="{3974B3D8-39D0-F041-8E49-B6DB5D19F05D}"/>
          </ac:spMkLst>
        </pc:spChg>
        <pc:spChg chg="mod">
          <ac:chgData name="Kim Jae Yun" userId="0ceaca738552c257" providerId="LiveId" clId="{198DEED7-1091-43E7-9C35-2160CB462906}" dt="2021-04-11T13:27:39.532" v="8462" actId="20577"/>
          <ac:spMkLst>
            <pc:docMk/>
            <pc:sldMk cId="1922154646" sldId="354"/>
            <ac:spMk id="5" creationId="{DDC3CC39-7987-1043-A025-4916BCF2DDC6}"/>
          </ac:spMkLst>
        </pc:spChg>
      </pc:sldChg>
      <pc:sldChg chg="modSp mod">
        <pc:chgData name="Kim Jae Yun" userId="0ceaca738552c257" providerId="LiveId" clId="{198DEED7-1091-43E7-9C35-2160CB462906}" dt="2021-04-11T12:16:42.994" v="7116" actId="20577"/>
        <pc:sldMkLst>
          <pc:docMk/>
          <pc:sldMk cId="1750423761" sldId="355"/>
        </pc:sldMkLst>
        <pc:spChg chg="mod">
          <ac:chgData name="Kim Jae Yun" userId="0ceaca738552c257" providerId="LiveId" clId="{198DEED7-1091-43E7-9C35-2160CB462906}" dt="2021-04-11T12:16:42.994" v="7116" actId="20577"/>
          <ac:spMkLst>
            <pc:docMk/>
            <pc:sldMk cId="1750423761" sldId="355"/>
            <ac:spMk id="3" creationId="{3974B3D8-39D0-F041-8E49-B6DB5D19F05D}"/>
          </ac:spMkLst>
        </pc:spChg>
      </pc:sldChg>
      <pc:sldChg chg="addSp modSp mod">
        <pc:chgData name="Kim Jae Yun" userId="0ceaca738552c257" providerId="LiveId" clId="{198DEED7-1091-43E7-9C35-2160CB462906}" dt="2021-04-11T13:27:34.585" v="8460"/>
        <pc:sldMkLst>
          <pc:docMk/>
          <pc:sldMk cId="2615388011" sldId="356"/>
        </pc:sldMkLst>
        <pc:spChg chg="mod">
          <ac:chgData name="Kim Jae Yun" userId="0ceaca738552c257" providerId="LiveId" clId="{198DEED7-1091-43E7-9C35-2160CB462906}" dt="2021-04-11T12:27:14.715" v="7663" actId="20577"/>
          <ac:spMkLst>
            <pc:docMk/>
            <pc:sldMk cId="2615388011" sldId="356"/>
            <ac:spMk id="3" creationId="{3974B3D8-39D0-F041-8E49-B6DB5D19F05D}"/>
          </ac:spMkLst>
        </pc:spChg>
        <pc:spChg chg="mod">
          <ac:chgData name="Kim Jae Yun" userId="0ceaca738552c257" providerId="LiveId" clId="{198DEED7-1091-43E7-9C35-2160CB462906}" dt="2021-04-11T13:27:34.585" v="8460"/>
          <ac:spMkLst>
            <pc:docMk/>
            <pc:sldMk cId="2615388011" sldId="356"/>
            <ac:spMk id="5" creationId="{DDC3CC39-7987-1043-A025-4916BCF2DDC6}"/>
          </ac:spMkLst>
        </pc:spChg>
        <pc:picChg chg="add mod">
          <ac:chgData name="Kim Jae Yun" userId="0ceaca738552c257" providerId="LiveId" clId="{198DEED7-1091-43E7-9C35-2160CB462906}" dt="2021-04-11T12:27:17.608" v="7664" actId="1076"/>
          <ac:picMkLst>
            <pc:docMk/>
            <pc:sldMk cId="2615388011" sldId="356"/>
            <ac:picMk id="7" creationId="{3555B085-89A4-4269-AC47-A12CA1E5C338}"/>
          </ac:picMkLst>
        </pc:picChg>
      </pc:sldChg>
      <pc:sldChg chg="addSp modSp new mod">
        <pc:chgData name="Kim Jae Yun" userId="0ceaca738552c257" providerId="LiveId" clId="{198DEED7-1091-43E7-9C35-2160CB462906}" dt="2021-04-11T13:54:36.431" v="8942" actId="20577"/>
        <pc:sldMkLst>
          <pc:docMk/>
          <pc:sldMk cId="6062385" sldId="357"/>
        </pc:sldMkLst>
        <pc:spChg chg="mod">
          <ac:chgData name="Kim Jae Yun" userId="0ceaca738552c257" providerId="LiveId" clId="{198DEED7-1091-43E7-9C35-2160CB462906}" dt="2021-04-11T13:27:14.629" v="8436" actId="20577"/>
          <ac:spMkLst>
            <pc:docMk/>
            <pc:sldMk cId="6062385" sldId="357"/>
            <ac:spMk id="2" creationId="{B36E8947-00E3-4C2E-AF3E-3E8B3D06FD34}"/>
          </ac:spMkLst>
        </pc:spChg>
        <pc:spChg chg="mod">
          <ac:chgData name="Kim Jae Yun" userId="0ceaca738552c257" providerId="LiveId" clId="{198DEED7-1091-43E7-9C35-2160CB462906}" dt="2021-04-11T13:54:36.431" v="8942" actId="20577"/>
          <ac:spMkLst>
            <pc:docMk/>
            <pc:sldMk cId="6062385" sldId="357"/>
            <ac:spMk id="3" creationId="{10D504D8-DDA7-44B8-BF82-A8E23DE0544A}"/>
          </ac:spMkLst>
        </pc:spChg>
        <pc:spChg chg="mod">
          <ac:chgData name="Kim Jae Yun" userId="0ceaca738552c257" providerId="LiveId" clId="{198DEED7-1091-43E7-9C35-2160CB462906}" dt="2021-04-11T13:27:20.044" v="8456" actId="20577"/>
          <ac:spMkLst>
            <pc:docMk/>
            <pc:sldMk cId="6062385" sldId="357"/>
            <ac:spMk id="5" creationId="{8BAF5E4F-07DD-4DC5-8CD9-EEFCBFDD821C}"/>
          </ac:spMkLst>
        </pc:spChg>
        <pc:picChg chg="add mod">
          <ac:chgData name="Kim Jae Yun" userId="0ceaca738552c257" providerId="LiveId" clId="{198DEED7-1091-43E7-9C35-2160CB462906}" dt="2021-04-11T13:28:43.853" v="8466" actId="1076"/>
          <ac:picMkLst>
            <pc:docMk/>
            <pc:sldMk cId="6062385" sldId="357"/>
            <ac:picMk id="7" creationId="{324822E6-C825-4DBB-ADC6-952DEF28ADC6}"/>
          </ac:picMkLst>
        </pc:picChg>
      </pc:sldChg>
      <pc:sldChg chg="addSp delSp modSp add mod">
        <pc:chgData name="Kim Jae Yun" userId="0ceaca738552c257" providerId="LiveId" clId="{198DEED7-1091-43E7-9C35-2160CB462906}" dt="2021-04-11T13:27:32.354" v="8459"/>
        <pc:sldMkLst>
          <pc:docMk/>
          <pc:sldMk cId="2203725662" sldId="358"/>
        </pc:sldMkLst>
        <pc:spChg chg="mod">
          <ac:chgData name="Kim Jae Yun" userId="0ceaca738552c257" providerId="LiveId" clId="{198DEED7-1091-43E7-9C35-2160CB462906}" dt="2021-04-11T12:52:12.456" v="8059" actId="20577"/>
          <ac:spMkLst>
            <pc:docMk/>
            <pc:sldMk cId="2203725662" sldId="358"/>
            <ac:spMk id="3" creationId="{3974B3D8-39D0-F041-8E49-B6DB5D19F05D}"/>
          </ac:spMkLst>
        </pc:spChg>
        <pc:spChg chg="mod">
          <ac:chgData name="Kim Jae Yun" userId="0ceaca738552c257" providerId="LiveId" clId="{198DEED7-1091-43E7-9C35-2160CB462906}" dt="2021-04-11T13:27:32.354" v="8459"/>
          <ac:spMkLst>
            <pc:docMk/>
            <pc:sldMk cId="2203725662" sldId="358"/>
            <ac:spMk id="5" creationId="{DDC3CC39-7987-1043-A025-4916BCF2DDC6}"/>
          </ac:spMkLst>
        </pc:spChg>
        <pc:picChg chg="add del mod">
          <ac:chgData name="Kim Jae Yun" userId="0ceaca738552c257" providerId="LiveId" clId="{198DEED7-1091-43E7-9C35-2160CB462906}" dt="2021-04-11T12:27:21.411" v="7667" actId="21"/>
          <ac:picMkLst>
            <pc:docMk/>
            <pc:sldMk cId="2203725662" sldId="358"/>
            <ac:picMk id="7" creationId="{3555B085-89A4-4269-AC47-A12CA1E5C338}"/>
          </ac:picMkLst>
        </pc:picChg>
        <pc:picChg chg="add del">
          <ac:chgData name="Kim Jae Yun" userId="0ceaca738552c257" providerId="LiveId" clId="{198DEED7-1091-43E7-9C35-2160CB462906}" dt="2021-04-11T12:22:21.412" v="7214" actId="22"/>
          <ac:picMkLst>
            <pc:docMk/>
            <pc:sldMk cId="2203725662" sldId="358"/>
            <ac:picMk id="8" creationId="{5BE11C71-7174-4D8B-9BE5-B818FC6CF425}"/>
          </ac:picMkLst>
        </pc:picChg>
        <pc:picChg chg="add mod">
          <ac:chgData name="Kim Jae Yun" userId="0ceaca738552c257" providerId="LiveId" clId="{198DEED7-1091-43E7-9C35-2160CB462906}" dt="2021-04-11T12:27:24.407" v="7668" actId="14826"/>
          <ac:picMkLst>
            <pc:docMk/>
            <pc:sldMk cId="2203725662" sldId="358"/>
            <ac:picMk id="9" creationId="{1F06EF96-004E-45F7-A6DC-DDF72460683E}"/>
          </ac:picMkLst>
        </pc:picChg>
      </pc:sldChg>
      <pc:sldChg chg="addSp modSp add mod">
        <pc:chgData name="Kim Jae Yun" userId="0ceaca738552c257" providerId="LiveId" clId="{198DEED7-1091-43E7-9C35-2160CB462906}" dt="2021-04-11T13:27:25.364" v="8457" actId="20577"/>
        <pc:sldMkLst>
          <pc:docMk/>
          <pc:sldMk cId="448095591" sldId="359"/>
        </pc:sldMkLst>
        <pc:spChg chg="mod">
          <ac:chgData name="Kim Jae Yun" userId="0ceaca738552c257" providerId="LiveId" clId="{198DEED7-1091-43E7-9C35-2160CB462906}" dt="2021-04-11T13:26:55.382" v="8422" actId="20577"/>
          <ac:spMkLst>
            <pc:docMk/>
            <pc:sldMk cId="448095591" sldId="359"/>
            <ac:spMk id="3" creationId="{3974B3D8-39D0-F041-8E49-B6DB5D19F05D}"/>
          </ac:spMkLst>
        </pc:spChg>
        <pc:spChg chg="mod">
          <ac:chgData name="Kim Jae Yun" userId="0ceaca738552c257" providerId="LiveId" clId="{198DEED7-1091-43E7-9C35-2160CB462906}" dt="2021-04-11T13:27:25.364" v="8457" actId="20577"/>
          <ac:spMkLst>
            <pc:docMk/>
            <pc:sldMk cId="448095591" sldId="359"/>
            <ac:spMk id="5" creationId="{DDC3CC39-7987-1043-A025-4916BCF2DDC6}"/>
          </ac:spMkLst>
        </pc:spChg>
        <pc:picChg chg="add mod">
          <ac:chgData name="Kim Jae Yun" userId="0ceaca738552c257" providerId="LiveId" clId="{198DEED7-1091-43E7-9C35-2160CB462906}" dt="2021-04-11T13:27:02.495" v="8424" actId="1076"/>
          <ac:picMkLst>
            <pc:docMk/>
            <pc:sldMk cId="448095591" sldId="359"/>
            <ac:picMk id="7" creationId="{75FCB803-9DF6-40B1-A718-BF0D34D75A15}"/>
          </ac:picMkLst>
        </pc:picChg>
        <pc:picChg chg="mod">
          <ac:chgData name="Kim Jae Yun" userId="0ceaca738552c257" providerId="LiveId" clId="{198DEED7-1091-43E7-9C35-2160CB462906}" dt="2021-04-11T13:27:00.720" v="8423" actId="1076"/>
          <ac:picMkLst>
            <pc:docMk/>
            <pc:sldMk cId="448095591" sldId="359"/>
            <ac:picMk id="9" creationId="{1F06EF96-004E-45F7-A6DC-DDF72460683E}"/>
          </ac:picMkLst>
        </pc:picChg>
      </pc:sldChg>
      <pc:sldChg chg="addSp modSp new mod modNotesTx">
        <pc:chgData name="Kim Jae Yun" userId="0ceaca738552c257" providerId="LiveId" clId="{198DEED7-1091-43E7-9C35-2160CB462906}" dt="2021-04-11T15:00:42.176" v="9712" actId="20577"/>
        <pc:sldMkLst>
          <pc:docMk/>
          <pc:sldMk cId="2209950821" sldId="360"/>
        </pc:sldMkLst>
        <pc:spChg chg="mod">
          <ac:chgData name="Kim Jae Yun" userId="0ceaca738552c257" providerId="LiveId" clId="{198DEED7-1091-43E7-9C35-2160CB462906}" dt="2021-04-11T14:39:04.540" v="8955" actId="20577"/>
          <ac:spMkLst>
            <pc:docMk/>
            <pc:sldMk cId="2209950821" sldId="360"/>
            <ac:spMk id="2" creationId="{DE894B4C-2C9A-4967-AF68-08538B4DF33D}"/>
          </ac:spMkLst>
        </pc:spChg>
        <pc:spChg chg="mod">
          <ac:chgData name="Kim Jae Yun" userId="0ceaca738552c257" providerId="LiveId" clId="{198DEED7-1091-43E7-9C35-2160CB462906}" dt="2021-04-11T15:00:19.127" v="9574" actId="20577"/>
          <ac:spMkLst>
            <pc:docMk/>
            <pc:sldMk cId="2209950821" sldId="360"/>
            <ac:spMk id="3" creationId="{C3235343-3FD9-416D-9A2D-2AF4F0B197C5}"/>
          </ac:spMkLst>
        </pc:spChg>
        <pc:spChg chg="mod">
          <ac:chgData name="Kim Jae Yun" userId="0ceaca738552c257" providerId="LiveId" clId="{198DEED7-1091-43E7-9C35-2160CB462906}" dt="2021-04-11T14:39:14.051" v="8987" actId="20577"/>
          <ac:spMkLst>
            <pc:docMk/>
            <pc:sldMk cId="2209950821" sldId="360"/>
            <ac:spMk id="5" creationId="{7F5868BB-F42A-4AE6-98C8-6281AD11C957}"/>
          </ac:spMkLst>
        </pc:spChg>
        <pc:picChg chg="add mod">
          <ac:chgData name="Kim Jae Yun" userId="0ceaca738552c257" providerId="LiveId" clId="{198DEED7-1091-43E7-9C35-2160CB462906}" dt="2021-04-11T14:39:32.614" v="8991" actId="1076"/>
          <ac:picMkLst>
            <pc:docMk/>
            <pc:sldMk cId="2209950821" sldId="360"/>
            <ac:picMk id="7" creationId="{ECDD2870-E497-4B1E-A78D-9F00E6C0A672}"/>
          </ac:picMkLst>
        </pc:picChg>
      </pc:sldChg>
      <pc:sldChg chg="addSp modSp new mod">
        <pc:chgData name="Kim Jae Yun" userId="0ceaca738552c257" providerId="LiveId" clId="{198DEED7-1091-43E7-9C35-2160CB462906}" dt="2021-04-11T15:13:08.442" v="10343" actId="20577"/>
        <pc:sldMkLst>
          <pc:docMk/>
          <pc:sldMk cId="3016887033" sldId="361"/>
        </pc:sldMkLst>
        <pc:spChg chg="mod">
          <ac:chgData name="Kim Jae Yun" userId="0ceaca738552c257" providerId="LiveId" clId="{198DEED7-1091-43E7-9C35-2160CB462906}" dt="2021-04-11T15:00:47.895" v="9725" actId="20577"/>
          <ac:spMkLst>
            <pc:docMk/>
            <pc:sldMk cId="3016887033" sldId="361"/>
            <ac:spMk id="2" creationId="{CFABBD35-5B1F-4CC3-B31C-288280CF0C27}"/>
          </ac:spMkLst>
        </pc:spChg>
        <pc:spChg chg="mod">
          <ac:chgData name="Kim Jae Yun" userId="0ceaca738552c257" providerId="LiveId" clId="{198DEED7-1091-43E7-9C35-2160CB462906}" dt="2021-04-11T15:13:08.442" v="10343" actId="20577"/>
          <ac:spMkLst>
            <pc:docMk/>
            <pc:sldMk cId="3016887033" sldId="361"/>
            <ac:spMk id="3" creationId="{27503BE8-AB7E-4F93-A095-EBB3BA8E9A69}"/>
          </ac:spMkLst>
        </pc:spChg>
        <pc:spChg chg="mod">
          <ac:chgData name="Kim Jae Yun" userId="0ceaca738552c257" providerId="LiveId" clId="{198DEED7-1091-43E7-9C35-2160CB462906}" dt="2021-04-11T15:00:55.614" v="9757" actId="20577"/>
          <ac:spMkLst>
            <pc:docMk/>
            <pc:sldMk cId="3016887033" sldId="361"/>
            <ac:spMk id="5" creationId="{A978FDBC-931E-496C-BE0F-88CB9E6F3C47}"/>
          </ac:spMkLst>
        </pc:spChg>
        <pc:picChg chg="add mod">
          <ac:chgData name="Kim Jae Yun" userId="0ceaca738552c257" providerId="LiveId" clId="{198DEED7-1091-43E7-9C35-2160CB462906}" dt="2021-04-11T15:01:16.483" v="9761" actId="1076"/>
          <ac:picMkLst>
            <pc:docMk/>
            <pc:sldMk cId="3016887033" sldId="361"/>
            <ac:picMk id="7" creationId="{E6D8EFD1-794C-47CF-A71C-AA0A8A1C778F}"/>
          </ac:picMkLst>
        </pc:picChg>
      </pc:sldChg>
      <pc:sldChg chg="addSp delSp modSp new mod">
        <pc:chgData name="Kim Jae Yun" userId="0ceaca738552c257" providerId="LiveId" clId="{198DEED7-1091-43E7-9C35-2160CB462906}" dt="2021-04-11T16:01:35.680" v="11752" actId="20577"/>
        <pc:sldMkLst>
          <pc:docMk/>
          <pc:sldMk cId="2681295574" sldId="362"/>
        </pc:sldMkLst>
        <pc:spChg chg="mod">
          <ac:chgData name="Kim Jae Yun" userId="0ceaca738552c257" providerId="LiveId" clId="{198DEED7-1091-43E7-9C35-2160CB462906}" dt="2021-04-11T15:22:24.930" v="10920" actId="20577"/>
          <ac:spMkLst>
            <pc:docMk/>
            <pc:sldMk cId="2681295574" sldId="362"/>
            <ac:spMk id="2" creationId="{8BDCA230-7143-4786-AC28-CCA94610BC67}"/>
          </ac:spMkLst>
        </pc:spChg>
        <pc:spChg chg="mod">
          <ac:chgData name="Kim Jae Yun" userId="0ceaca738552c257" providerId="LiveId" clId="{198DEED7-1091-43E7-9C35-2160CB462906}" dt="2021-04-11T16:01:35.680" v="11752" actId="20577"/>
          <ac:spMkLst>
            <pc:docMk/>
            <pc:sldMk cId="2681295574" sldId="362"/>
            <ac:spMk id="3" creationId="{05C6CD66-7143-48EB-9CF1-52A387436855}"/>
          </ac:spMkLst>
        </pc:spChg>
        <pc:spChg chg="mod">
          <ac:chgData name="Kim Jae Yun" userId="0ceaca738552c257" providerId="LiveId" clId="{198DEED7-1091-43E7-9C35-2160CB462906}" dt="2021-04-11T15:22:38.299" v="10948" actId="20577"/>
          <ac:spMkLst>
            <pc:docMk/>
            <pc:sldMk cId="2681295574" sldId="362"/>
            <ac:spMk id="5" creationId="{DD2C926A-0F3C-4FFD-8D56-076F80FDB981}"/>
          </ac:spMkLst>
        </pc:spChg>
        <pc:picChg chg="add del mod">
          <ac:chgData name="Kim Jae Yun" userId="0ceaca738552c257" providerId="LiveId" clId="{198DEED7-1091-43E7-9C35-2160CB462906}" dt="2021-04-11T15:27:07.873" v="10992" actId="478"/>
          <ac:picMkLst>
            <pc:docMk/>
            <pc:sldMk cId="2681295574" sldId="362"/>
            <ac:picMk id="7" creationId="{3D4ACE10-F92C-4084-9C47-19F3C14979FA}"/>
          </ac:picMkLst>
        </pc:picChg>
        <pc:picChg chg="add mod">
          <ac:chgData name="Kim Jae Yun" userId="0ceaca738552c257" providerId="LiveId" clId="{198DEED7-1091-43E7-9C35-2160CB462906}" dt="2021-04-11T15:27:26.619" v="10995" actId="1076"/>
          <ac:picMkLst>
            <pc:docMk/>
            <pc:sldMk cId="2681295574" sldId="362"/>
            <ac:picMk id="9" creationId="{609871F6-D652-4252-A897-828A165B7A08}"/>
          </ac:picMkLst>
        </pc:picChg>
      </pc:sldChg>
      <pc:sldChg chg="modSp add mod">
        <pc:chgData name="Kim Jae Yun" userId="0ceaca738552c257" providerId="LiveId" clId="{198DEED7-1091-43E7-9C35-2160CB462906}" dt="2021-04-11T15:22:16.154" v="10910" actId="20577"/>
        <pc:sldMkLst>
          <pc:docMk/>
          <pc:sldMk cId="85042667" sldId="363"/>
        </pc:sldMkLst>
        <pc:spChg chg="mod">
          <ac:chgData name="Kim Jae Yun" userId="0ceaca738552c257" providerId="LiveId" clId="{198DEED7-1091-43E7-9C35-2160CB462906}" dt="2021-04-11T15:22:16.154" v="10910" actId="20577"/>
          <ac:spMkLst>
            <pc:docMk/>
            <pc:sldMk cId="85042667" sldId="363"/>
            <ac:spMk id="3" creationId="{27503BE8-AB7E-4F93-A095-EBB3BA8E9A69}"/>
          </ac:spMkLst>
        </pc:spChg>
      </pc:sldChg>
      <pc:sldChg chg="modSp add mod">
        <pc:chgData name="Kim Jae Yun" userId="0ceaca738552c257" providerId="LiveId" clId="{198DEED7-1091-43E7-9C35-2160CB462906}" dt="2021-04-11T16:06:29.607" v="12307" actId="20577"/>
        <pc:sldMkLst>
          <pc:docMk/>
          <pc:sldMk cId="2785843528" sldId="364"/>
        </pc:sldMkLst>
        <pc:spChg chg="mod">
          <ac:chgData name="Kim Jae Yun" userId="0ceaca738552c257" providerId="LiveId" clId="{198DEED7-1091-43E7-9C35-2160CB462906}" dt="2021-04-11T16:06:29.607" v="12307" actId="20577"/>
          <ac:spMkLst>
            <pc:docMk/>
            <pc:sldMk cId="2785843528" sldId="364"/>
            <ac:spMk id="3" creationId="{05C6CD66-7143-48EB-9CF1-52A387436855}"/>
          </ac:spMkLst>
        </pc:spChg>
        <pc:picChg chg="mod">
          <ac:chgData name="Kim Jae Yun" userId="0ceaca738552c257" providerId="LiveId" clId="{198DEED7-1091-43E7-9C35-2160CB462906}" dt="2021-04-11T15:54:02.606" v="11700" actId="1076"/>
          <ac:picMkLst>
            <pc:docMk/>
            <pc:sldMk cId="2785843528" sldId="364"/>
            <ac:picMk id="9" creationId="{609871F6-D652-4252-A897-828A165B7A08}"/>
          </ac:picMkLst>
        </pc:picChg>
      </pc:sldChg>
      <pc:sldChg chg="modSp new mod">
        <pc:chgData name="Kim Jae Yun" userId="0ceaca738552c257" providerId="LiveId" clId="{198DEED7-1091-43E7-9C35-2160CB462906}" dt="2021-04-11T16:14:08.803" v="13132" actId="20577"/>
        <pc:sldMkLst>
          <pc:docMk/>
          <pc:sldMk cId="1155246198" sldId="365"/>
        </pc:sldMkLst>
        <pc:spChg chg="mod">
          <ac:chgData name="Kim Jae Yun" userId="0ceaca738552c257" providerId="LiveId" clId="{198DEED7-1091-43E7-9C35-2160CB462906}" dt="2021-04-11T16:08:00.125" v="12315" actId="20577"/>
          <ac:spMkLst>
            <pc:docMk/>
            <pc:sldMk cId="1155246198" sldId="365"/>
            <ac:spMk id="2" creationId="{1BD5E9F9-31CF-4084-B308-6BA41DE59818}"/>
          </ac:spMkLst>
        </pc:spChg>
        <pc:spChg chg="mod">
          <ac:chgData name="Kim Jae Yun" userId="0ceaca738552c257" providerId="LiveId" clId="{198DEED7-1091-43E7-9C35-2160CB462906}" dt="2021-04-11T16:14:08.803" v="13132" actId="20577"/>
          <ac:spMkLst>
            <pc:docMk/>
            <pc:sldMk cId="1155246198" sldId="365"/>
            <ac:spMk id="3" creationId="{35074057-3D6C-469B-B265-107EB70803C2}"/>
          </ac:spMkLst>
        </pc:spChg>
        <pc:spChg chg="mod">
          <ac:chgData name="Kim Jae Yun" userId="0ceaca738552c257" providerId="LiveId" clId="{198DEED7-1091-43E7-9C35-2160CB462906}" dt="2021-04-11T16:08:38.165" v="12333" actId="20577"/>
          <ac:spMkLst>
            <pc:docMk/>
            <pc:sldMk cId="1155246198" sldId="365"/>
            <ac:spMk id="5" creationId="{D1120855-FC12-4F31-B1A7-FA791CCA73DA}"/>
          </ac:spMkLst>
        </pc:spChg>
      </pc:sldChg>
      <pc:sldChg chg="addSp delSp modSp add mod">
        <pc:chgData name="Kim Jae Yun" userId="0ceaca738552c257" providerId="LiveId" clId="{198DEED7-1091-43E7-9C35-2160CB462906}" dt="2021-04-11T16:37:21.007" v="14878" actId="1076"/>
        <pc:sldMkLst>
          <pc:docMk/>
          <pc:sldMk cId="3811179425" sldId="366"/>
        </pc:sldMkLst>
        <pc:spChg chg="mod">
          <ac:chgData name="Kim Jae Yun" userId="0ceaca738552c257" providerId="LiveId" clId="{198DEED7-1091-43E7-9C35-2160CB462906}" dt="2021-04-11T16:37:21.007" v="14878" actId="1076"/>
          <ac:spMkLst>
            <pc:docMk/>
            <pc:sldMk cId="3811179425" sldId="366"/>
            <ac:spMk id="8" creationId="{A700E9FE-9916-47F2-AC4C-DED2BA403FDF}"/>
          </ac:spMkLst>
        </pc:spChg>
        <pc:spChg chg="mod">
          <ac:chgData name="Kim Jae Yun" userId="0ceaca738552c257" providerId="LiveId" clId="{198DEED7-1091-43E7-9C35-2160CB462906}" dt="2021-04-11T16:37:21.007" v="14878" actId="1076"/>
          <ac:spMkLst>
            <pc:docMk/>
            <pc:sldMk cId="3811179425" sldId="366"/>
            <ac:spMk id="9" creationId="{6AD3BA1E-46BE-4596-8A9C-B89797714422}"/>
          </ac:spMkLst>
        </pc:spChg>
        <pc:spChg chg="mod">
          <ac:chgData name="Kim Jae Yun" userId="0ceaca738552c257" providerId="LiveId" clId="{198DEED7-1091-43E7-9C35-2160CB462906}" dt="2021-04-11T16:37:21.007" v="14878" actId="1076"/>
          <ac:spMkLst>
            <pc:docMk/>
            <pc:sldMk cId="3811179425" sldId="366"/>
            <ac:spMk id="10" creationId="{8AAA2AED-3C80-4DD7-99E7-614B8FF2DF04}"/>
          </ac:spMkLst>
        </pc:spChg>
        <pc:spChg chg="mod">
          <ac:chgData name="Kim Jae Yun" userId="0ceaca738552c257" providerId="LiveId" clId="{198DEED7-1091-43E7-9C35-2160CB462906}" dt="2021-04-11T16:37:21.007" v="14878" actId="1076"/>
          <ac:spMkLst>
            <pc:docMk/>
            <pc:sldMk cId="3811179425" sldId="366"/>
            <ac:spMk id="11" creationId="{843E83FF-FCDC-4542-96B6-D950307AADF3}"/>
          </ac:spMkLst>
        </pc:spChg>
        <pc:spChg chg="mod">
          <ac:chgData name="Kim Jae Yun" userId="0ceaca738552c257" providerId="LiveId" clId="{198DEED7-1091-43E7-9C35-2160CB462906}" dt="2021-04-11T16:37:21.007" v="14878" actId="1076"/>
          <ac:spMkLst>
            <pc:docMk/>
            <pc:sldMk cId="3811179425" sldId="366"/>
            <ac:spMk id="12" creationId="{120F3080-77E7-4399-B2D7-D08596FF4456}"/>
          </ac:spMkLst>
        </pc:spChg>
        <pc:spChg chg="mod">
          <ac:chgData name="Kim Jae Yun" userId="0ceaca738552c257" providerId="LiveId" clId="{198DEED7-1091-43E7-9C35-2160CB462906}" dt="2021-04-11T16:37:21.007" v="14878" actId="1076"/>
          <ac:spMkLst>
            <pc:docMk/>
            <pc:sldMk cId="3811179425" sldId="366"/>
            <ac:spMk id="13" creationId="{5288B56C-2008-472E-9743-E2A4029ABA66}"/>
          </ac:spMkLst>
        </pc:spChg>
        <pc:spChg chg="mod">
          <ac:chgData name="Kim Jae Yun" userId="0ceaca738552c257" providerId="LiveId" clId="{198DEED7-1091-43E7-9C35-2160CB462906}" dt="2021-04-11T16:37:21.007" v="14878" actId="1076"/>
          <ac:spMkLst>
            <pc:docMk/>
            <pc:sldMk cId="3811179425" sldId="366"/>
            <ac:spMk id="14" creationId="{B629CA81-28B4-489C-AF3A-90E97221AE4B}"/>
          </ac:spMkLst>
        </pc:spChg>
        <pc:spChg chg="mod">
          <ac:chgData name="Kim Jae Yun" userId="0ceaca738552c257" providerId="LiveId" clId="{198DEED7-1091-43E7-9C35-2160CB462906}" dt="2021-04-11T16:37:21.007" v="14878" actId="1076"/>
          <ac:spMkLst>
            <pc:docMk/>
            <pc:sldMk cId="3811179425" sldId="366"/>
            <ac:spMk id="15" creationId="{CF7CCCE6-CBE8-494C-911C-D9CE9D75AB68}"/>
          </ac:spMkLst>
        </pc:spChg>
        <pc:spChg chg="mod">
          <ac:chgData name="Kim Jae Yun" userId="0ceaca738552c257" providerId="LiveId" clId="{198DEED7-1091-43E7-9C35-2160CB462906}" dt="2021-04-11T16:37:21.007" v="14878" actId="1076"/>
          <ac:spMkLst>
            <pc:docMk/>
            <pc:sldMk cId="3811179425" sldId="366"/>
            <ac:spMk id="16" creationId="{72156DE9-1829-46E9-A7E9-909504371A31}"/>
          </ac:spMkLst>
        </pc:spChg>
        <pc:spChg chg="mod">
          <ac:chgData name="Kim Jae Yun" userId="0ceaca738552c257" providerId="LiveId" clId="{198DEED7-1091-43E7-9C35-2160CB462906}" dt="2021-04-11T16:37:21.007" v="14878" actId="1076"/>
          <ac:spMkLst>
            <pc:docMk/>
            <pc:sldMk cId="3811179425" sldId="366"/>
            <ac:spMk id="17" creationId="{D738E03F-2D60-454D-A897-B970C90DD222}"/>
          </ac:spMkLst>
        </pc:spChg>
        <pc:spChg chg="mod">
          <ac:chgData name="Kim Jae Yun" userId="0ceaca738552c257" providerId="LiveId" clId="{198DEED7-1091-43E7-9C35-2160CB462906}" dt="2021-04-11T16:37:21.007" v="14878" actId="1076"/>
          <ac:spMkLst>
            <pc:docMk/>
            <pc:sldMk cId="3811179425" sldId="366"/>
            <ac:spMk id="18" creationId="{DD00BFD6-F72B-4A34-A988-B5580A2E84CD}"/>
          </ac:spMkLst>
        </pc:spChg>
        <pc:spChg chg="mod">
          <ac:chgData name="Kim Jae Yun" userId="0ceaca738552c257" providerId="LiveId" clId="{198DEED7-1091-43E7-9C35-2160CB462906}" dt="2021-04-11T16:37:21.007" v="14878" actId="1076"/>
          <ac:spMkLst>
            <pc:docMk/>
            <pc:sldMk cId="3811179425" sldId="366"/>
            <ac:spMk id="19" creationId="{1C591653-6381-4CB8-B5A3-22E9C4197A9E}"/>
          </ac:spMkLst>
        </pc:spChg>
        <pc:spChg chg="mod">
          <ac:chgData name="Kim Jae Yun" userId="0ceaca738552c257" providerId="LiveId" clId="{198DEED7-1091-43E7-9C35-2160CB462906}" dt="2021-04-11T16:37:21.007" v="14878" actId="1076"/>
          <ac:spMkLst>
            <pc:docMk/>
            <pc:sldMk cId="3811179425" sldId="366"/>
            <ac:spMk id="20" creationId="{B84C6759-9159-4159-83DF-3F84FB5CDD90}"/>
          </ac:spMkLst>
        </pc:spChg>
        <pc:spChg chg="mod">
          <ac:chgData name="Kim Jae Yun" userId="0ceaca738552c257" providerId="LiveId" clId="{198DEED7-1091-43E7-9C35-2160CB462906}" dt="2021-04-11T16:37:21.007" v="14878" actId="1076"/>
          <ac:spMkLst>
            <pc:docMk/>
            <pc:sldMk cId="3811179425" sldId="366"/>
            <ac:spMk id="21" creationId="{09B59163-8810-4276-94A4-B4F2C658082C}"/>
          </ac:spMkLst>
        </pc:spChg>
        <pc:spChg chg="mod">
          <ac:chgData name="Kim Jae Yun" userId="0ceaca738552c257" providerId="LiveId" clId="{198DEED7-1091-43E7-9C35-2160CB462906}" dt="2021-04-11T16:37:21.007" v="14878" actId="1076"/>
          <ac:spMkLst>
            <pc:docMk/>
            <pc:sldMk cId="3811179425" sldId="366"/>
            <ac:spMk id="22" creationId="{5762F316-2040-47B5-9F08-2A3AC66E963C}"/>
          </ac:spMkLst>
        </pc:spChg>
        <pc:spChg chg="mod">
          <ac:chgData name="Kim Jae Yun" userId="0ceaca738552c257" providerId="LiveId" clId="{198DEED7-1091-43E7-9C35-2160CB462906}" dt="2021-04-11T16:37:21.007" v="14878" actId="1076"/>
          <ac:spMkLst>
            <pc:docMk/>
            <pc:sldMk cId="3811179425" sldId="366"/>
            <ac:spMk id="23" creationId="{BD878161-DBDC-4F75-85E7-8F595A96F170}"/>
          </ac:spMkLst>
        </pc:spChg>
        <pc:spChg chg="mod">
          <ac:chgData name="Kim Jae Yun" userId="0ceaca738552c257" providerId="LiveId" clId="{198DEED7-1091-43E7-9C35-2160CB462906}" dt="2021-04-11T16:37:21.007" v="14878" actId="1076"/>
          <ac:spMkLst>
            <pc:docMk/>
            <pc:sldMk cId="3811179425" sldId="366"/>
            <ac:spMk id="24" creationId="{3AB5BD10-9B82-405E-99F8-77121898EFB3}"/>
          </ac:spMkLst>
        </pc:spChg>
        <pc:spChg chg="mod">
          <ac:chgData name="Kim Jae Yun" userId="0ceaca738552c257" providerId="LiveId" clId="{198DEED7-1091-43E7-9C35-2160CB462906}" dt="2021-04-11T16:37:17.077" v="14877" actId="1076"/>
          <ac:spMkLst>
            <pc:docMk/>
            <pc:sldMk cId="3811179425" sldId="366"/>
            <ac:spMk id="28" creationId="{152B84EA-1414-415B-9D64-E5BEBE4FF476}"/>
          </ac:spMkLst>
        </pc:spChg>
        <pc:spChg chg="mod">
          <ac:chgData name="Kim Jae Yun" userId="0ceaca738552c257" providerId="LiveId" clId="{198DEED7-1091-43E7-9C35-2160CB462906}" dt="2021-04-11T16:37:17.077" v="14877" actId="1076"/>
          <ac:spMkLst>
            <pc:docMk/>
            <pc:sldMk cId="3811179425" sldId="366"/>
            <ac:spMk id="29" creationId="{A26694EB-C27F-4D2F-9B2B-5CE5F1FBD9F8}"/>
          </ac:spMkLst>
        </pc:spChg>
        <pc:spChg chg="mod">
          <ac:chgData name="Kim Jae Yun" userId="0ceaca738552c257" providerId="LiveId" clId="{198DEED7-1091-43E7-9C35-2160CB462906}" dt="2021-04-11T16:36:01.430" v="14860" actId="20577"/>
          <ac:spMkLst>
            <pc:docMk/>
            <pc:sldMk cId="3811179425" sldId="366"/>
            <ac:spMk id="44" creationId="{8C0DCE95-A5D3-4FF9-B613-5DCE1C9B10F8}"/>
          </ac:spMkLst>
        </pc:spChg>
        <pc:cxnChg chg="mod">
          <ac:chgData name="Kim Jae Yun" userId="0ceaca738552c257" providerId="LiveId" clId="{198DEED7-1091-43E7-9C35-2160CB462906}" dt="2021-04-11T16:37:21.007" v="14878" actId="1076"/>
          <ac:cxnSpMkLst>
            <pc:docMk/>
            <pc:sldMk cId="3811179425" sldId="366"/>
            <ac:cxnSpMk id="6" creationId="{5CFBF88F-3D75-4BBE-9F5B-2384D3802A63}"/>
          </ac:cxnSpMkLst>
        </pc:cxnChg>
        <pc:cxnChg chg="mod">
          <ac:chgData name="Kim Jae Yun" userId="0ceaca738552c257" providerId="LiveId" clId="{198DEED7-1091-43E7-9C35-2160CB462906}" dt="2021-04-11T16:37:21.007" v="14878" actId="1076"/>
          <ac:cxnSpMkLst>
            <pc:docMk/>
            <pc:sldMk cId="3811179425" sldId="366"/>
            <ac:cxnSpMk id="26" creationId="{391C4297-0049-4334-887E-FDD1BC3A3526}"/>
          </ac:cxnSpMkLst>
        </pc:cxnChg>
        <pc:cxnChg chg="mod">
          <ac:chgData name="Kim Jae Yun" userId="0ceaca738552c257" providerId="LiveId" clId="{198DEED7-1091-43E7-9C35-2160CB462906}" dt="2021-04-11T16:37:17.077" v="14877" actId="1076"/>
          <ac:cxnSpMkLst>
            <pc:docMk/>
            <pc:sldMk cId="3811179425" sldId="366"/>
            <ac:cxnSpMk id="30" creationId="{F99E5430-2FF1-4337-8A3A-5B0A6251B370}"/>
          </ac:cxnSpMkLst>
        </pc:cxnChg>
        <pc:cxnChg chg="add del mod">
          <ac:chgData name="Kim Jae Yun" userId="0ceaca738552c257" providerId="LiveId" clId="{198DEED7-1091-43E7-9C35-2160CB462906}" dt="2021-04-11T16:37:17.077" v="14877" actId="1076"/>
          <ac:cxnSpMkLst>
            <pc:docMk/>
            <pc:sldMk cId="3811179425" sldId="366"/>
            <ac:cxnSpMk id="32" creationId="{EB5D575D-95AB-4093-AA60-14382A190FB8}"/>
          </ac:cxnSpMkLst>
        </pc:cxnChg>
        <pc:cxnChg chg="mod">
          <ac:chgData name="Kim Jae Yun" userId="0ceaca738552c257" providerId="LiveId" clId="{198DEED7-1091-43E7-9C35-2160CB462906}" dt="2021-04-11T16:37:21.007" v="14878" actId="1076"/>
          <ac:cxnSpMkLst>
            <pc:docMk/>
            <pc:sldMk cId="3811179425" sldId="366"/>
            <ac:cxnSpMk id="33" creationId="{8EE61154-D52F-4169-85B9-8095C41AF3C3}"/>
          </ac:cxnSpMkLst>
        </pc:cxnChg>
        <pc:cxnChg chg="add del mod">
          <ac:chgData name="Kim Jae Yun" userId="0ceaca738552c257" providerId="LiveId" clId="{198DEED7-1091-43E7-9C35-2160CB462906}" dt="2021-04-11T16:36:42.513" v="14871"/>
          <ac:cxnSpMkLst>
            <pc:docMk/>
            <pc:sldMk cId="3811179425" sldId="366"/>
            <ac:cxnSpMk id="40" creationId="{07746498-F38A-4DB4-9738-33A791403597}"/>
          </ac:cxnSpMkLst>
        </pc:cxnChg>
      </pc:sldChg>
    </pc:docChg>
  </pc:docChgLst>
  <pc:docChgLst>
    <pc:chgData name="Kim Jae Yun" userId="0ceaca738552c257" providerId="LiveId" clId="{C3D1B0CC-690F-48A2-8F3C-0B61F25D7BFD}"/>
    <pc:docChg chg="undo redo custSel addSld delSld modSld sldOrd">
      <pc:chgData name="Kim Jae Yun" userId="0ceaca738552c257" providerId="LiveId" clId="{C3D1B0CC-690F-48A2-8F3C-0B61F25D7BFD}" dt="2020-03-30T13:54:08.388" v="2963" actId="1076"/>
      <pc:docMkLst>
        <pc:docMk/>
      </pc:docMkLst>
      <pc:sldChg chg="modSp mod">
        <pc:chgData name="Kim Jae Yun" userId="0ceaca738552c257" providerId="LiveId" clId="{C3D1B0CC-690F-48A2-8F3C-0B61F25D7BFD}" dt="2020-03-30T13:09:23.170" v="88"/>
        <pc:sldMkLst>
          <pc:docMk/>
          <pc:sldMk cId="921221659" sldId="340"/>
        </pc:sldMkLst>
        <pc:spChg chg="mod">
          <ac:chgData name="Kim Jae Yun" userId="0ceaca738552c257" providerId="LiveId" clId="{C3D1B0CC-690F-48A2-8F3C-0B61F25D7BFD}" dt="2020-03-30T13:09:23.170" v="88"/>
          <ac:spMkLst>
            <pc:docMk/>
            <pc:sldMk cId="921221659" sldId="340"/>
            <ac:spMk id="3" creationId="{ACACC1CB-F30F-1D46-B273-B2B5BC8BE5B9}"/>
          </ac:spMkLst>
        </pc:spChg>
        <pc:spChg chg="mod">
          <ac:chgData name="Kim Jae Yun" userId="0ceaca738552c257" providerId="LiveId" clId="{C3D1B0CC-690F-48A2-8F3C-0B61F25D7BFD}" dt="2020-03-30T13:09:21.340" v="84"/>
          <ac:spMkLst>
            <pc:docMk/>
            <pc:sldMk cId="921221659" sldId="340"/>
            <ac:spMk id="5" creationId="{60354420-9D45-E54C-9FB5-2BE217F473CB}"/>
          </ac:spMkLst>
        </pc:spChg>
      </pc:sldChg>
      <pc:sldChg chg="modSp mod ord">
        <pc:chgData name="Kim Jae Yun" userId="0ceaca738552c257" providerId="LiveId" clId="{C3D1B0CC-690F-48A2-8F3C-0B61F25D7BFD}" dt="2020-03-30T13:13:58.845" v="606" actId="20577"/>
        <pc:sldMkLst>
          <pc:docMk/>
          <pc:sldMk cId="2157582083" sldId="341"/>
        </pc:sldMkLst>
        <pc:spChg chg="mod">
          <ac:chgData name="Kim Jae Yun" userId="0ceaca738552c257" providerId="LiveId" clId="{C3D1B0CC-690F-48A2-8F3C-0B61F25D7BFD}" dt="2020-03-30T13:13:58.845" v="606" actId="20577"/>
          <ac:spMkLst>
            <pc:docMk/>
            <pc:sldMk cId="2157582083" sldId="341"/>
            <ac:spMk id="3" creationId="{7E2710E7-5161-7E46-B9EA-89E7AD0CF7A2}"/>
          </ac:spMkLst>
        </pc:spChg>
        <pc:spChg chg="mod">
          <ac:chgData name="Kim Jae Yun" userId="0ceaca738552c257" providerId="LiveId" clId="{C3D1B0CC-690F-48A2-8F3C-0B61F25D7BFD}" dt="2020-03-30T13:13:52.732" v="605"/>
          <ac:spMkLst>
            <pc:docMk/>
            <pc:sldMk cId="2157582083" sldId="341"/>
            <ac:spMk id="24" creationId="{C6D781A0-CAE9-B142-97EC-7703541C1FF4}"/>
          </ac:spMkLst>
        </pc:spChg>
      </pc:sldChg>
      <pc:sldChg chg="modSp mod">
        <pc:chgData name="Kim Jae Yun" userId="0ceaca738552c257" providerId="LiveId" clId="{C3D1B0CC-690F-48A2-8F3C-0B61F25D7BFD}" dt="2020-03-30T13:16:52.949" v="777" actId="1035"/>
        <pc:sldMkLst>
          <pc:docMk/>
          <pc:sldMk cId="2507215962" sldId="344"/>
        </pc:sldMkLst>
        <pc:picChg chg="mod">
          <ac:chgData name="Kim Jae Yun" userId="0ceaca738552c257" providerId="LiveId" clId="{C3D1B0CC-690F-48A2-8F3C-0B61F25D7BFD}" dt="2020-03-30T13:16:52.949" v="777" actId="1035"/>
          <ac:picMkLst>
            <pc:docMk/>
            <pc:sldMk cId="2507215962" sldId="344"/>
            <ac:picMk id="18" creationId="{30851FB7-5146-A244-B139-929F96CCC61C}"/>
          </ac:picMkLst>
        </pc:picChg>
      </pc:sldChg>
      <pc:sldChg chg="modSp mod">
        <pc:chgData name="Kim Jae Yun" userId="0ceaca738552c257" providerId="LiveId" clId="{C3D1B0CC-690F-48A2-8F3C-0B61F25D7BFD}" dt="2020-03-30T13:02:59.992" v="76" actId="1076"/>
        <pc:sldMkLst>
          <pc:docMk/>
          <pc:sldMk cId="1345634451" sldId="345"/>
        </pc:sldMkLst>
        <pc:spChg chg="mod">
          <ac:chgData name="Kim Jae Yun" userId="0ceaca738552c257" providerId="LiveId" clId="{C3D1B0CC-690F-48A2-8F3C-0B61F25D7BFD}" dt="2020-03-30T12:59:43.202" v="67" actId="6549"/>
          <ac:spMkLst>
            <pc:docMk/>
            <pc:sldMk cId="1345634451" sldId="345"/>
            <ac:spMk id="3" creationId="{6AC354A0-DFA3-FB48-893C-41700A57FE59}"/>
          </ac:spMkLst>
        </pc:spChg>
        <pc:spChg chg="mod">
          <ac:chgData name="Kim Jae Yun" userId="0ceaca738552c257" providerId="LiveId" clId="{C3D1B0CC-690F-48A2-8F3C-0B61F25D7BFD}" dt="2020-03-30T13:02:59.992" v="76" actId="1076"/>
          <ac:spMkLst>
            <pc:docMk/>
            <pc:sldMk cId="1345634451" sldId="345"/>
            <ac:spMk id="30" creationId="{8902AEC6-29CE-AB4D-900F-1BCA8293634B}"/>
          </ac:spMkLst>
        </pc:spChg>
        <pc:cxnChg chg="mod">
          <ac:chgData name="Kim Jae Yun" userId="0ceaca738552c257" providerId="LiveId" clId="{C3D1B0CC-690F-48A2-8F3C-0B61F25D7BFD}" dt="2020-03-30T13:02:59.992" v="76" actId="1076"/>
          <ac:cxnSpMkLst>
            <pc:docMk/>
            <pc:sldMk cId="1345634451" sldId="345"/>
            <ac:cxnSpMk id="32" creationId="{0ADA8C5D-DD00-7348-BDF0-EAA1C2F209F1}"/>
          </ac:cxnSpMkLst>
        </pc:cxnChg>
      </pc:sldChg>
      <pc:sldChg chg="modSp ord">
        <pc:chgData name="Kim Jae Yun" userId="0ceaca738552c257" providerId="LiveId" clId="{C3D1B0CC-690F-48A2-8F3C-0B61F25D7BFD}" dt="2020-03-30T13:45:40.385" v="2166"/>
        <pc:sldMkLst>
          <pc:docMk/>
          <pc:sldMk cId="244222894" sldId="346"/>
        </pc:sldMkLst>
        <pc:spChg chg="mod">
          <ac:chgData name="Kim Jae Yun" userId="0ceaca738552c257" providerId="LiveId" clId="{C3D1B0CC-690F-48A2-8F3C-0B61F25D7BFD}" dt="2020-03-30T13:45:40.385" v="2166"/>
          <ac:spMkLst>
            <pc:docMk/>
            <pc:sldMk cId="244222894" sldId="346"/>
            <ac:spMk id="2" creationId="{9A54149E-3A91-3843-92E2-0AB3B3E09F30}"/>
          </ac:spMkLst>
        </pc:spChg>
      </pc:sldChg>
      <pc:sldChg chg="modSp mod">
        <pc:chgData name="Kim Jae Yun" userId="0ceaca738552c257" providerId="LiveId" clId="{C3D1B0CC-690F-48A2-8F3C-0B61F25D7BFD}" dt="2020-03-30T13:50:53.964" v="2881"/>
        <pc:sldMkLst>
          <pc:docMk/>
          <pc:sldMk cId="553650511" sldId="359"/>
        </pc:sldMkLst>
        <pc:spChg chg="mod">
          <ac:chgData name="Kim Jae Yun" userId="0ceaca738552c257" providerId="LiveId" clId="{C3D1B0CC-690F-48A2-8F3C-0B61F25D7BFD}" dt="2020-03-30T13:47:25.630" v="2558"/>
          <ac:spMkLst>
            <pc:docMk/>
            <pc:sldMk cId="553650511" sldId="359"/>
            <ac:spMk id="3" creationId="{692A12C0-AAB3-904C-98CD-DF63F7FE8440}"/>
          </ac:spMkLst>
        </pc:spChg>
        <pc:spChg chg="mod">
          <ac:chgData name="Kim Jae Yun" userId="0ceaca738552c257" providerId="LiveId" clId="{C3D1B0CC-690F-48A2-8F3C-0B61F25D7BFD}" dt="2020-03-30T13:50:47.831" v="2876" actId="6549"/>
          <ac:spMkLst>
            <pc:docMk/>
            <pc:sldMk cId="553650511" sldId="359"/>
            <ac:spMk id="55" creationId="{3CFDFB90-6E97-5F4F-B876-8C48616B023D}"/>
          </ac:spMkLst>
        </pc:spChg>
        <pc:spChg chg="mod">
          <ac:chgData name="Kim Jae Yun" userId="0ceaca738552c257" providerId="LiveId" clId="{C3D1B0CC-690F-48A2-8F3C-0B61F25D7BFD}" dt="2020-03-30T13:50:53.964" v="2881"/>
          <ac:spMkLst>
            <pc:docMk/>
            <pc:sldMk cId="553650511" sldId="359"/>
            <ac:spMk id="67" creationId="{AC7AED43-1560-2847-9133-D6C893E20FE8}"/>
          </ac:spMkLst>
        </pc:spChg>
      </pc:sldChg>
      <pc:sldChg chg="addSp delSp modSp add mod ord">
        <pc:chgData name="Kim Jae Yun" userId="0ceaca738552c257" providerId="LiveId" clId="{C3D1B0CC-690F-48A2-8F3C-0B61F25D7BFD}" dt="2020-03-30T13:45:20.690" v="2163"/>
        <pc:sldMkLst>
          <pc:docMk/>
          <pc:sldMk cId="272989011" sldId="360"/>
        </pc:sldMkLst>
        <pc:spChg chg="mod">
          <ac:chgData name="Kim Jae Yun" userId="0ceaca738552c257" providerId="LiveId" clId="{C3D1B0CC-690F-48A2-8F3C-0B61F25D7BFD}" dt="2020-03-30T13:14:42.477" v="643"/>
          <ac:spMkLst>
            <pc:docMk/>
            <pc:sldMk cId="272989011" sldId="360"/>
            <ac:spMk id="2" creationId="{C151895F-DACB-47FE-8FA6-46DFAE6D95B7}"/>
          </ac:spMkLst>
        </pc:spChg>
        <pc:spChg chg="mod">
          <ac:chgData name="Kim Jae Yun" userId="0ceaca738552c257" providerId="LiveId" clId="{C3D1B0CC-690F-48A2-8F3C-0B61F25D7BFD}" dt="2020-03-30T13:44:58.298" v="2157"/>
          <ac:spMkLst>
            <pc:docMk/>
            <pc:sldMk cId="272989011" sldId="360"/>
            <ac:spMk id="3" creationId="{1F6DC850-B870-4154-9021-05229C4C519D}"/>
          </ac:spMkLst>
        </pc:spChg>
        <pc:spChg chg="mod">
          <ac:chgData name="Kim Jae Yun" userId="0ceaca738552c257" providerId="LiveId" clId="{C3D1B0CC-690F-48A2-8F3C-0B61F25D7BFD}" dt="2020-03-30T13:14:45.433" v="651"/>
          <ac:spMkLst>
            <pc:docMk/>
            <pc:sldMk cId="272989011" sldId="360"/>
            <ac:spMk id="5" creationId="{B67D8F8D-9E47-4A95-AC98-E5096CB0269B}"/>
          </ac:spMkLst>
        </pc:spChg>
        <pc:picChg chg="add del mod">
          <ac:chgData name="Kim Jae Yun" userId="0ceaca738552c257" providerId="LiveId" clId="{C3D1B0CC-690F-48A2-8F3C-0B61F25D7BFD}" dt="2020-03-30T13:16:18.234" v="773" actId="478"/>
          <ac:picMkLst>
            <pc:docMk/>
            <pc:sldMk cId="272989011" sldId="360"/>
            <ac:picMk id="1026" creationId="{FF12545F-ECBC-4583-ADC9-D4D5662E23F9}"/>
          </ac:picMkLst>
        </pc:picChg>
        <pc:picChg chg="add mod">
          <ac:chgData name="Kim Jae Yun" userId="0ceaca738552c257" providerId="LiveId" clId="{C3D1B0CC-690F-48A2-8F3C-0B61F25D7BFD}" dt="2020-03-30T13:39:20.580" v="1681" actId="1076"/>
          <ac:picMkLst>
            <pc:docMk/>
            <pc:sldMk cId="272989011" sldId="360"/>
            <ac:picMk id="1028" creationId="{FC5461B3-9B00-4ABF-881F-7AED8A403293}"/>
          </ac:picMkLst>
        </pc:picChg>
      </pc:sldChg>
      <pc:sldChg chg="addSp delSp modSp add mod">
        <pc:chgData name="Kim Jae Yun" userId="0ceaca738552c257" providerId="LiveId" clId="{C3D1B0CC-690F-48A2-8F3C-0B61F25D7BFD}" dt="2020-03-30T13:54:08.388" v="2963" actId="1076"/>
        <pc:sldMkLst>
          <pc:docMk/>
          <pc:sldMk cId="2362352491" sldId="361"/>
        </pc:sldMkLst>
        <pc:spChg chg="mod">
          <ac:chgData name="Kim Jae Yun" userId="0ceaca738552c257" providerId="LiveId" clId="{C3D1B0CC-690F-48A2-8F3C-0B61F25D7BFD}" dt="2020-03-30T13:47:41.989" v="2562"/>
          <ac:spMkLst>
            <pc:docMk/>
            <pc:sldMk cId="2362352491" sldId="361"/>
            <ac:spMk id="2" creationId="{0A00F54F-E8EF-524D-BB5E-0DB3F4516A8B}"/>
          </ac:spMkLst>
        </pc:spChg>
        <pc:spChg chg="mod">
          <ac:chgData name="Kim Jae Yun" userId="0ceaca738552c257" providerId="LiveId" clId="{C3D1B0CC-690F-48A2-8F3C-0B61F25D7BFD}" dt="2020-03-30T13:49:06.847" v="2845"/>
          <ac:spMkLst>
            <pc:docMk/>
            <pc:sldMk cId="2362352491" sldId="361"/>
            <ac:spMk id="3" creationId="{89DA8A37-A6FE-8D4B-B3B8-CEFE758993A7}"/>
          </ac:spMkLst>
        </pc:spChg>
        <pc:spChg chg="mod">
          <ac:chgData name="Kim Jae Yun" userId="0ceaca738552c257" providerId="LiveId" clId="{C3D1B0CC-690F-48A2-8F3C-0B61F25D7BFD}" dt="2020-03-30T13:49:27.821" v="2847" actId="1076"/>
          <ac:spMkLst>
            <pc:docMk/>
            <pc:sldMk cId="2362352491" sldId="361"/>
            <ac:spMk id="4" creationId="{82202347-58C3-3D43-8320-90CF25B58C9D}"/>
          </ac:spMkLst>
        </pc:spChg>
        <pc:spChg chg="mod">
          <ac:chgData name="Kim Jae Yun" userId="0ceaca738552c257" providerId="LiveId" clId="{C3D1B0CC-690F-48A2-8F3C-0B61F25D7BFD}" dt="2020-03-30T13:47:45.879" v="2563"/>
          <ac:spMkLst>
            <pc:docMk/>
            <pc:sldMk cId="2362352491" sldId="361"/>
            <ac:spMk id="5" creationId="{EEDF4AA9-40F5-AC45-87F1-53FE45997146}"/>
          </ac:spMkLst>
        </pc:spChg>
        <pc:spChg chg="mod">
          <ac:chgData name="Kim Jae Yun" userId="0ceaca738552c257" providerId="LiveId" clId="{C3D1B0CC-690F-48A2-8F3C-0B61F25D7BFD}" dt="2020-03-30T13:50:38.035" v="2873"/>
          <ac:spMkLst>
            <pc:docMk/>
            <pc:sldMk cId="2362352491" sldId="361"/>
            <ac:spMk id="34" creationId="{730E54CB-2AE6-4644-A23D-1D76540961F8}"/>
          </ac:spMkLst>
        </pc:spChg>
        <pc:spChg chg="mod">
          <ac:chgData name="Kim Jae Yun" userId="0ceaca738552c257" providerId="LiveId" clId="{C3D1B0CC-690F-48A2-8F3C-0B61F25D7BFD}" dt="2020-03-30T13:50:19.506" v="2872"/>
          <ac:spMkLst>
            <pc:docMk/>
            <pc:sldMk cId="2362352491" sldId="361"/>
            <ac:spMk id="35" creationId="{2C5E14A7-945B-4CCE-81C0-BF95BCDBE0A2}"/>
          </ac:spMkLst>
        </pc:spChg>
        <pc:spChg chg="mod">
          <ac:chgData name="Kim Jae Yun" userId="0ceaca738552c257" providerId="LiveId" clId="{C3D1B0CC-690F-48A2-8F3C-0B61F25D7BFD}" dt="2020-03-30T13:50:41.139" v="2874"/>
          <ac:spMkLst>
            <pc:docMk/>
            <pc:sldMk cId="2362352491" sldId="361"/>
            <ac:spMk id="51" creationId="{3B13E887-C100-4768-8EEA-6A169DBC8A6B}"/>
          </ac:spMkLst>
        </pc:spChg>
        <pc:spChg chg="add mod">
          <ac:chgData name="Kim Jae Yun" userId="0ceaca738552c257" providerId="LiveId" clId="{C3D1B0CC-690F-48A2-8F3C-0B61F25D7BFD}" dt="2020-03-30T13:53:55.338" v="2962" actId="164"/>
          <ac:spMkLst>
            <pc:docMk/>
            <pc:sldMk cId="2362352491" sldId="361"/>
            <ac:spMk id="61" creationId="{1E5E7B7C-607A-4590-BC96-5172F31D4CCD}"/>
          </ac:spMkLst>
        </pc:spChg>
        <pc:spChg chg="add del mod">
          <ac:chgData name="Kim Jae Yun" userId="0ceaca738552c257" providerId="LiveId" clId="{C3D1B0CC-690F-48A2-8F3C-0B61F25D7BFD}" dt="2020-03-30T13:52:28.177" v="2912" actId="478"/>
          <ac:spMkLst>
            <pc:docMk/>
            <pc:sldMk cId="2362352491" sldId="361"/>
            <ac:spMk id="62" creationId="{7BBCC167-0CD8-41B5-99AC-AD37AE800B67}"/>
          </ac:spMkLst>
        </pc:spChg>
        <pc:spChg chg="add mod">
          <ac:chgData name="Kim Jae Yun" userId="0ceaca738552c257" providerId="LiveId" clId="{C3D1B0CC-690F-48A2-8F3C-0B61F25D7BFD}" dt="2020-03-30T13:52:58.127" v="2914" actId="164"/>
          <ac:spMkLst>
            <pc:docMk/>
            <pc:sldMk cId="2362352491" sldId="361"/>
            <ac:spMk id="63" creationId="{3E50EEAE-9389-4E9F-8411-785D0163C53C}"/>
          </ac:spMkLst>
        </pc:spChg>
        <pc:spChg chg="add mod">
          <ac:chgData name="Kim Jae Yun" userId="0ceaca738552c257" providerId="LiveId" clId="{C3D1B0CC-690F-48A2-8F3C-0B61F25D7BFD}" dt="2020-03-30T13:53:17.380" v="2925"/>
          <ac:spMkLst>
            <pc:docMk/>
            <pc:sldMk cId="2362352491" sldId="361"/>
            <ac:spMk id="64" creationId="{10A2754C-1EB4-4D9A-B17D-B63C13AAEB3B}"/>
          </ac:spMkLst>
        </pc:spChg>
        <pc:spChg chg="add mod">
          <ac:chgData name="Kim Jae Yun" userId="0ceaca738552c257" providerId="LiveId" clId="{C3D1B0CC-690F-48A2-8F3C-0B61F25D7BFD}" dt="2020-03-30T13:53:31.557" v="2950"/>
          <ac:spMkLst>
            <pc:docMk/>
            <pc:sldMk cId="2362352491" sldId="361"/>
            <ac:spMk id="65" creationId="{2DE876FC-5C0E-4D83-80E1-2510AFFC5116}"/>
          </ac:spMkLst>
        </pc:spChg>
        <pc:spChg chg="add mod">
          <ac:chgData name="Kim Jae Yun" userId="0ceaca738552c257" providerId="LiveId" clId="{C3D1B0CC-690F-48A2-8F3C-0B61F25D7BFD}" dt="2020-03-30T13:53:47.010" v="2961" actId="207"/>
          <ac:spMkLst>
            <pc:docMk/>
            <pc:sldMk cId="2362352491" sldId="361"/>
            <ac:spMk id="66" creationId="{0B232524-E418-4B55-AAC0-960E6CF45357}"/>
          </ac:spMkLst>
        </pc:spChg>
        <pc:grpChg chg="add mod">
          <ac:chgData name="Kim Jae Yun" userId="0ceaca738552c257" providerId="LiveId" clId="{C3D1B0CC-690F-48A2-8F3C-0B61F25D7BFD}" dt="2020-03-30T13:53:55.338" v="2962" actId="164"/>
          <ac:grpSpMkLst>
            <pc:docMk/>
            <pc:sldMk cId="2362352491" sldId="361"/>
            <ac:grpSpMk id="6" creationId="{645BA554-4441-4590-A263-84795247A9F4}"/>
          </ac:grpSpMkLst>
        </pc:grpChg>
        <pc:grpChg chg="add mod">
          <ac:chgData name="Kim Jae Yun" userId="0ceaca738552c257" providerId="LiveId" clId="{C3D1B0CC-690F-48A2-8F3C-0B61F25D7BFD}" dt="2020-03-30T13:54:08.388" v="2963" actId="1076"/>
          <ac:grpSpMkLst>
            <pc:docMk/>
            <pc:sldMk cId="2362352491" sldId="361"/>
            <ac:grpSpMk id="7" creationId="{F79C4173-93C2-411C-A27B-9EA56A0E85C9}"/>
          </ac:grpSpMkLst>
        </pc:grpChg>
        <pc:grpChg chg="del">
          <ac:chgData name="Kim Jae Yun" userId="0ceaca738552c257" providerId="LiveId" clId="{C3D1B0CC-690F-48A2-8F3C-0B61F25D7BFD}" dt="2020-03-30T13:49:34.389" v="2848" actId="478"/>
          <ac:grpSpMkLst>
            <pc:docMk/>
            <pc:sldMk cId="2362352491" sldId="361"/>
            <ac:grpSpMk id="21" creationId="{94FC2E25-59D4-4246-8D0E-54B50DE8861F}"/>
          </ac:grpSpMkLst>
        </pc:grpChg>
        <pc:grpChg chg="add mod">
          <ac:chgData name="Kim Jae Yun" userId="0ceaca738552c257" providerId="LiveId" clId="{C3D1B0CC-690F-48A2-8F3C-0B61F25D7BFD}" dt="2020-03-30T13:51:24.961" v="2882" actId="1076"/>
          <ac:grpSpMkLst>
            <pc:docMk/>
            <pc:sldMk cId="2362352491" sldId="361"/>
            <ac:grpSpMk id="33" creationId="{95B57689-F819-4EFD-A0EA-9757A5E3DFA5}"/>
          </ac:grpSpMkLst>
        </pc:grpChg>
        <pc:grpChg chg="del">
          <ac:chgData name="Kim Jae Yun" userId="0ceaca738552c257" providerId="LiveId" clId="{C3D1B0CC-690F-48A2-8F3C-0B61F25D7BFD}" dt="2020-03-30T13:49:34.389" v="2848" actId="478"/>
          <ac:grpSpMkLst>
            <pc:docMk/>
            <pc:sldMk cId="2362352491" sldId="361"/>
            <ac:grpSpMk id="46" creationId="{F9754A94-AEF8-0048-8723-106336FA0D18}"/>
          </ac:grpSpMkLst>
        </pc:grpChg>
        <pc:grpChg chg="add mod">
          <ac:chgData name="Kim Jae Yun" userId="0ceaca738552c257" providerId="LiveId" clId="{C3D1B0CC-690F-48A2-8F3C-0B61F25D7BFD}" dt="2020-03-30T13:51:24.961" v="2882" actId="1076"/>
          <ac:grpSpMkLst>
            <pc:docMk/>
            <pc:sldMk cId="2362352491" sldId="361"/>
            <ac:grpSpMk id="50" creationId="{C9784B88-5E6A-4AD5-8151-59A2A97BFC96}"/>
          </ac:grpSpMkLst>
        </pc:grpChg>
        <pc:cxnChg chg="del mod">
          <ac:chgData name="Kim Jae Yun" userId="0ceaca738552c257" providerId="LiveId" clId="{C3D1B0CC-690F-48A2-8F3C-0B61F25D7BFD}" dt="2020-03-30T13:49:34.389" v="2848" actId="478"/>
          <ac:cxnSpMkLst>
            <pc:docMk/>
            <pc:sldMk cId="2362352491" sldId="361"/>
            <ac:cxnSpMk id="23" creationId="{8E62FDFC-35C1-2E4F-86F2-22A9891A0E3E}"/>
          </ac:cxnSpMkLst>
        </pc:cxnChg>
        <pc:cxnChg chg="del mod">
          <ac:chgData name="Kim Jae Yun" userId="0ceaca738552c257" providerId="LiveId" clId="{C3D1B0CC-690F-48A2-8F3C-0B61F25D7BFD}" dt="2020-03-30T13:49:34.389" v="2848" actId="478"/>
          <ac:cxnSpMkLst>
            <pc:docMk/>
            <pc:sldMk cId="2362352491" sldId="361"/>
            <ac:cxnSpMk id="24" creationId="{9E2EAE6B-F872-C040-AF92-3D14F23EAA11}"/>
          </ac:cxnSpMkLst>
        </pc:cxnChg>
      </pc:sldChg>
      <pc:sldChg chg="add del">
        <pc:chgData name="Kim Jae Yun" userId="0ceaca738552c257" providerId="LiveId" clId="{C3D1B0CC-690F-48A2-8F3C-0B61F25D7BFD}" dt="2020-03-30T13:47:37.995" v="2561"/>
        <pc:sldMkLst>
          <pc:docMk/>
          <pc:sldMk cId="2973635805" sldId="362"/>
        </pc:sldMkLst>
      </pc:sldChg>
    </pc:docChg>
  </pc:docChgLst>
  <pc:docChgLst>
    <pc:chgData name="Jae Yun Kim" userId="0ceaca738552c257" providerId="LiveId" clId="{606B8B97-E50B-BA4C-8015-F9D1CB021A26}"/>
    <pc:docChg chg="undo redo custSel addSld delSld modSld sldOrd modMainMaster">
      <pc:chgData name="Jae Yun Kim" userId="0ceaca738552c257" providerId="LiveId" clId="{606B8B97-E50B-BA4C-8015-F9D1CB021A26}" dt="2020-03-22T09:50:53.934" v="9228" actId="255"/>
      <pc:docMkLst>
        <pc:docMk/>
      </pc:docMkLst>
      <pc:sldChg chg="modSp">
        <pc:chgData name="Jae Yun Kim" userId="0ceaca738552c257" providerId="LiveId" clId="{606B8B97-E50B-BA4C-8015-F9D1CB021A26}" dt="2020-03-22T05:22:58.685" v="92" actId="20577"/>
        <pc:sldMkLst>
          <pc:docMk/>
          <pc:sldMk cId="662318859" sldId="256"/>
        </pc:sldMkLst>
        <pc:spChg chg="mod">
          <ac:chgData name="Jae Yun Kim" userId="0ceaca738552c257" providerId="LiveId" clId="{606B8B97-E50B-BA4C-8015-F9D1CB021A26}" dt="2020-03-22T05:22:58.685" v="92" actId="20577"/>
          <ac:spMkLst>
            <pc:docMk/>
            <pc:sldMk cId="662318859" sldId="256"/>
            <ac:spMk id="4" creationId="{C09CED6B-EBD7-B54E-AE54-1CB03EE4B140}"/>
          </ac:spMkLst>
        </pc:spChg>
      </pc:sldChg>
      <pc:sldChg chg="addSp delSp modSp add">
        <pc:chgData name="Jae Yun Kim" userId="0ceaca738552c257" providerId="LiveId" clId="{606B8B97-E50B-BA4C-8015-F9D1CB021A26}" dt="2020-03-22T05:29:59.010" v="330" actId="20577"/>
        <pc:sldMkLst>
          <pc:docMk/>
          <pc:sldMk cId="1848179911" sldId="258"/>
        </pc:sldMkLst>
        <pc:spChg chg="mod">
          <ac:chgData name="Jae Yun Kim" userId="0ceaca738552c257" providerId="LiveId" clId="{606B8B97-E50B-BA4C-8015-F9D1CB021A26}" dt="2020-03-22T05:29:59.010" v="330" actId="20577"/>
          <ac:spMkLst>
            <pc:docMk/>
            <pc:sldMk cId="1848179911" sldId="258"/>
            <ac:spMk id="3" creationId="{B5BCCF1E-C3B5-BE4C-B3BD-4C0A5E4F49B8}"/>
          </ac:spMkLst>
        </pc:spChg>
        <pc:spChg chg="add del mod">
          <ac:chgData name="Jae Yun Kim" userId="0ceaca738552c257" providerId="LiveId" clId="{606B8B97-E50B-BA4C-8015-F9D1CB021A26}" dt="2020-03-22T05:19:48.256" v="27"/>
          <ac:spMkLst>
            <pc:docMk/>
            <pc:sldMk cId="1848179911" sldId="258"/>
            <ac:spMk id="6" creationId="{8DAA3835-51AF-304C-A059-ABD8258C22CB}"/>
          </ac:spMkLst>
        </pc:spChg>
        <pc:spChg chg="add del mod">
          <ac:chgData name="Jae Yun Kim" userId="0ceaca738552c257" providerId="LiveId" clId="{606B8B97-E50B-BA4C-8015-F9D1CB021A26}" dt="2020-03-22T05:19:48.256" v="27"/>
          <ac:spMkLst>
            <pc:docMk/>
            <pc:sldMk cId="1848179911" sldId="258"/>
            <ac:spMk id="7" creationId="{9B350277-9215-F14C-837C-6502B9F62BB8}"/>
          </ac:spMkLst>
        </pc:spChg>
        <pc:spChg chg="add del mod">
          <ac:chgData name="Jae Yun Kim" userId="0ceaca738552c257" providerId="LiveId" clId="{606B8B97-E50B-BA4C-8015-F9D1CB021A26}" dt="2020-03-22T05:19:48.256" v="27"/>
          <ac:spMkLst>
            <pc:docMk/>
            <pc:sldMk cId="1848179911" sldId="258"/>
            <ac:spMk id="8" creationId="{DE8A89DC-D38C-034C-ADCF-31DFFE36FD58}"/>
          </ac:spMkLst>
        </pc:spChg>
        <pc:spChg chg="add del mod">
          <ac:chgData name="Jae Yun Kim" userId="0ceaca738552c257" providerId="LiveId" clId="{606B8B97-E50B-BA4C-8015-F9D1CB021A26}" dt="2020-03-22T05:19:48.256" v="27"/>
          <ac:spMkLst>
            <pc:docMk/>
            <pc:sldMk cId="1848179911" sldId="258"/>
            <ac:spMk id="9" creationId="{22D743A3-D7C8-F041-B151-4A6EED8C702C}"/>
          </ac:spMkLst>
        </pc:spChg>
        <pc:spChg chg="mod">
          <ac:chgData name="Jae Yun Kim" userId="0ceaca738552c257" providerId="LiveId" clId="{606B8B97-E50B-BA4C-8015-F9D1CB021A26}" dt="2020-03-22T05:20:28.208" v="31" actId="20577"/>
          <ac:spMkLst>
            <pc:docMk/>
            <pc:sldMk cId="1848179911" sldId="258"/>
            <ac:spMk id="96" creationId="{5F84AD57-9337-C740-A686-29F3813A092E}"/>
          </ac:spMkLst>
        </pc:spChg>
      </pc:sldChg>
      <pc:sldChg chg="addSp delSp modSp add">
        <pc:chgData name="Jae Yun Kim" userId="0ceaca738552c257" providerId="LiveId" clId="{606B8B97-E50B-BA4C-8015-F9D1CB021A26}" dt="2020-03-22T05:55:33.271" v="1312" actId="20577"/>
        <pc:sldMkLst>
          <pc:docMk/>
          <pc:sldMk cId="157919938" sldId="259"/>
        </pc:sldMkLst>
        <pc:spChg chg="mod">
          <ac:chgData name="Jae Yun Kim" userId="0ceaca738552c257" providerId="LiveId" clId="{606B8B97-E50B-BA4C-8015-F9D1CB021A26}" dt="2020-03-22T05:55:33.271" v="1312" actId="20577"/>
          <ac:spMkLst>
            <pc:docMk/>
            <pc:sldMk cId="157919938" sldId="259"/>
            <ac:spMk id="3" creationId="{D4A6CC82-2AB6-BE44-A708-A506A277B7C7}"/>
          </ac:spMkLst>
        </pc:spChg>
        <pc:spChg chg="add del mod">
          <ac:chgData name="Jae Yun Kim" userId="0ceaca738552c257" providerId="LiveId" clId="{606B8B97-E50B-BA4C-8015-F9D1CB021A26}" dt="2020-03-22T05:19:41.782" v="25"/>
          <ac:spMkLst>
            <pc:docMk/>
            <pc:sldMk cId="157919938" sldId="259"/>
            <ac:spMk id="6" creationId="{6ADA20BE-0E6C-BB44-ABC1-C44E50DA46B2}"/>
          </ac:spMkLst>
        </pc:spChg>
        <pc:spChg chg="add del mod">
          <ac:chgData name="Jae Yun Kim" userId="0ceaca738552c257" providerId="LiveId" clId="{606B8B97-E50B-BA4C-8015-F9D1CB021A26}" dt="2020-03-22T05:19:41.782" v="25"/>
          <ac:spMkLst>
            <pc:docMk/>
            <pc:sldMk cId="157919938" sldId="259"/>
            <ac:spMk id="7" creationId="{B51B01C2-FA57-F841-AB43-08C43F284F60}"/>
          </ac:spMkLst>
        </pc:spChg>
        <pc:spChg chg="add del mod">
          <ac:chgData name="Jae Yun Kim" userId="0ceaca738552c257" providerId="LiveId" clId="{606B8B97-E50B-BA4C-8015-F9D1CB021A26}" dt="2020-03-22T05:19:41.782" v="25"/>
          <ac:spMkLst>
            <pc:docMk/>
            <pc:sldMk cId="157919938" sldId="259"/>
            <ac:spMk id="8" creationId="{21ED8614-88E6-0A4E-8320-01DB0CEC881B}"/>
          </ac:spMkLst>
        </pc:spChg>
        <pc:spChg chg="add del mod">
          <ac:chgData name="Jae Yun Kim" userId="0ceaca738552c257" providerId="LiveId" clId="{606B8B97-E50B-BA4C-8015-F9D1CB021A26}" dt="2020-03-22T05:19:41.782" v="25"/>
          <ac:spMkLst>
            <pc:docMk/>
            <pc:sldMk cId="157919938" sldId="259"/>
            <ac:spMk id="9" creationId="{E867CEEE-5B99-D44B-8B65-288695830FA3}"/>
          </ac:spMkLst>
        </pc:spChg>
        <pc:spChg chg="add del mod">
          <ac:chgData name="Jae Yun Kim" userId="0ceaca738552c257" providerId="LiveId" clId="{606B8B97-E50B-BA4C-8015-F9D1CB021A26}" dt="2020-03-22T05:38:44.201" v="577" actId="478"/>
          <ac:spMkLst>
            <pc:docMk/>
            <pc:sldMk cId="157919938" sldId="259"/>
            <ac:spMk id="11" creationId="{35AD2004-E9D7-F74E-A812-13D8BF32D5F4}"/>
          </ac:spMkLst>
        </pc:spChg>
        <pc:spChg chg="add mod">
          <ac:chgData name="Jae Yun Kim" userId="0ceaca738552c257" providerId="LiveId" clId="{606B8B97-E50B-BA4C-8015-F9D1CB021A26}" dt="2020-03-22T05:39:27.001" v="588" actId="208"/>
          <ac:spMkLst>
            <pc:docMk/>
            <pc:sldMk cId="157919938" sldId="259"/>
            <ac:spMk id="12" creationId="{04A440BF-B92E-F24C-9385-53DBD3F3FCB6}"/>
          </ac:spMkLst>
        </pc:spChg>
        <pc:spChg chg="mod topLvl">
          <ac:chgData name="Jae Yun Kim" userId="0ceaca738552c257" providerId="LiveId" clId="{606B8B97-E50B-BA4C-8015-F9D1CB021A26}" dt="2020-03-22T05:39:06.026" v="584" actId="1076"/>
          <ac:spMkLst>
            <pc:docMk/>
            <pc:sldMk cId="157919938" sldId="259"/>
            <ac:spMk id="34" creationId="{E862901C-9D70-EF46-80A7-E85E8A6B20F6}"/>
          </ac:spMkLst>
        </pc:spChg>
        <pc:spChg chg="mod topLvl">
          <ac:chgData name="Jae Yun Kim" userId="0ceaca738552c257" providerId="LiveId" clId="{606B8B97-E50B-BA4C-8015-F9D1CB021A26}" dt="2020-03-22T05:38:56.786" v="582" actId="165"/>
          <ac:spMkLst>
            <pc:docMk/>
            <pc:sldMk cId="157919938" sldId="259"/>
            <ac:spMk id="36" creationId="{4DB76D95-A257-B24C-99C8-14F81A5A1FBD}"/>
          </ac:spMkLst>
        </pc:spChg>
        <pc:spChg chg="mod topLvl">
          <ac:chgData name="Jae Yun Kim" userId="0ceaca738552c257" providerId="LiveId" clId="{606B8B97-E50B-BA4C-8015-F9D1CB021A26}" dt="2020-03-22T05:38:56.786" v="582" actId="165"/>
          <ac:spMkLst>
            <pc:docMk/>
            <pc:sldMk cId="157919938" sldId="259"/>
            <ac:spMk id="38" creationId="{B73F7F00-FCA0-FE4E-AE6E-4ABDEAC10A39}"/>
          </ac:spMkLst>
        </pc:spChg>
        <pc:spChg chg="mod topLvl">
          <ac:chgData name="Jae Yun Kim" userId="0ceaca738552c257" providerId="LiveId" clId="{606B8B97-E50B-BA4C-8015-F9D1CB021A26}" dt="2020-03-22T05:39:03.444" v="583" actId="1076"/>
          <ac:spMkLst>
            <pc:docMk/>
            <pc:sldMk cId="157919938" sldId="259"/>
            <ac:spMk id="42" creationId="{72D27622-1A6D-8B44-B110-A20484AF86AD}"/>
          </ac:spMkLst>
        </pc:spChg>
        <pc:spChg chg="mod topLvl">
          <ac:chgData name="Jae Yun Kim" userId="0ceaca738552c257" providerId="LiveId" clId="{606B8B97-E50B-BA4C-8015-F9D1CB021A26}" dt="2020-03-22T05:40:10.267" v="623" actId="1076"/>
          <ac:spMkLst>
            <pc:docMk/>
            <pc:sldMk cId="157919938" sldId="259"/>
            <ac:spMk id="44" creationId="{18885126-B084-6143-BD5B-2A925B30A74A}"/>
          </ac:spMkLst>
        </pc:spChg>
        <pc:spChg chg="mod">
          <ac:chgData name="Jae Yun Kim" userId="0ceaca738552c257" providerId="LiveId" clId="{606B8B97-E50B-BA4C-8015-F9D1CB021A26}" dt="2020-03-22T05:39:38.201" v="614" actId="1076"/>
          <ac:spMkLst>
            <pc:docMk/>
            <pc:sldMk cId="157919938" sldId="259"/>
            <ac:spMk id="49" creationId="{309A442C-6401-5948-B32E-AC3EADD138C0}"/>
          </ac:spMkLst>
        </pc:spChg>
        <pc:spChg chg="add del mod">
          <ac:chgData name="Jae Yun Kim" userId="0ceaca738552c257" providerId="LiveId" clId="{606B8B97-E50B-BA4C-8015-F9D1CB021A26}" dt="2020-03-22T05:40:41.329" v="656" actId="478"/>
          <ac:spMkLst>
            <pc:docMk/>
            <pc:sldMk cId="157919938" sldId="259"/>
            <ac:spMk id="53" creationId="{A29F563B-FCA4-7E42-A96E-8DBC11E745C7}"/>
          </ac:spMkLst>
        </pc:spChg>
        <pc:spChg chg="add mod">
          <ac:chgData name="Jae Yun Kim" userId="0ceaca738552c257" providerId="LiveId" clId="{606B8B97-E50B-BA4C-8015-F9D1CB021A26}" dt="2020-03-22T05:44:19.043" v="716" actId="1076"/>
          <ac:spMkLst>
            <pc:docMk/>
            <pc:sldMk cId="157919938" sldId="259"/>
            <ac:spMk id="62" creationId="{2E5C085B-51A3-DE4D-98E0-CA6929E16F18}"/>
          </ac:spMkLst>
        </pc:spChg>
        <pc:spChg chg="del mod topLvl">
          <ac:chgData name="Jae Yun Kim" userId="0ceaca738552c257" providerId="LiveId" clId="{606B8B97-E50B-BA4C-8015-F9D1CB021A26}" dt="2020-03-22T05:38:44.201" v="577" actId="478"/>
          <ac:spMkLst>
            <pc:docMk/>
            <pc:sldMk cId="157919938" sldId="259"/>
            <ac:spMk id="86" creationId="{B284C8C4-5F96-9749-93F5-F83806D201DD}"/>
          </ac:spMkLst>
        </pc:spChg>
        <pc:spChg chg="add del mod topLvl">
          <ac:chgData name="Jae Yun Kim" userId="0ceaca738552c257" providerId="LiveId" clId="{606B8B97-E50B-BA4C-8015-F9D1CB021A26}" dt="2020-03-22T05:38:44.201" v="577" actId="478"/>
          <ac:spMkLst>
            <pc:docMk/>
            <pc:sldMk cId="157919938" sldId="259"/>
            <ac:spMk id="88" creationId="{7E4255EE-CC0A-9A46-B8A3-5BAB9C1991F2}"/>
          </ac:spMkLst>
        </pc:spChg>
        <pc:spChg chg="mod">
          <ac:chgData name="Jae Yun Kim" userId="0ceaca738552c257" providerId="LiveId" clId="{606B8B97-E50B-BA4C-8015-F9D1CB021A26}" dt="2020-03-22T05:35:09.902" v="499" actId="1076"/>
          <ac:spMkLst>
            <pc:docMk/>
            <pc:sldMk cId="157919938" sldId="259"/>
            <ac:spMk id="91" creationId="{58323639-43FC-D346-8DD0-BBBE74D75BAF}"/>
          </ac:spMkLst>
        </pc:spChg>
        <pc:spChg chg="add del mod topLvl">
          <ac:chgData name="Jae Yun Kim" userId="0ceaca738552c257" providerId="LiveId" clId="{606B8B97-E50B-BA4C-8015-F9D1CB021A26}" dt="2020-03-22T05:38:44.201" v="577" actId="478"/>
          <ac:spMkLst>
            <pc:docMk/>
            <pc:sldMk cId="157919938" sldId="259"/>
            <ac:spMk id="94" creationId="{760D6BC7-0C39-F148-B5E0-14A3ED7FADB1}"/>
          </ac:spMkLst>
        </pc:spChg>
        <pc:spChg chg="add del mod topLvl">
          <ac:chgData name="Jae Yun Kim" userId="0ceaca738552c257" providerId="LiveId" clId="{606B8B97-E50B-BA4C-8015-F9D1CB021A26}" dt="2020-03-22T05:38:44.201" v="577" actId="478"/>
          <ac:spMkLst>
            <pc:docMk/>
            <pc:sldMk cId="157919938" sldId="259"/>
            <ac:spMk id="96" creationId="{DB85E097-AB30-A34A-9A83-9E0744BD5E30}"/>
          </ac:spMkLst>
        </pc:spChg>
        <pc:spChg chg="del mod topLvl">
          <ac:chgData name="Jae Yun Kim" userId="0ceaca738552c257" providerId="LiveId" clId="{606B8B97-E50B-BA4C-8015-F9D1CB021A26}" dt="2020-03-22T05:38:44.201" v="577" actId="478"/>
          <ac:spMkLst>
            <pc:docMk/>
            <pc:sldMk cId="157919938" sldId="259"/>
            <ac:spMk id="102" creationId="{028A2B41-A310-234D-93AB-B16B408654F0}"/>
          </ac:spMkLst>
        </pc:spChg>
        <pc:grpChg chg="add del mod">
          <ac:chgData name="Jae Yun Kim" userId="0ceaca738552c257" providerId="LiveId" clId="{606B8B97-E50B-BA4C-8015-F9D1CB021A26}" dt="2020-03-22T05:38:44.201" v="577" actId="478"/>
          <ac:grpSpMkLst>
            <pc:docMk/>
            <pc:sldMk cId="157919938" sldId="259"/>
            <ac:grpSpMk id="10" creationId="{52253757-882E-6E46-A790-34DB5DDAC41C}"/>
          </ac:grpSpMkLst>
        </pc:grpChg>
        <pc:grpChg chg="add mod">
          <ac:chgData name="Jae Yun Kim" userId="0ceaca738552c257" providerId="LiveId" clId="{606B8B97-E50B-BA4C-8015-F9D1CB021A26}" dt="2020-03-22T05:44:11.737" v="715" actId="1076"/>
          <ac:grpSpMkLst>
            <pc:docMk/>
            <pc:sldMk cId="157919938" sldId="259"/>
            <ac:grpSpMk id="21" creationId="{CCFE891D-C354-634E-9059-C4FBEE6ADD99}"/>
          </ac:grpSpMkLst>
        </pc:grpChg>
        <pc:grpChg chg="add del mod">
          <ac:chgData name="Jae Yun Kim" userId="0ceaca738552c257" providerId="LiveId" clId="{606B8B97-E50B-BA4C-8015-F9D1CB021A26}" dt="2020-03-22T05:38:55.473" v="581" actId="165"/>
          <ac:grpSpMkLst>
            <pc:docMk/>
            <pc:sldMk cId="157919938" sldId="259"/>
            <ac:grpSpMk id="32" creationId="{57983D43-A35E-A541-8952-202FB3D4C8C0}"/>
          </ac:grpSpMkLst>
        </pc:grpChg>
        <pc:grpChg chg="del mod topLvl">
          <ac:chgData name="Jae Yun Kim" userId="0ceaca738552c257" providerId="LiveId" clId="{606B8B97-E50B-BA4C-8015-F9D1CB021A26}" dt="2020-03-22T05:38:56.786" v="582" actId="165"/>
          <ac:grpSpMkLst>
            <pc:docMk/>
            <pc:sldMk cId="157919938" sldId="259"/>
            <ac:grpSpMk id="33" creationId="{1CB823D4-E312-EF41-B0BF-CB6358E21B40}"/>
          </ac:grpSpMkLst>
        </pc:grpChg>
        <pc:grpChg chg="mod topLvl">
          <ac:chgData name="Jae Yun Kim" userId="0ceaca738552c257" providerId="LiveId" clId="{606B8B97-E50B-BA4C-8015-F9D1CB021A26}" dt="2020-03-22T05:38:56.786" v="582" actId="165"/>
          <ac:grpSpMkLst>
            <pc:docMk/>
            <pc:sldMk cId="157919938" sldId="259"/>
            <ac:grpSpMk id="37" creationId="{CD737DDA-CC2D-4E4E-9D00-5F130F4FCC48}"/>
          </ac:grpSpMkLst>
        </pc:grpChg>
        <pc:grpChg chg="mod topLvl">
          <ac:chgData name="Jae Yun Kim" userId="0ceaca738552c257" providerId="LiveId" clId="{606B8B97-E50B-BA4C-8015-F9D1CB021A26}" dt="2020-03-22T05:38:56.786" v="582" actId="165"/>
          <ac:grpSpMkLst>
            <pc:docMk/>
            <pc:sldMk cId="157919938" sldId="259"/>
            <ac:grpSpMk id="40" creationId="{8C2684FE-E746-1840-8FA3-AF8476715A77}"/>
          </ac:grpSpMkLst>
        </pc:grpChg>
        <pc:grpChg chg="del mod topLvl">
          <ac:chgData name="Jae Yun Kim" userId="0ceaca738552c257" providerId="LiveId" clId="{606B8B97-E50B-BA4C-8015-F9D1CB021A26}" dt="2020-03-22T05:40:11.819" v="624" actId="478"/>
          <ac:grpSpMkLst>
            <pc:docMk/>
            <pc:sldMk cId="157919938" sldId="259"/>
            <ac:grpSpMk id="43" creationId="{165D62E0-61AF-EF47-B3BF-3B51DA3AE369}"/>
          </ac:grpSpMkLst>
        </pc:grpChg>
        <pc:grpChg chg="del mod topLvl">
          <ac:chgData name="Jae Yun Kim" userId="0ceaca738552c257" providerId="LiveId" clId="{606B8B97-E50B-BA4C-8015-F9D1CB021A26}" dt="2020-03-22T05:35:37.883" v="510" actId="478"/>
          <ac:grpSpMkLst>
            <pc:docMk/>
            <pc:sldMk cId="157919938" sldId="259"/>
            <ac:grpSpMk id="98" creationId="{C3A585A2-5FCA-6141-9D4B-3F107F00F5FC}"/>
          </ac:grpSpMkLst>
        </pc:grpChg>
        <pc:grpChg chg="del mod topLvl">
          <ac:chgData name="Jae Yun Kim" userId="0ceaca738552c257" providerId="LiveId" clId="{606B8B97-E50B-BA4C-8015-F9D1CB021A26}" dt="2020-03-22T05:38:44.201" v="577" actId="478"/>
          <ac:grpSpMkLst>
            <pc:docMk/>
            <pc:sldMk cId="157919938" sldId="259"/>
            <ac:grpSpMk id="99" creationId="{DE195CC0-97FE-0A43-AFB1-ECF130FF2D77}"/>
          </ac:grpSpMkLst>
        </pc:grpChg>
        <pc:grpChg chg="del mod topLvl">
          <ac:chgData name="Jae Yun Kim" userId="0ceaca738552c257" providerId="LiveId" clId="{606B8B97-E50B-BA4C-8015-F9D1CB021A26}" dt="2020-03-22T05:38:44.201" v="577" actId="478"/>
          <ac:grpSpMkLst>
            <pc:docMk/>
            <pc:sldMk cId="157919938" sldId="259"/>
            <ac:grpSpMk id="100" creationId="{B600C1DD-DC98-1143-B7BE-333050ED5038}"/>
          </ac:grpSpMkLst>
        </pc:grpChg>
        <pc:grpChg chg="del mod topLvl">
          <ac:chgData name="Jae Yun Kim" userId="0ceaca738552c257" providerId="LiveId" clId="{606B8B97-E50B-BA4C-8015-F9D1CB021A26}" dt="2020-03-22T05:33:48.096" v="442" actId="165"/>
          <ac:grpSpMkLst>
            <pc:docMk/>
            <pc:sldMk cId="157919938" sldId="259"/>
            <ac:grpSpMk id="101" creationId="{A93BFD60-24A2-EB46-865D-6B4F8DA41F68}"/>
          </ac:grpSpMkLst>
        </pc:grpChg>
        <pc:grpChg chg="del">
          <ac:chgData name="Jae Yun Kim" userId="0ceaca738552c257" providerId="LiveId" clId="{606B8B97-E50B-BA4C-8015-F9D1CB021A26}" dt="2020-03-22T05:33:42.286" v="441" actId="165"/>
          <ac:grpSpMkLst>
            <pc:docMk/>
            <pc:sldMk cId="157919938" sldId="259"/>
            <ac:grpSpMk id="103" creationId="{ED2C98E6-BC3B-4343-9977-03E3252C5A5A}"/>
          </ac:grpSpMkLst>
        </pc:grpChg>
        <pc:picChg chg="add mod">
          <ac:chgData name="Jae Yun Kim" userId="0ceaca738552c257" providerId="LiveId" clId="{606B8B97-E50B-BA4C-8015-F9D1CB021A26}" dt="2020-03-22T05:44:06.125" v="714" actId="164"/>
          <ac:picMkLst>
            <pc:docMk/>
            <pc:sldMk cId="157919938" sldId="259"/>
            <ac:picMk id="14" creationId="{D9D5F16A-2E28-164E-BA43-3588C58C1B96}"/>
          </ac:picMkLst>
        </pc:picChg>
        <pc:picChg chg="add mod">
          <ac:chgData name="Jae Yun Kim" userId="0ceaca738552c257" providerId="LiveId" clId="{606B8B97-E50B-BA4C-8015-F9D1CB021A26}" dt="2020-03-22T05:44:06.125" v="714" actId="164"/>
          <ac:picMkLst>
            <pc:docMk/>
            <pc:sldMk cId="157919938" sldId="259"/>
            <ac:picMk id="16" creationId="{8A478E77-4381-5144-84E6-D1B6ACA0D8CA}"/>
          </ac:picMkLst>
        </pc:picChg>
        <pc:picChg chg="mod topLvl">
          <ac:chgData name="Jae Yun Kim" userId="0ceaca738552c257" providerId="LiveId" clId="{606B8B97-E50B-BA4C-8015-F9D1CB021A26}" dt="2020-03-22T05:38:56.786" v="582" actId="165"/>
          <ac:picMkLst>
            <pc:docMk/>
            <pc:sldMk cId="157919938" sldId="259"/>
            <ac:picMk id="35" creationId="{D3A9A398-704D-F342-A5FD-81221C7B4ED1}"/>
          </ac:picMkLst>
        </pc:picChg>
        <pc:picChg chg="mod topLvl">
          <ac:chgData name="Jae Yun Kim" userId="0ceaca738552c257" providerId="LiveId" clId="{606B8B97-E50B-BA4C-8015-F9D1CB021A26}" dt="2020-03-22T05:38:56.786" v="582" actId="165"/>
          <ac:picMkLst>
            <pc:docMk/>
            <pc:sldMk cId="157919938" sldId="259"/>
            <ac:picMk id="39" creationId="{2D0E5BE3-2C76-2D4C-B3E5-EDD2D5F12D56}"/>
          </ac:picMkLst>
        </pc:picChg>
        <pc:picChg chg="mod topLvl">
          <ac:chgData name="Jae Yun Kim" userId="0ceaca738552c257" providerId="LiveId" clId="{606B8B97-E50B-BA4C-8015-F9D1CB021A26}" dt="2020-03-22T05:39:03.444" v="583" actId="1076"/>
          <ac:picMkLst>
            <pc:docMk/>
            <pc:sldMk cId="157919938" sldId="259"/>
            <ac:picMk id="41" creationId="{7FAE4CAA-9415-E444-97A6-2B792646CC6E}"/>
          </ac:picMkLst>
        </pc:picChg>
        <pc:picChg chg="mod topLvl">
          <ac:chgData name="Jae Yun Kim" userId="0ceaca738552c257" providerId="LiveId" clId="{606B8B97-E50B-BA4C-8015-F9D1CB021A26}" dt="2020-03-22T05:39:03.444" v="583" actId="1076"/>
          <ac:picMkLst>
            <pc:docMk/>
            <pc:sldMk cId="157919938" sldId="259"/>
            <ac:picMk id="45" creationId="{BEC83F20-029D-5541-A561-2E3E2F6EB5D4}"/>
          </ac:picMkLst>
        </pc:picChg>
        <pc:picChg chg="mod topLvl">
          <ac:chgData name="Jae Yun Kim" userId="0ceaca738552c257" providerId="LiveId" clId="{606B8B97-E50B-BA4C-8015-F9D1CB021A26}" dt="2020-03-22T05:35:19.199" v="501" actId="164"/>
          <ac:picMkLst>
            <pc:docMk/>
            <pc:sldMk cId="157919938" sldId="259"/>
            <ac:picMk id="85" creationId="{10B952A0-5352-9F41-B8A1-1BDCE8027CFF}"/>
          </ac:picMkLst>
        </pc:picChg>
        <pc:picChg chg="mod topLvl">
          <ac:chgData name="Jae Yun Kim" userId="0ceaca738552c257" providerId="LiveId" clId="{606B8B97-E50B-BA4C-8015-F9D1CB021A26}" dt="2020-03-22T05:35:19.199" v="501" actId="164"/>
          <ac:picMkLst>
            <pc:docMk/>
            <pc:sldMk cId="157919938" sldId="259"/>
            <ac:picMk id="89" creationId="{F742BA37-32F4-A94F-96DA-322DCC831428}"/>
          </ac:picMkLst>
        </pc:picChg>
        <pc:picChg chg="del mod topLvl">
          <ac:chgData name="Jae Yun Kim" userId="0ceaca738552c257" providerId="LiveId" clId="{606B8B97-E50B-BA4C-8015-F9D1CB021A26}" dt="2020-03-22T05:38:44.201" v="577" actId="478"/>
          <ac:picMkLst>
            <pc:docMk/>
            <pc:sldMk cId="157919938" sldId="259"/>
            <ac:picMk id="93" creationId="{52641D7F-0FDE-8C41-94F6-804BD4D9BAF3}"/>
          </ac:picMkLst>
        </pc:picChg>
        <pc:picChg chg="del mod topLvl">
          <ac:chgData name="Jae Yun Kim" userId="0ceaca738552c257" providerId="LiveId" clId="{606B8B97-E50B-BA4C-8015-F9D1CB021A26}" dt="2020-03-22T05:38:44.201" v="577" actId="478"/>
          <ac:picMkLst>
            <pc:docMk/>
            <pc:sldMk cId="157919938" sldId="259"/>
            <ac:picMk id="97" creationId="{76B767D0-7093-F548-B205-5D26C1B2D704}"/>
          </ac:picMkLst>
        </pc:picChg>
        <pc:cxnChg chg="add mod">
          <ac:chgData name="Jae Yun Kim" userId="0ceaca738552c257" providerId="LiveId" clId="{606B8B97-E50B-BA4C-8015-F9D1CB021A26}" dt="2020-03-22T05:44:06.125" v="714" actId="164"/>
          <ac:cxnSpMkLst>
            <pc:docMk/>
            <pc:sldMk cId="157919938" sldId="259"/>
            <ac:cxnSpMk id="18" creationId="{F11571E4-43B0-A040-88C9-3EA0005C76EC}"/>
          </ac:cxnSpMkLst>
        </pc:cxnChg>
      </pc:sldChg>
      <pc:sldChg chg="del">
        <pc:chgData name="Jae Yun Kim" userId="0ceaca738552c257" providerId="LiveId" clId="{606B8B97-E50B-BA4C-8015-F9D1CB021A26}" dt="2020-03-22T05:18:32.117" v="22" actId="2696"/>
        <pc:sldMkLst>
          <pc:docMk/>
          <pc:sldMk cId="2435378397" sldId="260"/>
        </pc:sldMkLst>
      </pc:sldChg>
      <pc:sldChg chg="addSp delSp modSp add">
        <pc:chgData name="Jae Yun Kim" userId="0ceaca738552c257" providerId="LiveId" clId="{606B8B97-E50B-BA4C-8015-F9D1CB021A26}" dt="2020-03-22T05:57:54.033" v="1827" actId="20577"/>
        <pc:sldMkLst>
          <pc:docMk/>
          <pc:sldMk cId="2108242628" sldId="261"/>
        </pc:sldMkLst>
        <pc:spChg chg="mod">
          <ac:chgData name="Jae Yun Kim" userId="0ceaca738552c257" providerId="LiveId" clId="{606B8B97-E50B-BA4C-8015-F9D1CB021A26}" dt="2020-03-22T05:57:54.033" v="1827" actId="20577"/>
          <ac:spMkLst>
            <pc:docMk/>
            <pc:sldMk cId="2108242628" sldId="261"/>
            <ac:spMk id="3" creationId="{D4A6CC82-2AB6-BE44-A708-A506A277B7C7}"/>
          </ac:spMkLst>
        </pc:spChg>
        <pc:spChg chg="mod">
          <ac:chgData name="Jae Yun Kim" userId="0ceaca738552c257" providerId="LiveId" clId="{606B8B97-E50B-BA4C-8015-F9D1CB021A26}" dt="2020-03-22T05:45:58.775" v="729" actId="1076"/>
          <ac:spMkLst>
            <pc:docMk/>
            <pc:sldMk cId="2108242628" sldId="261"/>
            <ac:spMk id="4" creationId="{CB2AC656-EAEB-1244-826B-B01FCAD01AF6}"/>
          </ac:spMkLst>
        </pc:spChg>
        <pc:spChg chg="add del mod">
          <ac:chgData name="Jae Yun Kim" userId="0ceaca738552c257" providerId="LiveId" clId="{606B8B97-E50B-BA4C-8015-F9D1CB021A26}" dt="2020-03-22T05:19:44.867" v="26"/>
          <ac:spMkLst>
            <pc:docMk/>
            <pc:sldMk cId="2108242628" sldId="261"/>
            <ac:spMk id="6" creationId="{29382FAF-A2D2-424E-9029-BF32D8E86155}"/>
          </ac:spMkLst>
        </pc:spChg>
        <pc:spChg chg="add del mod">
          <ac:chgData name="Jae Yun Kim" userId="0ceaca738552c257" providerId="LiveId" clId="{606B8B97-E50B-BA4C-8015-F9D1CB021A26}" dt="2020-03-22T05:19:44.867" v="26"/>
          <ac:spMkLst>
            <pc:docMk/>
            <pc:sldMk cId="2108242628" sldId="261"/>
            <ac:spMk id="8" creationId="{15B47D6D-0EE1-494B-9F24-3C9156D202A0}"/>
          </ac:spMkLst>
        </pc:spChg>
        <pc:spChg chg="add del mod">
          <ac:chgData name="Jae Yun Kim" userId="0ceaca738552c257" providerId="LiveId" clId="{606B8B97-E50B-BA4C-8015-F9D1CB021A26}" dt="2020-03-22T05:19:44.867" v="26"/>
          <ac:spMkLst>
            <pc:docMk/>
            <pc:sldMk cId="2108242628" sldId="261"/>
            <ac:spMk id="10" creationId="{CA4964EF-C0EE-F04D-BEE0-42D76C527945}"/>
          </ac:spMkLst>
        </pc:spChg>
        <pc:spChg chg="add del mod">
          <ac:chgData name="Jae Yun Kim" userId="0ceaca738552c257" providerId="LiveId" clId="{606B8B97-E50B-BA4C-8015-F9D1CB021A26}" dt="2020-03-22T05:19:44.867" v="26"/>
          <ac:spMkLst>
            <pc:docMk/>
            <pc:sldMk cId="2108242628" sldId="261"/>
            <ac:spMk id="11" creationId="{5E1CDE6F-CAB2-6C46-9914-C3EA3C9B493F}"/>
          </ac:spMkLst>
        </pc:spChg>
        <pc:spChg chg="mod topLvl">
          <ac:chgData name="Jae Yun Kim" userId="0ceaca738552c257" providerId="LiveId" clId="{606B8B97-E50B-BA4C-8015-F9D1CB021A26}" dt="2020-03-22T05:50:15.928" v="1055" actId="1076"/>
          <ac:spMkLst>
            <pc:docMk/>
            <pc:sldMk cId="2108242628" sldId="261"/>
            <ac:spMk id="15" creationId="{B8F853DD-EFEC-DF47-A951-BF9AD953D430}"/>
          </ac:spMkLst>
        </pc:spChg>
        <pc:spChg chg="mod topLvl">
          <ac:chgData name="Jae Yun Kim" userId="0ceaca738552c257" providerId="LiveId" clId="{606B8B97-E50B-BA4C-8015-F9D1CB021A26}" dt="2020-03-22T05:50:15.928" v="1055" actId="1076"/>
          <ac:spMkLst>
            <pc:docMk/>
            <pc:sldMk cId="2108242628" sldId="261"/>
            <ac:spMk id="18" creationId="{94C9C4EC-16CE-CD48-8894-FF05540A06E2}"/>
          </ac:spMkLst>
        </pc:spChg>
        <pc:spChg chg="del">
          <ac:chgData name="Jae Yun Kim" userId="0ceaca738552c257" providerId="LiveId" clId="{606B8B97-E50B-BA4C-8015-F9D1CB021A26}" dt="2020-03-22T05:21:12.960" v="32" actId="478"/>
          <ac:spMkLst>
            <pc:docMk/>
            <pc:sldMk cId="2108242628" sldId="261"/>
            <ac:spMk id="21" creationId="{0A36E571-DE31-E049-8BF0-176489060515}"/>
          </ac:spMkLst>
        </pc:spChg>
        <pc:spChg chg="del mod topLvl">
          <ac:chgData name="Jae Yun Kim" userId="0ceaca738552c257" providerId="LiveId" clId="{606B8B97-E50B-BA4C-8015-F9D1CB021A26}" dt="2020-03-22T05:46:49.378" v="734" actId="478"/>
          <ac:spMkLst>
            <pc:docMk/>
            <pc:sldMk cId="2108242628" sldId="261"/>
            <ac:spMk id="22" creationId="{4BA5316A-86D6-E04E-8738-0AC2B36A9846}"/>
          </ac:spMkLst>
        </pc:spChg>
        <pc:spChg chg="mod topLvl">
          <ac:chgData name="Jae Yun Kim" userId="0ceaca738552c257" providerId="LiveId" clId="{606B8B97-E50B-BA4C-8015-F9D1CB021A26}" dt="2020-03-22T05:22:17.688" v="33" actId="165"/>
          <ac:spMkLst>
            <pc:docMk/>
            <pc:sldMk cId="2108242628" sldId="261"/>
            <ac:spMk id="27" creationId="{8B9E851B-0B2A-1847-98E2-14DF8621C58C}"/>
          </ac:spMkLst>
        </pc:spChg>
        <pc:spChg chg="mod topLvl">
          <ac:chgData name="Jae Yun Kim" userId="0ceaca738552c257" providerId="LiveId" clId="{606B8B97-E50B-BA4C-8015-F9D1CB021A26}" dt="2020-03-22T05:50:15.928" v="1055" actId="1076"/>
          <ac:spMkLst>
            <pc:docMk/>
            <pc:sldMk cId="2108242628" sldId="261"/>
            <ac:spMk id="31" creationId="{ADA5A861-1192-2542-8CDF-4759DE431F55}"/>
          </ac:spMkLst>
        </pc:spChg>
        <pc:spChg chg="mod topLvl">
          <ac:chgData name="Jae Yun Kim" userId="0ceaca738552c257" providerId="LiveId" clId="{606B8B97-E50B-BA4C-8015-F9D1CB021A26}" dt="2020-03-22T05:22:20.193" v="34" actId="165"/>
          <ac:spMkLst>
            <pc:docMk/>
            <pc:sldMk cId="2108242628" sldId="261"/>
            <ac:spMk id="39" creationId="{459ECC3F-F5EB-CC4D-8CBA-5932F54A2B0F}"/>
          </ac:spMkLst>
        </pc:spChg>
        <pc:spChg chg="mod topLvl">
          <ac:chgData name="Jae Yun Kim" userId="0ceaca738552c257" providerId="LiveId" clId="{606B8B97-E50B-BA4C-8015-F9D1CB021A26}" dt="2020-03-22T05:50:15.928" v="1055" actId="1076"/>
          <ac:spMkLst>
            <pc:docMk/>
            <pc:sldMk cId="2108242628" sldId="261"/>
            <ac:spMk id="47" creationId="{10C8576A-F8FB-F248-80E7-9510DDBB41E6}"/>
          </ac:spMkLst>
        </pc:spChg>
        <pc:spChg chg="mod topLvl">
          <ac:chgData name="Jae Yun Kim" userId="0ceaca738552c257" providerId="LiveId" clId="{606B8B97-E50B-BA4C-8015-F9D1CB021A26}" dt="2020-03-22T05:50:15.928" v="1055" actId="1076"/>
          <ac:spMkLst>
            <pc:docMk/>
            <pc:sldMk cId="2108242628" sldId="261"/>
            <ac:spMk id="48" creationId="{C42D5119-C701-ED4A-9D98-0F7B4BEF3E94}"/>
          </ac:spMkLst>
        </pc:spChg>
        <pc:spChg chg="mod topLvl">
          <ac:chgData name="Jae Yun Kim" userId="0ceaca738552c257" providerId="LiveId" clId="{606B8B97-E50B-BA4C-8015-F9D1CB021A26}" dt="2020-03-22T05:51:27.183" v="1071" actId="1038"/>
          <ac:spMkLst>
            <pc:docMk/>
            <pc:sldMk cId="2108242628" sldId="261"/>
            <ac:spMk id="50" creationId="{0BC61D78-C7BB-8E4A-BC79-6B52A7B1C152}"/>
          </ac:spMkLst>
        </pc:spChg>
        <pc:spChg chg="mod topLvl">
          <ac:chgData name="Jae Yun Kim" userId="0ceaca738552c257" providerId="LiveId" clId="{606B8B97-E50B-BA4C-8015-F9D1CB021A26}" dt="2020-03-22T05:50:49.730" v="1056" actId="165"/>
          <ac:spMkLst>
            <pc:docMk/>
            <pc:sldMk cId="2108242628" sldId="261"/>
            <ac:spMk id="53" creationId="{F514DEFA-BAEF-2D45-802B-3421E0D96749}"/>
          </ac:spMkLst>
        </pc:spChg>
        <pc:spChg chg="mod topLvl">
          <ac:chgData name="Jae Yun Kim" userId="0ceaca738552c257" providerId="LiveId" clId="{606B8B97-E50B-BA4C-8015-F9D1CB021A26}" dt="2020-03-22T05:50:53.711" v="1057" actId="164"/>
          <ac:spMkLst>
            <pc:docMk/>
            <pc:sldMk cId="2108242628" sldId="261"/>
            <ac:spMk id="54" creationId="{82C3F1E1-E6B6-8D41-BA46-70E66E67115F}"/>
          </ac:spMkLst>
        </pc:spChg>
        <pc:spChg chg="add mod topLvl">
          <ac:chgData name="Jae Yun Kim" userId="0ceaca738552c257" providerId="LiveId" clId="{606B8B97-E50B-BA4C-8015-F9D1CB021A26}" dt="2020-03-22T05:50:53.711" v="1057" actId="164"/>
          <ac:spMkLst>
            <pc:docMk/>
            <pc:sldMk cId="2108242628" sldId="261"/>
            <ac:spMk id="55" creationId="{B55A68CD-5BC4-834D-89FC-D8220B8C8B75}"/>
          </ac:spMkLst>
        </pc:spChg>
        <pc:spChg chg="mod topLvl">
          <ac:chgData name="Jae Yun Kim" userId="0ceaca738552c257" providerId="LiveId" clId="{606B8B97-E50B-BA4C-8015-F9D1CB021A26}" dt="2020-03-22T05:45:12.311" v="718" actId="164"/>
          <ac:spMkLst>
            <pc:docMk/>
            <pc:sldMk cId="2108242628" sldId="261"/>
            <ac:spMk id="57" creationId="{0E5332E9-15F7-C84C-9FF7-D4BC5A174788}"/>
          </ac:spMkLst>
        </pc:spChg>
        <pc:spChg chg="mod topLvl">
          <ac:chgData name="Jae Yun Kim" userId="0ceaca738552c257" providerId="LiveId" clId="{606B8B97-E50B-BA4C-8015-F9D1CB021A26}" dt="2020-03-22T05:51:48.745" v="1076" actId="1038"/>
          <ac:spMkLst>
            <pc:docMk/>
            <pc:sldMk cId="2108242628" sldId="261"/>
            <ac:spMk id="60" creationId="{CA897AD9-4E5C-4345-AD3F-29979E8EE87D}"/>
          </ac:spMkLst>
        </pc:spChg>
        <pc:spChg chg="del mod topLvl">
          <ac:chgData name="Jae Yun Kim" userId="0ceaca738552c257" providerId="LiveId" clId="{606B8B97-E50B-BA4C-8015-F9D1CB021A26}" dt="2020-03-22T05:22:26.906" v="36" actId="478"/>
          <ac:spMkLst>
            <pc:docMk/>
            <pc:sldMk cId="2108242628" sldId="261"/>
            <ac:spMk id="67" creationId="{D1C093AE-336B-7E48-A02D-976A82DB141C}"/>
          </ac:spMkLst>
        </pc:spChg>
        <pc:spChg chg="del mod topLvl">
          <ac:chgData name="Jae Yun Kim" userId="0ceaca738552c257" providerId="LiveId" clId="{606B8B97-E50B-BA4C-8015-F9D1CB021A26}" dt="2020-03-22T05:22:23.468" v="35" actId="478"/>
          <ac:spMkLst>
            <pc:docMk/>
            <pc:sldMk cId="2108242628" sldId="261"/>
            <ac:spMk id="68" creationId="{24FF1732-E525-164B-9A86-9FFD324B93B9}"/>
          </ac:spMkLst>
        </pc:spChg>
        <pc:spChg chg="mod topLvl">
          <ac:chgData name="Jae Yun Kim" userId="0ceaca738552c257" providerId="LiveId" clId="{606B8B97-E50B-BA4C-8015-F9D1CB021A26}" dt="2020-03-22T05:22:20.193" v="34" actId="165"/>
          <ac:spMkLst>
            <pc:docMk/>
            <pc:sldMk cId="2108242628" sldId="261"/>
            <ac:spMk id="69" creationId="{ABD3B596-E854-484F-A2E7-3288870F8704}"/>
          </ac:spMkLst>
        </pc:spChg>
        <pc:spChg chg="mod topLvl">
          <ac:chgData name="Jae Yun Kim" userId="0ceaca738552c257" providerId="LiveId" clId="{606B8B97-E50B-BA4C-8015-F9D1CB021A26}" dt="2020-03-22T05:22:20.193" v="34" actId="165"/>
          <ac:spMkLst>
            <pc:docMk/>
            <pc:sldMk cId="2108242628" sldId="261"/>
            <ac:spMk id="70" creationId="{13A927EB-AAFA-414C-98BA-84E01CD65FD5}"/>
          </ac:spMkLst>
        </pc:spChg>
        <pc:spChg chg="mod topLvl">
          <ac:chgData name="Jae Yun Kim" userId="0ceaca738552c257" providerId="LiveId" clId="{606B8B97-E50B-BA4C-8015-F9D1CB021A26}" dt="2020-03-22T05:50:06.028" v="1054" actId="14100"/>
          <ac:spMkLst>
            <pc:docMk/>
            <pc:sldMk cId="2108242628" sldId="261"/>
            <ac:spMk id="71" creationId="{F9F14A1B-C0FF-6540-8608-C15A47869D1F}"/>
          </ac:spMkLst>
        </pc:spChg>
        <pc:spChg chg="mod topLvl">
          <ac:chgData name="Jae Yun Kim" userId="0ceaca738552c257" providerId="LiveId" clId="{606B8B97-E50B-BA4C-8015-F9D1CB021A26}" dt="2020-03-22T05:50:49.730" v="1056" actId="165"/>
          <ac:spMkLst>
            <pc:docMk/>
            <pc:sldMk cId="2108242628" sldId="261"/>
            <ac:spMk id="72" creationId="{FB969753-7BAF-1049-9630-FD805EB5D67E}"/>
          </ac:spMkLst>
        </pc:spChg>
        <pc:spChg chg="mod">
          <ac:chgData name="Jae Yun Kim" userId="0ceaca738552c257" providerId="LiveId" clId="{606B8B97-E50B-BA4C-8015-F9D1CB021A26}" dt="2020-03-22T05:47:23.244" v="742" actId="1076"/>
          <ac:spMkLst>
            <pc:docMk/>
            <pc:sldMk cId="2108242628" sldId="261"/>
            <ac:spMk id="74" creationId="{F23D3283-D3FC-0144-8EC7-EE9E4DBF226B}"/>
          </ac:spMkLst>
        </pc:spChg>
        <pc:grpChg chg="add mod topLvl">
          <ac:chgData name="Jae Yun Kim" userId="0ceaca738552c257" providerId="LiveId" clId="{606B8B97-E50B-BA4C-8015-F9D1CB021A26}" dt="2020-03-22T05:50:53.711" v="1057" actId="164"/>
          <ac:grpSpMkLst>
            <pc:docMk/>
            <pc:sldMk cId="2108242628" sldId="261"/>
            <ac:grpSpMk id="12" creationId="{225A86E6-3505-1B4E-8746-4A2CF78522F5}"/>
          </ac:grpSpMkLst>
        </pc:grpChg>
        <pc:grpChg chg="add del mod">
          <ac:chgData name="Jae Yun Kim" userId="0ceaca738552c257" providerId="LiveId" clId="{606B8B97-E50B-BA4C-8015-F9D1CB021A26}" dt="2020-03-22T05:50:49.730" v="1056" actId="165"/>
          <ac:grpSpMkLst>
            <pc:docMk/>
            <pc:sldMk cId="2108242628" sldId="261"/>
            <ac:grpSpMk id="13" creationId="{50D59559-C87C-6840-84BD-4BE298E39EA2}"/>
          </ac:grpSpMkLst>
        </pc:grpChg>
        <pc:grpChg chg="add mod">
          <ac:chgData name="Jae Yun Kim" userId="0ceaca738552c257" providerId="LiveId" clId="{606B8B97-E50B-BA4C-8015-F9D1CB021A26}" dt="2020-03-22T05:51:22.824" v="1068" actId="1076"/>
          <ac:grpSpMkLst>
            <pc:docMk/>
            <pc:sldMk cId="2108242628" sldId="261"/>
            <ac:grpSpMk id="14" creationId="{0405483F-BA46-E94B-B0A4-D0FA5FA58A31}"/>
          </ac:grpSpMkLst>
        </pc:grpChg>
        <pc:grpChg chg="mod topLvl">
          <ac:chgData name="Jae Yun Kim" userId="0ceaca738552c257" providerId="LiveId" clId="{606B8B97-E50B-BA4C-8015-F9D1CB021A26}" dt="2020-03-22T05:22:20.193" v="34" actId="165"/>
          <ac:grpSpMkLst>
            <pc:docMk/>
            <pc:sldMk cId="2108242628" sldId="261"/>
            <ac:grpSpMk id="38" creationId="{546BC03D-7102-6948-8A59-334698E6BD8F}"/>
          </ac:grpSpMkLst>
        </pc:grpChg>
        <pc:grpChg chg="add mod topLvl">
          <ac:chgData name="Jae Yun Kim" userId="0ceaca738552c257" providerId="LiveId" clId="{606B8B97-E50B-BA4C-8015-F9D1CB021A26}" dt="2020-03-22T05:51:27.183" v="1071" actId="1038"/>
          <ac:grpSpMkLst>
            <pc:docMk/>
            <pc:sldMk cId="2108242628" sldId="261"/>
            <ac:grpSpMk id="61" creationId="{05A56D7F-B61B-134F-97C7-90175CDEE756}"/>
          </ac:grpSpMkLst>
        </pc:grpChg>
        <pc:grpChg chg="del mod topLvl">
          <ac:chgData name="Jae Yun Kim" userId="0ceaca738552c257" providerId="LiveId" clId="{606B8B97-E50B-BA4C-8015-F9D1CB021A26}" dt="2020-03-22T05:22:20.193" v="34" actId="165"/>
          <ac:grpSpMkLst>
            <pc:docMk/>
            <pc:sldMk cId="2108242628" sldId="261"/>
            <ac:grpSpMk id="73" creationId="{EA695768-FB35-854F-ACF1-E0199E1ACCBA}"/>
          </ac:grpSpMkLst>
        </pc:grpChg>
        <pc:grpChg chg="del">
          <ac:chgData name="Jae Yun Kim" userId="0ceaca738552c257" providerId="LiveId" clId="{606B8B97-E50B-BA4C-8015-F9D1CB021A26}" dt="2020-03-22T05:22:17.688" v="33" actId="165"/>
          <ac:grpSpMkLst>
            <pc:docMk/>
            <pc:sldMk cId="2108242628" sldId="261"/>
            <ac:grpSpMk id="75" creationId="{4BB01E10-49D3-7946-9A68-813A76E444D4}"/>
          </ac:grpSpMkLst>
        </pc:grpChg>
        <pc:picChg chg="mod topLvl">
          <ac:chgData name="Jae Yun Kim" userId="0ceaca738552c257" providerId="LiveId" clId="{606B8B97-E50B-BA4C-8015-F9D1CB021A26}" dt="2020-03-22T05:50:15.928" v="1055" actId="1076"/>
          <ac:picMkLst>
            <pc:docMk/>
            <pc:sldMk cId="2108242628" sldId="261"/>
            <ac:picMk id="7" creationId="{9B688F01-1D18-C04C-B7AA-18296BD9110B}"/>
          </ac:picMkLst>
        </pc:picChg>
        <pc:picChg chg="mod topLvl">
          <ac:chgData name="Jae Yun Kim" userId="0ceaca738552c257" providerId="LiveId" clId="{606B8B97-E50B-BA4C-8015-F9D1CB021A26}" dt="2020-03-22T05:50:15.928" v="1055" actId="1076"/>
          <ac:picMkLst>
            <pc:docMk/>
            <pc:sldMk cId="2108242628" sldId="261"/>
            <ac:picMk id="9" creationId="{71BD33B6-4C07-804A-A4AC-5CC068119B15}"/>
          </ac:picMkLst>
        </pc:picChg>
        <pc:picChg chg="mod topLvl">
          <ac:chgData name="Jae Yun Kim" userId="0ceaca738552c257" providerId="LiveId" clId="{606B8B97-E50B-BA4C-8015-F9D1CB021A26}" dt="2020-03-22T05:50:15.928" v="1055" actId="1076"/>
          <ac:picMkLst>
            <pc:docMk/>
            <pc:sldMk cId="2108242628" sldId="261"/>
            <ac:picMk id="25" creationId="{B357DFB1-A748-0B48-8B5E-6E7D48490276}"/>
          </ac:picMkLst>
        </pc:picChg>
        <pc:picChg chg="mod topLvl">
          <ac:chgData name="Jae Yun Kim" userId="0ceaca738552c257" providerId="LiveId" clId="{606B8B97-E50B-BA4C-8015-F9D1CB021A26}" dt="2020-03-22T05:51:48.745" v="1076" actId="1038"/>
          <ac:picMkLst>
            <pc:docMk/>
            <pc:sldMk cId="2108242628" sldId="261"/>
            <ac:picMk id="26" creationId="{DA721CCA-0DC0-2F41-BA7B-CEF607C97F8F}"/>
          </ac:picMkLst>
        </pc:picChg>
        <pc:picChg chg="mod topLvl">
          <ac:chgData name="Jae Yun Kim" userId="0ceaca738552c257" providerId="LiveId" clId="{606B8B97-E50B-BA4C-8015-F9D1CB021A26}" dt="2020-03-22T05:50:15.928" v="1055" actId="1076"/>
          <ac:picMkLst>
            <pc:docMk/>
            <pc:sldMk cId="2108242628" sldId="261"/>
            <ac:picMk id="30" creationId="{AB0CF5FD-D97D-EE40-88ED-B9163027D0B7}"/>
          </ac:picMkLst>
        </pc:picChg>
        <pc:picChg chg="mod topLvl">
          <ac:chgData name="Jae Yun Kim" userId="0ceaca738552c257" providerId="LiveId" clId="{606B8B97-E50B-BA4C-8015-F9D1CB021A26}" dt="2020-03-22T05:22:20.193" v="34" actId="165"/>
          <ac:picMkLst>
            <pc:docMk/>
            <pc:sldMk cId="2108242628" sldId="261"/>
            <ac:picMk id="32" creationId="{3248660A-A66C-234F-9416-4F98E8225195}"/>
          </ac:picMkLst>
        </pc:picChg>
        <pc:picChg chg="mod topLvl">
          <ac:chgData name="Jae Yun Kim" userId="0ceaca738552c257" providerId="LiveId" clId="{606B8B97-E50B-BA4C-8015-F9D1CB021A26}" dt="2020-03-22T05:22:20.193" v="34" actId="165"/>
          <ac:picMkLst>
            <pc:docMk/>
            <pc:sldMk cId="2108242628" sldId="261"/>
            <ac:picMk id="33" creationId="{E1CBE5D5-568E-2945-AF6E-CAD8603DBD62}"/>
          </ac:picMkLst>
        </pc:picChg>
        <pc:picChg chg="mod topLvl">
          <ac:chgData name="Jae Yun Kim" userId="0ceaca738552c257" providerId="LiveId" clId="{606B8B97-E50B-BA4C-8015-F9D1CB021A26}" dt="2020-03-22T05:52:03.445" v="1078" actId="197"/>
          <ac:picMkLst>
            <pc:docMk/>
            <pc:sldMk cId="2108242628" sldId="261"/>
            <ac:picMk id="34" creationId="{0F638C7C-AA4A-8340-BB65-7B965A42A2EA}"/>
          </ac:picMkLst>
        </pc:picChg>
        <pc:picChg chg="mod topLvl">
          <ac:chgData name="Jae Yun Kim" userId="0ceaca738552c257" providerId="LiveId" clId="{606B8B97-E50B-BA4C-8015-F9D1CB021A26}" dt="2020-03-22T05:50:15.928" v="1055" actId="1076"/>
          <ac:picMkLst>
            <pc:docMk/>
            <pc:sldMk cId="2108242628" sldId="261"/>
            <ac:picMk id="42" creationId="{AAE3ADE8-6FA8-FC49-8F45-079BFD0F9DA2}"/>
          </ac:picMkLst>
        </pc:picChg>
        <pc:picChg chg="mod topLvl">
          <ac:chgData name="Jae Yun Kim" userId="0ceaca738552c257" providerId="LiveId" clId="{606B8B97-E50B-BA4C-8015-F9D1CB021A26}" dt="2020-03-22T05:50:15.928" v="1055" actId="1076"/>
          <ac:picMkLst>
            <pc:docMk/>
            <pc:sldMk cId="2108242628" sldId="261"/>
            <ac:picMk id="45" creationId="{144D33B4-8D94-AE44-8F95-5E8D45CD7752}"/>
          </ac:picMkLst>
        </pc:picChg>
        <pc:picChg chg="mod topLvl">
          <ac:chgData name="Jae Yun Kim" userId="0ceaca738552c257" providerId="LiveId" clId="{606B8B97-E50B-BA4C-8015-F9D1CB021A26}" dt="2020-03-22T05:51:27.183" v="1071" actId="1038"/>
          <ac:picMkLst>
            <pc:docMk/>
            <pc:sldMk cId="2108242628" sldId="261"/>
            <ac:picMk id="49" creationId="{9160F503-899F-B042-B3ED-649A09D608E1}"/>
          </ac:picMkLst>
        </pc:picChg>
        <pc:picChg chg="mod topLvl">
          <ac:chgData name="Jae Yun Kim" userId="0ceaca738552c257" providerId="LiveId" clId="{606B8B97-E50B-BA4C-8015-F9D1CB021A26}" dt="2020-03-22T05:50:49.730" v="1056" actId="165"/>
          <ac:picMkLst>
            <pc:docMk/>
            <pc:sldMk cId="2108242628" sldId="261"/>
            <ac:picMk id="51" creationId="{37DB5AC0-2CFC-7F48-8EA3-7F3EE054AFCF}"/>
          </ac:picMkLst>
        </pc:picChg>
        <pc:picChg chg="mod topLvl">
          <ac:chgData name="Jae Yun Kim" userId="0ceaca738552c257" providerId="LiveId" clId="{606B8B97-E50B-BA4C-8015-F9D1CB021A26}" dt="2020-03-22T05:50:53.711" v="1057" actId="164"/>
          <ac:picMkLst>
            <pc:docMk/>
            <pc:sldMk cId="2108242628" sldId="261"/>
            <ac:picMk id="52" creationId="{BEFB611D-CBE9-9D4E-B956-75FBD57196E5}"/>
          </ac:picMkLst>
        </pc:picChg>
        <pc:picChg chg="mod topLvl">
          <ac:chgData name="Jae Yun Kim" userId="0ceaca738552c257" providerId="LiveId" clId="{606B8B97-E50B-BA4C-8015-F9D1CB021A26}" dt="2020-03-22T05:45:12.311" v="718" actId="164"/>
          <ac:picMkLst>
            <pc:docMk/>
            <pc:sldMk cId="2108242628" sldId="261"/>
            <ac:picMk id="56" creationId="{6539F9B2-A860-4640-9F1D-10A56A26CC83}"/>
          </ac:picMkLst>
        </pc:picChg>
        <pc:picChg chg="mod topLvl">
          <ac:chgData name="Jae Yun Kim" userId="0ceaca738552c257" providerId="LiveId" clId="{606B8B97-E50B-BA4C-8015-F9D1CB021A26}" dt="2020-03-22T05:51:48.745" v="1076" actId="1038"/>
          <ac:picMkLst>
            <pc:docMk/>
            <pc:sldMk cId="2108242628" sldId="261"/>
            <ac:picMk id="58" creationId="{A3A0FAD2-C40E-0146-8754-854E63168858}"/>
          </ac:picMkLst>
        </pc:picChg>
        <pc:picChg chg="del mod topLvl">
          <ac:chgData name="Jae Yun Kim" userId="0ceaca738552c257" providerId="LiveId" clId="{606B8B97-E50B-BA4C-8015-F9D1CB021A26}" dt="2020-03-22T05:22:23.468" v="35" actId="478"/>
          <ac:picMkLst>
            <pc:docMk/>
            <pc:sldMk cId="2108242628" sldId="261"/>
            <ac:picMk id="59" creationId="{9908DAC1-16CB-2A4E-ACEF-B7E285B2178D}"/>
          </ac:picMkLst>
        </pc:picChg>
        <pc:picChg chg="del mod topLvl">
          <ac:chgData name="Jae Yun Kim" userId="0ceaca738552c257" providerId="LiveId" clId="{606B8B97-E50B-BA4C-8015-F9D1CB021A26}" dt="2020-03-22T05:45:19.512" v="721" actId="478"/>
          <ac:picMkLst>
            <pc:docMk/>
            <pc:sldMk cId="2108242628" sldId="261"/>
            <ac:picMk id="63" creationId="{157B84C4-EF2E-B347-AD42-1271997D3E50}"/>
          </ac:picMkLst>
        </pc:picChg>
        <pc:picChg chg="del mod topLvl">
          <ac:chgData name="Jae Yun Kim" userId="0ceaca738552c257" providerId="LiveId" clId="{606B8B97-E50B-BA4C-8015-F9D1CB021A26}" dt="2020-03-22T05:22:23.468" v="35" actId="478"/>
          <ac:picMkLst>
            <pc:docMk/>
            <pc:sldMk cId="2108242628" sldId="261"/>
            <ac:picMk id="66" creationId="{EB935F34-DECB-9C45-8CF6-A6AFF777FFED}"/>
          </ac:picMkLst>
        </pc:picChg>
      </pc:sldChg>
      <pc:sldChg chg="del">
        <pc:chgData name="Jae Yun Kim" userId="0ceaca738552c257" providerId="LiveId" clId="{606B8B97-E50B-BA4C-8015-F9D1CB021A26}" dt="2020-03-22T05:18:30.935" v="19" actId="2696"/>
        <pc:sldMkLst>
          <pc:docMk/>
          <pc:sldMk cId="3153350047" sldId="261"/>
        </pc:sldMkLst>
      </pc:sldChg>
      <pc:sldChg chg="del">
        <pc:chgData name="Jae Yun Kim" userId="0ceaca738552c257" providerId="LiveId" clId="{606B8B97-E50B-BA4C-8015-F9D1CB021A26}" dt="2020-03-22T05:18:30.944" v="20" actId="2696"/>
        <pc:sldMkLst>
          <pc:docMk/>
          <pc:sldMk cId="36214551" sldId="263"/>
        </pc:sldMkLst>
      </pc:sldChg>
      <pc:sldChg chg="add del">
        <pc:chgData name="Jae Yun Kim" userId="0ceaca738552c257" providerId="LiveId" clId="{606B8B97-E50B-BA4C-8015-F9D1CB021A26}" dt="2020-03-22T06:37:21.540" v="3668" actId="2696"/>
        <pc:sldMkLst>
          <pc:docMk/>
          <pc:sldMk cId="2126434820" sldId="263"/>
        </pc:sldMkLst>
      </pc:sldChg>
      <pc:sldChg chg="add del">
        <pc:chgData name="Jae Yun Kim" userId="0ceaca738552c257" providerId="LiveId" clId="{606B8B97-E50B-BA4C-8015-F9D1CB021A26}" dt="2020-03-22T05:18:30.955" v="21" actId="2696"/>
        <pc:sldMkLst>
          <pc:docMk/>
          <pc:sldMk cId="1065425957" sldId="264"/>
        </pc:sldMkLst>
      </pc:sldChg>
      <pc:sldChg chg="del">
        <pc:chgData name="Jae Yun Kim" userId="0ceaca738552c257" providerId="LiveId" clId="{606B8B97-E50B-BA4C-8015-F9D1CB021A26}" dt="2020-03-22T05:18:16.581" v="9" actId="2696"/>
        <pc:sldMkLst>
          <pc:docMk/>
          <pc:sldMk cId="3849423258" sldId="264"/>
        </pc:sldMkLst>
      </pc:sldChg>
      <pc:sldChg chg="addSp delSp modSp add del">
        <pc:chgData name="Jae Yun Kim" userId="0ceaca738552c257" providerId="LiveId" clId="{606B8B97-E50B-BA4C-8015-F9D1CB021A26}" dt="2020-03-22T06:24:52.228" v="3072" actId="2696"/>
        <pc:sldMkLst>
          <pc:docMk/>
          <pc:sldMk cId="4174252967" sldId="264"/>
        </pc:sldMkLst>
        <pc:spChg chg="mod">
          <ac:chgData name="Jae Yun Kim" userId="0ceaca738552c257" providerId="LiveId" clId="{606B8B97-E50B-BA4C-8015-F9D1CB021A26}" dt="2020-03-22T06:03:10.684" v="1873" actId="20577"/>
          <ac:spMkLst>
            <pc:docMk/>
            <pc:sldMk cId="4174252967" sldId="264"/>
            <ac:spMk id="2" creationId="{8ABB2596-E6E4-3A41-B259-1D44D46CA1BB}"/>
          </ac:spMkLst>
        </pc:spChg>
        <pc:spChg chg="mod">
          <ac:chgData name="Jae Yun Kim" userId="0ceaca738552c257" providerId="LiveId" clId="{606B8B97-E50B-BA4C-8015-F9D1CB021A26}" dt="2020-03-22T06:03:17.281" v="1925" actId="20577"/>
          <ac:spMkLst>
            <pc:docMk/>
            <pc:sldMk cId="4174252967" sldId="264"/>
            <ac:spMk id="5" creationId="{EDCF1756-34B9-8D4F-9112-112A78B140DE}"/>
          </ac:spMkLst>
        </pc:spChg>
        <pc:spChg chg="add del">
          <ac:chgData name="Jae Yun Kim" userId="0ceaca738552c257" providerId="LiveId" clId="{606B8B97-E50B-BA4C-8015-F9D1CB021A26}" dt="2020-03-22T06:03:28.493" v="1927"/>
          <ac:spMkLst>
            <pc:docMk/>
            <pc:sldMk cId="4174252967" sldId="264"/>
            <ac:spMk id="6" creationId="{5ED05AA3-8521-8C4B-A26A-BFB71CB256E1}"/>
          </ac:spMkLst>
        </pc:spChg>
        <pc:grpChg chg="add del">
          <ac:chgData name="Jae Yun Kim" userId="0ceaca738552c257" providerId="LiveId" clId="{606B8B97-E50B-BA4C-8015-F9D1CB021A26}" dt="2020-03-22T06:03:28.493" v="1927"/>
          <ac:grpSpMkLst>
            <pc:docMk/>
            <pc:sldMk cId="4174252967" sldId="264"/>
            <ac:grpSpMk id="7" creationId="{972A331D-C028-AC43-B528-955DCFDEF2CF}"/>
          </ac:grpSpMkLst>
        </pc:grpChg>
      </pc:sldChg>
      <pc:sldChg chg="del">
        <pc:chgData name="Jae Yun Kim" userId="0ceaca738552c257" providerId="LiveId" clId="{606B8B97-E50B-BA4C-8015-F9D1CB021A26}" dt="2020-03-22T05:18:16.644" v="10" actId="2696"/>
        <pc:sldMkLst>
          <pc:docMk/>
          <pc:sldMk cId="1467354048" sldId="265"/>
        </pc:sldMkLst>
      </pc:sldChg>
      <pc:sldChg chg="addSp delSp modSp add">
        <pc:chgData name="Jae Yun Kim" userId="0ceaca738552c257" providerId="LiveId" clId="{606B8B97-E50B-BA4C-8015-F9D1CB021A26}" dt="2020-03-22T06:20:48.076" v="3071" actId="20577"/>
        <pc:sldMkLst>
          <pc:docMk/>
          <pc:sldMk cId="1681731881" sldId="265"/>
        </pc:sldMkLst>
        <pc:spChg chg="mod">
          <ac:chgData name="Jae Yun Kim" userId="0ceaca738552c257" providerId="LiveId" clId="{606B8B97-E50B-BA4C-8015-F9D1CB021A26}" dt="2020-03-22T06:03:42.698" v="1930"/>
          <ac:spMkLst>
            <pc:docMk/>
            <pc:sldMk cId="1681731881" sldId="265"/>
            <ac:spMk id="2" creationId="{585A7CA3-E474-F547-BFF9-F1C34353121F}"/>
          </ac:spMkLst>
        </pc:spChg>
        <pc:spChg chg="mod">
          <ac:chgData name="Jae Yun Kim" userId="0ceaca738552c257" providerId="LiveId" clId="{606B8B97-E50B-BA4C-8015-F9D1CB021A26}" dt="2020-03-22T06:20:48.076" v="3071" actId="20577"/>
          <ac:spMkLst>
            <pc:docMk/>
            <pc:sldMk cId="1681731881" sldId="265"/>
            <ac:spMk id="3" creationId="{451568EA-E04A-F043-97BC-1AB6D07B6E9E}"/>
          </ac:spMkLst>
        </pc:spChg>
        <pc:spChg chg="mod">
          <ac:chgData name="Jae Yun Kim" userId="0ceaca738552c257" providerId="LiveId" clId="{606B8B97-E50B-BA4C-8015-F9D1CB021A26}" dt="2020-03-22T06:09:57.696" v="2021" actId="20577"/>
          <ac:spMkLst>
            <pc:docMk/>
            <pc:sldMk cId="1681731881" sldId="265"/>
            <ac:spMk id="5" creationId="{F422294C-1AA9-F343-9A3F-7AE60C5ACE6F}"/>
          </ac:spMkLst>
        </pc:spChg>
        <pc:spChg chg="add del mod">
          <ac:chgData name="Jae Yun Kim" userId="0ceaca738552c257" providerId="LiveId" clId="{606B8B97-E50B-BA4C-8015-F9D1CB021A26}" dt="2020-03-22T06:03:36.400" v="1929"/>
          <ac:spMkLst>
            <pc:docMk/>
            <pc:sldMk cId="1681731881" sldId="265"/>
            <ac:spMk id="6" creationId="{B9AA0E22-DCCB-5142-9C6A-EF52C9C1E001}"/>
          </ac:spMkLst>
        </pc:spChg>
        <pc:spChg chg="add del mod">
          <ac:chgData name="Jae Yun Kim" userId="0ceaca738552c257" providerId="LiveId" clId="{606B8B97-E50B-BA4C-8015-F9D1CB021A26}" dt="2020-03-22T06:03:36.400" v="1929"/>
          <ac:spMkLst>
            <pc:docMk/>
            <pc:sldMk cId="1681731881" sldId="265"/>
            <ac:spMk id="10" creationId="{C248D537-0F31-CD46-A1F0-F8C37D8C1D71}"/>
          </ac:spMkLst>
        </pc:spChg>
        <pc:spChg chg="add del mod">
          <ac:chgData name="Jae Yun Kim" userId="0ceaca738552c257" providerId="LiveId" clId="{606B8B97-E50B-BA4C-8015-F9D1CB021A26}" dt="2020-03-22T06:03:36.400" v="1929"/>
          <ac:spMkLst>
            <pc:docMk/>
            <pc:sldMk cId="1681731881" sldId="265"/>
            <ac:spMk id="11" creationId="{4BF37F9E-405F-E34F-A97F-8B946C9B8BC5}"/>
          </ac:spMkLst>
        </pc:spChg>
        <pc:spChg chg="add del mod">
          <ac:chgData name="Jae Yun Kim" userId="0ceaca738552c257" providerId="LiveId" clId="{606B8B97-E50B-BA4C-8015-F9D1CB021A26}" dt="2020-03-22T06:03:36.400" v="1929"/>
          <ac:spMkLst>
            <pc:docMk/>
            <pc:sldMk cId="1681731881" sldId="265"/>
            <ac:spMk id="12" creationId="{DA295F67-F9BB-2F40-B86A-E4F22C0EC32F}"/>
          </ac:spMkLst>
        </pc:spChg>
        <pc:spChg chg="add mod">
          <ac:chgData name="Jae Yun Kim" userId="0ceaca738552c257" providerId="LiveId" clId="{606B8B97-E50B-BA4C-8015-F9D1CB021A26}" dt="2020-03-22T06:09:37.246" v="1985" actId="1036"/>
          <ac:spMkLst>
            <pc:docMk/>
            <pc:sldMk cId="1681731881" sldId="265"/>
            <ac:spMk id="22" creationId="{289CB45C-432B-2440-8F54-A126F3E08AFE}"/>
          </ac:spMkLst>
        </pc:spChg>
        <pc:grpChg chg="add del">
          <ac:chgData name="Jae Yun Kim" userId="0ceaca738552c257" providerId="LiveId" clId="{606B8B97-E50B-BA4C-8015-F9D1CB021A26}" dt="2020-03-22T06:06:19.180" v="1953" actId="478"/>
          <ac:grpSpMkLst>
            <pc:docMk/>
            <pc:sldMk cId="1681731881" sldId="265"/>
            <ac:grpSpMk id="9" creationId="{E63EEFB5-9284-F744-BE64-44A1385F12E0}"/>
          </ac:grpSpMkLst>
        </pc:grpChg>
        <pc:grpChg chg="add mod">
          <ac:chgData name="Jae Yun Kim" userId="0ceaca738552c257" providerId="LiveId" clId="{606B8B97-E50B-BA4C-8015-F9D1CB021A26}" dt="2020-03-22T06:08:30.633" v="1976" actId="1076"/>
          <ac:grpSpMkLst>
            <pc:docMk/>
            <pc:sldMk cId="1681731881" sldId="265"/>
            <ac:grpSpMk id="21" creationId="{A8E9A251-ED04-B64F-89B4-3D84EA109E5E}"/>
          </ac:grpSpMkLst>
        </pc:grpChg>
        <pc:picChg chg="add del mod">
          <ac:chgData name="Jae Yun Kim" userId="0ceaca738552c257" providerId="LiveId" clId="{606B8B97-E50B-BA4C-8015-F9D1CB021A26}" dt="2020-03-22T06:06:47.171" v="1962" actId="478"/>
          <ac:picMkLst>
            <pc:docMk/>
            <pc:sldMk cId="1681731881" sldId="265"/>
            <ac:picMk id="14" creationId="{CC03BA73-D647-9B46-AD5F-64DF7D4841DE}"/>
          </ac:picMkLst>
        </pc:picChg>
        <pc:picChg chg="add del mod">
          <ac:chgData name="Jae Yun Kim" userId="0ceaca738552c257" providerId="LiveId" clId="{606B8B97-E50B-BA4C-8015-F9D1CB021A26}" dt="2020-03-22T06:06:45.825" v="1961" actId="478"/>
          <ac:picMkLst>
            <pc:docMk/>
            <pc:sldMk cId="1681731881" sldId="265"/>
            <ac:picMk id="16" creationId="{5B91D69A-404E-8441-8362-12AB35CAF7EA}"/>
          </ac:picMkLst>
        </pc:picChg>
        <pc:picChg chg="add mod">
          <ac:chgData name="Jae Yun Kim" userId="0ceaca738552c257" providerId="LiveId" clId="{606B8B97-E50B-BA4C-8015-F9D1CB021A26}" dt="2020-03-22T06:08:26.200" v="1975" actId="164"/>
          <ac:picMkLst>
            <pc:docMk/>
            <pc:sldMk cId="1681731881" sldId="265"/>
            <ac:picMk id="18" creationId="{FE42CBFF-262F-2649-BF0F-0CC86F00F001}"/>
          </ac:picMkLst>
        </pc:picChg>
        <pc:picChg chg="add mod">
          <ac:chgData name="Jae Yun Kim" userId="0ceaca738552c257" providerId="LiveId" clId="{606B8B97-E50B-BA4C-8015-F9D1CB021A26}" dt="2020-03-22T06:08:26.200" v="1975" actId="164"/>
          <ac:picMkLst>
            <pc:docMk/>
            <pc:sldMk cId="1681731881" sldId="265"/>
            <ac:picMk id="20" creationId="{AC20B35A-2B2C-5E40-86D0-8B59E1C9480B}"/>
          </ac:picMkLst>
        </pc:picChg>
      </pc:sldChg>
      <pc:sldChg chg="del">
        <pc:chgData name="Jae Yun Kim" userId="0ceaca738552c257" providerId="LiveId" clId="{606B8B97-E50B-BA4C-8015-F9D1CB021A26}" dt="2020-03-22T05:18:16.705" v="11" actId="2696"/>
        <pc:sldMkLst>
          <pc:docMk/>
          <pc:sldMk cId="2210139238" sldId="266"/>
        </pc:sldMkLst>
      </pc:sldChg>
      <pc:sldChg chg="addSp delSp modSp add">
        <pc:chgData name="Jae Yun Kim" userId="0ceaca738552c257" providerId="LiveId" clId="{606B8B97-E50B-BA4C-8015-F9D1CB021A26}" dt="2020-03-22T06:37:06.820" v="3667" actId="20577"/>
        <pc:sldMkLst>
          <pc:docMk/>
          <pc:sldMk cId="3512189335" sldId="266"/>
        </pc:sldMkLst>
        <pc:spChg chg="mod">
          <ac:chgData name="Jae Yun Kim" userId="0ceaca738552c257" providerId="LiveId" clId="{606B8B97-E50B-BA4C-8015-F9D1CB021A26}" dt="2020-03-22T06:28:44.957" v="3134" actId="20577"/>
          <ac:spMkLst>
            <pc:docMk/>
            <pc:sldMk cId="3512189335" sldId="266"/>
            <ac:spMk id="2" creationId="{B9F3AA92-B130-CE4E-B608-F8DA5CBA333F}"/>
          </ac:spMkLst>
        </pc:spChg>
        <pc:spChg chg="del mod">
          <ac:chgData name="Jae Yun Kim" userId="0ceaca738552c257" providerId="LiveId" clId="{606B8B97-E50B-BA4C-8015-F9D1CB021A26}" dt="2020-03-22T06:29:26.760" v="3143"/>
          <ac:spMkLst>
            <pc:docMk/>
            <pc:sldMk cId="3512189335" sldId="266"/>
            <ac:spMk id="3" creationId="{6B1683E3-6605-9D4A-8C36-FBB122D4B1A3}"/>
          </ac:spMkLst>
        </pc:spChg>
        <pc:spChg chg="mod">
          <ac:chgData name="Jae Yun Kim" userId="0ceaca738552c257" providerId="LiveId" clId="{606B8B97-E50B-BA4C-8015-F9D1CB021A26}" dt="2020-03-22T06:34:55.156" v="3271" actId="20577"/>
          <ac:spMkLst>
            <pc:docMk/>
            <pc:sldMk cId="3512189335" sldId="266"/>
            <ac:spMk id="5" creationId="{EA1311FD-67BB-944B-AC8F-73480AEEBB29}"/>
          </ac:spMkLst>
        </pc:spChg>
        <pc:spChg chg="add mod">
          <ac:chgData name="Jae Yun Kim" userId="0ceaca738552c257" providerId="LiveId" clId="{606B8B97-E50B-BA4C-8015-F9D1CB021A26}" dt="2020-03-22T06:37:06.820" v="3667" actId="20577"/>
          <ac:spMkLst>
            <pc:docMk/>
            <pc:sldMk cId="3512189335" sldId="266"/>
            <ac:spMk id="11" creationId="{7DE7D6E4-8451-E648-8C21-A77455BD7D7B}"/>
          </ac:spMkLst>
        </pc:spChg>
        <pc:picChg chg="add del mod">
          <ac:chgData name="Jae Yun Kim" userId="0ceaca738552c257" providerId="LiveId" clId="{606B8B97-E50B-BA4C-8015-F9D1CB021A26}" dt="2020-03-22T06:34:18.754" v="3146" actId="478"/>
          <ac:picMkLst>
            <pc:docMk/>
            <pc:sldMk cId="3512189335" sldId="266"/>
            <ac:picMk id="7" creationId="{71215464-F6C4-E746-9D25-0CDA5F55A994}"/>
          </ac:picMkLst>
        </pc:picChg>
        <pc:picChg chg="add mod">
          <ac:chgData name="Jae Yun Kim" userId="0ceaca738552c257" providerId="LiveId" clId="{606B8B97-E50B-BA4C-8015-F9D1CB021A26}" dt="2020-03-22T06:34:29.994" v="3153" actId="1076"/>
          <ac:picMkLst>
            <pc:docMk/>
            <pc:sldMk cId="3512189335" sldId="266"/>
            <ac:picMk id="13" creationId="{AD6FB571-3C7F-8841-AB51-4AD291EF8CBC}"/>
          </ac:picMkLst>
        </pc:picChg>
        <pc:cxnChg chg="add del mod">
          <ac:chgData name="Jae Yun Kim" userId="0ceaca738552c257" providerId="LiveId" clId="{606B8B97-E50B-BA4C-8015-F9D1CB021A26}" dt="2020-03-22T06:30:05.105" v="3145" actId="11529"/>
          <ac:cxnSpMkLst>
            <pc:docMk/>
            <pc:sldMk cId="3512189335" sldId="266"/>
            <ac:cxnSpMk id="9" creationId="{CBA580DD-6F5A-3349-9A02-DB18C8D82549}"/>
          </ac:cxnSpMkLst>
        </pc:cxnChg>
      </pc:sldChg>
      <pc:sldChg chg="addSp delSp modSp add">
        <pc:chgData name="Jae Yun Kim" userId="0ceaca738552c257" providerId="LiveId" clId="{606B8B97-E50B-BA4C-8015-F9D1CB021A26}" dt="2020-03-22T09:31:40.159" v="8926" actId="27636"/>
        <pc:sldMkLst>
          <pc:docMk/>
          <pc:sldMk cId="1847924347" sldId="267"/>
        </pc:sldMkLst>
        <pc:spChg chg="mod">
          <ac:chgData name="Jae Yun Kim" userId="0ceaca738552c257" providerId="LiveId" clId="{606B8B97-E50B-BA4C-8015-F9D1CB021A26}" dt="2020-03-22T08:16:30.830" v="4745" actId="20577"/>
          <ac:spMkLst>
            <pc:docMk/>
            <pc:sldMk cId="1847924347" sldId="267"/>
            <ac:spMk id="2" creationId="{C82D748C-4920-7F43-917B-AAD69E2BF5F3}"/>
          </ac:spMkLst>
        </pc:spChg>
        <pc:spChg chg="mod">
          <ac:chgData name="Jae Yun Kim" userId="0ceaca738552c257" providerId="LiveId" clId="{606B8B97-E50B-BA4C-8015-F9D1CB021A26}" dt="2020-03-22T08:15:15.130" v="4724" actId="20577"/>
          <ac:spMkLst>
            <pc:docMk/>
            <pc:sldMk cId="1847924347" sldId="267"/>
            <ac:spMk id="3" creationId="{4A831C94-2DE4-9745-A1F1-21BFFF8C988F}"/>
          </ac:spMkLst>
        </pc:spChg>
        <pc:spChg chg="add del mod">
          <ac:chgData name="Jae Yun Kim" userId="0ceaca738552c257" providerId="LiveId" clId="{606B8B97-E50B-BA4C-8015-F9D1CB021A26}" dt="2020-03-22T09:31:40.159" v="8926" actId="27636"/>
          <ac:spMkLst>
            <pc:docMk/>
            <pc:sldMk cId="1847924347" sldId="267"/>
            <ac:spMk id="5" creationId="{DABE479E-C91B-2243-BFCA-56277DC340EA}"/>
          </ac:spMkLst>
        </pc:spChg>
        <pc:graphicFrameChg chg="add del">
          <ac:chgData name="Jae Yun Kim" userId="0ceaca738552c257" providerId="LiveId" clId="{606B8B97-E50B-BA4C-8015-F9D1CB021A26}" dt="2020-03-22T08:08:39.459" v="4047"/>
          <ac:graphicFrameMkLst>
            <pc:docMk/>
            <pc:sldMk cId="1847924347" sldId="267"/>
            <ac:graphicFrameMk id="10" creationId="{26656F17-FF23-F44B-9A61-C8CF6CD11FE4}"/>
          </ac:graphicFrameMkLst>
        </pc:graphicFrameChg>
        <pc:picChg chg="add del mod">
          <ac:chgData name="Jae Yun Kim" userId="0ceaca738552c257" providerId="LiveId" clId="{606B8B97-E50B-BA4C-8015-F9D1CB021A26}" dt="2020-03-22T08:05:36.262" v="4027"/>
          <ac:picMkLst>
            <pc:docMk/>
            <pc:sldMk cId="1847924347" sldId="267"/>
            <ac:picMk id="7" creationId="{B9E2AF42-D797-7D45-B8B8-3F625D09DBD4}"/>
          </ac:picMkLst>
        </pc:picChg>
        <pc:picChg chg="add del mod">
          <ac:chgData name="Jae Yun Kim" userId="0ceaca738552c257" providerId="LiveId" clId="{606B8B97-E50B-BA4C-8015-F9D1CB021A26}" dt="2020-03-22T08:11:29.972" v="4268" actId="478"/>
          <ac:picMkLst>
            <pc:docMk/>
            <pc:sldMk cId="1847924347" sldId="267"/>
            <ac:picMk id="9" creationId="{0F8FAF31-FD52-7142-A3B3-2D3C9A0BBE5A}"/>
          </ac:picMkLst>
        </pc:picChg>
        <pc:picChg chg="add mod">
          <ac:chgData name="Jae Yun Kim" userId="0ceaca738552c257" providerId="LiveId" clId="{606B8B97-E50B-BA4C-8015-F9D1CB021A26}" dt="2020-03-22T08:11:59.186" v="4320" actId="1076"/>
          <ac:picMkLst>
            <pc:docMk/>
            <pc:sldMk cId="1847924347" sldId="267"/>
            <ac:picMk id="12" creationId="{222D163E-891A-F84B-80B1-82AEFFA3AEAF}"/>
          </ac:picMkLst>
        </pc:picChg>
        <pc:picChg chg="add mod">
          <ac:chgData name="Jae Yun Kim" userId="0ceaca738552c257" providerId="LiveId" clId="{606B8B97-E50B-BA4C-8015-F9D1CB021A26}" dt="2020-03-22T08:15:44.642" v="4730" actId="1076"/>
          <ac:picMkLst>
            <pc:docMk/>
            <pc:sldMk cId="1847924347" sldId="267"/>
            <ac:picMk id="14" creationId="{F3E08873-8D95-A743-83C0-F0E82E9CB22C}"/>
          </ac:picMkLst>
        </pc:picChg>
      </pc:sldChg>
      <pc:sldChg chg="addSp delSp modSp add">
        <pc:chgData name="Jae Yun Kim" userId="0ceaca738552c257" providerId="LiveId" clId="{606B8B97-E50B-BA4C-8015-F9D1CB021A26}" dt="2020-03-22T09:49:58.464" v="9221" actId="1035"/>
        <pc:sldMkLst>
          <pc:docMk/>
          <pc:sldMk cId="2671864213" sldId="268"/>
        </pc:sldMkLst>
        <pc:spChg chg="mod">
          <ac:chgData name="Jae Yun Kim" userId="0ceaca738552c257" providerId="LiveId" clId="{606B8B97-E50B-BA4C-8015-F9D1CB021A26}" dt="2020-03-22T07:05:52.787" v="3740" actId="20577"/>
          <ac:spMkLst>
            <pc:docMk/>
            <pc:sldMk cId="2671864213" sldId="268"/>
            <ac:spMk id="2" creationId="{7C1911AF-5A07-1D4C-AF8B-D3C5B94EDD93}"/>
          </ac:spMkLst>
        </pc:spChg>
        <pc:spChg chg="mod">
          <ac:chgData name="Jae Yun Kim" userId="0ceaca738552c257" providerId="LiveId" clId="{606B8B97-E50B-BA4C-8015-F9D1CB021A26}" dt="2020-03-22T09:47:55.371" v="9209" actId="20577"/>
          <ac:spMkLst>
            <pc:docMk/>
            <pc:sldMk cId="2671864213" sldId="268"/>
            <ac:spMk id="3" creationId="{B8B2D137-71AA-934A-8907-918A350A5F3F}"/>
          </ac:spMkLst>
        </pc:spChg>
        <pc:spChg chg="mod">
          <ac:chgData name="Jae Yun Kim" userId="0ceaca738552c257" providerId="LiveId" clId="{606B8B97-E50B-BA4C-8015-F9D1CB021A26}" dt="2020-03-22T09:29:04.979" v="8921" actId="27636"/>
          <ac:spMkLst>
            <pc:docMk/>
            <pc:sldMk cId="2671864213" sldId="268"/>
            <ac:spMk id="5" creationId="{B7CD2E53-CCAC-D542-88BC-5F79F87347E3}"/>
          </ac:spMkLst>
        </pc:spChg>
        <pc:spChg chg="add mod">
          <ac:chgData name="Jae Yun Kim" userId="0ceaca738552c257" providerId="LiveId" clId="{606B8B97-E50B-BA4C-8015-F9D1CB021A26}" dt="2020-03-22T09:40:48.859" v="9042" actId="12789"/>
          <ac:spMkLst>
            <pc:docMk/>
            <pc:sldMk cId="2671864213" sldId="268"/>
            <ac:spMk id="6" creationId="{C445ACD1-4403-F440-8902-A6AA24996764}"/>
          </ac:spMkLst>
        </pc:spChg>
        <pc:spChg chg="add mod">
          <ac:chgData name="Jae Yun Kim" userId="0ceaca738552c257" providerId="LiveId" clId="{606B8B97-E50B-BA4C-8015-F9D1CB021A26}" dt="2020-03-22T09:49:45.493" v="9218" actId="1076"/>
          <ac:spMkLst>
            <pc:docMk/>
            <pc:sldMk cId="2671864213" sldId="268"/>
            <ac:spMk id="7" creationId="{5F67ADAC-52E5-AF47-A687-2D400FB35052}"/>
          </ac:spMkLst>
        </pc:spChg>
        <pc:spChg chg="add del mod">
          <ac:chgData name="Jae Yun Kim" userId="0ceaca738552c257" providerId="LiveId" clId="{606B8B97-E50B-BA4C-8015-F9D1CB021A26}" dt="2020-03-22T09:36:02.253" v="8954" actId="478"/>
          <ac:spMkLst>
            <pc:docMk/>
            <pc:sldMk cId="2671864213" sldId="268"/>
            <ac:spMk id="9" creationId="{DC8BAB87-A008-F94A-98AD-F993C9E24337}"/>
          </ac:spMkLst>
        </pc:spChg>
        <pc:spChg chg="add mod">
          <ac:chgData name="Jae Yun Kim" userId="0ceaca738552c257" providerId="LiveId" clId="{606B8B97-E50B-BA4C-8015-F9D1CB021A26}" dt="2020-03-22T09:49:49.638" v="9219" actId="1076"/>
          <ac:spMkLst>
            <pc:docMk/>
            <pc:sldMk cId="2671864213" sldId="268"/>
            <ac:spMk id="10" creationId="{39572A25-0DC1-9945-9979-17C7405996F2}"/>
          </ac:spMkLst>
        </pc:spChg>
        <pc:spChg chg="add mod">
          <ac:chgData name="Jae Yun Kim" userId="0ceaca738552c257" providerId="LiveId" clId="{606B8B97-E50B-BA4C-8015-F9D1CB021A26}" dt="2020-03-22T09:40:56.725" v="9043" actId="1076"/>
          <ac:spMkLst>
            <pc:docMk/>
            <pc:sldMk cId="2671864213" sldId="268"/>
            <ac:spMk id="11" creationId="{EF899DEE-141C-6A42-98F9-A97762320391}"/>
          </ac:spMkLst>
        </pc:spChg>
        <pc:spChg chg="add mod">
          <ac:chgData name="Jae Yun Kim" userId="0ceaca738552c257" providerId="LiveId" clId="{606B8B97-E50B-BA4C-8015-F9D1CB021A26}" dt="2020-03-22T09:49:58.464" v="9221" actId="1035"/>
          <ac:spMkLst>
            <pc:docMk/>
            <pc:sldMk cId="2671864213" sldId="268"/>
            <ac:spMk id="14" creationId="{BBA8767A-F289-6144-9952-F0E143834530}"/>
          </ac:spMkLst>
        </pc:spChg>
        <pc:grpChg chg="add mod">
          <ac:chgData name="Jae Yun Kim" userId="0ceaca738552c257" providerId="LiveId" clId="{606B8B97-E50B-BA4C-8015-F9D1CB021A26}" dt="2020-03-22T09:40:48.859" v="9042" actId="12789"/>
          <ac:grpSpMkLst>
            <pc:docMk/>
            <pc:sldMk cId="2671864213" sldId="268"/>
            <ac:grpSpMk id="15" creationId="{B241C828-6E77-0B4C-A14A-F2B314A8BFA6}"/>
          </ac:grpSpMkLst>
        </pc:grpChg>
        <pc:picChg chg="add mod">
          <ac:chgData name="Jae Yun Kim" userId="0ceaca738552c257" providerId="LiveId" clId="{606B8B97-E50B-BA4C-8015-F9D1CB021A26}" dt="2020-03-22T09:49:49.638" v="9219" actId="1076"/>
          <ac:picMkLst>
            <pc:docMk/>
            <pc:sldMk cId="2671864213" sldId="268"/>
            <ac:picMk id="8" creationId="{AF78A552-A083-6641-83CF-5160B5D35555}"/>
          </ac:picMkLst>
        </pc:picChg>
        <pc:cxnChg chg="add mod">
          <ac:chgData name="Jae Yun Kim" userId="0ceaca738552c257" providerId="LiveId" clId="{606B8B97-E50B-BA4C-8015-F9D1CB021A26}" dt="2020-03-22T09:39:44.054" v="9037" actId="164"/>
          <ac:cxnSpMkLst>
            <pc:docMk/>
            <pc:sldMk cId="2671864213" sldId="268"/>
            <ac:cxnSpMk id="13" creationId="{EA5948DE-7574-F745-B042-995B3405FA4C}"/>
          </ac:cxnSpMkLst>
        </pc:cxnChg>
      </pc:sldChg>
      <pc:sldChg chg="addSp delSp modSp add">
        <pc:chgData name="Jae Yun Kim" userId="0ceaca738552c257" providerId="LiveId" clId="{606B8B97-E50B-BA4C-8015-F9D1CB021A26}" dt="2020-03-22T07:09:37.860" v="3778" actId="15"/>
        <pc:sldMkLst>
          <pc:docMk/>
          <pc:sldMk cId="2067558058" sldId="269"/>
        </pc:sldMkLst>
        <pc:spChg chg="mod">
          <ac:chgData name="Jae Yun Kim" userId="0ceaca738552c257" providerId="LiveId" clId="{606B8B97-E50B-BA4C-8015-F9D1CB021A26}" dt="2020-03-22T07:09:37.860" v="3778" actId="15"/>
          <ac:spMkLst>
            <pc:docMk/>
            <pc:sldMk cId="2067558058" sldId="269"/>
            <ac:spMk id="3" creationId="{575EA2D8-FB92-1A44-BB27-FD818544CB6D}"/>
          </ac:spMkLst>
        </pc:spChg>
        <pc:spChg chg="add del mod">
          <ac:chgData name="Jae Yun Kim" userId="0ceaca738552c257" providerId="LiveId" clId="{606B8B97-E50B-BA4C-8015-F9D1CB021A26}" dt="2020-03-22T07:09:32.577" v="3776"/>
          <ac:spMkLst>
            <pc:docMk/>
            <pc:sldMk cId="2067558058" sldId="269"/>
            <ac:spMk id="6" creationId="{BDF02BE4-D8E6-A442-9770-EF127E56A70C}"/>
          </ac:spMkLst>
        </pc:spChg>
        <pc:spChg chg="add del mod">
          <ac:chgData name="Jae Yun Kim" userId="0ceaca738552c257" providerId="LiveId" clId="{606B8B97-E50B-BA4C-8015-F9D1CB021A26}" dt="2020-03-22T07:09:32.577" v="3776"/>
          <ac:spMkLst>
            <pc:docMk/>
            <pc:sldMk cId="2067558058" sldId="269"/>
            <ac:spMk id="7" creationId="{04D0EC3D-9F93-444A-AFE5-F31A52DF7E09}"/>
          </ac:spMkLst>
        </pc:spChg>
        <pc:spChg chg="add del mod">
          <ac:chgData name="Jae Yun Kim" userId="0ceaca738552c257" providerId="LiveId" clId="{606B8B97-E50B-BA4C-8015-F9D1CB021A26}" dt="2020-03-22T07:09:32.577" v="3776"/>
          <ac:spMkLst>
            <pc:docMk/>
            <pc:sldMk cId="2067558058" sldId="269"/>
            <ac:spMk id="8" creationId="{073DBC32-1DE0-BA4D-BEA5-B37856DEDF37}"/>
          </ac:spMkLst>
        </pc:spChg>
        <pc:spChg chg="add del mod">
          <ac:chgData name="Jae Yun Kim" userId="0ceaca738552c257" providerId="LiveId" clId="{606B8B97-E50B-BA4C-8015-F9D1CB021A26}" dt="2020-03-22T07:09:32.577" v="3776"/>
          <ac:spMkLst>
            <pc:docMk/>
            <pc:sldMk cId="2067558058" sldId="269"/>
            <ac:spMk id="9" creationId="{A3D88A37-F742-3240-BEB2-5CEF1B0DF92E}"/>
          </ac:spMkLst>
        </pc:spChg>
      </pc:sldChg>
      <pc:sldChg chg="del">
        <pc:chgData name="Jae Yun Kim" userId="0ceaca738552c257" providerId="LiveId" clId="{606B8B97-E50B-BA4C-8015-F9D1CB021A26}" dt="2020-03-22T05:18:15.712" v="0" actId="2696"/>
        <pc:sldMkLst>
          <pc:docMk/>
          <pc:sldMk cId="1405390125" sldId="270"/>
        </pc:sldMkLst>
      </pc:sldChg>
      <pc:sldChg chg="del">
        <pc:chgData name="Jae Yun Kim" userId="0ceaca738552c257" providerId="LiveId" clId="{606B8B97-E50B-BA4C-8015-F9D1CB021A26}" dt="2020-03-22T05:18:15.754" v="1" actId="2696"/>
        <pc:sldMkLst>
          <pc:docMk/>
          <pc:sldMk cId="3216403475" sldId="271"/>
        </pc:sldMkLst>
      </pc:sldChg>
      <pc:sldChg chg="del">
        <pc:chgData name="Jae Yun Kim" userId="0ceaca738552c257" providerId="LiveId" clId="{606B8B97-E50B-BA4C-8015-F9D1CB021A26}" dt="2020-03-22T05:18:16.057" v="2" actId="2696"/>
        <pc:sldMkLst>
          <pc:docMk/>
          <pc:sldMk cId="1156848910" sldId="272"/>
        </pc:sldMkLst>
      </pc:sldChg>
      <pc:sldChg chg="del">
        <pc:chgData name="Jae Yun Kim" userId="0ceaca738552c257" providerId="LiveId" clId="{606B8B97-E50B-BA4C-8015-F9D1CB021A26}" dt="2020-03-22T05:18:16.541" v="8" actId="2696"/>
        <pc:sldMkLst>
          <pc:docMk/>
          <pc:sldMk cId="2825144465" sldId="273"/>
        </pc:sldMkLst>
      </pc:sldChg>
      <pc:sldChg chg="addSp delSp modSp add">
        <pc:chgData name="Jae Yun Kim" userId="0ceaca738552c257" providerId="LiveId" clId="{606B8B97-E50B-BA4C-8015-F9D1CB021A26}" dt="2020-03-22T09:50:53.934" v="9228" actId="255"/>
        <pc:sldMkLst>
          <pc:docMk/>
          <pc:sldMk cId="614649057" sldId="275"/>
        </pc:sldMkLst>
        <pc:spChg chg="mod">
          <ac:chgData name="Jae Yun Kim" userId="0ceaca738552c257" providerId="LiveId" clId="{606B8B97-E50B-BA4C-8015-F9D1CB021A26}" dt="2020-03-22T09:50:53.934" v="9228" actId="255"/>
          <ac:spMkLst>
            <pc:docMk/>
            <pc:sldMk cId="614649057" sldId="275"/>
            <ac:spMk id="2" creationId="{BD8B99ED-8B14-934E-9840-35ABED5BFA24}"/>
          </ac:spMkLst>
        </pc:spChg>
        <pc:spChg chg="add del mod">
          <ac:chgData name="Jae Yun Kim" userId="0ceaca738552c257" providerId="LiveId" clId="{606B8B97-E50B-BA4C-8015-F9D1CB021A26}" dt="2020-03-22T07:11:07.257" v="3794"/>
          <ac:spMkLst>
            <pc:docMk/>
            <pc:sldMk cId="614649057" sldId="275"/>
            <ac:spMk id="3" creationId="{EDB8EE9D-DDCC-3F45-B8FE-4D6D0A1A8303}"/>
          </ac:spMkLst>
        </pc:spChg>
        <pc:spChg chg="add del mod">
          <ac:chgData name="Jae Yun Kim" userId="0ceaca738552c257" providerId="LiveId" clId="{606B8B97-E50B-BA4C-8015-F9D1CB021A26}" dt="2020-03-22T07:11:07.257" v="3794"/>
          <ac:spMkLst>
            <pc:docMk/>
            <pc:sldMk cId="614649057" sldId="275"/>
            <ac:spMk id="4" creationId="{26A1ED84-FDB4-AB4B-A7E9-0A7FAB183B04}"/>
          </ac:spMkLst>
        </pc:spChg>
        <pc:spChg chg="mod">
          <ac:chgData name="Jae Yun Kim" userId="0ceaca738552c257" providerId="LiveId" clId="{606B8B97-E50B-BA4C-8015-F9D1CB021A26}" dt="2020-03-22T07:16:11.705" v="3952" actId="20577"/>
          <ac:spMkLst>
            <pc:docMk/>
            <pc:sldMk cId="614649057" sldId="275"/>
            <ac:spMk id="6" creationId="{8378E9EB-6124-E446-A418-07258C5CC319}"/>
          </ac:spMkLst>
        </pc:spChg>
        <pc:spChg chg="add del mod">
          <ac:chgData name="Jae Yun Kim" userId="0ceaca738552c257" providerId="LiveId" clId="{606B8B97-E50B-BA4C-8015-F9D1CB021A26}" dt="2020-03-22T07:11:07.257" v="3794"/>
          <ac:spMkLst>
            <pc:docMk/>
            <pc:sldMk cId="614649057" sldId="275"/>
            <ac:spMk id="54" creationId="{5F8F4604-54A4-0949-8AE4-94CEE6CBC51D}"/>
          </ac:spMkLst>
        </pc:spChg>
        <pc:spChg chg="add del mod">
          <ac:chgData name="Jae Yun Kim" userId="0ceaca738552c257" providerId="LiveId" clId="{606B8B97-E50B-BA4C-8015-F9D1CB021A26}" dt="2020-03-22T07:11:08.071" v="3795"/>
          <ac:spMkLst>
            <pc:docMk/>
            <pc:sldMk cId="614649057" sldId="275"/>
            <ac:spMk id="55" creationId="{D21CD6A2-A06A-5E48-AAE3-AB19BB8897E5}"/>
          </ac:spMkLst>
        </pc:spChg>
        <pc:spChg chg="add del mod">
          <ac:chgData name="Jae Yun Kim" userId="0ceaca738552c257" providerId="LiveId" clId="{606B8B97-E50B-BA4C-8015-F9D1CB021A26}" dt="2020-03-22T07:11:08.071" v="3795"/>
          <ac:spMkLst>
            <pc:docMk/>
            <pc:sldMk cId="614649057" sldId="275"/>
            <ac:spMk id="56" creationId="{ADE258D3-C899-D04E-AC46-F4C42CD69D30}"/>
          </ac:spMkLst>
        </pc:spChg>
        <pc:spChg chg="add del mod">
          <ac:chgData name="Jae Yun Kim" userId="0ceaca738552c257" providerId="LiveId" clId="{606B8B97-E50B-BA4C-8015-F9D1CB021A26}" dt="2020-03-22T07:11:08.071" v="3795"/>
          <ac:spMkLst>
            <pc:docMk/>
            <pc:sldMk cId="614649057" sldId="275"/>
            <ac:spMk id="57" creationId="{D97AE97D-58B1-6B4E-9BC8-23486E89C0EC}"/>
          </ac:spMkLst>
        </pc:spChg>
        <pc:spChg chg="add del mod">
          <ac:chgData name="Jae Yun Kim" userId="0ceaca738552c257" providerId="LiveId" clId="{606B8B97-E50B-BA4C-8015-F9D1CB021A26}" dt="2020-03-22T09:50:37.624" v="9224"/>
          <ac:spMkLst>
            <pc:docMk/>
            <pc:sldMk cId="614649057" sldId="275"/>
            <ac:spMk id="58" creationId="{0FD1CB77-299A-6242-A9EE-4B6D566A751F}"/>
          </ac:spMkLst>
        </pc:spChg>
        <pc:spChg chg="add del mod">
          <ac:chgData name="Jae Yun Kim" userId="0ceaca738552c257" providerId="LiveId" clId="{606B8B97-E50B-BA4C-8015-F9D1CB021A26}" dt="2020-03-22T09:50:37.624" v="9224"/>
          <ac:spMkLst>
            <pc:docMk/>
            <pc:sldMk cId="614649057" sldId="275"/>
            <ac:spMk id="59" creationId="{6A1CA5FB-C587-4F44-B921-902A9A1BF861}"/>
          </ac:spMkLst>
        </pc:spChg>
        <pc:spChg chg="add del mod">
          <ac:chgData name="Jae Yun Kim" userId="0ceaca738552c257" providerId="LiveId" clId="{606B8B97-E50B-BA4C-8015-F9D1CB021A26}" dt="2020-03-22T09:50:37.624" v="9224"/>
          <ac:spMkLst>
            <pc:docMk/>
            <pc:sldMk cId="614649057" sldId="275"/>
            <ac:spMk id="60" creationId="{98FB5A3E-09F1-2A40-93CA-39EC2BE9B639}"/>
          </ac:spMkLst>
        </pc:spChg>
        <pc:spChg chg="add del mod">
          <ac:chgData name="Jae Yun Kim" userId="0ceaca738552c257" providerId="LiveId" clId="{606B8B97-E50B-BA4C-8015-F9D1CB021A26}" dt="2020-03-22T09:50:47.883" v="9226"/>
          <ac:spMkLst>
            <pc:docMk/>
            <pc:sldMk cId="614649057" sldId="275"/>
            <ac:spMk id="61" creationId="{A97C74D4-90BB-8847-BFAA-9752E04DA39C}"/>
          </ac:spMkLst>
        </pc:spChg>
        <pc:spChg chg="add del mod">
          <ac:chgData name="Jae Yun Kim" userId="0ceaca738552c257" providerId="LiveId" clId="{606B8B97-E50B-BA4C-8015-F9D1CB021A26}" dt="2020-03-22T09:50:47.883" v="9226"/>
          <ac:spMkLst>
            <pc:docMk/>
            <pc:sldMk cId="614649057" sldId="275"/>
            <ac:spMk id="62" creationId="{F7EDF1FA-FB92-3C43-82D6-71B342C3FA57}"/>
          </ac:spMkLst>
        </pc:spChg>
        <pc:spChg chg="add del mod">
          <ac:chgData name="Jae Yun Kim" userId="0ceaca738552c257" providerId="LiveId" clId="{606B8B97-E50B-BA4C-8015-F9D1CB021A26}" dt="2020-03-22T09:50:47.883" v="9226"/>
          <ac:spMkLst>
            <pc:docMk/>
            <pc:sldMk cId="614649057" sldId="275"/>
            <ac:spMk id="63" creationId="{F0AF4742-BA98-8349-A3FD-CF3C5C2A7CE0}"/>
          </ac:spMkLst>
        </pc:spChg>
      </pc:sldChg>
      <pc:sldChg chg="addSp delSp modSp add">
        <pc:chgData name="Jae Yun Kim" userId="0ceaca738552c257" providerId="LiveId" clId="{606B8B97-E50B-BA4C-8015-F9D1CB021A26}" dt="2020-03-22T07:16:16.788" v="3953"/>
        <pc:sldMkLst>
          <pc:docMk/>
          <pc:sldMk cId="828390276" sldId="276"/>
        </pc:sldMkLst>
        <pc:spChg chg="mod">
          <ac:chgData name="Jae Yun Kim" userId="0ceaca738552c257" providerId="LiveId" clId="{606B8B97-E50B-BA4C-8015-F9D1CB021A26}" dt="2020-03-22T07:11:08.204" v="3797" actId="27636"/>
          <ac:spMkLst>
            <pc:docMk/>
            <pc:sldMk cId="828390276" sldId="276"/>
            <ac:spMk id="2" creationId="{BD8B99ED-8B14-934E-9840-35ABED5BFA24}"/>
          </ac:spMkLst>
        </pc:spChg>
        <pc:spChg chg="add del mod">
          <ac:chgData name="Jae Yun Kim" userId="0ceaca738552c257" providerId="LiveId" clId="{606B8B97-E50B-BA4C-8015-F9D1CB021A26}" dt="2020-03-22T07:11:07.257" v="3794"/>
          <ac:spMkLst>
            <pc:docMk/>
            <pc:sldMk cId="828390276" sldId="276"/>
            <ac:spMk id="3" creationId="{07E55644-304A-1C44-AEBB-7DBD35B4BA9C}"/>
          </ac:spMkLst>
        </pc:spChg>
        <pc:spChg chg="add del mod">
          <ac:chgData name="Jae Yun Kim" userId="0ceaca738552c257" providerId="LiveId" clId="{606B8B97-E50B-BA4C-8015-F9D1CB021A26}" dt="2020-03-22T07:11:07.257" v="3794"/>
          <ac:spMkLst>
            <pc:docMk/>
            <pc:sldMk cId="828390276" sldId="276"/>
            <ac:spMk id="4" creationId="{F3EDAEF4-6469-D845-A99B-B2211E76C093}"/>
          </ac:spMkLst>
        </pc:spChg>
        <pc:spChg chg="mod">
          <ac:chgData name="Jae Yun Kim" userId="0ceaca738552c257" providerId="LiveId" clId="{606B8B97-E50B-BA4C-8015-F9D1CB021A26}" dt="2020-03-22T07:16:16.788" v="3953"/>
          <ac:spMkLst>
            <pc:docMk/>
            <pc:sldMk cId="828390276" sldId="276"/>
            <ac:spMk id="6" creationId="{8378E9EB-6124-E446-A418-07258C5CC319}"/>
          </ac:spMkLst>
        </pc:spChg>
        <pc:spChg chg="add del mod">
          <ac:chgData name="Jae Yun Kim" userId="0ceaca738552c257" providerId="LiveId" clId="{606B8B97-E50B-BA4C-8015-F9D1CB021A26}" dt="2020-03-22T07:11:07.257" v="3794"/>
          <ac:spMkLst>
            <pc:docMk/>
            <pc:sldMk cId="828390276" sldId="276"/>
            <ac:spMk id="57" creationId="{7584AEF3-D192-4444-8686-D621376B464B}"/>
          </ac:spMkLst>
        </pc:spChg>
        <pc:spChg chg="add del mod">
          <ac:chgData name="Jae Yun Kim" userId="0ceaca738552c257" providerId="LiveId" clId="{606B8B97-E50B-BA4C-8015-F9D1CB021A26}" dt="2020-03-22T07:11:08.071" v="3795"/>
          <ac:spMkLst>
            <pc:docMk/>
            <pc:sldMk cId="828390276" sldId="276"/>
            <ac:spMk id="58" creationId="{5F760D32-E0D6-0342-A5C4-29D0BBACB25A}"/>
          </ac:spMkLst>
        </pc:spChg>
        <pc:spChg chg="add del mod">
          <ac:chgData name="Jae Yun Kim" userId="0ceaca738552c257" providerId="LiveId" clId="{606B8B97-E50B-BA4C-8015-F9D1CB021A26}" dt="2020-03-22T07:11:08.071" v="3795"/>
          <ac:spMkLst>
            <pc:docMk/>
            <pc:sldMk cId="828390276" sldId="276"/>
            <ac:spMk id="59" creationId="{221C6CA8-AC08-8E4D-9004-1A7A54C9229C}"/>
          </ac:spMkLst>
        </pc:spChg>
        <pc:spChg chg="add del mod">
          <ac:chgData name="Jae Yun Kim" userId="0ceaca738552c257" providerId="LiveId" clId="{606B8B97-E50B-BA4C-8015-F9D1CB021A26}" dt="2020-03-22T07:11:08.071" v="3795"/>
          <ac:spMkLst>
            <pc:docMk/>
            <pc:sldMk cId="828390276" sldId="276"/>
            <ac:spMk id="60" creationId="{33A6916E-57ED-EF45-BF7B-E036404F6D1F}"/>
          </ac:spMkLst>
        </pc:spChg>
      </pc:sldChg>
      <pc:sldChg chg="addSp delSp modSp add">
        <pc:chgData name="Jae Yun Kim" userId="0ceaca738552c257" providerId="LiveId" clId="{606B8B97-E50B-BA4C-8015-F9D1CB021A26}" dt="2020-03-22T07:16:19.018" v="3954"/>
        <pc:sldMkLst>
          <pc:docMk/>
          <pc:sldMk cId="739834565" sldId="277"/>
        </pc:sldMkLst>
        <pc:spChg chg="mod">
          <ac:chgData name="Jae Yun Kim" userId="0ceaca738552c257" providerId="LiveId" clId="{606B8B97-E50B-BA4C-8015-F9D1CB021A26}" dt="2020-03-22T07:11:08.233" v="3798" actId="27636"/>
          <ac:spMkLst>
            <pc:docMk/>
            <pc:sldMk cId="739834565" sldId="277"/>
            <ac:spMk id="2" creationId="{BD8B99ED-8B14-934E-9840-35ABED5BFA24}"/>
          </ac:spMkLst>
        </pc:spChg>
        <pc:spChg chg="add del mod">
          <ac:chgData name="Jae Yun Kim" userId="0ceaca738552c257" providerId="LiveId" clId="{606B8B97-E50B-BA4C-8015-F9D1CB021A26}" dt="2020-03-22T07:11:07.257" v="3794"/>
          <ac:spMkLst>
            <pc:docMk/>
            <pc:sldMk cId="739834565" sldId="277"/>
            <ac:spMk id="3" creationId="{229F4194-A378-4246-960E-70E4CB090099}"/>
          </ac:spMkLst>
        </pc:spChg>
        <pc:spChg chg="add del mod">
          <ac:chgData name="Jae Yun Kim" userId="0ceaca738552c257" providerId="LiveId" clId="{606B8B97-E50B-BA4C-8015-F9D1CB021A26}" dt="2020-03-22T07:11:07.257" v="3794"/>
          <ac:spMkLst>
            <pc:docMk/>
            <pc:sldMk cId="739834565" sldId="277"/>
            <ac:spMk id="4" creationId="{497C9CEE-6E26-FF40-99A2-1C094F15A9F5}"/>
          </ac:spMkLst>
        </pc:spChg>
        <pc:spChg chg="mod">
          <ac:chgData name="Jae Yun Kim" userId="0ceaca738552c257" providerId="LiveId" clId="{606B8B97-E50B-BA4C-8015-F9D1CB021A26}" dt="2020-03-22T07:16:19.018" v="3954"/>
          <ac:spMkLst>
            <pc:docMk/>
            <pc:sldMk cId="739834565" sldId="277"/>
            <ac:spMk id="6" creationId="{8378E9EB-6124-E446-A418-07258C5CC319}"/>
          </ac:spMkLst>
        </pc:spChg>
        <pc:spChg chg="add del mod">
          <ac:chgData name="Jae Yun Kim" userId="0ceaca738552c257" providerId="LiveId" clId="{606B8B97-E50B-BA4C-8015-F9D1CB021A26}" dt="2020-03-22T07:11:07.257" v="3794"/>
          <ac:spMkLst>
            <pc:docMk/>
            <pc:sldMk cId="739834565" sldId="277"/>
            <ac:spMk id="63" creationId="{1E83434F-D232-4C41-8662-7CC4E796B605}"/>
          </ac:spMkLst>
        </pc:spChg>
        <pc:spChg chg="add del mod">
          <ac:chgData name="Jae Yun Kim" userId="0ceaca738552c257" providerId="LiveId" clId="{606B8B97-E50B-BA4C-8015-F9D1CB021A26}" dt="2020-03-22T07:11:08.071" v="3795"/>
          <ac:spMkLst>
            <pc:docMk/>
            <pc:sldMk cId="739834565" sldId="277"/>
            <ac:spMk id="64" creationId="{F0EA8B02-0517-B844-9096-0CAD8728A197}"/>
          </ac:spMkLst>
        </pc:spChg>
        <pc:spChg chg="add del mod">
          <ac:chgData name="Jae Yun Kim" userId="0ceaca738552c257" providerId="LiveId" clId="{606B8B97-E50B-BA4C-8015-F9D1CB021A26}" dt="2020-03-22T07:11:08.071" v="3795"/>
          <ac:spMkLst>
            <pc:docMk/>
            <pc:sldMk cId="739834565" sldId="277"/>
            <ac:spMk id="65" creationId="{6354107A-5B3B-B744-A134-C72F8B29E910}"/>
          </ac:spMkLst>
        </pc:spChg>
        <pc:spChg chg="add del mod">
          <ac:chgData name="Jae Yun Kim" userId="0ceaca738552c257" providerId="LiveId" clId="{606B8B97-E50B-BA4C-8015-F9D1CB021A26}" dt="2020-03-22T07:11:08.071" v="3795"/>
          <ac:spMkLst>
            <pc:docMk/>
            <pc:sldMk cId="739834565" sldId="277"/>
            <ac:spMk id="66" creationId="{1E2E29CD-A966-424C-ADC0-32B0A791D96E}"/>
          </ac:spMkLst>
        </pc:spChg>
      </pc:sldChg>
      <pc:sldChg chg="addSp delSp modSp add">
        <pc:chgData name="Jae Yun Kim" userId="0ceaca738552c257" providerId="LiveId" clId="{606B8B97-E50B-BA4C-8015-F9D1CB021A26}" dt="2020-03-22T07:16:21.061" v="3955"/>
        <pc:sldMkLst>
          <pc:docMk/>
          <pc:sldMk cId="3051379263" sldId="278"/>
        </pc:sldMkLst>
        <pc:spChg chg="mod">
          <ac:chgData name="Jae Yun Kim" userId="0ceaca738552c257" providerId="LiveId" clId="{606B8B97-E50B-BA4C-8015-F9D1CB021A26}" dt="2020-03-22T07:11:08.247" v="3799" actId="27636"/>
          <ac:spMkLst>
            <pc:docMk/>
            <pc:sldMk cId="3051379263" sldId="278"/>
            <ac:spMk id="2" creationId="{BD8B99ED-8B14-934E-9840-35ABED5BFA24}"/>
          </ac:spMkLst>
        </pc:spChg>
        <pc:spChg chg="add del mod">
          <ac:chgData name="Jae Yun Kim" userId="0ceaca738552c257" providerId="LiveId" clId="{606B8B97-E50B-BA4C-8015-F9D1CB021A26}" dt="2020-03-22T07:11:07.257" v="3794"/>
          <ac:spMkLst>
            <pc:docMk/>
            <pc:sldMk cId="3051379263" sldId="278"/>
            <ac:spMk id="3" creationId="{93E17B58-6E1F-0040-892D-B16C045F4E78}"/>
          </ac:spMkLst>
        </pc:spChg>
        <pc:spChg chg="add del mod">
          <ac:chgData name="Jae Yun Kim" userId="0ceaca738552c257" providerId="LiveId" clId="{606B8B97-E50B-BA4C-8015-F9D1CB021A26}" dt="2020-03-22T07:11:07.257" v="3794"/>
          <ac:spMkLst>
            <pc:docMk/>
            <pc:sldMk cId="3051379263" sldId="278"/>
            <ac:spMk id="4" creationId="{60AC8208-2C9C-074B-97C8-A2305A1A7E76}"/>
          </ac:spMkLst>
        </pc:spChg>
        <pc:spChg chg="mod">
          <ac:chgData name="Jae Yun Kim" userId="0ceaca738552c257" providerId="LiveId" clId="{606B8B97-E50B-BA4C-8015-F9D1CB021A26}" dt="2020-03-22T07:16:21.061" v="3955"/>
          <ac:spMkLst>
            <pc:docMk/>
            <pc:sldMk cId="3051379263" sldId="278"/>
            <ac:spMk id="6" creationId="{8378E9EB-6124-E446-A418-07258C5CC319}"/>
          </ac:spMkLst>
        </pc:spChg>
        <pc:spChg chg="add del mod">
          <ac:chgData name="Jae Yun Kim" userId="0ceaca738552c257" providerId="LiveId" clId="{606B8B97-E50B-BA4C-8015-F9D1CB021A26}" dt="2020-03-22T07:11:07.257" v="3794"/>
          <ac:spMkLst>
            <pc:docMk/>
            <pc:sldMk cId="3051379263" sldId="278"/>
            <ac:spMk id="66" creationId="{CA12F5CC-8E7B-1A47-8B5B-E80DF52BED7D}"/>
          </ac:spMkLst>
        </pc:spChg>
        <pc:spChg chg="add del mod">
          <ac:chgData name="Jae Yun Kim" userId="0ceaca738552c257" providerId="LiveId" clId="{606B8B97-E50B-BA4C-8015-F9D1CB021A26}" dt="2020-03-22T07:11:08.071" v="3795"/>
          <ac:spMkLst>
            <pc:docMk/>
            <pc:sldMk cId="3051379263" sldId="278"/>
            <ac:spMk id="69" creationId="{FEDEBB23-1970-5840-96B5-D2E2E6962594}"/>
          </ac:spMkLst>
        </pc:spChg>
        <pc:spChg chg="add del mod">
          <ac:chgData name="Jae Yun Kim" userId="0ceaca738552c257" providerId="LiveId" clId="{606B8B97-E50B-BA4C-8015-F9D1CB021A26}" dt="2020-03-22T07:11:08.071" v="3795"/>
          <ac:spMkLst>
            <pc:docMk/>
            <pc:sldMk cId="3051379263" sldId="278"/>
            <ac:spMk id="70" creationId="{EAA3D433-8CCA-D446-B4A8-5E96A1AD65E3}"/>
          </ac:spMkLst>
        </pc:spChg>
        <pc:spChg chg="add del mod">
          <ac:chgData name="Jae Yun Kim" userId="0ceaca738552c257" providerId="LiveId" clId="{606B8B97-E50B-BA4C-8015-F9D1CB021A26}" dt="2020-03-22T07:11:08.071" v="3795"/>
          <ac:spMkLst>
            <pc:docMk/>
            <pc:sldMk cId="3051379263" sldId="278"/>
            <ac:spMk id="71" creationId="{50BA2583-C922-E44D-BEE1-87EBB1B08AC4}"/>
          </ac:spMkLst>
        </pc:spChg>
      </pc:sldChg>
      <pc:sldChg chg="addSp delSp modSp add">
        <pc:chgData name="Jae Yun Kim" userId="0ceaca738552c257" providerId="LiveId" clId="{606B8B97-E50B-BA4C-8015-F9D1CB021A26}" dt="2020-03-22T07:11:08.300" v="3800" actId="27636"/>
        <pc:sldMkLst>
          <pc:docMk/>
          <pc:sldMk cId="2250145435" sldId="279"/>
        </pc:sldMkLst>
        <pc:spChg chg="mod">
          <ac:chgData name="Jae Yun Kim" userId="0ceaca738552c257" providerId="LiveId" clId="{606B8B97-E50B-BA4C-8015-F9D1CB021A26}" dt="2020-03-22T07:11:08.300" v="3800" actId="27636"/>
          <ac:spMkLst>
            <pc:docMk/>
            <pc:sldMk cId="2250145435" sldId="279"/>
            <ac:spMk id="2" creationId="{BD8B99ED-8B14-934E-9840-35ABED5BFA24}"/>
          </ac:spMkLst>
        </pc:spChg>
        <pc:spChg chg="add del mod">
          <ac:chgData name="Jae Yun Kim" userId="0ceaca738552c257" providerId="LiveId" clId="{606B8B97-E50B-BA4C-8015-F9D1CB021A26}" dt="2020-03-22T07:11:07.257" v="3794"/>
          <ac:spMkLst>
            <pc:docMk/>
            <pc:sldMk cId="2250145435" sldId="279"/>
            <ac:spMk id="3" creationId="{AC02EE60-245A-F94A-85B4-4C0312276FF3}"/>
          </ac:spMkLst>
        </pc:spChg>
        <pc:spChg chg="add del mod">
          <ac:chgData name="Jae Yun Kim" userId="0ceaca738552c257" providerId="LiveId" clId="{606B8B97-E50B-BA4C-8015-F9D1CB021A26}" dt="2020-03-22T07:11:07.257" v="3794"/>
          <ac:spMkLst>
            <pc:docMk/>
            <pc:sldMk cId="2250145435" sldId="279"/>
            <ac:spMk id="4" creationId="{F21B09BC-C7F7-FA4F-8471-C2C25E2CEB52}"/>
          </ac:spMkLst>
        </pc:spChg>
        <pc:spChg chg="add del mod">
          <ac:chgData name="Jae Yun Kim" userId="0ceaca738552c257" providerId="LiveId" clId="{606B8B97-E50B-BA4C-8015-F9D1CB021A26}" dt="2020-03-22T07:11:07.257" v="3794"/>
          <ac:spMkLst>
            <pc:docMk/>
            <pc:sldMk cId="2250145435" sldId="279"/>
            <ac:spMk id="5" creationId="{99FDD297-2F38-364C-A72C-F4441C862DBC}"/>
          </ac:spMkLst>
        </pc:spChg>
        <pc:spChg chg="add del mod">
          <ac:chgData name="Jae Yun Kim" userId="0ceaca738552c257" providerId="LiveId" clId="{606B8B97-E50B-BA4C-8015-F9D1CB021A26}" dt="2020-03-22T07:11:08.071" v="3795"/>
          <ac:spMkLst>
            <pc:docMk/>
            <pc:sldMk cId="2250145435" sldId="279"/>
            <ac:spMk id="8" creationId="{E039F7C0-FFB7-1549-8772-8D44D9773765}"/>
          </ac:spMkLst>
        </pc:spChg>
        <pc:spChg chg="add del mod">
          <ac:chgData name="Jae Yun Kim" userId="0ceaca738552c257" providerId="LiveId" clId="{606B8B97-E50B-BA4C-8015-F9D1CB021A26}" dt="2020-03-22T07:11:08.071" v="3795"/>
          <ac:spMkLst>
            <pc:docMk/>
            <pc:sldMk cId="2250145435" sldId="279"/>
            <ac:spMk id="66" creationId="{09D5D130-7296-844D-A301-1A4B8453B837}"/>
          </ac:spMkLst>
        </pc:spChg>
        <pc:spChg chg="add del mod">
          <ac:chgData name="Jae Yun Kim" userId="0ceaca738552c257" providerId="LiveId" clId="{606B8B97-E50B-BA4C-8015-F9D1CB021A26}" dt="2020-03-22T07:11:08.071" v="3795"/>
          <ac:spMkLst>
            <pc:docMk/>
            <pc:sldMk cId="2250145435" sldId="279"/>
            <ac:spMk id="71" creationId="{5F0D09EE-AF2A-234A-A2A9-794871E24F01}"/>
          </ac:spMkLst>
        </pc:spChg>
      </pc:sldChg>
      <pc:sldChg chg="del">
        <pc:chgData name="Jae Yun Kim" userId="0ceaca738552c257" providerId="LiveId" clId="{606B8B97-E50B-BA4C-8015-F9D1CB021A26}" dt="2020-03-22T05:18:16.753" v="12" actId="2696"/>
        <pc:sldMkLst>
          <pc:docMk/>
          <pc:sldMk cId="1763717926" sldId="280"/>
        </pc:sldMkLst>
      </pc:sldChg>
      <pc:sldChg chg="addSp delSp modSp add">
        <pc:chgData name="Jae Yun Kim" userId="0ceaca738552c257" providerId="LiveId" clId="{606B8B97-E50B-BA4C-8015-F9D1CB021A26}" dt="2020-03-22T07:11:08.343" v="3801" actId="27636"/>
        <pc:sldMkLst>
          <pc:docMk/>
          <pc:sldMk cId="717107031" sldId="281"/>
        </pc:sldMkLst>
        <pc:spChg chg="mod">
          <ac:chgData name="Jae Yun Kim" userId="0ceaca738552c257" providerId="LiveId" clId="{606B8B97-E50B-BA4C-8015-F9D1CB021A26}" dt="2020-03-22T07:11:08.343" v="3801" actId="27636"/>
          <ac:spMkLst>
            <pc:docMk/>
            <pc:sldMk cId="717107031" sldId="281"/>
            <ac:spMk id="2" creationId="{BD8B99ED-8B14-934E-9840-35ABED5BFA24}"/>
          </ac:spMkLst>
        </pc:spChg>
        <pc:spChg chg="add del mod">
          <ac:chgData name="Jae Yun Kim" userId="0ceaca738552c257" providerId="LiveId" clId="{606B8B97-E50B-BA4C-8015-F9D1CB021A26}" dt="2020-03-22T07:11:07.257" v="3794"/>
          <ac:spMkLst>
            <pc:docMk/>
            <pc:sldMk cId="717107031" sldId="281"/>
            <ac:spMk id="3" creationId="{144E134E-B96B-F74E-8083-BFABE3C540A6}"/>
          </ac:spMkLst>
        </pc:spChg>
        <pc:spChg chg="add del mod">
          <ac:chgData name="Jae Yun Kim" userId="0ceaca738552c257" providerId="LiveId" clId="{606B8B97-E50B-BA4C-8015-F9D1CB021A26}" dt="2020-03-22T07:11:07.257" v="3794"/>
          <ac:spMkLst>
            <pc:docMk/>
            <pc:sldMk cId="717107031" sldId="281"/>
            <ac:spMk id="4" creationId="{E2CAA6BC-AA4C-EF40-ADE8-04D596954081}"/>
          </ac:spMkLst>
        </pc:spChg>
        <pc:spChg chg="add del mod">
          <ac:chgData name="Jae Yun Kim" userId="0ceaca738552c257" providerId="LiveId" clId="{606B8B97-E50B-BA4C-8015-F9D1CB021A26}" dt="2020-03-22T07:11:07.257" v="3794"/>
          <ac:spMkLst>
            <pc:docMk/>
            <pc:sldMk cId="717107031" sldId="281"/>
            <ac:spMk id="66" creationId="{6FDE6EDE-309D-E947-8C84-8865DEEC6182}"/>
          </ac:spMkLst>
        </pc:spChg>
        <pc:spChg chg="add del mod">
          <ac:chgData name="Jae Yun Kim" userId="0ceaca738552c257" providerId="LiveId" clId="{606B8B97-E50B-BA4C-8015-F9D1CB021A26}" dt="2020-03-22T07:11:08.071" v="3795"/>
          <ac:spMkLst>
            <pc:docMk/>
            <pc:sldMk cId="717107031" sldId="281"/>
            <ac:spMk id="69" creationId="{8CA0BEBE-9313-2647-83A8-93701D4B0F8B}"/>
          </ac:spMkLst>
        </pc:spChg>
        <pc:spChg chg="add del mod">
          <ac:chgData name="Jae Yun Kim" userId="0ceaca738552c257" providerId="LiveId" clId="{606B8B97-E50B-BA4C-8015-F9D1CB021A26}" dt="2020-03-22T07:11:08.071" v="3795"/>
          <ac:spMkLst>
            <pc:docMk/>
            <pc:sldMk cId="717107031" sldId="281"/>
            <ac:spMk id="70" creationId="{E7266E3A-2FCD-1440-9D53-A4D8A3E616D4}"/>
          </ac:spMkLst>
        </pc:spChg>
        <pc:spChg chg="add del mod">
          <ac:chgData name="Jae Yun Kim" userId="0ceaca738552c257" providerId="LiveId" clId="{606B8B97-E50B-BA4C-8015-F9D1CB021A26}" dt="2020-03-22T07:11:08.071" v="3795"/>
          <ac:spMkLst>
            <pc:docMk/>
            <pc:sldMk cId="717107031" sldId="281"/>
            <ac:spMk id="71" creationId="{EB6516A5-AD4D-0547-8C0F-40716B2C035E}"/>
          </ac:spMkLst>
        </pc:spChg>
      </pc:sldChg>
      <pc:sldChg chg="del">
        <pc:chgData name="Jae Yun Kim" userId="0ceaca738552c257" providerId="LiveId" clId="{606B8B97-E50B-BA4C-8015-F9D1CB021A26}" dt="2020-03-22T05:18:16.828" v="13" actId="2696"/>
        <pc:sldMkLst>
          <pc:docMk/>
          <pc:sldMk cId="1921392273" sldId="281"/>
        </pc:sldMkLst>
      </pc:sldChg>
      <pc:sldChg chg="addSp delSp modSp add">
        <pc:chgData name="Jae Yun Kim" userId="0ceaca738552c257" providerId="LiveId" clId="{606B8B97-E50B-BA4C-8015-F9D1CB021A26}" dt="2020-03-22T07:15:50.164" v="3860" actId="15"/>
        <pc:sldMkLst>
          <pc:docMk/>
          <pc:sldMk cId="2537646486" sldId="282"/>
        </pc:sldMkLst>
        <pc:spChg chg="mod">
          <ac:chgData name="Jae Yun Kim" userId="0ceaca738552c257" providerId="LiveId" clId="{606B8B97-E50B-BA4C-8015-F9D1CB021A26}" dt="2020-03-22T07:15:50.164" v="3860" actId="15"/>
          <ac:spMkLst>
            <pc:docMk/>
            <pc:sldMk cId="2537646486" sldId="282"/>
            <ac:spMk id="3" creationId="{38EAA3D3-3C52-9643-A178-D6930524DC56}"/>
          </ac:spMkLst>
        </pc:spChg>
        <pc:spChg chg="add del mod">
          <ac:chgData name="Jae Yun Kim" userId="0ceaca738552c257" providerId="LiveId" clId="{606B8B97-E50B-BA4C-8015-F9D1CB021A26}" dt="2020-03-22T07:12:13.738" v="3803"/>
          <ac:spMkLst>
            <pc:docMk/>
            <pc:sldMk cId="2537646486" sldId="282"/>
            <ac:spMk id="6" creationId="{9C20C56C-D0F3-2F44-ABF8-2400597FE2E1}"/>
          </ac:spMkLst>
        </pc:spChg>
        <pc:spChg chg="add del mod">
          <ac:chgData name="Jae Yun Kim" userId="0ceaca738552c257" providerId="LiveId" clId="{606B8B97-E50B-BA4C-8015-F9D1CB021A26}" dt="2020-03-22T07:12:13.738" v="3803"/>
          <ac:spMkLst>
            <pc:docMk/>
            <pc:sldMk cId="2537646486" sldId="282"/>
            <ac:spMk id="7" creationId="{A97678DF-3127-6B4C-BEDC-6483E659DD29}"/>
          </ac:spMkLst>
        </pc:spChg>
        <pc:spChg chg="add del mod">
          <ac:chgData name="Jae Yun Kim" userId="0ceaca738552c257" providerId="LiveId" clId="{606B8B97-E50B-BA4C-8015-F9D1CB021A26}" dt="2020-03-22T07:12:13.738" v="3803"/>
          <ac:spMkLst>
            <pc:docMk/>
            <pc:sldMk cId="2537646486" sldId="282"/>
            <ac:spMk id="8" creationId="{479C6ACE-9C65-3B47-9D40-ACB7DF9283D0}"/>
          </ac:spMkLst>
        </pc:spChg>
        <pc:spChg chg="add del mod">
          <ac:chgData name="Jae Yun Kim" userId="0ceaca738552c257" providerId="LiveId" clId="{606B8B97-E50B-BA4C-8015-F9D1CB021A26}" dt="2020-03-22T07:12:13.738" v="3803"/>
          <ac:spMkLst>
            <pc:docMk/>
            <pc:sldMk cId="2537646486" sldId="282"/>
            <ac:spMk id="9" creationId="{A660660C-87E5-2F4B-A9A7-CEA3F910CCD5}"/>
          </ac:spMkLst>
        </pc:spChg>
        <pc:spChg chg="mod">
          <ac:chgData name="Jae Yun Kim" userId="0ceaca738552c257" providerId="LiveId" clId="{606B8B97-E50B-BA4C-8015-F9D1CB021A26}" dt="2020-03-22T07:13:16.042" v="3859" actId="1582"/>
          <ac:spMkLst>
            <pc:docMk/>
            <pc:sldMk cId="2537646486" sldId="282"/>
            <ac:spMk id="21" creationId="{F9796BE6-3F37-4446-9186-90FB49B43727}"/>
          </ac:spMkLst>
        </pc:spChg>
        <pc:spChg chg="mod">
          <ac:chgData name="Jae Yun Kim" userId="0ceaca738552c257" providerId="LiveId" clId="{606B8B97-E50B-BA4C-8015-F9D1CB021A26}" dt="2020-03-22T07:13:16.042" v="3859" actId="1582"/>
          <ac:spMkLst>
            <pc:docMk/>
            <pc:sldMk cId="2537646486" sldId="282"/>
            <ac:spMk id="22" creationId="{A44D7998-CFED-2941-A197-0592D3447946}"/>
          </ac:spMkLst>
        </pc:spChg>
        <pc:spChg chg="mod">
          <ac:chgData name="Jae Yun Kim" userId="0ceaca738552c257" providerId="LiveId" clId="{606B8B97-E50B-BA4C-8015-F9D1CB021A26}" dt="2020-03-22T07:13:16.042" v="3859" actId="1582"/>
          <ac:spMkLst>
            <pc:docMk/>
            <pc:sldMk cId="2537646486" sldId="282"/>
            <ac:spMk id="23" creationId="{D2EFEDBA-B8D1-D849-9CBF-20C77EB3B62B}"/>
          </ac:spMkLst>
        </pc:spChg>
        <pc:spChg chg="mod">
          <ac:chgData name="Jae Yun Kim" userId="0ceaca738552c257" providerId="LiveId" clId="{606B8B97-E50B-BA4C-8015-F9D1CB021A26}" dt="2020-03-22T07:13:16.042" v="3859" actId="1582"/>
          <ac:spMkLst>
            <pc:docMk/>
            <pc:sldMk cId="2537646486" sldId="282"/>
            <ac:spMk id="24" creationId="{3AC6DEBC-C9BF-304F-A895-6D63A5799908}"/>
          </ac:spMkLst>
        </pc:spChg>
        <pc:spChg chg="mod">
          <ac:chgData name="Jae Yun Kim" userId="0ceaca738552c257" providerId="LiveId" clId="{606B8B97-E50B-BA4C-8015-F9D1CB021A26}" dt="2020-03-22T07:13:16.042" v="3859" actId="1582"/>
          <ac:spMkLst>
            <pc:docMk/>
            <pc:sldMk cId="2537646486" sldId="282"/>
            <ac:spMk id="25" creationId="{DF7CB30C-60F0-B040-BC85-54307DBCF6AD}"/>
          </ac:spMkLst>
        </pc:spChg>
        <pc:spChg chg="mod">
          <ac:chgData name="Jae Yun Kim" userId="0ceaca738552c257" providerId="LiveId" clId="{606B8B97-E50B-BA4C-8015-F9D1CB021A26}" dt="2020-03-22T07:13:16.042" v="3859" actId="1582"/>
          <ac:spMkLst>
            <pc:docMk/>
            <pc:sldMk cId="2537646486" sldId="282"/>
            <ac:spMk id="26" creationId="{32F9E76D-9FF9-BE48-A6D1-541DC6B4CFCA}"/>
          </ac:spMkLst>
        </pc:spChg>
        <pc:spChg chg="mod">
          <ac:chgData name="Jae Yun Kim" userId="0ceaca738552c257" providerId="LiveId" clId="{606B8B97-E50B-BA4C-8015-F9D1CB021A26}" dt="2020-03-22T07:12:54.013" v="3857" actId="1582"/>
          <ac:spMkLst>
            <pc:docMk/>
            <pc:sldMk cId="2537646486" sldId="282"/>
            <ac:spMk id="41" creationId="{4FDA2988-EC19-6A4B-8782-0DF6D8485D4B}"/>
          </ac:spMkLst>
        </pc:spChg>
        <pc:spChg chg="mod">
          <ac:chgData name="Jae Yun Kim" userId="0ceaca738552c257" providerId="LiveId" clId="{606B8B97-E50B-BA4C-8015-F9D1CB021A26}" dt="2020-03-22T07:12:54.013" v="3857" actId="1582"/>
          <ac:spMkLst>
            <pc:docMk/>
            <pc:sldMk cId="2537646486" sldId="282"/>
            <ac:spMk id="42" creationId="{A79045A2-907E-A04F-B1F8-2DB5760C8CF0}"/>
          </ac:spMkLst>
        </pc:spChg>
        <pc:spChg chg="mod">
          <ac:chgData name="Jae Yun Kim" userId="0ceaca738552c257" providerId="LiveId" clId="{606B8B97-E50B-BA4C-8015-F9D1CB021A26}" dt="2020-03-22T07:12:54.013" v="3857" actId="1582"/>
          <ac:spMkLst>
            <pc:docMk/>
            <pc:sldMk cId="2537646486" sldId="282"/>
            <ac:spMk id="43" creationId="{7DAB021C-043D-8146-98B1-F1B7C640222A}"/>
          </ac:spMkLst>
        </pc:spChg>
        <pc:spChg chg="mod">
          <ac:chgData name="Jae Yun Kim" userId="0ceaca738552c257" providerId="LiveId" clId="{606B8B97-E50B-BA4C-8015-F9D1CB021A26}" dt="2020-03-22T07:12:54.013" v="3857" actId="1582"/>
          <ac:spMkLst>
            <pc:docMk/>
            <pc:sldMk cId="2537646486" sldId="282"/>
            <ac:spMk id="44" creationId="{BAD12236-43D9-1647-8841-5A49D3C6D889}"/>
          </ac:spMkLst>
        </pc:spChg>
        <pc:spChg chg="mod">
          <ac:chgData name="Jae Yun Kim" userId="0ceaca738552c257" providerId="LiveId" clId="{606B8B97-E50B-BA4C-8015-F9D1CB021A26}" dt="2020-03-22T07:12:54.013" v="3857" actId="1582"/>
          <ac:spMkLst>
            <pc:docMk/>
            <pc:sldMk cId="2537646486" sldId="282"/>
            <ac:spMk id="45" creationId="{89DEC7A1-DF5D-E84E-990A-4C297F4B60C1}"/>
          </ac:spMkLst>
        </pc:spChg>
        <pc:spChg chg="mod">
          <ac:chgData name="Jae Yun Kim" userId="0ceaca738552c257" providerId="LiveId" clId="{606B8B97-E50B-BA4C-8015-F9D1CB021A26}" dt="2020-03-22T07:12:54.013" v="3857" actId="1582"/>
          <ac:spMkLst>
            <pc:docMk/>
            <pc:sldMk cId="2537646486" sldId="282"/>
            <ac:spMk id="46" creationId="{DD2326AB-EFE5-0540-81DD-155107414D05}"/>
          </ac:spMkLst>
        </pc:spChg>
        <pc:spChg chg="mod">
          <ac:chgData name="Jae Yun Kim" userId="0ceaca738552c257" providerId="LiveId" clId="{606B8B97-E50B-BA4C-8015-F9D1CB021A26}" dt="2020-03-22T07:12:54.013" v="3857" actId="1582"/>
          <ac:spMkLst>
            <pc:docMk/>
            <pc:sldMk cId="2537646486" sldId="282"/>
            <ac:spMk id="47" creationId="{F0969548-FF8B-CB42-B9B7-403DF1654E50}"/>
          </ac:spMkLst>
        </pc:spChg>
        <pc:spChg chg="mod">
          <ac:chgData name="Jae Yun Kim" userId="0ceaca738552c257" providerId="LiveId" clId="{606B8B97-E50B-BA4C-8015-F9D1CB021A26}" dt="2020-03-22T07:13:06.578" v="3858" actId="1582"/>
          <ac:spMkLst>
            <pc:docMk/>
            <pc:sldMk cId="2537646486" sldId="282"/>
            <ac:spMk id="55" creationId="{AC82D012-7847-9449-99B8-0D20D1EE2589}"/>
          </ac:spMkLst>
        </pc:spChg>
        <pc:spChg chg="mod">
          <ac:chgData name="Jae Yun Kim" userId="0ceaca738552c257" providerId="LiveId" clId="{606B8B97-E50B-BA4C-8015-F9D1CB021A26}" dt="2020-03-22T07:13:06.578" v="3858" actId="1582"/>
          <ac:spMkLst>
            <pc:docMk/>
            <pc:sldMk cId="2537646486" sldId="282"/>
            <ac:spMk id="56" creationId="{76812E40-53EE-3C4E-96CE-72B400D269A7}"/>
          </ac:spMkLst>
        </pc:spChg>
        <pc:spChg chg="mod">
          <ac:chgData name="Jae Yun Kim" userId="0ceaca738552c257" providerId="LiveId" clId="{606B8B97-E50B-BA4C-8015-F9D1CB021A26}" dt="2020-03-22T07:13:06.578" v="3858" actId="1582"/>
          <ac:spMkLst>
            <pc:docMk/>
            <pc:sldMk cId="2537646486" sldId="282"/>
            <ac:spMk id="57" creationId="{3BFF4ED1-F24A-6646-99B4-10DD13489A58}"/>
          </ac:spMkLst>
        </pc:spChg>
        <pc:spChg chg="mod">
          <ac:chgData name="Jae Yun Kim" userId="0ceaca738552c257" providerId="LiveId" clId="{606B8B97-E50B-BA4C-8015-F9D1CB021A26}" dt="2020-03-22T07:13:06.578" v="3858" actId="1582"/>
          <ac:spMkLst>
            <pc:docMk/>
            <pc:sldMk cId="2537646486" sldId="282"/>
            <ac:spMk id="58" creationId="{495D475C-6E53-984E-91DA-13957307161E}"/>
          </ac:spMkLst>
        </pc:spChg>
        <pc:spChg chg="mod">
          <ac:chgData name="Jae Yun Kim" userId="0ceaca738552c257" providerId="LiveId" clId="{606B8B97-E50B-BA4C-8015-F9D1CB021A26}" dt="2020-03-22T07:13:06.578" v="3858" actId="1582"/>
          <ac:spMkLst>
            <pc:docMk/>
            <pc:sldMk cId="2537646486" sldId="282"/>
            <ac:spMk id="59" creationId="{A145941C-2A5C-7C4D-867F-A0D92D2D2F5C}"/>
          </ac:spMkLst>
        </pc:spChg>
        <pc:spChg chg="mod">
          <ac:chgData name="Jae Yun Kim" userId="0ceaca738552c257" providerId="LiveId" clId="{606B8B97-E50B-BA4C-8015-F9D1CB021A26}" dt="2020-03-22T07:13:06.578" v="3858" actId="1582"/>
          <ac:spMkLst>
            <pc:docMk/>
            <pc:sldMk cId="2537646486" sldId="282"/>
            <ac:spMk id="60" creationId="{0ECA1CDB-1B39-F449-8C47-AD14BB44EB5B}"/>
          </ac:spMkLst>
        </pc:spChg>
        <pc:spChg chg="mod">
          <ac:chgData name="Jae Yun Kim" userId="0ceaca738552c257" providerId="LiveId" clId="{606B8B97-E50B-BA4C-8015-F9D1CB021A26}" dt="2020-03-22T07:13:06.578" v="3858" actId="1582"/>
          <ac:spMkLst>
            <pc:docMk/>
            <pc:sldMk cId="2537646486" sldId="282"/>
            <ac:spMk id="61" creationId="{98423839-69B1-2141-B7E7-5C423BDC3446}"/>
          </ac:spMkLst>
        </pc:spChg>
      </pc:sldChg>
      <pc:sldChg chg="del">
        <pc:chgData name="Jae Yun Kim" userId="0ceaca738552c257" providerId="LiveId" clId="{606B8B97-E50B-BA4C-8015-F9D1CB021A26}" dt="2020-03-22T05:18:16.904" v="14" actId="2696"/>
        <pc:sldMkLst>
          <pc:docMk/>
          <pc:sldMk cId="4252708332" sldId="282"/>
        </pc:sldMkLst>
      </pc:sldChg>
      <pc:sldChg chg="del">
        <pc:chgData name="Jae Yun Kim" userId="0ceaca738552c257" providerId="LiveId" clId="{606B8B97-E50B-BA4C-8015-F9D1CB021A26}" dt="2020-03-22T05:18:16.970" v="15" actId="2696"/>
        <pc:sldMkLst>
          <pc:docMk/>
          <pc:sldMk cId="1411651017" sldId="283"/>
        </pc:sldMkLst>
      </pc:sldChg>
      <pc:sldChg chg="del">
        <pc:chgData name="Jae Yun Kim" userId="0ceaca738552c257" providerId="LiveId" clId="{606B8B97-E50B-BA4C-8015-F9D1CB021A26}" dt="2020-03-22T05:18:17.027" v="16" actId="2696"/>
        <pc:sldMkLst>
          <pc:docMk/>
          <pc:sldMk cId="3607395721" sldId="284"/>
        </pc:sldMkLst>
      </pc:sldChg>
      <pc:sldChg chg="del">
        <pc:chgData name="Jae Yun Kim" userId="0ceaca738552c257" providerId="LiveId" clId="{606B8B97-E50B-BA4C-8015-F9D1CB021A26}" dt="2020-03-22T05:18:17.047" v="17" actId="2696"/>
        <pc:sldMkLst>
          <pc:docMk/>
          <pc:sldMk cId="732814026" sldId="285"/>
        </pc:sldMkLst>
      </pc:sldChg>
      <pc:sldChg chg="del">
        <pc:chgData name="Jae Yun Kim" userId="0ceaca738552c257" providerId="LiveId" clId="{606B8B97-E50B-BA4C-8015-F9D1CB021A26}" dt="2020-03-22T05:18:16.508" v="7" actId="2696"/>
        <pc:sldMkLst>
          <pc:docMk/>
          <pc:sldMk cId="2557855696" sldId="286"/>
        </pc:sldMkLst>
      </pc:sldChg>
      <pc:sldChg chg="addSp delSp modSp add">
        <pc:chgData name="Jae Yun Kim" userId="0ceaca738552c257" providerId="LiveId" clId="{606B8B97-E50B-BA4C-8015-F9D1CB021A26}" dt="2020-03-22T07:26:22.506" v="3959" actId="27636"/>
        <pc:sldMkLst>
          <pc:docMk/>
          <pc:sldMk cId="112640978" sldId="287"/>
        </pc:sldMkLst>
        <pc:spChg chg="mod">
          <ac:chgData name="Jae Yun Kim" userId="0ceaca738552c257" providerId="LiveId" clId="{606B8B97-E50B-BA4C-8015-F9D1CB021A26}" dt="2020-03-22T07:26:22.506" v="3959" actId="27636"/>
          <ac:spMkLst>
            <pc:docMk/>
            <pc:sldMk cId="112640978" sldId="287"/>
            <ac:spMk id="2" creationId="{BD8B99ED-8B14-934E-9840-35ABED5BFA24}"/>
          </ac:spMkLst>
        </pc:spChg>
        <pc:spChg chg="add del mod">
          <ac:chgData name="Jae Yun Kim" userId="0ceaca738552c257" providerId="LiveId" clId="{606B8B97-E50B-BA4C-8015-F9D1CB021A26}" dt="2020-03-22T07:26:22.491" v="3958"/>
          <ac:spMkLst>
            <pc:docMk/>
            <pc:sldMk cId="112640978" sldId="287"/>
            <ac:spMk id="4" creationId="{9E4E0BD9-A761-5E41-A320-97F7428BCE9A}"/>
          </ac:spMkLst>
        </pc:spChg>
        <pc:spChg chg="add del mod">
          <ac:chgData name="Jae Yun Kim" userId="0ceaca738552c257" providerId="LiveId" clId="{606B8B97-E50B-BA4C-8015-F9D1CB021A26}" dt="2020-03-22T07:26:22.491" v="3958"/>
          <ac:spMkLst>
            <pc:docMk/>
            <pc:sldMk cId="112640978" sldId="287"/>
            <ac:spMk id="5" creationId="{FE6F0453-2A1B-2049-8A61-974DD2444397}"/>
          </ac:spMkLst>
        </pc:spChg>
        <pc:spChg chg="add del mod">
          <ac:chgData name="Jae Yun Kim" userId="0ceaca738552c257" providerId="LiveId" clId="{606B8B97-E50B-BA4C-8015-F9D1CB021A26}" dt="2020-03-22T07:26:22.491" v="3958"/>
          <ac:spMkLst>
            <pc:docMk/>
            <pc:sldMk cId="112640978" sldId="287"/>
            <ac:spMk id="16" creationId="{18362C0C-A8F7-A946-A119-F31C9930E6E3}"/>
          </ac:spMkLst>
        </pc:spChg>
      </pc:sldChg>
      <pc:sldChg chg="del">
        <pc:chgData name="Jae Yun Kim" userId="0ceaca738552c257" providerId="LiveId" clId="{606B8B97-E50B-BA4C-8015-F9D1CB021A26}" dt="2020-03-22T05:18:16.090" v="3" actId="2696"/>
        <pc:sldMkLst>
          <pc:docMk/>
          <pc:sldMk cId="3366667392" sldId="287"/>
        </pc:sldMkLst>
      </pc:sldChg>
      <pc:sldChg chg="del">
        <pc:chgData name="Jae Yun Kim" userId="0ceaca738552c257" providerId="LiveId" clId="{606B8B97-E50B-BA4C-8015-F9D1CB021A26}" dt="2020-03-22T05:18:16.142" v="4" actId="2696"/>
        <pc:sldMkLst>
          <pc:docMk/>
          <pc:sldMk cId="17544806" sldId="288"/>
        </pc:sldMkLst>
      </pc:sldChg>
      <pc:sldChg chg="modSp add ord">
        <pc:chgData name="Jae Yun Kim" userId="0ceaca738552c257" providerId="LiveId" clId="{606B8B97-E50B-BA4C-8015-F9D1CB021A26}" dt="2020-03-22T09:44:01.518" v="9044"/>
        <pc:sldMkLst>
          <pc:docMk/>
          <pc:sldMk cId="597970489" sldId="288"/>
        </pc:sldMkLst>
        <pc:spChg chg="mod">
          <ac:chgData name="Jae Yun Kim" userId="0ceaca738552c257" providerId="LiveId" clId="{606B8B97-E50B-BA4C-8015-F9D1CB021A26}" dt="2020-03-22T07:40:01.289" v="3975" actId="20577"/>
          <ac:spMkLst>
            <pc:docMk/>
            <pc:sldMk cId="597970489" sldId="288"/>
            <ac:spMk id="2" creationId="{3FD42A19-3B26-A245-89E0-3CB08A210FD8}"/>
          </ac:spMkLst>
        </pc:spChg>
      </pc:sldChg>
      <pc:sldChg chg="modSp add ord">
        <pc:chgData name="Jae Yun Kim" userId="0ceaca738552c257" providerId="LiveId" clId="{606B8B97-E50B-BA4C-8015-F9D1CB021A26}" dt="2020-03-22T09:44:01.518" v="9044"/>
        <pc:sldMkLst>
          <pc:docMk/>
          <pc:sldMk cId="1203381515" sldId="289"/>
        </pc:sldMkLst>
        <pc:spChg chg="mod">
          <ac:chgData name="Jae Yun Kim" userId="0ceaca738552c257" providerId="LiveId" clId="{606B8B97-E50B-BA4C-8015-F9D1CB021A26}" dt="2020-03-22T07:40:13.565" v="4000" actId="20577"/>
          <ac:spMkLst>
            <pc:docMk/>
            <pc:sldMk cId="1203381515" sldId="289"/>
            <ac:spMk id="2" creationId="{292A6178-B353-BE44-AEBA-C6393327C240}"/>
          </ac:spMkLst>
        </pc:spChg>
      </pc:sldChg>
      <pc:sldChg chg="addSp delSp modSp add">
        <pc:chgData name="Jae Yun Kim" userId="0ceaca738552c257" providerId="LiveId" clId="{606B8B97-E50B-BA4C-8015-F9D1CB021A26}" dt="2020-03-22T09:50:17.108" v="9223" actId="1076"/>
        <pc:sldMkLst>
          <pc:docMk/>
          <pc:sldMk cId="452207557" sldId="290"/>
        </pc:sldMkLst>
        <pc:spChg chg="mod">
          <ac:chgData name="Jae Yun Kim" userId="0ceaca738552c257" providerId="LiveId" clId="{606B8B97-E50B-BA4C-8015-F9D1CB021A26}" dt="2020-03-22T08:58:13.239" v="5652" actId="20577"/>
          <ac:spMkLst>
            <pc:docMk/>
            <pc:sldMk cId="452207557" sldId="290"/>
            <ac:spMk id="2" creationId="{BAD5204B-43F4-6A4C-AC48-9E9B12D72926}"/>
          </ac:spMkLst>
        </pc:spChg>
        <pc:spChg chg="mod">
          <ac:chgData name="Jae Yun Kim" userId="0ceaca738552c257" providerId="LiveId" clId="{606B8B97-E50B-BA4C-8015-F9D1CB021A26}" dt="2020-03-22T09:15:46.053" v="7422" actId="20577"/>
          <ac:spMkLst>
            <pc:docMk/>
            <pc:sldMk cId="452207557" sldId="290"/>
            <ac:spMk id="3" creationId="{0F3E5898-7CDD-F14A-89D7-9FE6111195F4}"/>
          </ac:spMkLst>
        </pc:spChg>
        <pc:spChg chg="mod">
          <ac:chgData name="Jae Yun Kim" userId="0ceaca738552c257" providerId="LiveId" clId="{606B8B97-E50B-BA4C-8015-F9D1CB021A26}" dt="2020-03-22T08:58:09.276" v="5616" actId="20577"/>
          <ac:spMkLst>
            <pc:docMk/>
            <pc:sldMk cId="452207557" sldId="290"/>
            <ac:spMk id="5" creationId="{DC197CA3-5233-9345-81A8-474D59A60FFE}"/>
          </ac:spMkLst>
        </pc:spChg>
        <pc:spChg chg="add mod">
          <ac:chgData name="Jae Yun Kim" userId="0ceaca738552c257" providerId="LiveId" clId="{606B8B97-E50B-BA4C-8015-F9D1CB021A26}" dt="2020-03-22T09:50:17.108" v="9223" actId="1076"/>
          <ac:spMkLst>
            <pc:docMk/>
            <pc:sldMk cId="452207557" sldId="290"/>
            <ac:spMk id="10" creationId="{94D4D51F-2C6E-0846-8907-8365A4FE6763}"/>
          </ac:spMkLst>
        </pc:spChg>
        <pc:picChg chg="add del mod">
          <ac:chgData name="Jae Yun Kim" userId="0ceaca738552c257" providerId="LiveId" clId="{606B8B97-E50B-BA4C-8015-F9D1CB021A26}" dt="2020-03-22T08:57:47.942" v="5581" actId="478"/>
          <ac:picMkLst>
            <pc:docMk/>
            <pc:sldMk cId="452207557" sldId="290"/>
            <ac:picMk id="7" creationId="{B1C15B85-0F32-274F-86FC-33A5725CDD26}"/>
          </ac:picMkLst>
        </pc:picChg>
        <pc:picChg chg="add mod">
          <ac:chgData name="Jae Yun Kim" userId="0ceaca738552c257" providerId="LiveId" clId="{606B8B97-E50B-BA4C-8015-F9D1CB021A26}" dt="2020-03-22T09:07:43.197" v="6802" actId="1076"/>
          <ac:picMkLst>
            <pc:docMk/>
            <pc:sldMk cId="452207557" sldId="290"/>
            <ac:picMk id="9" creationId="{5A8093C9-D6AA-5349-B6FF-7C6E2D73B6D5}"/>
          </ac:picMkLst>
        </pc:picChg>
      </pc:sldChg>
      <pc:sldChg chg="del">
        <pc:chgData name="Jae Yun Kim" userId="0ceaca738552c257" providerId="LiveId" clId="{606B8B97-E50B-BA4C-8015-F9D1CB021A26}" dt="2020-03-22T05:18:16.474" v="6" actId="2696"/>
        <pc:sldMkLst>
          <pc:docMk/>
          <pc:sldMk cId="1662818388" sldId="291"/>
        </pc:sldMkLst>
      </pc:sldChg>
      <pc:sldChg chg="addSp delSp modSp add del">
        <pc:chgData name="Jae Yun Kim" userId="0ceaca738552c257" providerId="LiveId" clId="{606B8B97-E50B-BA4C-8015-F9D1CB021A26}" dt="2020-03-22T09:32:01.142" v="8927" actId="2696"/>
        <pc:sldMkLst>
          <pc:docMk/>
          <pc:sldMk cId="3159816093" sldId="291"/>
        </pc:sldMkLst>
        <pc:spChg chg="add del">
          <ac:chgData name="Jae Yun Kim" userId="0ceaca738552c257" providerId="LiveId" clId="{606B8B97-E50B-BA4C-8015-F9D1CB021A26}" dt="2020-03-22T08:11:03.665" v="4096"/>
          <ac:spMkLst>
            <pc:docMk/>
            <pc:sldMk cId="3159816093" sldId="291"/>
            <ac:spMk id="3" creationId="{CE739F74-FC48-8F46-BF0F-63507898AC3A}"/>
          </ac:spMkLst>
        </pc:spChg>
        <pc:picChg chg="add del mod">
          <ac:chgData name="Jae Yun Kim" userId="0ceaca738552c257" providerId="LiveId" clId="{606B8B97-E50B-BA4C-8015-F9D1CB021A26}" dt="2020-03-22T08:11:03.665" v="4096"/>
          <ac:picMkLst>
            <pc:docMk/>
            <pc:sldMk cId="3159816093" sldId="291"/>
            <ac:picMk id="7" creationId="{9384187F-25F8-9640-813D-ABA58B6BD1B5}"/>
          </ac:picMkLst>
        </pc:picChg>
      </pc:sldChg>
      <pc:sldChg chg="addSp modSp add ord">
        <pc:chgData name="Jae Yun Kim" userId="0ceaca738552c257" providerId="LiveId" clId="{606B8B97-E50B-BA4C-8015-F9D1CB021A26}" dt="2020-03-22T08:49:48.409" v="5140" actId="20577"/>
        <pc:sldMkLst>
          <pc:docMk/>
          <pc:sldMk cId="1929214555" sldId="292"/>
        </pc:sldMkLst>
        <pc:spChg chg="mod">
          <ac:chgData name="Jae Yun Kim" userId="0ceaca738552c257" providerId="LiveId" clId="{606B8B97-E50B-BA4C-8015-F9D1CB021A26}" dt="2020-03-22T08:16:27.253" v="4732"/>
          <ac:spMkLst>
            <pc:docMk/>
            <pc:sldMk cId="1929214555" sldId="292"/>
            <ac:spMk id="2" creationId="{1E0E3E3B-F5F5-D94B-82FB-D99DFE662190}"/>
          </ac:spMkLst>
        </pc:spChg>
        <pc:spChg chg="mod">
          <ac:chgData name="Jae Yun Kim" userId="0ceaca738552c257" providerId="LiveId" clId="{606B8B97-E50B-BA4C-8015-F9D1CB021A26}" dt="2020-03-22T08:33:39.016" v="5133" actId="20577"/>
          <ac:spMkLst>
            <pc:docMk/>
            <pc:sldMk cId="1929214555" sldId="292"/>
            <ac:spMk id="3" creationId="{2EC49788-40E6-5E40-88E9-1A0E3981B20A}"/>
          </ac:spMkLst>
        </pc:spChg>
        <pc:spChg chg="mod">
          <ac:chgData name="Jae Yun Kim" userId="0ceaca738552c257" providerId="LiveId" clId="{606B8B97-E50B-BA4C-8015-F9D1CB021A26}" dt="2020-03-22T08:49:48.409" v="5140" actId="20577"/>
          <ac:spMkLst>
            <pc:docMk/>
            <pc:sldMk cId="1929214555" sldId="292"/>
            <ac:spMk id="5" creationId="{02DD5E94-C6C9-9D44-8D61-514988807BF4}"/>
          </ac:spMkLst>
        </pc:spChg>
        <pc:picChg chg="add mod">
          <ac:chgData name="Jae Yun Kim" userId="0ceaca738552c257" providerId="LiveId" clId="{606B8B97-E50B-BA4C-8015-F9D1CB021A26}" dt="2020-03-22T08:28:37.077" v="4779" actId="1076"/>
          <ac:picMkLst>
            <pc:docMk/>
            <pc:sldMk cId="1929214555" sldId="292"/>
            <ac:picMk id="7" creationId="{811FC8A9-92CB-D646-99F0-C28F18F26DFE}"/>
          </ac:picMkLst>
        </pc:picChg>
      </pc:sldChg>
      <pc:sldChg chg="del">
        <pc:chgData name="Jae Yun Kim" userId="0ceaca738552c257" providerId="LiveId" clId="{606B8B97-E50B-BA4C-8015-F9D1CB021A26}" dt="2020-03-22T05:18:16.171" v="5" actId="2696"/>
        <pc:sldMkLst>
          <pc:docMk/>
          <pc:sldMk cId="3733846165" sldId="292"/>
        </pc:sldMkLst>
      </pc:sldChg>
      <pc:sldChg chg="addSp delSp modSp add">
        <pc:chgData name="Jae Yun Kim" userId="0ceaca738552c257" providerId="LiveId" clId="{606B8B97-E50B-BA4C-8015-F9D1CB021A26}" dt="2020-03-22T09:45:08.976" v="9107" actId="20577"/>
        <pc:sldMkLst>
          <pc:docMk/>
          <pc:sldMk cId="3144113219" sldId="293"/>
        </pc:sldMkLst>
        <pc:spChg chg="del">
          <ac:chgData name="Jae Yun Kim" userId="0ceaca738552c257" providerId="LiveId" clId="{606B8B97-E50B-BA4C-8015-F9D1CB021A26}" dt="2020-03-22T09:44:17.735" v="9046"/>
          <ac:spMkLst>
            <pc:docMk/>
            <pc:sldMk cId="3144113219" sldId="293"/>
            <ac:spMk id="2" creationId="{DABD6ABE-D8A3-8043-9E35-E97BE44970C1}"/>
          </ac:spMkLst>
        </pc:spChg>
        <pc:spChg chg="del">
          <ac:chgData name="Jae Yun Kim" userId="0ceaca738552c257" providerId="LiveId" clId="{606B8B97-E50B-BA4C-8015-F9D1CB021A26}" dt="2020-03-22T09:44:17.735" v="9046"/>
          <ac:spMkLst>
            <pc:docMk/>
            <pc:sldMk cId="3144113219" sldId="293"/>
            <ac:spMk id="3" creationId="{076C68AB-04A6-FE4B-B8C6-22C86E875C71}"/>
          </ac:spMkLst>
        </pc:spChg>
        <pc:spChg chg="del">
          <ac:chgData name="Jae Yun Kim" userId="0ceaca738552c257" providerId="LiveId" clId="{606B8B97-E50B-BA4C-8015-F9D1CB021A26}" dt="2020-03-22T09:44:17.735" v="9046"/>
          <ac:spMkLst>
            <pc:docMk/>
            <pc:sldMk cId="3144113219" sldId="293"/>
            <ac:spMk id="5" creationId="{F93AC07E-C10F-4D4F-A1C1-E79120BE4508}"/>
          </ac:spMkLst>
        </pc:spChg>
        <pc:spChg chg="add mod">
          <ac:chgData name="Jae Yun Kim" userId="0ceaca738552c257" providerId="LiveId" clId="{606B8B97-E50B-BA4C-8015-F9D1CB021A26}" dt="2020-03-22T09:44:27.262" v="9094" actId="20577"/>
          <ac:spMkLst>
            <pc:docMk/>
            <pc:sldMk cId="3144113219" sldId="293"/>
            <ac:spMk id="6" creationId="{D72316F8-E792-2D44-A6CF-7012B033EC9B}"/>
          </ac:spMkLst>
        </pc:spChg>
        <pc:spChg chg="add mod">
          <ac:chgData name="Jae Yun Kim" userId="0ceaca738552c257" providerId="LiveId" clId="{606B8B97-E50B-BA4C-8015-F9D1CB021A26}" dt="2020-03-22T09:45:08.976" v="9107" actId="20577"/>
          <ac:spMkLst>
            <pc:docMk/>
            <pc:sldMk cId="3144113219" sldId="293"/>
            <ac:spMk id="7" creationId="{D8C72F32-B90B-0F44-B9C2-D100D4C09A3F}"/>
          </ac:spMkLst>
        </pc:spChg>
      </pc:sldChg>
      <pc:sldChg chg="modSp add">
        <pc:chgData name="Jae Yun Kim" userId="0ceaca738552c257" providerId="LiveId" clId="{606B8B97-E50B-BA4C-8015-F9D1CB021A26}" dt="2020-03-22T09:45:21.217" v="9118" actId="20577"/>
        <pc:sldMkLst>
          <pc:docMk/>
          <pc:sldMk cId="1567849694" sldId="294"/>
        </pc:sldMkLst>
        <pc:spChg chg="mod">
          <ac:chgData name="Jae Yun Kim" userId="0ceaca738552c257" providerId="LiveId" clId="{606B8B97-E50B-BA4C-8015-F9D1CB021A26}" dt="2020-03-22T09:45:21.217" v="9118" actId="20577"/>
          <ac:spMkLst>
            <pc:docMk/>
            <pc:sldMk cId="1567849694" sldId="294"/>
            <ac:spMk id="6" creationId="{D72316F8-E792-2D44-A6CF-7012B033EC9B}"/>
          </ac:spMkLst>
        </pc:spChg>
      </pc:sldChg>
      <pc:sldMasterChg chg="modSldLayout">
        <pc:chgData name="Jae Yun Kim" userId="0ceaca738552c257" providerId="LiveId" clId="{606B8B97-E50B-BA4C-8015-F9D1CB021A26}" dt="2020-03-22T09:45:01.678" v="9100" actId="1037"/>
        <pc:sldMasterMkLst>
          <pc:docMk/>
          <pc:sldMasterMk cId="1005331217" sldId="2147483648"/>
        </pc:sldMasterMkLst>
        <pc:sldLayoutChg chg="addSp modSp">
          <pc:chgData name="Jae Yun Kim" userId="0ceaca738552c257" providerId="LiveId" clId="{606B8B97-E50B-BA4C-8015-F9D1CB021A26}" dt="2020-03-22T09:45:01.678" v="9100" actId="1037"/>
          <pc:sldLayoutMkLst>
            <pc:docMk/>
            <pc:sldMasterMk cId="1005331217" sldId="2147483648"/>
            <pc:sldLayoutMk cId="1603044083" sldId="2147483651"/>
          </pc:sldLayoutMkLst>
          <pc:spChg chg="add">
            <ac:chgData name="Jae Yun Kim" userId="0ceaca738552c257" providerId="LiveId" clId="{606B8B97-E50B-BA4C-8015-F9D1CB021A26}" dt="2020-03-22T09:44:50.820" v="9095"/>
            <ac:spMkLst>
              <pc:docMk/>
              <pc:sldMasterMk cId="1005331217" sldId="2147483648"/>
              <pc:sldLayoutMk cId="1603044083" sldId="2147483651"/>
              <ac:spMk id="8" creationId="{62BC9282-DB32-1947-8A55-09BA4FB49F9A}"/>
            </ac:spMkLst>
          </pc:spChg>
          <pc:cxnChg chg="add mod">
            <ac:chgData name="Jae Yun Kim" userId="0ceaca738552c257" providerId="LiveId" clId="{606B8B97-E50B-BA4C-8015-F9D1CB021A26}" dt="2020-03-22T09:45:01.678" v="9100" actId="1037"/>
            <ac:cxnSpMkLst>
              <pc:docMk/>
              <pc:sldMasterMk cId="1005331217" sldId="2147483648"/>
              <pc:sldLayoutMk cId="1603044083" sldId="2147483651"/>
              <ac:cxnSpMk id="7" creationId="{DF3FC807-AFE7-7D4B-B87C-BF73C213831C}"/>
            </ac:cxnSpMkLst>
          </pc:cxnChg>
        </pc:sldLayoutChg>
      </pc:sldMasterChg>
    </pc:docChg>
  </pc:docChgLst>
  <pc:docChgLst>
    <pc:chgData name="Jae Yun Kim" userId="0ceaca738552c257" providerId="LiveId" clId="{7B844D67-E9CF-0B47-A37E-BB408708193E}"/>
    <pc:docChg chg="custSel addSld modSld sldOrd">
      <pc:chgData name="Jae Yun Kim" userId="0ceaca738552c257" providerId="LiveId" clId="{7B844D67-E9CF-0B47-A37E-BB408708193E}" dt="2020-09-21T14:24:43.705" v="4240" actId="20577"/>
      <pc:docMkLst>
        <pc:docMk/>
      </pc:docMkLst>
      <pc:sldChg chg="modSp">
        <pc:chgData name="Jae Yun Kim" userId="0ceaca738552c257" providerId="LiveId" clId="{7B844D67-E9CF-0B47-A37E-BB408708193E}" dt="2020-09-21T12:55:57.174" v="43" actId="20577"/>
        <pc:sldMkLst>
          <pc:docMk/>
          <pc:sldMk cId="250546595" sldId="326"/>
        </pc:sldMkLst>
        <pc:spChg chg="mod">
          <ac:chgData name="Jae Yun Kim" userId="0ceaca738552c257" providerId="LiveId" clId="{7B844D67-E9CF-0B47-A37E-BB408708193E}" dt="2020-09-21T12:55:57.174" v="43" actId="20577"/>
          <ac:spMkLst>
            <pc:docMk/>
            <pc:sldMk cId="250546595" sldId="326"/>
            <ac:spMk id="7" creationId="{645E932E-7D92-7A4C-957F-235010B28AC7}"/>
          </ac:spMkLst>
        </pc:spChg>
      </pc:sldChg>
      <pc:sldChg chg="modSp">
        <pc:chgData name="Jae Yun Kim" userId="0ceaca738552c257" providerId="LiveId" clId="{7B844D67-E9CF-0B47-A37E-BB408708193E}" dt="2020-09-21T13:38:59.675" v="2340" actId="20577"/>
        <pc:sldMkLst>
          <pc:docMk/>
          <pc:sldMk cId="2907238777" sldId="339"/>
        </pc:sldMkLst>
        <pc:spChg chg="mod">
          <ac:chgData name="Jae Yun Kim" userId="0ceaca738552c257" providerId="LiveId" clId="{7B844D67-E9CF-0B47-A37E-BB408708193E}" dt="2020-09-21T13:38:59.675" v="2340" actId="20577"/>
          <ac:spMkLst>
            <pc:docMk/>
            <pc:sldMk cId="2907238777" sldId="339"/>
            <ac:spMk id="3" creationId="{13F12FAA-31C4-004F-8E27-7747A1B800B1}"/>
          </ac:spMkLst>
        </pc:spChg>
      </pc:sldChg>
      <pc:sldChg chg="modSp">
        <pc:chgData name="Jae Yun Kim" userId="0ceaca738552c257" providerId="LiveId" clId="{7B844D67-E9CF-0B47-A37E-BB408708193E}" dt="2020-09-21T13:50:34.522" v="3482" actId="20577"/>
        <pc:sldMkLst>
          <pc:docMk/>
          <pc:sldMk cId="2157582083" sldId="341"/>
        </pc:sldMkLst>
        <pc:spChg chg="mod">
          <ac:chgData name="Jae Yun Kim" userId="0ceaca738552c257" providerId="LiveId" clId="{7B844D67-E9CF-0B47-A37E-BB408708193E}" dt="2020-09-21T13:50:34.522" v="3482" actId="20577"/>
          <ac:spMkLst>
            <pc:docMk/>
            <pc:sldMk cId="2157582083" sldId="341"/>
            <ac:spMk id="3" creationId="{7E2710E7-5161-7E46-B9EA-89E7AD0CF7A2}"/>
          </ac:spMkLst>
        </pc:spChg>
      </pc:sldChg>
      <pc:sldChg chg="modSp">
        <pc:chgData name="Jae Yun Kim" userId="0ceaca738552c257" providerId="LiveId" clId="{7B844D67-E9CF-0B47-A37E-BB408708193E}" dt="2020-09-21T13:56:00.545" v="3754" actId="20577"/>
        <pc:sldMkLst>
          <pc:docMk/>
          <pc:sldMk cId="244222894" sldId="346"/>
        </pc:sldMkLst>
        <pc:spChg chg="mod">
          <ac:chgData name="Jae Yun Kim" userId="0ceaca738552c257" providerId="LiveId" clId="{7B844D67-E9CF-0B47-A37E-BB408708193E}" dt="2020-09-21T13:56:00.545" v="3754" actId="20577"/>
          <ac:spMkLst>
            <pc:docMk/>
            <pc:sldMk cId="244222894" sldId="346"/>
            <ac:spMk id="3" creationId="{10EDE285-F544-2946-BF7C-2E4B0092C22B}"/>
          </ac:spMkLst>
        </pc:spChg>
      </pc:sldChg>
      <pc:sldChg chg="addSp delSp modSp">
        <pc:chgData name="Jae Yun Kim" userId="0ceaca738552c257" providerId="LiveId" clId="{7B844D67-E9CF-0B47-A37E-BB408708193E}" dt="2020-09-21T14:24:25.802" v="4213" actId="20577"/>
        <pc:sldMkLst>
          <pc:docMk/>
          <pc:sldMk cId="2947655710" sldId="348"/>
        </pc:sldMkLst>
        <pc:spChg chg="mod">
          <ac:chgData name="Jae Yun Kim" userId="0ceaca738552c257" providerId="LiveId" clId="{7B844D67-E9CF-0B47-A37E-BB408708193E}" dt="2020-09-21T14:24:25.802" v="4213" actId="20577"/>
          <ac:spMkLst>
            <pc:docMk/>
            <pc:sldMk cId="2947655710" sldId="348"/>
            <ac:spMk id="3" creationId="{D3598334-6050-F748-A091-EDBE448B2C5F}"/>
          </ac:spMkLst>
        </pc:spChg>
        <pc:picChg chg="del">
          <ac:chgData name="Jae Yun Kim" userId="0ceaca738552c257" providerId="LiveId" clId="{7B844D67-E9CF-0B47-A37E-BB408708193E}" dt="2020-09-21T14:21:20.893" v="4033" actId="478"/>
          <ac:picMkLst>
            <pc:docMk/>
            <pc:sldMk cId="2947655710" sldId="348"/>
            <ac:picMk id="6" creationId="{B816CA42-8382-7848-9986-6E069146445C}"/>
          </ac:picMkLst>
        </pc:picChg>
        <pc:picChg chg="add mod">
          <ac:chgData name="Jae Yun Kim" userId="0ceaca738552c257" providerId="LiveId" clId="{7B844D67-E9CF-0B47-A37E-BB408708193E}" dt="2020-09-21T14:21:25.915" v="4034" actId="1076"/>
          <ac:picMkLst>
            <pc:docMk/>
            <pc:sldMk cId="2947655710" sldId="348"/>
            <ac:picMk id="13" creationId="{5BA868DC-F10B-DE4F-B1F2-BA5DEC9CA388}"/>
          </ac:picMkLst>
        </pc:picChg>
      </pc:sldChg>
      <pc:sldChg chg="addSp modSp">
        <pc:chgData name="Jae Yun Kim" userId="0ceaca738552c257" providerId="LiveId" clId="{7B844D67-E9CF-0B47-A37E-BB408708193E}" dt="2020-09-21T14:20:08.979" v="4031" actId="20577"/>
        <pc:sldMkLst>
          <pc:docMk/>
          <pc:sldMk cId="2223133896" sldId="349"/>
        </pc:sldMkLst>
        <pc:spChg chg="add mod">
          <ac:chgData name="Jae Yun Kim" userId="0ceaca738552c257" providerId="LiveId" clId="{7B844D67-E9CF-0B47-A37E-BB408708193E}" dt="2020-09-21T14:18:32.314" v="3978" actId="1076"/>
          <ac:spMkLst>
            <pc:docMk/>
            <pc:sldMk cId="2223133896" sldId="349"/>
            <ac:spMk id="3" creationId="{55F18839-1501-324D-B11A-66D533D5B878}"/>
          </ac:spMkLst>
        </pc:spChg>
        <pc:spChg chg="add mod">
          <ac:chgData name="Jae Yun Kim" userId="0ceaca738552c257" providerId="LiveId" clId="{7B844D67-E9CF-0B47-A37E-BB408708193E}" dt="2020-09-21T14:20:08.979" v="4031" actId="20577"/>
          <ac:spMkLst>
            <pc:docMk/>
            <pc:sldMk cId="2223133896" sldId="349"/>
            <ac:spMk id="7" creationId="{D2C879FD-707B-7048-9B95-65F16216F65C}"/>
          </ac:spMkLst>
        </pc:spChg>
      </pc:sldChg>
      <pc:sldChg chg="modSp">
        <pc:chgData name="Jae Yun Kim" userId="0ceaca738552c257" providerId="LiveId" clId="{7B844D67-E9CF-0B47-A37E-BB408708193E}" dt="2020-09-21T14:24:43.705" v="4240" actId="20577"/>
        <pc:sldMkLst>
          <pc:docMk/>
          <pc:sldMk cId="1056342030" sldId="356"/>
        </pc:sldMkLst>
        <pc:spChg chg="mod">
          <ac:chgData name="Jae Yun Kim" userId="0ceaca738552c257" providerId="LiveId" clId="{7B844D67-E9CF-0B47-A37E-BB408708193E}" dt="2020-09-21T14:24:43.705" v="4240" actId="20577"/>
          <ac:spMkLst>
            <pc:docMk/>
            <pc:sldMk cId="1056342030" sldId="356"/>
            <ac:spMk id="3" creationId="{3B1DAF0D-AA56-4340-B948-8817CD69B403}"/>
          </ac:spMkLst>
        </pc:spChg>
      </pc:sldChg>
      <pc:sldChg chg="addSp modSp ord">
        <pc:chgData name="Jae Yun Kim" userId="0ceaca738552c257" providerId="LiveId" clId="{7B844D67-E9CF-0B47-A37E-BB408708193E}" dt="2020-09-21T14:00:57.681" v="3770" actId="1076"/>
        <pc:sldMkLst>
          <pc:docMk/>
          <pc:sldMk cId="272989011" sldId="360"/>
        </pc:sldMkLst>
        <pc:spChg chg="mod">
          <ac:chgData name="Jae Yun Kim" userId="0ceaca738552c257" providerId="LiveId" clId="{7B844D67-E9CF-0B47-A37E-BB408708193E}" dt="2020-09-21T12:52:51.652" v="22" actId="20577"/>
          <ac:spMkLst>
            <pc:docMk/>
            <pc:sldMk cId="272989011" sldId="360"/>
            <ac:spMk id="3" creationId="{1F6DC850-B870-4154-9021-05229C4C519D}"/>
          </ac:spMkLst>
        </pc:spChg>
        <pc:picChg chg="add mod">
          <ac:chgData name="Jae Yun Kim" userId="0ceaca738552c257" providerId="LiveId" clId="{7B844D67-E9CF-0B47-A37E-BB408708193E}" dt="2020-09-21T13:59:28.885" v="3761" actId="1076"/>
          <ac:picMkLst>
            <pc:docMk/>
            <pc:sldMk cId="272989011" sldId="360"/>
            <ac:picMk id="6" creationId="{6DF14965-BC15-D546-8CC8-E00DA8333641}"/>
          </ac:picMkLst>
        </pc:picChg>
        <pc:picChg chg="add mod">
          <ac:chgData name="Jae Yun Kim" userId="0ceaca738552c257" providerId="LiveId" clId="{7B844D67-E9CF-0B47-A37E-BB408708193E}" dt="2020-09-21T14:00:19.307" v="3765" actId="14100"/>
          <ac:picMkLst>
            <pc:docMk/>
            <pc:sldMk cId="272989011" sldId="360"/>
            <ac:picMk id="7" creationId="{C5B97B7E-B923-F148-913A-2BA8FE4C2A87}"/>
          </ac:picMkLst>
        </pc:picChg>
        <pc:picChg chg="add mod">
          <ac:chgData name="Jae Yun Kim" userId="0ceaca738552c257" providerId="LiveId" clId="{7B844D67-E9CF-0B47-A37E-BB408708193E}" dt="2020-09-21T14:00:57.681" v="3770" actId="1076"/>
          <ac:picMkLst>
            <pc:docMk/>
            <pc:sldMk cId="272989011" sldId="360"/>
            <ac:picMk id="8" creationId="{A2A1E2B1-49B8-C745-82F4-6E76B1BB4DA0}"/>
          </ac:picMkLst>
        </pc:picChg>
      </pc:sldChg>
      <pc:sldChg chg="modSp ord">
        <pc:chgData name="Jae Yun Kim" userId="0ceaca738552c257" providerId="LiveId" clId="{7B844D67-E9CF-0B47-A37E-BB408708193E}" dt="2020-09-21T14:03:02.556" v="3880" actId="20577"/>
        <pc:sldMkLst>
          <pc:docMk/>
          <pc:sldMk cId="1081913763" sldId="362"/>
        </pc:sldMkLst>
        <pc:spChg chg="mod">
          <ac:chgData name="Jae Yun Kim" userId="0ceaca738552c257" providerId="LiveId" clId="{7B844D67-E9CF-0B47-A37E-BB408708193E}" dt="2020-09-21T14:03:02.556" v="3880" actId="20577"/>
          <ac:spMkLst>
            <pc:docMk/>
            <pc:sldMk cId="1081913763" sldId="362"/>
            <ac:spMk id="3" creationId="{E309D5E9-FF5A-F844-B408-E7AD26DC8933}"/>
          </ac:spMkLst>
        </pc:spChg>
      </pc:sldChg>
      <pc:sldChg chg="addSp delSp modSp add">
        <pc:chgData name="Jae Yun Kim" userId="0ceaca738552c257" providerId="LiveId" clId="{7B844D67-E9CF-0B47-A37E-BB408708193E}" dt="2020-09-21T13:26:08.110" v="2333" actId="20577"/>
        <pc:sldMkLst>
          <pc:docMk/>
          <pc:sldMk cId="583762371" sldId="367"/>
        </pc:sldMkLst>
        <pc:spChg chg="mod">
          <ac:chgData name="Jae Yun Kim" userId="0ceaca738552c257" providerId="LiveId" clId="{7B844D67-E9CF-0B47-A37E-BB408708193E}" dt="2020-09-21T13:07:51.149" v="45"/>
          <ac:spMkLst>
            <pc:docMk/>
            <pc:sldMk cId="583762371" sldId="367"/>
            <ac:spMk id="2" creationId="{6D6D6173-5453-304A-A741-4D3EC442959D}"/>
          </ac:spMkLst>
        </pc:spChg>
        <pc:spChg chg="mod">
          <ac:chgData name="Jae Yun Kim" userId="0ceaca738552c257" providerId="LiveId" clId="{7B844D67-E9CF-0B47-A37E-BB408708193E}" dt="2020-09-21T13:26:08.110" v="2333" actId="20577"/>
          <ac:spMkLst>
            <pc:docMk/>
            <pc:sldMk cId="583762371" sldId="367"/>
            <ac:spMk id="3" creationId="{3689A916-B09C-B346-B039-0E5E50EA74FB}"/>
          </ac:spMkLst>
        </pc:spChg>
        <pc:spChg chg="mod">
          <ac:chgData name="Jae Yun Kim" userId="0ceaca738552c257" providerId="LiveId" clId="{7B844D67-E9CF-0B47-A37E-BB408708193E}" dt="2020-09-21T13:08:09.864" v="139" actId="20577"/>
          <ac:spMkLst>
            <pc:docMk/>
            <pc:sldMk cId="583762371" sldId="367"/>
            <ac:spMk id="5" creationId="{18BCFA64-737E-6643-BEE2-A6C950FD6BEE}"/>
          </ac:spMkLst>
        </pc:spChg>
        <pc:spChg chg="add del mod">
          <ac:chgData name="Jae Yun Kim" userId="0ceaca738552c257" providerId="LiveId" clId="{7B844D67-E9CF-0B47-A37E-BB408708193E}" dt="2020-09-21T13:25:02.554" v="2323" actId="478"/>
          <ac:spMkLst>
            <pc:docMk/>
            <pc:sldMk cId="583762371" sldId="367"/>
            <ac:spMk id="6" creationId="{010114C1-AC58-B84A-B624-01F7DB911070}"/>
          </ac:spMkLst>
        </pc:spChg>
      </pc:sldChg>
    </pc:docChg>
  </pc:docChgLst>
  <pc:docChgLst>
    <pc:chgData name="Kim Jae Yun" userId="0ceaca738552c257" providerId="LiveId" clId="{0408570D-5D71-46AA-A160-914C66F4E13B}"/>
    <pc:docChg chg="undo custSel addSld delSld modSld">
      <pc:chgData name="Kim Jae Yun" userId="0ceaca738552c257" providerId="LiveId" clId="{0408570D-5D71-46AA-A160-914C66F4E13B}" dt="2021-04-18T05:08:14.281" v="2748" actId="20577"/>
      <pc:docMkLst>
        <pc:docMk/>
      </pc:docMkLst>
      <pc:sldChg chg="addSp delSp modSp mod">
        <pc:chgData name="Kim Jae Yun" userId="0ceaca738552c257" providerId="LiveId" clId="{0408570D-5D71-46AA-A160-914C66F4E13B}" dt="2021-04-18T05:05:26.193" v="2721" actId="207"/>
        <pc:sldMkLst>
          <pc:docMk/>
          <pc:sldMk cId="3175474999" sldId="327"/>
        </pc:sldMkLst>
        <pc:spChg chg="mod">
          <ac:chgData name="Kim Jae Yun" userId="0ceaca738552c257" providerId="LiveId" clId="{0408570D-5D71-46AA-A160-914C66F4E13B}" dt="2021-04-18T05:03:04.890" v="2686" actId="20577"/>
          <ac:spMkLst>
            <pc:docMk/>
            <pc:sldMk cId="3175474999" sldId="327"/>
            <ac:spMk id="3" creationId="{450D1EF5-DAF0-E34D-AC49-DFE7E88EFEA3}"/>
          </ac:spMkLst>
        </pc:spChg>
        <pc:spChg chg="add mod">
          <ac:chgData name="Kim Jae Yun" userId="0ceaca738552c257" providerId="LiveId" clId="{0408570D-5D71-46AA-A160-914C66F4E13B}" dt="2021-04-18T05:02:34.719" v="2671" actId="164"/>
          <ac:spMkLst>
            <pc:docMk/>
            <pc:sldMk cId="3175474999" sldId="327"/>
            <ac:spMk id="17" creationId="{EDC44333-5A8D-4BB7-9F8D-C816577135CF}"/>
          </ac:spMkLst>
        </pc:spChg>
        <pc:spChg chg="add mod">
          <ac:chgData name="Kim Jae Yun" userId="0ceaca738552c257" providerId="LiveId" clId="{0408570D-5D71-46AA-A160-914C66F4E13B}" dt="2021-04-18T05:05:26.193" v="2721" actId="207"/>
          <ac:spMkLst>
            <pc:docMk/>
            <pc:sldMk cId="3175474999" sldId="327"/>
            <ac:spMk id="23" creationId="{ADD9862E-C906-44A3-942B-A2E109D5E0B8}"/>
          </ac:spMkLst>
        </pc:spChg>
        <pc:grpChg chg="add del mod">
          <ac:chgData name="Kim Jae Yun" userId="0ceaca738552c257" providerId="LiveId" clId="{0408570D-5D71-46AA-A160-914C66F4E13B}" dt="2021-04-18T04:59:32.121" v="2634" actId="478"/>
          <ac:grpSpMkLst>
            <pc:docMk/>
            <pc:sldMk cId="3175474999" sldId="327"/>
            <ac:grpSpMk id="10" creationId="{69026193-AE75-46D9-9FF9-332EB9E383A5}"/>
          </ac:grpSpMkLst>
        </pc:grpChg>
        <pc:grpChg chg="add mod">
          <ac:chgData name="Kim Jae Yun" userId="0ceaca738552c257" providerId="LiveId" clId="{0408570D-5D71-46AA-A160-914C66F4E13B}" dt="2021-04-18T05:02:45.445" v="2673" actId="1076"/>
          <ac:grpSpMkLst>
            <pc:docMk/>
            <pc:sldMk cId="3175474999" sldId="327"/>
            <ac:grpSpMk id="18" creationId="{B68D2758-B422-43F8-8C34-2964C5B1FB6A}"/>
          </ac:grpSpMkLst>
        </pc:grpChg>
        <pc:picChg chg="add mod">
          <ac:chgData name="Kim Jae Yun" userId="0ceaca738552c257" providerId="LiveId" clId="{0408570D-5D71-46AA-A160-914C66F4E13B}" dt="2021-04-18T04:57:19.277" v="2537" actId="164"/>
          <ac:picMkLst>
            <pc:docMk/>
            <pc:sldMk cId="3175474999" sldId="327"/>
            <ac:picMk id="7" creationId="{0A1BA023-3B5A-4387-986E-8F1149F11760}"/>
          </ac:picMkLst>
        </pc:picChg>
        <pc:picChg chg="add mod">
          <ac:chgData name="Kim Jae Yun" userId="0ceaca738552c257" providerId="LiveId" clId="{0408570D-5D71-46AA-A160-914C66F4E13B}" dt="2021-04-18T04:57:19.277" v="2537" actId="164"/>
          <ac:picMkLst>
            <pc:docMk/>
            <pc:sldMk cId="3175474999" sldId="327"/>
            <ac:picMk id="9" creationId="{A80D7532-8572-430F-9581-32F9620F6B9D}"/>
          </ac:picMkLst>
        </pc:picChg>
        <pc:picChg chg="add mod">
          <ac:chgData name="Kim Jae Yun" userId="0ceaca738552c257" providerId="LiveId" clId="{0408570D-5D71-46AA-A160-914C66F4E13B}" dt="2021-04-18T05:02:34.719" v="2671" actId="164"/>
          <ac:picMkLst>
            <pc:docMk/>
            <pc:sldMk cId="3175474999" sldId="327"/>
            <ac:picMk id="12" creationId="{2F8B8BBA-ED39-4C87-A8D9-A3B4705FD7C1}"/>
          </ac:picMkLst>
        </pc:picChg>
        <pc:picChg chg="add mod">
          <ac:chgData name="Kim Jae Yun" userId="0ceaca738552c257" providerId="LiveId" clId="{0408570D-5D71-46AA-A160-914C66F4E13B}" dt="2021-04-18T05:02:34.719" v="2671" actId="164"/>
          <ac:picMkLst>
            <pc:docMk/>
            <pc:sldMk cId="3175474999" sldId="327"/>
            <ac:picMk id="14" creationId="{55ED60DD-3C2B-4968-94C0-C7CF1DD17AEC}"/>
          </ac:picMkLst>
        </pc:picChg>
        <pc:picChg chg="add mod">
          <ac:chgData name="Kim Jae Yun" userId="0ceaca738552c257" providerId="LiveId" clId="{0408570D-5D71-46AA-A160-914C66F4E13B}" dt="2021-04-18T05:02:34.719" v="2671" actId="164"/>
          <ac:picMkLst>
            <pc:docMk/>
            <pc:sldMk cId="3175474999" sldId="327"/>
            <ac:picMk id="16" creationId="{C05A07AB-15A3-4857-A6AF-AF2E26BB4B4A}"/>
          </ac:picMkLst>
        </pc:picChg>
        <pc:picChg chg="add del mod">
          <ac:chgData name="Kim Jae Yun" userId="0ceaca738552c257" providerId="LiveId" clId="{0408570D-5D71-46AA-A160-914C66F4E13B}" dt="2021-04-18T05:03:34.850" v="2690" actId="478"/>
          <ac:picMkLst>
            <pc:docMk/>
            <pc:sldMk cId="3175474999" sldId="327"/>
            <ac:picMk id="20" creationId="{CD4AC746-717D-4EDA-9570-364FBC0CADC5}"/>
          </ac:picMkLst>
        </pc:picChg>
        <pc:picChg chg="add mod">
          <ac:chgData name="Kim Jae Yun" userId="0ceaca738552c257" providerId="LiveId" clId="{0408570D-5D71-46AA-A160-914C66F4E13B}" dt="2021-04-18T05:04:38.223" v="2711" actId="1037"/>
          <ac:picMkLst>
            <pc:docMk/>
            <pc:sldMk cId="3175474999" sldId="327"/>
            <ac:picMk id="22" creationId="{1FD4D11C-8400-4647-A6BC-EC0629C9B8C6}"/>
          </ac:picMkLst>
        </pc:picChg>
      </pc:sldChg>
      <pc:sldChg chg="del">
        <pc:chgData name="Kim Jae Yun" userId="0ceaca738552c257" providerId="LiveId" clId="{0408570D-5D71-46AA-A160-914C66F4E13B}" dt="2021-04-17T17:32:03.397" v="78" actId="47"/>
        <pc:sldMkLst>
          <pc:docMk/>
          <pc:sldMk cId="1073808927" sldId="328"/>
        </pc:sldMkLst>
      </pc:sldChg>
      <pc:sldChg chg="addSp delSp modSp mod">
        <pc:chgData name="Kim Jae Yun" userId="0ceaca738552c257" providerId="LiveId" clId="{0408570D-5D71-46AA-A160-914C66F4E13B}" dt="2021-04-18T04:29:14.014" v="2183" actId="1076"/>
        <pc:sldMkLst>
          <pc:docMk/>
          <pc:sldMk cId="3026830942" sldId="330"/>
        </pc:sldMkLst>
        <pc:spChg chg="mod">
          <ac:chgData name="Kim Jae Yun" userId="0ceaca738552c257" providerId="LiveId" clId="{0408570D-5D71-46AA-A160-914C66F4E13B}" dt="2021-04-18T04:29:08.176" v="2182" actId="20577"/>
          <ac:spMkLst>
            <pc:docMk/>
            <pc:sldMk cId="3026830942" sldId="330"/>
            <ac:spMk id="3" creationId="{F129AD1F-72AD-4449-8393-A498AC572CA0}"/>
          </ac:spMkLst>
        </pc:spChg>
        <pc:spChg chg="mod">
          <ac:chgData name="Kim Jae Yun" userId="0ceaca738552c257" providerId="LiveId" clId="{0408570D-5D71-46AA-A160-914C66F4E13B}" dt="2021-04-18T04:25:40.973" v="1756" actId="20577"/>
          <ac:spMkLst>
            <pc:docMk/>
            <pc:sldMk cId="3026830942" sldId="330"/>
            <ac:spMk id="5" creationId="{EDA7930F-3D51-CF4B-A89E-42CD3FE3A093}"/>
          </ac:spMkLst>
        </pc:spChg>
        <pc:spChg chg="add mod">
          <ac:chgData name="Kim Jae Yun" userId="0ceaca738552c257" providerId="LiveId" clId="{0408570D-5D71-46AA-A160-914C66F4E13B}" dt="2021-04-18T04:29:14.014" v="2183" actId="1076"/>
          <ac:spMkLst>
            <pc:docMk/>
            <pc:sldMk cId="3026830942" sldId="330"/>
            <ac:spMk id="11" creationId="{E315E283-857B-4FE6-8DF8-151C63834937}"/>
          </ac:spMkLst>
        </pc:spChg>
        <pc:spChg chg="add mod">
          <ac:chgData name="Kim Jae Yun" userId="0ceaca738552c257" providerId="LiveId" clId="{0408570D-5D71-46AA-A160-914C66F4E13B}" dt="2021-04-18T04:29:14.014" v="2183" actId="1076"/>
          <ac:spMkLst>
            <pc:docMk/>
            <pc:sldMk cId="3026830942" sldId="330"/>
            <ac:spMk id="12" creationId="{8E5603AC-264F-4A4E-8B80-E11C48D6EBA7}"/>
          </ac:spMkLst>
        </pc:spChg>
        <pc:spChg chg="add mod">
          <ac:chgData name="Kim Jae Yun" userId="0ceaca738552c257" providerId="LiveId" clId="{0408570D-5D71-46AA-A160-914C66F4E13B}" dt="2021-04-18T04:29:14.014" v="2183" actId="1076"/>
          <ac:spMkLst>
            <pc:docMk/>
            <pc:sldMk cId="3026830942" sldId="330"/>
            <ac:spMk id="25" creationId="{BF402E4D-21E6-4087-8D74-94033635BF72}"/>
          </ac:spMkLst>
        </pc:spChg>
        <pc:spChg chg="add mod">
          <ac:chgData name="Kim Jae Yun" userId="0ceaca738552c257" providerId="LiveId" clId="{0408570D-5D71-46AA-A160-914C66F4E13B}" dt="2021-04-18T04:29:14.014" v="2183" actId="1076"/>
          <ac:spMkLst>
            <pc:docMk/>
            <pc:sldMk cId="3026830942" sldId="330"/>
            <ac:spMk id="35" creationId="{173F3931-EF0F-4293-A5D4-85C3ED3F5F96}"/>
          </ac:spMkLst>
        </pc:spChg>
        <pc:spChg chg="add mod">
          <ac:chgData name="Kim Jae Yun" userId="0ceaca738552c257" providerId="LiveId" clId="{0408570D-5D71-46AA-A160-914C66F4E13B}" dt="2021-04-18T04:29:14.014" v="2183" actId="1076"/>
          <ac:spMkLst>
            <pc:docMk/>
            <pc:sldMk cId="3026830942" sldId="330"/>
            <ac:spMk id="45" creationId="{43138187-1C42-4864-9643-2D6F14D91F7F}"/>
          </ac:spMkLst>
        </pc:spChg>
        <pc:spChg chg="add mod">
          <ac:chgData name="Kim Jae Yun" userId="0ceaca738552c257" providerId="LiveId" clId="{0408570D-5D71-46AA-A160-914C66F4E13B}" dt="2021-04-18T04:29:14.014" v="2183" actId="1076"/>
          <ac:spMkLst>
            <pc:docMk/>
            <pc:sldMk cId="3026830942" sldId="330"/>
            <ac:spMk id="46" creationId="{77336D13-6098-4D90-BF8B-178BBC5769F3}"/>
          </ac:spMkLst>
        </pc:spChg>
        <pc:spChg chg="add del mod">
          <ac:chgData name="Kim Jae Yun" userId="0ceaca738552c257" providerId="LiveId" clId="{0408570D-5D71-46AA-A160-914C66F4E13B}" dt="2021-04-18T04:10:40.769" v="1722" actId="478"/>
          <ac:spMkLst>
            <pc:docMk/>
            <pc:sldMk cId="3026830942" sldId="330"/>
            <ac:spMk id="47" creationId="{12FBA553-CE59-4936-BE4A-1FFD8C7C06EA}"/>
          </ac:spMkLst>
        </pc:spChg>
        <pc:spChg chg="add mod">
          <ac:chgData name="Kim Jae Yun" userId="0ceaca738552c257" providerId="LiveId" clId="{0408570D-5D71-46AA-A160-914C66F4E13B}" dt="2021-04-18T04:29:14.014" v="2183" actId="1076"/>
          <ac:spMkLst>
            <pc:docMk/>
            <pc:sldMk cId="3026830942" sldId="330"/>
            <ac:spMk id="48" creationId="{730D4F43-38D8-4A05-8800-36980A917142}"/>
          </ac:spMkLst>
        </pc:spChg>
        <pc:spChg chg="add mod">
          <ac:chgData name="Kim Jae Yun" userId="0ceaca738552c257" providerId="LiveId" clId="{0408570D-5D71-46AA-A160-914C66F4E13B}" dt="2021-04-18T04:29:14.014" v="2183" actId="1076"/>
          <ac:spMkLst>
            <pc:docMk/>
            <pc:sldMk cId="3026830942" sldId="330"/>
            <ac:spMk id="49" creationId="{ED45B379-D418-42DC-BDB7-DAEBFC3E292C}"/>
          </ac:spMkLst>
        </pc:spChg>
        <pc:grpChg chg="add del mod">
          <ac:chgData name="Kim Jae Yun" userId="0ceaca738552c257" providerId="LiveId" clId="{0408570D-5D71-46AA-A160-914C66F4E13B}" dt="2021-04-18T04:00:36.011" v="1526" actId="165"/>
          <ac:grpSpMkLst>
            <pc:docMk/>
            <pc:sldMk cId="3026830942" sldId="330"/>
            <ac:grpSpMk id="15" creationId="{A3E7F61C-2D09-4276-B481-7CCD71C85F21}"/>
          </ac:grpSpMkLst>
        </pc:grpChg>
        <pc:grpChg chg="add del mod">
          <ac:chgData name="Kim Jae Yun" userId="0ceaca738552c257" providerId="LiveId" clId="{0408570D-5D71-46AA-A160-914C66F4E13B}" dt="2021-04-18T04:01:53.881" v="1570" actId="165"/>
          <ac:grpSpMkLst>
            <pc:docMk/>
            <pc:sldMk cId="3026830942" sldId="330"/>
            <ac:grpSpMk id="26" creationId="{3260DD5A-20EE-49D0-A45C-D0E33E6FECB4}"/>
          </ac:grpSpMkLst>
        </pc:grpChg>
        <pc:grpChg chg="add del mod">
          <ac:chgData name="Kim Jae Yun" userId="0ceaca738552c257" providerId="LiveId" clId="{0408570D-5D71-46AA-A160-914C66F4E13B}" dt="2021-04-18T04:10:15.380" v="1711" actId="165"/>
          <ac:grpSpMkLst>
            <pc:docMk/>
            <pc:sldMk cId="3026830942" sldId="330"/>
            <ac:grpSpMk id="38" creationId="{E3131210-B42D-4923-8111-4C46D902DE0A}"/>
          </ac:grpSpMkLst>
        </pc:grpChg>
        <pc:picChg chg="add mod">
          <ac:chgData name="Kim Jae Yun" userId="0ceaca738552c257" providerId="LiveId" clId="{0408570D-5D71-46AA-A160-914C66F4E13B}" dt="2021-04-18T04:29:14.014" v="2183" actId="1076"/>
          <ac:picMkLst>
            <pc:docMk/>
            <pc:sldMk cId="3026830942" sldId="330"/>
            <ac:picMk id="7" creationId="{B376FCD1-92CB-48A2-A8E6-7555EF2F4488}"/>
          </ac:picMkLst>
        </pc:picChg>
        <pc:picChg chg="add mod">
          <ac:chgData name="Kim Jae Yun" userId="0ceaca738552c257" providerId="LiveId" clId="{0408570D-5D71-46AA-A160-914C66F4E13B}" dt="2021-04-18T04:29:14.014" v="2183" actId="1076"/>
          <ac:picMkLst>
            <pc:docMk/>
            <pc:sldMk cId="3026830942" sldId="330"/>
            <ac:picMk id="8" creationId="{666A36F2-9F58-494A-A3C7-FA98E87E5D55}"/>
          </ac:picMkLst>
        </pc:picChg>
        <pc:picChg chg="add del mod topLvl">
          <ac:chgData name="Kim Jae Yun" userId="0ceaca738552c257" providerId="LiveId" clId="{0408570D-5D71-46AA-A160-914C66F4E13B}" dt="2021-04-18T04:09:08.714" v="1628" actId="478"/>
          <ac:picMkLst>
            <pc:docMk/>
            <pc:sldMk cId="3026830942" sldId="330"/>
            <ac:picMk id="13" creationId="{DEA014F1-DEB5-4693-9B52-76DF115F0750}"/>
          </ac:picMkLst>
        </pc:picChg>
        <pc:picChg chg="add del mod topLvl">
          <ac:chgData name="Kim Jae Yun" userId="0ceaca738552c257" providerId="LiveId" clId="{0408570D-5D71-46AA-A160-914C66F4E13B}" dt="2021-04-18T04:09:08.714" v="1628" actId="478"/>
          <ac:picMkLst>
            <pc:docMk/>
            <pc:sldMk cId="3026830942" sldId="330"/>
            <ac:picMk id="14" creationId="{5C6E4F95-2D8C-43FA-ADFC-6DD000712BB8}"/>
          </ac:picMkLst>
        </pc:picChg>
        <pc:picChg chg="add mod topLvl">
          <ac:chgData name="Kim Jae Yun" userId="0ceaca738552c257" providerId="LiveId" clId="{0408570D-5D71-46AA-A160-914C66F4E13B}" dt="2021-04-18T04:29:14.014" v="2183" actId="1076"/>
          <ac:picMkLst>
            <pc:docMk/>
            <pc:sldMk cId="3026830942" sldId="330"/>
            <ac:picMk id="36" creationId="{579D653D-55AE-41AD-BCF9-D9456E8B219F}"/>
          </ac:picMkLst>
        </pc:picChg>
        <pc:picChg chg="add mod topLvl">
          <ac:chgData name="Kim Jae Yun" userId="0ceaca738552c257" providerId="LiveId" clId="{0408570D-5D71-46AA-A160-914C66F4E13B}" dt="2021-04-18T04:29:14.014" v="2183" actId="1076"/>
          <ac:picMkLst>
            <pc:docMk/>
            <pc:sldMk cId="3026830942" sldId="330"/>
            <ac:picMk id="37" creationId="{313DED6C-1FAC-4C10-9A07-E408C01C305B}"/>
          </ac:picMkLst>
        </pc:picChg>
        <pc:cxnChg chg="add mod">
          <ac:chgData name="Kim Jae Yun" userId="0ceaca738552c257" providerId="LiveId" clId="{0408570D-5D71-46AA-A160-914C66F4E13B}" dt="2021-04-18T04:29:14.014" v="2183" actId="1076"/>
          <ac:cxnSpMkLst>
            <pc:docMk/>
            <pc:sldMk cId="3026830942" sldId="330"/>
            <ac:cxnSpMk id="10" creationId="{01A93457-017F-48A1-9709-B99C37FCE90D}"/>
          </ac:cxnSpMkLst>
        </pc:cxnChg>
        <pc:cxnChg chg="add del mod">
          <ac:chgData name="Kim Jae Yun" userId="0ceaca738552c257" providerId="LiveId" clId="{0408570D-5D71-46AA-A160-914C66F4E13B}" dt="2021-04-18T04:01:40.943" v="1565" actId="478"/>
          <ac:cxnSpMkLst>
            <pc:docMk/>
            <pc:sldMk cId="3026830942" sldId="330"/>
            <ac:cxnSpMk id="16" creationId="{DB2F9990-54B4-4A45-A7FA-9E84C0ED31F4}"/>
          </ac:cxnSpMkLst>
        </pc:cxnChg>
        <pc:cxnChg chg="add del mod">
          <ac:chgData name="Kim Jae Yun" userId="0ceaca738552c257" providerId="LiveId" clId="{0408570D-5D71-46AA-A160-914C66F4E13B}" dt="2021-04-18T04:01:40.943" v="1565" actId="478"/>
          <ac:cxnSpMkLst>
            <pc:docMk/>
            <pc:sldMk cId="3026830942" sldId="330"/>
            <ac:cxnSpMk id="19" creationId="{11FEE91D-899C-4A7D-A7B8-FDA51EF78C8D}"/>
          </ac:cxnSpMkLst>
        </pc:cxnChg>
        <pc:cxnChg chg="add del mod">
          <ac:chgData name="Kim Jae Yun" userId="0ceaca738552c257" providerId="LiveId" clId="{0408570D-5D71-46AA-A160-914C66F4E13B}" dt="2021-04-18T04:09:08.714" v="1628" actId="478"/>
          <ac:cxnSpMkLst>
            <pc:docMk/>
            <pc:sldMk cId="3026830942" sldId="330"/>
            <ac:cxnSpMk id="27" creationId="{45B8D031-E795-4731-8679-BDBF7E18CDA5}"/>
          </ac:cxnSpMkLst>
        </pc:cxnChg>
        <pc:cxnChg chg="add del mod">
          <ac:chgData name="Kim Jae Yun" userId="0ceaca738552c257" providerId="LiveId" clId="{0408570D-5D71-46AA-A160-914C66F4E13B}" dt="2021-04-18T04:09:08.714" v="1628" actId="478"/>
          <ac:cxnSpMkLst>
            <pc:docMk/>
            <pc:sldMk cId="3026830942" sldId="330"/>
            <ac:cxnSpMk id="30" creationId="{E981E1C0-57E8-40DA-A594-86C2E643C81F}"/>
          </ac:cxnSpMkLst>
        </pc:cxnChg>
        <pc:cxnChg chg="add mod">
          <ac:chgData name="Kim Jae Yun" userId="0ceaca738552c257" providerId="LiveId" clId="{0408570D-5D71-46AA-A160-914C66F4E13B}" dt="2021-04-18T04:29:14.014" v="2183" actId="1076"/>
          <ac:cxnSpMkLst>
            <pc:docMk/>
            <pc:sldMk cId="3026830942" sldId="330"/>
            <ac:cxnSpMk id="39" creationId="{1DAEE1EB-12F7-41AE-885C-FFCBDBC26644}"/>
          </ac:cxnSpMkLst>
        </pc:cxnChg>
        <pc:cxnChg chg="add mod">
          <ac:chgData name="Kim Jae Yun" userId="0ceaca738552c257" providerId="LiveId" clId="{0408570D-5D71-46AA-A160-914C66F4E13B}" dt="2021-04-18T04:29:14.014" v="2183" actId="1076"/>
          <ac:cxnSpMkLst>
            <pc:docMk/>
            <pc:sldMk cId="3026830942" sldId="330"/>
            <ac:cxnSpMk id="42" creationId="{7E104715-CFF9-4E5F-879D-C4991C315711}"/>
          </ac:cxnSpMkLst>
        </pc:cxnChg>
      </pc:sldChg>
      <pc:sldChg chg="del">
        <pc:chgData name="Kim Jae Yun" userId="0ceaca738552c257" providerId="LiveId" clId="{0408570D-5D71-46AA-A160-914C66F4E13B}" dt="2021-04-17T17:32:04.357" v="79" actId="47"/>
        <pc:sldMkLst>
          <pc:docMk/>
          <pc:sldMk cId="2270709143" sldId="331"/>
        </pc:sldMkLst>
      </pc:sldChg>
      <pc:sldChg chg="addSp delSp modSp del mod">
        <pc:chgData name="Kim Jae Yun" userId="0ceaca738552c257" providerId="LiveId" clId="{0408570D-5D71-46AA-A160-914C66F4E13B}" dt="2021-04-17T17:31:52.471" v="77" actId="47"/>
        <pc:sldMkLst>
          <pc:docMk/>
          <pc:sldMk cId="2809580889" sldId="332"/>
        </pc:sldMkLst>
        <pc:spChg chg="add mod">
          <ac:chgData name="Kim Jae Yun" userId="0ceaca738552c257" providerId="LiveId" clId="{0408570D-5D71-46AA-A160-914C66F4E13B}" dt="2021-04-17T16:39:04.722" v="76" actId="164"/>
          <ac:spMkLst>
            <pc:docMk/>
            <pc:sldMk cId="2809580889" sldId="332"/>
            <ac:spMk id="21" creationId="{1B3686AE-7924-45A7-80D6-83AB849C3E47}"/>
          </ac:spMkLst>
        </pc:spChg>
        <pc:spChg chg="add mod">
          <ac:chgData name="Kim Jae Yun" userId="0ceaca738552c257" providerId="LiveId" clId="{0408570D-5D71-46AA-A160-914C66F4E13B}" dt="2021-04-17T16:39:04.722" v="76" actId="164"/>
          <ac:spMkLst>
            <pc:docMk/>
            <pc:sldMk cId="2809580889" sldId="332"/>
            <ac:spMk id="22" creationId="{F1FE7648-F1DA-4C7C-B65F-217214791476}"/>
          </ac:spMkLst>
        </pc:spChg>
        <pc:spChg chg="mod topLvl">
          <ac:chgData name="Kim Jae Yun" userId="0ceaca738552c257" providerId="LiveId" clId="{0408570D-5D71-46AA-A160-914C66F4E13B}" dt="2021-04-17T16:39:04.722" v="76" actId="164"/>
          <ac:spMkLst>
            <pc:docMk/>
            <pc:sldMk cId="2809580889" sldId="332"/>
            <ac:spMk id="34" creationId="{ADE7355E-2562-2F4A-A828-DF26673BA9E1}"/>
          </ac:spMkLst>
        </pc:spChg>
        <pc:spChg chg="mod topLvl">
          <ac:chgData name="Kim Jae Yun" userId="0ceaca738552c257" providerId="LiveId" clId="{0408570D-5D71-46AA-A160-914C66F4E13B}" dt="2021-04-17T16:39:04.722" v="76" actId="164"/>
          <ac:spMkLst>
            <pc:docMk/>
            <pc:sldMk cId="2809580889" sldId="332"/>
            <ac:spMk id="35" creationId="{996FB092-C604-AB45-A21C-97A0248F3776}"/>
          </ac:spMkLst>
        </pc:spChg>
        <pc:spChg chg="mod topLvl">
          <ac:chgData name="Kim Jae Yun" userId="0ceaca738552c257" providerId="LiveId" clId="{0408570D-5D71-46AA-A160-914C66F4E13B}" dt="2021-04-17T16:39:04.722" v="76" actId="164"/>
          <ac:spMkLst>
            <pc:docMk/>
            <pc:sldMk cId="2809580889" sldId="332"/>
            <ac:spMk id="36" creationId="{41A85695-535F-B543-BAD0-05528252B6D8}"/>
          </ac:spMkLst>
        </pc:spChg>
        <pc:spChg chg="mod topLvl">
          <ac:chgData name="Kim Jae Yun" userId="0ceaca738552c257" providerId="LiveId" clId="{0408570D-5D71-46AA-A160-914C66F4E13B}" dt="2021-04-17T16:39:04.722" v="76" actId="164"/>
          <ac:spMkLst>
            <pc:docMk/>
            <pc:sldMk cId="2809580889" sldId="332"/>
            <ac:spMk id="37" creationId="{B4625F69-AB71-D344-8372-4C0D04D843A5}"/>
          </ac:spMkLst>
        </pc:spChg>
        <pc:spChg chg="mod topLvl">
          <ac:chgData name="Kim Jae Yun" userId="0ceaca738552c257" providerId="LiveId" clId="{0408570D-5D71-46AA-A160-914C66F4E13B}" dt="2021-04-17T16:39:04.722" v="76" actId="164"/>
          <ac:spMkLst>
            <pc:docMk/>
            <pc:sldMk cId="2809580889" sldId="332"/>
            <ac:spMk id="38" creationId="{EC5AF338-0AB6-A448-9837-614CC2AEAE1C}"/>
          </ac:spMkLst>
        </pc:spChg>
        <pc:spChg chg="mod topLvl">
          <ac:chgData name="Kim Jae Yun" userId="0ceaca738552c257" providerId="LiveId" clId="{0408570D-5D71-46AA-A160-914C66F4E13B}" dt="2021-04-17T16:39:04.722" v="76" actId="164"/>
          <ac:spMkLst>
            <pc:docMk/>
            <pc:sldMk cId="2809580889" sldId="332"/>
            <ac:spMk id="40" creationId="{9A7F033D-3F4F-B240-937E-7BDC4E161061}"/>
          </ac:spMkLst>
        </pc:spChg>
        <pc:spChg chg="mod topLvl">
          <ac:chgData name="Kim Jae Yun" userId="0ceaca738552c257" providerId="LiveId" clId="{0408570D-5D71-46AA-A160-914C66F4E13B}" dt="2021-04-17T16:39:04.722" v="76" actId="164"/>
          <ac:spMkLst>
            <pc:docMk/>
            <pc:sldMk cId="2809580889" sldId="332"/>
            <ac:spMk id="41" creationId="{B8457980-5672-B64B-847D-B53CED7F1942}"/>
          </ac:spMkLst>
        </pc:spChg>
        <pc:spChg chg="mod topLvl">
          <ac:chgData name="Kim Jae Yun" userId="0ceaca738552c257" providerId="LiveId" clId="{0408570D-5D71-46AA-A160-914C66F4E13B}" dt="2021-04-17T16:39:04.722" v="76" actId="164"/>
          <ac:spMkLst>
            <pc:docMk/>
            <pc:sldMk cId="2809580889" sldId="332"/>
            <ac:spMk id="44" creationId="{0B91C358-9ED5-844C-B6DF-18E02DB647FD}"/>
          </ac:spMkLst>
        </pc:spChg>
        <pc:spChg chg="mod topLvl">
          <ac:chgData name="Kim Jae Yun" userId="0ceaca738552c257" providerId="LiveId" clId="{0408570D-5D71-46AA-A160-914C66F4E13B}" dt="2021-04-17T16:39:04.722" v="76" actId="164"/>
          <ac:spMkLst>
            <pc:docMk/>
            <pc:sldMk cId="2809580889" sldId="332"/>
            <ac:spMk id="46" creationId="{86864F12-5018-C14A-96A2-8B2CF1A0F104}"/>
          </ac:spMkLst>
        </pc:spChg>
        <pc:spChg chg="mod topLvl">
          <ac:chgData name="Kim Jae Yun" userId="0ceaca738552c257" providerId="LiveId" clId="{0408570D-5D71-46AA-A160-914C66F4E13B}" dt="2021-04-17T16:38:58.111" v="75" actId="165"/>
          <ac:spMkLst>
            <pc:docMk/>
            <pc:sldMk cId="2809580889" sldId="332"/>
            <ac:spMk id="50" creationId="{24FFAC4B-CA4A-F445-BE32-D7818F59E66C}"/>
          </ac:spMkLst>
        </pc:spChg>
        <pc:grpChg chg="add mod">
          <ac:chgData name="Kim Jae Yun" userId="0ceaca738552c257" providerId="LiveId" clId="{0408570D-5D71-46AA-A160-914C66F4E13B}" dt="2021-04-17T16:39:04.722" v="76" actId="164"/>
          <ac:grpSpMkLst>
            <pc:docMk/>
            <pc:sldMk cId="2809580889" sldId="332"/>
            <ac:grpSpMk id="6" creationId="{553456B9-9792-45EF-A32D-665E8C9B36B6}"/>
          </ac:grpSpMkLst>
        </pc:grpChg>
        <pc:grpChg chg="del">
          <ac:chgData name="Kim Jae Yun" userId="0ceaca738552c257" providerId="LiveId" clId="{0408570D-5D71-46AA-A160-914C66F4E13B}" dt="2021-04-17T16:38:58.111" v="75" actId="165"/>
          <ac:grpSpMkLst>
            <pc:docMk/>
            <pc:sldMk cId="2809580889" sldId="332"/>
            <ac:grpSpMk id="52" creationId="{82384FC8-969F-744C-AECD-E1D978320BEF}"/>
          </ac:grpSpMkLst>
        </pc:grpChg>
        <pc:cxnChg chg="add mod">
          <ac:chgData name="Kim Jae Yun" userId="0ceaca738552c257" providerId="LiveId" clId="{0408570D-5D71-46AA-A160-914C66F4E13B}" dt="2021-04-17T16:39:04.722" v="76" actId="164"/>
          <ac:cxnSpMkLst>
            <pc:docMk/>
            <pc:sldMk cId="2809580889" sldId="332"/>
            <ac:cxnSpMk id="23" creationId="{6412CB6A-A278-4AAC-8FB6-ACFF5EF8CC1D}"/>
          </ac:cxnSpMkLst>
        </pc:cxnChg>
        <pc:cxnChg chg="mod topLvl">
          <ac:chgData name="Kim Jae Yun" userId="0ceaca738552c257" providerId="LiveId" clId="{0408570D-5D71-46AA-A160-914C66F4E13B}" dt="2021-04-17T16:39:04.722" v="76" actId="164"/>
          <ac:cxnSpMkLst>
            <pc:docMk/>
            <pc:sldMk cId="2809580889" sldId="332"/>
            <ac:cxnSpMk id="42" creationId="{957EFE57-5772-304C-810B-3BCD8A995130}"/>
          </ac:cxnSpMkLst>
        </pc:cxnChg>
        <pc:cxnChg chg="mod topLvl">
          <ac:chgData name="Kim Jae Yun" userId="0ceaca738552c257" providerId="LiveId" clId="{0408570D-5D71-46AA-A160-914C66F4E13B}" dt="2021-04-17T16:39:04.722" v="76" actId="164"/>
          <ac:cxnSpMkLst>
            <pc:docMk/>
            <pc:sldMk cId="2809580889" sldId="332"/>
            <ac:cxnSpMk id="43" creationId="{A2EC8E81-3D99-F347-A24F-0BCBBAFB010A}"/>
          </ac:cxnSpMkLst>
        </pc:cxnChg>
        <pc:cxnChg chg="mod topLvl">
          <ac:chgData name="Kim Jae Yun" userId="0ceaca738552c257" providerId="LiveId" clId="{0408570D-5D71-46AA-A160-914C66F4E13B}" dt="2021-04-17T16:39:04.722" v="76" actId="164"/>
          <ac:cxnSpMkLst>
            <pc:docMk/>
            <pc:sldMk cId="2809580889" sldId="332"/>
            <ac:cxnSpMk id="45" creationId="{3B68CBEC-DB0A-6745-B8BD-F6D74DBC7AAD}"/>
          </ac:cxnSpMkLst>
        </pc:cxnChg>
        <pc:cxnChg chg="mod topLvl">
          <ac:chgData name="Kim Jae Yun" userId="0ceaca738552c257" providerId="LiveId" clId="{0408570D-5D71-46AA-A160-914C66F4E13B}" dt="2021-04-17T16:39:04.722" v="76" actId="164"/>
          <ac:cxnSpMkLst>
            <pc:docMk/>
            <pc:sldMk cId="2809580889" sldId="332"/>
            <ac:cxnSpMk id="47" creationId="{C558228E-F43B-DD4F-A754-1A821F13CC19}"/>
          </ac:cxnSpMkLst>
        </pc:cxnChg>
      </pc:sldChg>
      <pc:sldChg chg="del">
        <pc:chgData name="Kim Jae Yun" userId="0ceaca738552c257" providerId="LiveId" clId="{0408570D-5D71-46AA-A160-914C66F4E13B}" dt="2021-04-17T16:37:00.652" v="9" actId="47"/>
        <pc:sldMkLst>
          <pc:docMk/>
          <pc:sldMk cId="3135443516" sldId="333"/>
        </pc:sldMkLst>
      </pc:sldChg>
      <pc:sldChg chg="addSp delSp modSp mod">
        <pc:chgData name="Kim Jae Yun" userId="0ceaca738552c257" providerId="LiveId" clId="{0408570D-5D71-46AA-A160-914C66F4E13B}" dt="2021-04-18T03:10:14.289" v="1379" actId="20577"/>
        <pc:sldMkLst>
          <pc:docMk/>
          <pc:sldMk cId="3200797767" sldId="334"/>
        </pc:sldMkLst>
        <pc:spChg chg="mod">
          <ac:chgData name="Kim Jae Yun" userId="0ceaca738552c257" providerId="LiveId" clId="{0408570D-5D71-46AA-A160-914C66F4E13B}" dt="2021-04-17T17:37:50.598" v="138" actId="1076"/>
          <ac:spMkLst>
            <pc:docMk/>
            <pc:sldMk cId="3200797767" sldId="334"/>
            <ac:spMk id="5" creationId="{467D70E7-D694-924E-AB4E-714D02EAE288}"/>
          </ac:spMkLst>
        </pc:spChg>
        <pc:spChg chg="add del">
          <ac:chgData name="Kim Jae Yun" userId="0ceaca738552c257" providerId="LiveId" clId="{0408570D-5D71-46AA-A160-914C66F4E13B}" dt="2021-04-17T17:39:06.182" v="168" actId="11529"/>
          <ac:spMkLst>
            <pc:docMk/>
            <pc:sldMk cId="3200797767" sldId="334"/>
            <ac:spMk id="26" creationId="{34723088-8095-4D11-AAC8-DD529EB33A9F}"/>
          </ac:spMkLst>
        </pc:spChg>
        <pc:spChg chg="add del mod">
          <ac:chgData name="Kim Jae Yun" userId="0ceaca738552c257" providerId="LiveId" clId="{0408570D-5D71-46AA-A160-914C66F4E13B}" dt="2021-04-17T17:47:15.614" v="348" actId="478"/>
          <ac:spMkLst>
            <pc:docMk/>
            <pc:sldMk cId="3200797767" sldId="334"/>
            <ac:spMk id="36" creationId="{5840B76E-F85B-4579-9D5F-2CDC6EEFBF1D}"/>
          </ac:spMkLst>
        </pc:spChg>
        <pc:spChg chg="add del mod">
          <ac:chgData name="Kim Jae Yun" userId="0ceaca738552c257" providerId="LiveId" clId="{0408570D-5D71-46AA-A160-914C66F4E13B}" dt="2021-04-17T17:47:15.614" v="348" actId="478"/>
          <ac:spMkLst>
            <pc:docMk/>
            <pc:sldMk cId="3200797767" sldId="334"/>
            <ac:spMk id="37" creationId="{C7F47B84-F553-43B1-9832-ED7C0FD3B869}"/>
          </ac:spMkLst>
        </pc:spChg>
        <pc:spChg chg="add del mod">
          <ac:chgData name="Kim Jae Yun" userId="0ceaca738552c257" providerId="LiveId" clId="{0408570D-5D71-46AA-A160-914C66F4E13B}" dt="2021-04-17T17:47:15.614" v="348" actId="478"/>
          <ac:spMkLst>
            <pc:docMk/>
            <pc:sldMk cId="3200797767" sldId="334"/>
            <ac:spMk id="38" creationId="{2D017DA1-DAB8-4A92-9FA6-C8BD6484DF53}"/>
          </ac:spMkLst>
        </pc:spChg>
        <pc:spChg chg="add del mod">
          <ac:chgData name="Kim Jae Yun" userId="0ceaca738552c257" providerId="LiveId" clId="{0408570D-5D71-46AA-A160-914C66F4E13B}" dt="2021-04-17T17:47:15.614" v="348" actId="478"/>
          <ac:spMkLst>
            <pc:docMk/>
            <pc:sldMk cId="3200797767" sldId="334"/>
            <ac:spMk id="39" creationId="{6567C5D2-49D6-44AB-8827-14CBA94F4F12}"/>
          </ac:spMkLst>
        </pc:spChg>
        <pc:spChg chg="add del mod">
          <ac:chgData name="Kim Jae Yun" userId="0ceaca738552c257" providerId="LiveId" clId="{0408570D-5D71-46AA-A160-914C66F4E13B}" dt="2021-04-17T17:47:15.614" v="348" actId="478"/>
          <ac:spMkLst>
            <pc:docMk/>
            <pc:sldMk cId="3200797767" sldId="334"/>
            <ac:spMk id="40" creationId="{420DA127-A5F8-4CB2-B849-91F9B405EA0A}"/>
          </ac:spMkLst>
        </pc:spChg>
        <pc:spChg chg="add del mod">
          <ac:chgData name="Kim Jae Yun" userId="0ceaca738552c257" providerId="LiveId" clId="{0408570D-5D71-46AA-A160-914C66F4E13B}" dt="2021-04-17T17:47:15.614" v="348" actId="478"/>
          <ac:spMkLst>
            <pc:docMk/>
            <pc:sldMk cId="3200797767" sldId="334"/>
            <ac:spMk id="41" creationId="{3282D55C-A52C-4103-8460-B3F4D68E6636}"/>
          </ac:spMkLst>
        </pc:spChg>
        <pc:spChg chg="add del mod">
          <ac:chgData name="Kim Jae Yun" userId="0ceaca738552c257" providerId="LiveId" clId="{0408570D-5D71-46AA-A160-914C66F4E13B}" dt="2021-04-17T17:47:15.614" v="348" actId="478"/>
          <ac:spMkLst>
            <pc:docMk/>
            <pc:sldMk cId="3200797767" sldId="334"/>
            <ac:spMk id="42" creationId="{DE5EAF0B-7D96-44D0-A25C-BC93DBC220C7}"/>
          </ac:spMkLst>
        </pc:spChg>
        <pc:spChg chg="add del mod">
          <ac:chgData name="Kim Jae Yun" userId="0ceaca738552c257" providerId="LiveId" clId="{0408570D-5D71-46AA-A160-914C66F4E13B}" dt="2021-04-17T17:47:15.614" v="348" actId="478"/>
          <ac:spMkLst>
            <pc:docMk/>
            <pc:sldMk cId="3200797767" sldId="334"/>
            <ac:spMk id="43" creationId="{D8F1E461-BC17-4D8E-B3EE-649D076A2235}"/>
          </ac:spMkLst>
        </pc:spChg>
        <pc:spChg chg="mod">
          <ac:chgData name="Kim Jae Yun" userId="0ceaca738552c257" providerId="LiveId" clId="{0408570D-5D71-46AA-A160-914C66F4E13B}" dt="2021-04-18T03:10:14.289" v="1379" actId="20577"/>
          <ac:spMkLst>
            <pc:docMk/>
            <pc:sldMk cId="3200797767" sldId="334"/>
            <ac:spMk id="44" creationId="{8C0DCE95-A5D3-4FF9-B613-5DCE1C9B10F8}"/>
          </ac:spMkLst>
        </pc:spChg>
        <pc:spChg chg="del">
          <ac:chgData name="Kim Jae Yun" userId="0ceaca738552c257" providerId="LiveId" clId="{0408570D-5D71-46AA-A160-914C66F4E13B}" dt="2021-04-17T17:35:35.905" v="114" actId="478"/>
          <ac:spMkLst>
            <pc:docMk/>
            <pc:sldMk cId="3200797767" sldId="334"/>
            <ac:spMk id="47" creationId="{9ACA28AE-F445-4EB3-8471-D0923584671C}"/>
          </ac:spMkLst>
        </pc:spChg>
        <pc:spChg chg="del">
          <ac:chgData name="Kim Jae Yun" userId="0ceaca738552c257" providerId="LiveId" clId="{0408570D-5D71-46AA-A160-914C66F4E13B}" dt="2021-04-17T17:35:35.905" v="114" actId="478"/>
          <ac:spMkLst>
            <pc:docMk/>
            <pc:sldMk cId="3200797767" sldId="334"/>
            <ac:spMk id="48" creationId="{2F05C65A-1DB2-4CEB-AFF7-6F0862EFBD6F}"/>
          </ac:spMkLst>
        </pc:spChg>
        <pc:spChg chg="del">
          <ac:chgData name="Kim Jae Yun" userId="0ceaca738552c257" providerId="LiveId" clId="{0408570D-5D71-46AA-A160-914C66F4E13B}" dt="2021-04-17T17:35:35.905" v="114" actId="478"/>
          <ac:spMkLst>
            <pc:docMk/>
            <pc:sldMk cId="3200797767" sldId="334"/>
            <ac:spMk id="49" creationId="{3863DCE5-0E79-4EA4-B109-201CF5B532C6}"/>
          </ac:spMkLst>
        </pc:spChg>
        <pc:spChg chg="del">
          <ac:chgData name="Kim Jae Yun" userId="0ceaca738552c257" providerId="LiveId" clId="{0408570D-5D71-46AA-A160-914C66F4E13B}" dt="2021-04-17T17:35:35.905" v="114" actId="478"/>
          <ac:spMkLst>
            <pc:docMk/>
            <pc:sldMk cId="3200797767" sldId="334"/>
            <ac:spMk id="50" creationId="{936F8645-1399-4BF5-9EE6-468AD43EB800}"/>
          </ac:spMkLst>
        </pc:spChg>
        <pc:spChg chg="del">
          <ac:chgData name="Kim Jae Yun" userId="0ceaca738552c257" providerId="LiveId" clId="{0408570D-5D71-46AA-A160-914C66F4E13B}" dt="2021-04-17T17:35:35.905" v="114" actId="478"/>
          <ac:spMkLst>
            <pc:docMk/>
            <pc:sldMk cId="3200797767" sldId="334"/>
            <ac:spMk id="51" creationId="{BF4563A9-BF2A-4A19-88E1-1F8C1FA99675}"/>
          </ac:spMkLst>
        </pc:spChg>
        <pc:spChg chg="del">
          <ac:chgData name="Kim Jae Yun" userId="0ceaca738552c257" providerId="LiveId" clId="{0408570D-5D71-46AA-A160-914C66F4E13B}" dt="2021-04-17T17:35:35.905" v="114" actId="478"/>
          <ac:spMkLst>
            <pc:docMk/>
            <pc:sldMk cId="3200797767" sldId="334"/>
            <ac:spMk id="52" creationId="{01EECE48-6333-4BB3-8A27-33304BDBFD2B}"/>
          </ac:spMkLst>
        </pc:spChg>
        <pc:spChg chg="del">
          <ac:chgData name="Kim Jae Yun" userId="0ceaca738552c257" providerId="LiveId" clId="{0408570D-5D71-46AA-A160-914C66F4E13B}" dt="2021-04-17T17:35:35.905" v="114" actId="478"/>
          <ac:spMkLst>
            <pc:docMk/>
            <pc:sldMk cId="3200797767" sldId="334"/>
            <ac:spMk id="53" creationId="{C0189D32-C660-49FE-BE02-48CEA8311DEA}"/>
          </ac:spMkLst>
        </pc:spChg>
        <pc:spChg chg="del">
          <ac:chgData name="Kim Jae Yun" userId="0ceaca738552c257" providerId="LiveId" clId="{0408570D-5D71-46AA-A160-914C66F4E13B}" dt="2021-04-17T17:35:35.905" v="114" actId="478"/>
          <ac:spMkLst>
            <pc:docMk/>
            <pc:sldMk cId="3200797767" sldId="334"/>
            <ac:spMk id="54" creationId="{290AA3AD-E32A-4B9D-BBD3-C2B020C4188C}"/>
          </ac:spMkLst>
        </pc:spChg>
        <pc:spChg chg="del">
          <ac:chgData name="Kim Jae Yun" userId="0ceaca738552c257" providerId="LiveId" clId="{0408570D-5D71-46AA-A160-914C66F4E13B}" dt="2021-04-17T17:35:35.905" v="114" actId="478"/>
          <ac:spMkLst>
            <pc:docMk/>
            <pc:sldMk cId="3200797767" sldId="334"/>
            <ac:spMk id="55" creationId="{082D5E40-2C9F-429D-A6D7-9385D5D94CAF}"/>
          </ac:spMkLst>
        </pc:spChg>
        <pc:spChg chg="del">
          <ac:chgData name="Kim Jae Yun" userId="0ceaca738552c257" providerId="LiveId" clId="{0408570D-5D71-46AA-A160-914C66F4E13B}" dt="2021-04-17T17:35:35.905" v="114" actId="478"/>
          <ac:spMkLst>
            <pc:docMk/>
            <pc:sldMk cId="3200797767" sldId="334"/>
            <ac:spMk id="56" creationId="{1DB415ED-5EF4-49BA-8EA6-ECFB067A7B65}"/>
          </ac:spMkLst>
        </pc:spChg>
        <pc:spChg chg="del">
          <ac:chgData name="Kim Jae Yun" userId="0ceaca738552c257" providerId="LiveId" clId="{0408570D-5D71-46AA-A160-914C66F4E13B}" dt="2021-04-17T17:35:35.905" v="114" actId="478"/>
          <ac:spMkLst>
            <pc:docMk/>
            <pc:sldMk cId="3200797767" sldId="334"/>
            <ac:spMk id="57" creationId="{DC18DE1C-ACB8-47EC-9F52-283D29CB2865}"/>
          </ac:spMkLst>
        </pc:spChg>
        <pc:spChg chg="del">
          <ac:chgData name="Kim Jae Yun" userId="0ceaca738552c257" providerId="LiveId" clId="{0408570D-5D71-46AA-A160-914C66F4E13B}" dt="2021-04-17T17:35:35.905" v="114" actId="478"/>
          <ac:spMkLst>
            <pc:docMk/>
            <pc:sldMk cId="3200797767" sldId="334"/>
            <ac:spMk id="58" creationId="{616F1909-5AD6-44AE-9BD3-2C38B348E499}"/>
          </ac:spMkLst>
        </pc:spChg>
        <pc:spChg chg="add mod">
          <ac:chgData name="Kim Jae Yun" userId="0ceaca738552c257" providerId="LiveId" clId="{0408570D-5D71-46AA-A160-914C66F4E13B}" dt="2021-04-18T02:40:37.371" v="827"/>
          <ac:spMkLst>
            <pc:docMk/>
            <pc:sldMk cId="3200797767" sldId="334"/>
            <ac:spMk id="58" creationId="{A9481D15-B0FD-4338-B344-829D4D4B4943}"/>
          </ac:spMkLst>
        </pc:spChg>
        <pc:spChg chg="add mod">
          <ac:chgData name="Kim Jae Yun" userId="0ceaca738552c257" providerId="LiveId" clId="{0408570D-5D71-46AA-A160-914C66F4E13B}" dt="2021-04-18T02:40:37.371" v="827"/>
          <ac:spMkLst>
            <pc:docMk/>
            <pc:sldMk cId="3200797767" sldId="334"/>
            <ac:spMk id="59" creationId="{62529275-B610-43B0-8B00-E799D71E6769}"/>
          </ac:spMkLst>
        </pc:spChg>
        <pc:spChg chg="del">
          <ac:chgData name="Kim Jae Yun" userId="0ceaca738552c257" providerId="LiveId" clId="{0408570D-5D71-46AA-A160-914C66F4E13B}" dt="2021-04-17T17:35:35.905" v="114" actId="478"/>
          <ac:spMkLst>
            <pc:docMk/>
            <pc:sldMk cId="3200797767" sldId="334"/>
            <ac:spMk id="59" creationId="{F8FA8892-5269-439D-BE73-871DFD252D0B}"/>
          </ac:spMkLst>
        </pc:spChg>
        <pc:spChg chg="del">
          <ac:chgData name="Kim Jae Yun" userId="0ceaca738552c257" providerId="LiveId" clId="{0408570D-5D71-46AA-A160-914C66F4E13B}" dt="2021-04-17T17:35:35.905" v="114" actId="478"/>
          <ac:spMkLst>
            <pc:docMk/>
            <pc:sldMk cId="3200797767" sldId="334"/>
            <ac:spMk id="60" creationId="{3F0D1803-F7D6-4469-98FB-9CCDD6E0BC66}"/>
          </ac:spMkLst>
        </pc:spChg>
        <pc:spChg chg="add mod">
          <ac:chgData name="Kim Jae Yun" userId="0ceaca738552c257" providerId="LiveId" clId="{0408570D-5D71-46AA-A160-914C66F4E13B}" dt="2021-04-18T02:40:37.371" v="827"/>
          <ac:spMkLst>
            <pc:docMk/>
            <pc:sldMk cId="3200797767" sldId="334"/>
            <ac:spMk id="60" creationId="{D3EC3A48-CBA2-4AA1-9D28-EE750FF37E53}"/>
          </ac:spMkLst>
        </pc:spChg>
        <pc:spChg chg="del">
          <ac:chgData name="Kim Jae Yun" userId="0ceaca738552c257" providerId="LiveId" clId="{0408570D-5D71-46AA-A160-914C66F4E13B}" dt="2021-04-17T17:35:35.905" v="114" actId="478"/>
          <ac:spMkLst>
            <pc:docMk/>
            <pc:sldMk cId="3200797767" sldId="334"/>
            <ac:spMk id="61" creationId="{EABCBC6C-6519-4E7C-9FE7-114FFCEC3B72}"/>
          </ac:spMkLst>
        </pc:spChg>
        <pc:spChg chg="add mod">
          <ac:chgData name="Kim Jae Yun" userId="0ceaca738552c257" providerId="LiveId" clId="{0408570D-5D71-46AA-A160-914C66F4E13B}" dt="2021-04-18T02:40:37.371" v="827"/>
          <ac:spMkLst>
            <pc:docMk/>
            <pc:sldMk cId="3200797767" sldId="334"/>
            <ac:spMk id="61" creationId="{F50C7237-ACF1-45F6-BEA3-454A5C0E1FD7}"/>
          </ac:spMkLst>
        </pc:spChg>
        <pc:spChg chg="del">
          <ac:chgData name="Kim Jae Yun" userId="0ceaca738552c257" providerId="LiveId" clId="{0408570D-5D71-46AA-A160-914C66F4E13B}" dt="2021-04-17T17:35:35.905" v="114" actId="478"/>
          <ac:spMkLst>
            <pc:docMk/>
            <pc:sldMk cId="3200797767" sldId="334"/>
            <ac:spMk id="62" creationId="{58405BC5-16C4-41B3-97E7-EBE7DBF106EC}"/>
          </ac:spMkLst>
        </pc:spChg>
        <pc:spChg chg="add mod">
          <ac:chgData name="Kim Jae Yun" userId="0ceaca738552c257" providerId="LiveId" clId="{0408570D-5D71-46AA-A160-914C66F4E13B}" dt="2021-04-18T02:40:37.371" v="827"/>
          <ac:spMkLst>
            <pc:docMk/>
            <pc:sldMk cId="3200797767" sldId="334"/>
            <ac:spMk id="62" creationId="{DA75770A-F957-495B-8842-1905F7DBB369}"/>
          </ac:spMkLst>
        </pc:spChg>
        <pc:spChg chg="add mod">
          <ac:chgData name="Kim Jae Yun" userId="0ceaca738552c257" providerId="LiveId" clId="{0408570D-5D71-46AA-A160-914C66F4E13B}" dt="2021-04-18T02:40:37.371" v="827"/>
          <ac:spMkLst>
            <pc:docMk/>
            <pc:sldMk cId="3200797767" sldId="334"/>
            <ac:spMk id="63" creationId="{234D2808-DBA3-4F86-A03D-D32A31B348C1}"/>
          </ac:spMkLst>
        </pc:spChg>
        <pc:spChg chg="del">
          <ac:chgData name="Kim Jae Yun" userId="0ceaca738552c257" providerId="LiveId" clId="{0408570D-5D71-46AA-A160-914C66F4E13B}" dt="2021-04-17T17:35:35.905" v="114" actId="478"/>
          <ac:spMkLst>
            <pc:docMk/>
            <pc:sldMk cId="3200797767" sldId="334"/>
            <ac:spMk id="63" creationId="{E97005A7-24A0-4510-8B52-7212DDBE39D2}"/>
          </ac:spMkLst>
        </pc:spChg>
        <pc:spChg chg="add mod">
          <ac:chgData name="Kim Jae Yun" userId="0ceaca738552c257" providerId="LiveId" clId="{0408570D-5D71-46AA-A160-914C66F4E13B}" dt="2021-04-18T02:40:37.371" v="827"/>
          <ac:spMkLst>
            <pc:docMk/>
            <pc:sldMk cId="3200797767" sldId="334"/>
            <ac:spMk id="64" creationId="{64DCE35A-D798-4195-9C96-A91FB00576AF}"/>
          </ac:spMkLst>
        </pc:spChg>
        <pc:spChg chg="del">
          <ac:chgData name="Kim Jae Yun" userId="0ceaca738552c257" providerId="LiveId" clId="{0408570D-5D71-46AA-A160-914C66F4E13B}" dt="2021-04-17T17:35:35.905" v="114" actId="478"/>
          <ac:spMkLst>
            <pc:docMk/>
            <pc:sldMk cId="3200797767" sldId="334"/>
            <ac:spMk id="65" creationId="{118AC708-DA9F-43FF-958B-65969AE80455}"/>
          </ac:spMkLst>
        </pc:spChg>
        <pc:spChg chg="add mod">
          <ac:chgData name="Kim Jae Yun" userId="0ceaca738552c257" providerId="LiveId" clId="{0408570D-5D71-46AA-A160-914C66F4E13B}" dt="2021-04-18T02:40:37.371" v="827"/>
          <ac:spMkLst>
            <pc:docMk/>
            <pc:sldMk cId="3200797767" sldId="334"/>
            <ac:spMk id="65" creationId="{CF44C6FE-2F99-4449-8AF6-9650CEA14F27}"/>
          </ac:spMkLst>
        </pc:spChg>
        <pc:spChg chg="del">
          <ac:chgData name="Kim Jae Yun" userId="0ceaca738552c257" providerId="LiveId" clId="{0408570D-5D71-46AA-A160-914C66F4E13B}" dt="2021-04-17T17:35:35.905" v="114" actId="478"/>
          <ac:spMkLst>
            <pc:docMk/>
            <pc:sldMk cId="3200797767" sldId="334"/>
            <ac:spMk id="66" creationId="{019E3C02-BC73-496E-BF15-AF19AB89710E}"/>
          </ac:spMkLst>
        </pc:spChg>
        <pc:spChg chg="add mod">
          <ac:chgData name="Kim Jae Yun" userId="0ceaca738552c257" providerId="LiveId" clId="{0408570D-5D71-46AA-A160-914C66F4E13B}" dt="2021-04-18T02:40:37.371" v="827"/>
          <ac:spMkLst>
            <pc:docMk/>
            <pc:sldMk cId="3200797767" sldId="334"/>
            <ac:spMk id="66" creationId="{9D6D8AC9-02DD-4CB1-B0C7-0BEF0CD13FDC}"/>
          </ac:spMkLst>
        </pc:spChg>
        <pc:spChg chg="add mod">
          <ac:chgData name="Kim Jae Yun" userId="0ceaca738552c257" providerId="LiveId" clId="{0408570D-5D71-46AA-A160-914C66F4E13B}" dt="2021-04-18T02:40:37.371" v="827"/>
          <ac:spMkLst>
            <pc:docMk/>
            <pc:sldMk cId="3200797767" sldId="334"/>
            <ac:spMk id="67" creationId="{A5E1C3B1-652E-41A1-9348-0DD43B2BF6A0}"/>
          </ac:spMkLst>
        </pc:spChg>
        <pc:spChg chg="add mod">
          <ac:chgData name="Kim Jae Yun" userId="0ceaca738552c257" providerId="LiveId" clId="{0408570D-5D71-46AA-A160-914C66F4E13B}" dt="2021-04-18T02:40:37.371" v="827"/>
          <ac:spMkLst>
            <pc:docMk/>
            <pc:sldMk cId="3200797767" sldId="334"/>
            <ac:spMk id="68" creationId="{95564EB3-4996-497E-842A-BB790D048A49}"/>
          </ac:spMkLst>
        </pc:spChg>
        <pc:spChg chg="add mod">
          <ac:chgData name="Kim Jae Yun" userId="0ceaca738552c257" providerId="LiveId" clId="{0408570D-5D71-46AA-A160-914C66F4E13B}" dt="2021-04-18T02:40:37.371" v="827"/>
          <ac:spMkLst>
            <pc:docMk/>
            <pc:sldMk cId="3200797767" sldId="334"/>
            <ac:spMk id="69" creationId="{CF3B730F-0D25-4E1A-B96F-7C5902A8061D}"/>
          </ac:spMkLst>
        </pc:spChg>
        <pc:spChg chg="add mod">
          <ac:chgData name="Kim Jae Yun" userId="0ceaca738552c257" providerId="LiveId" clId="{0408570D-5D71-46AA-A160-914C66F4E13B}" dt="2021-04-18T02:40:37.371" v="827"/>
          <ac:spMkLst>
            <pc:docMk/>
            <pc:sldMk cId="3200797767" sldId="334"/>
            <ac:spMk id="70" creationId="{15BCAC2D-3317-4EDA-8841-9F4466810349}"/>
          </ac:spMkLst>
        </pc:spChg>
        <pc:spChg chg="add mod">
          <ac:chgData name="Kim Jae Yun" userId="0ceaca738552c257" providerId="LiveId" clId="{0408570D-5D71-46AA-A160-914C66F4E13B}" dt="2021-04-18T02:40:37.371" v="827"/>
          <ac:spMkLst>
            <pc:docMk/>
            <pc:sldMk cId="3200797767" sldId="334"/>
            <ac:spMk id="71" creationId="{D6F2EF6E-5049-4103-B13F-0546B2EDECF6}"/>
          </ac:spMkLst>
        </pc:spChg>
        <pc:spChg chg="add mod">
          <ac:chgData name="Kim Jae Yun" userId="0ceaca738552c257" providerId="LiveId" clId="{0408570D-5D71-46AA-A160-914C66F4E13B}" dt="2021-04-18T02:40:37.371" v="827"/>
          <ac:spMkLst>
            <pc:docMk/>
            <pc:sldMk cId="3200797767" sldId="334"/>
            <ac:spMk id="72" creationId="{5875AAAA-F072-4A46-B7B5-7C593C35D514}"/>
          </ac:spMkLst>
        </pc:spChg>
        <pc:spChg chg="add mod">
          <ac:chgData name="Kim Jae Yun" userId="0ceaca738552c257" providerId="LiveId" clId="{0408570D-5D71-46AA-A160-914C66F4E13B}" dt="2021-04-18T02:40:37.371" v="827"/>
          <ac:spMkLst>
            <pc:docMk/>
            <pc:sldMk cId="3200797767" sldId="334"/>
            <ac:spMk id="73" creationId="{E05F2747-4C1B-4405-98F1-1A6080BBCB65}"/>
          </ac:spMkLst>
        </pc:spChg>
        <pc:spChg chg="add mod">
          <ac:chgData name="Kim Jae Yun" userId="0ceaca738552c257" providerId="LiveId" clId="{0408570D-5D71-46AA-A160-914C66F4E13B}" dt="2021-04-18T02:40:37.371" v="827"/>
          <ac:spMkLst>
            <pc:docMk/>
            <pc:sldMk cId="3200797767" sldId="334"/>
            <ac:spMk id="74" creationId="{4572E03B-1E33-439A-A3CB-69B1390DAFD6}"/>
          </ac:spMkLst>
        </pc:spChg>
        <pc:spChg chg="add del mod">
          <ac:chgData name="Kim Jae Yun" userId="0ceaca738552c257" providerId="LiveId" clId="{0408570D-5D71-46AA-A160-914C66F4E13B}" dt="2021-04-17T17:47:15.614" v="348" actId="478"/>
          <ac:spMkLst>
            <pc:docMk/>
            <pc:sldMk cId="3200797767" sldId="334"/>
            <ac:spMk id="76" creationId="{1140F3A9-D77F-4339-95D1-A454A69BE4C7}"/>
          </ac:spMkLst>
        </pc:spChg>
        <pc:spChg chg="add mod">
          <ac:chgData name="Kim Jae Yun" userId="0ceaca738552c257" providerId="LiveId" clId="{0408570D-5D71-46AA-A160-914C66F4E13B}" dt="2021-04-18T02:40:37.371" v="827"/>
          <ac:spMkLst>
            <pc:docMk/>
            <pc:sldMk cId="3200797767" sldId="334"/>
            <ac:spMk id="77" creationId="{4E58657F-8EAF-496A-BECB-81F21B9804F4}"/>
          </ac:spMkLst>
        </pc:spChg>
        <pc:spChg chg="add del mod">
          <ac:chgData name="Kim Jae Yun" userId="0ceaca738552c257" providerId="LiveId" clId="{0408570D-5D71-46AA-A160-914C66F4E13B}" dt="2021-04-17T17:47:15.614" v="348" actId="478"/>
          <ac:spMkLst>
            <pc:docMk/>
            <pc:sldMk cId="3200797767" sldId="334"/>
            <ac:spMk id="77" creationId="{50C793B5-F403-49A3-9514-096D7D6B21E6}"/>
          </ac:spMkLst>
        </pc:spChg>
        <pc:spChg chg="add del mod">
          <ac:chgData name="Kim Jae Yun" userId="0ceaca738552c257" providerId="LiveId" clId="{0408570D-5D71-46AA-A160-914C66F4E13B}" dt="2021-04-17T17:47:15.614" v="348" actId="478"/>
          <ac:spMkLst>
            <pc:docMk/>
            <pc:sldMk cId="3200797767" sldId="334"/>
            <ac:spMk id="78" creationId="{3553AB5F-B375-4854-B630-EBAF4FFF4458}"/>
          </ac:spMkLst>
        </pc:spChg>
        <pc:spChg chg="add mod">
          <ac:chgData name="Kim Jae Yun" userId="0ceaca738552c257" providerId="LiveId" clId="{0408570D-5D71-46AA-A160-914C66F4E13B}" dt="2021-04-18T02:40:37.371" v="827"/>
          <ac:spMkLst>
            <pc:docMk/>
            <pc:sldMk cId="3200797767" sldId="334"/>
            <ac:spMk id="78" creationId="{82A68D67-5164-4ECE-9ED7-8952C8132D3E}"/>
          </ac:spMkLst>
        </pc:spChg>
        <pc:spChg chg="add del mod">
          <ac:chgData name="Kim Jae Yun" userId="0ceaca738552c257" providerId="LiveId" clId="{0408570D-5D71-46AA-A160-914C66F4E13B}" dt="2021-04-17T17:47:15.614" v="348" actId="478"/>
          <ac:spMkLst>
            <pc:docMk/>
            <pc:sldMk cId="3200797767" sldId="334"/>
            <ac:spMk id="79" creationId="{8966B72B-F946-40DC-83C2-6C17A7EEF577}"/>
          </ac:spMkLst>
        </pc:spChg>
        <pc:spChg chg="add del mod">
          <ac:chgData name="Kim Jae Yun" userId="0ceaca738552c257" providerId="LiveId" clId="{0408570D-5D71-46AA-A160-914C66F4E13B}" dt="2021-04-17T17:47:15.614" v="348" actId="478"/>
          <ac:spMkLst>
            <pc:docMk/>
            <pc:sldMk cId="3200797767" sldId="334"/>
            <ac:spMk id="80" creationId="{19709663-0EBD-44EC-849A-5C4F82154957}"/>
          </ac:spMkLst>
        </pc:spChg>
        <pc:spChg chg="add mod">
          <ac:chgData name="Kim Jae Yun" userId="0ceaca738552c257" providerId="LiveId" clId="{0408570D-5D71-46AA-A160-914C66F4E13B}" dt="2021-04-18T02:40:37.371" v="827"/>
          <ac:spMkLst>
            <pc:docMk/>
            <pc:sldMk cId="3200797767" sldId="334"/>
            <ac:spMk id="80" creationId="{6516D98E-012E-477B-9901-BDB1C3A2B975}"/>
          </ac:spMkLst>
        </pc:spChg>
        <pc:spChg chg="add del mod">
          <ac:chgData name="Kim Jae Yun" userId="0ceaca738552c257" providerId="LiveId" clId="{0408570D-5D71-46AA-A160-914C66F4E13B}" dt="2021-04-17T17:47:15.614" v="348" actId="478"/>
          <ac:spMkLst>
            <pc:docMk/>
            <pc:sldMk cId="3200797767" sldId="334"/>
            <ac:spMk id="81" creationId="{24B28313-9428-46C6-AD45-11875B4C9B71}"/>
          </ac:spMkLst>
        </pc:spChg>
        <pc:spChg chg="add mod">
          <ac:chgData name="Kim Jae Yun" userId="0ceaca738552c257" providerId="LiveId" clId="{0408570D-5D71-46AA-A160-914C66F4E13B}" dt="2021-04-18T02:40:37.371" v="827"/>
          <ac:spMkLst>
            <pc:docMk/>
            <pc:sldMk cId="3200797767" sldId="334"/>
            <ac:spMk id="81" creationId="{632E42C4-FEAA-47E1-BF65-EFCD8F73B212}"/>
          </ac:spMkLst>
        </pc:spChg>
        <pc:spChg chg="add del mod">
          <ac:chgData name="Kim Jae Yun" userId="0ceaca738552c257" providerId="LiveId" clId="{0408570D-5D71-46AA-A160-914C66F4E13B}" dt="2021-04-17T17:47:15.614" v="348" actId="478"/>
          <ac:spMkLst>
            <pc:docMk/>
            <pc:sldMk cId="3200797767" sldId="334"/>
            <ac:spMk id="82" creationId="{27B794F5-E2C9-403B-8B61-1ABE4DA5EA3B}"/>
          </ac:spMkLst>
        </pc:spChg>
        <pc:spChg chg="add mod">
          <ac:chgData name="Kim Jae Yun" userId="0ceaca738552c257" providerId="LiveId" clId="{0408570D-5D71-46AA-A160-914C66F4E13B}" dt="2021-04-18T02:40:37.371" v="827"/>
          <ac:spMkLst>
            <pc:docMk/>
            <pc:sldMk cId="3200797767" sldId="334"/>
            <ac:spMk id="82" creationId="{FBB8B17D-4732-4EBF-8D53-576E4004925B}"/>
          </ac:spMkLst>
        </pc:spChg>
        <pc:spChg chg="add del mod">
          <ac:chgData name="Kim Jae Yun" userId="0ceaca738552c257" providerId="LiveId" clId="{0408570D-5D71-46AA-A160-914C66F4E13B}" dt="2021-04-17T17:47:15.614" v="348" actId="478"/>
          <ac:spMkLst>
            <pc:docMk/>
            <pc:sldMk cId="3200797767" sldId="334"/>
            <ac:spMk id="83" creationId="{F6EF4298-2ED6-4F5D-ACAC-AC5FB0A96AB0}"/>
          </ac:spMkLst>
        </pc:spChg>
        <pc:spChg chg="add del mod">
          <ac:chgData name="Kim Jae Yun" userId="0ceaca738552c257" providerId="LiveId" clId="{0408570D-5D71-46AA-A160-914C66F4E13B}" dt="2021-04-17T17:47:15.614" v="348" actId="478"/>
          <ac:spMkLst>
            <pc:docMk/>
            <pc:sldMk cId="3200797767" sldId="334"/>
            <ac:spMk id="84" creationId="{3B19CE1C-8B7A-4A03-B306-6791E6237C9C}"/>
          </ac:spMkLst>
        </pc:spChg>
        <pc:spChg chg="add mod">
          <ac:chgData name="Kim Jae Yun" userId="0ceaca738552c257" providerId="LiveId" clId="{0408570D-5D71-46AA-A160-914C66F4E13B}" dt="2021-04-18T02:40:37.371" v="827"/>
          <ac:spMkLst>
            <pc:docMk/>
            <pc:sldMk cId="3200797767" sldId="334"/>
            <ac:spMk id="84" creationId="{8C8DFB06-9884-46A1-A1E9-8FEDCE3F960F}"/>
          </ac:spMkLst>
        </pc:spChg>
        <pc:spChg chg="add mod">
          <ac:chgData name="Kim Jae Yun" userId="0ceaca738552c257" providerId="LiveId" clId="{0408570D-5D71-46AA-A160-914C66F4E13B}" dt="2021-04-18T02:40:37.371" v="827"/>
          <ac:spMkLst>
            <pc:docMk/>
            <pc:sldMk cId="3200797767" sldId="334"/>
            <ac:spMk id="85" creationId="{3E10470A-D14A-493C-BA20-E77FF0E800E4}"/>
          </ac:spMkLst>
        </pc:spChg>
        <pc:spChg chg="add mod">
          <ac:chgData name="Kim Jae Yun" userId="0ceaca738552c257" providerId="LiveId" clId="{0408570D-5D71-46AA-A160-914C66F4E13B}" dt="2021-04-18T02:40:37.371" v="827"/>
          <ac:spMkLst>
            <pc:docMk/>
            <pc:sldMk cId="3200797767" sldId="334"/>
            <ac:spMk id="86" creationId="{E75807B2-D669-452E-88D7-00C1E1457756}"/>
          </ac:spMkLst>
        </pc:spChg>
        <pc:spChg chg="add mod">
          <ac:chgData name="Kim Jae Yun" userId="0ceaca738552c257" providerId="LiveId" clId="{0408570D-5D71-46AA-A160-914C66F4E13B}" dt="2021-04-18T02:40:37.371" v="827"/>
          <ac:spMkLst>
            <pc:docMk/>
            <pc:sldMk cId="3200797767" sldId="334"/>
            <ac:spMk id="87" creationId="{6B1115DC-CE99-4AB8-958E-502F256D1DFE}"/>
          </ac:spMkLst>
        </pc:spChg>
        <pc:spChg chg="add mod">
          <ac:chgData name="Kim Jae Yun" userId="0ceaca738552c257" providerId="LiveId" clId="{0408570D-5D71-46AA-A160-914C66F4E13B}" dt="2021-04-18T02:40:37.371" v="827"/>
          <ac:spMkLst>
            <pc:docMk/>
            <pc:sldMk cId="3200797767" sldId="334"/>
            <ac:spMk id="88" creationId="{46C89A55-7D15-4965-B31D-752B75A46395}"/>
          </ac:spMkLst>
        </pc:spChg>
        <pc:spChg chg="add del mod">
          <ac:chgData name="Kim Jae Yun" userId="0ceaca738552c257" providerId="LiveId" clId="{0408570D-5D71-46AA-A160-914C66F4E13B}" dt="2021-04-17T17:47:15.614" v="348" actId="478"/>
          <ac:spMkLst>
            <pc:docMk/>
            <pc:sldMk cId="3200797767" sldId="334"/>
            <ac:spMk id="88" creationId="{AB934A63-61AE-491C-AC5F-02A9E6C0D7D4}"/>
          </ac:spMkLst>
        </pc:spChg>
        <pc:spChg chg="add del mod">
          <ac:chgData name="Kim Jae Yun" userId="0ceaca738552c257" providerId="LiveId" clId="{0408570D-5D71-46AA-A160-914C66F4E13B}" dt="2021-04-17T17:36:37.545" v="132" actId="478"/>
          <ac:spMkLst>
            <pc:docMk/>
            <pc:sldMk cId="3200797767" sldId="334"/>
            <ac:spMk id="89" creationId="{13D1A524-02C5-4FC1-8602-48BA166EA186}"/>
          </ac:spMkLst>
        </pc:spChg>
        <pc:spChg chg="add mod">
          <ac:chgData name="Kim Jae Yun" userId="0ceaca738552c257" providerId="LiveId" clId="{0408570D-5D71-46AA-A160-914C66F4E13B}" dt="2021-04-18T02:40:37.371" v="827"/>
          <ac:spMkLst>
            <pc:docMk/>
            <pc:sldMk cId="3200797767" sldId="334"/>
            <ac:spMk id="89" creationId="{215E44B3-D596-4DFB-96E5-2351276E420A}"/>
          </ac:spMkLst>
        </pc:spChg>
        <pc:spChg chg="add mod">
          <ac:chgData name="Kim Jae Yun" userId="0ceaca738552c257" providerId="LiveId" clId="{0408570D-5D71-46AA-A160-914C66F4E13B}" dt="2021-04-18T02:40:37.371" v="827"/>
          <ac:spMkLst>
            <pc:docMk/>
            <pc:sldMk cId="3200797767" sldId="334"/>
            <ac:spMk id="90" creationId="{1459E34E-A95A-4737-8E36-67ED0FFEF368}"/>
          </ac:spMkLst>
        </pc:spChg>
        <pc:spChg chg="add del mod">
          <ac:chgData name="Kim Jae Yun" userId="0ceaca738552c257" providerId="LiveId" clId="{0408570D-5D71-46AA-A160-914C66F4E13B}" dt="2021-04-17T17:47:15.614" v="348" actId="478"/>
          <ac:spMkLst>
            <pc:docMk/>
            <pc:sldMk cId="3200797767" sldId="334"/>
            <ac:spMk id="90" creationId="{1D141A0F-80BA-415C-B4F1-BE5C877A891D}"/>
          </ac:spMkLst>
        </pc:spChg>
        <pc:spChg chg="add mod">
          <ac:chgData name="Kim Jae Yun" userId="0ceaca738552c257" providerId="LiveId" clId="{0408570D-5D71-46AA-A160-914C66F4E13B}" dt="2021-04-18T02:40:37.371" v="827"/>
          <ac:spMkLst>
            <pc:docMk/>
            <pc:sldMk cId="3200797767" sldId="334"/>
            <ac:spMk id="91" creationId="{69BA7C68-32A6-41EE-B2B0-B0133BB36D8E}"/>
          </ac:spMkLst>
        </pc:spChg>
        <pc:spChg chg="add mod">
          <ac:chgData name="Kim Jae Yun" userId="0ceaca738552c257" providerId="LiveId" clId="{0408570D-5D71-46AA-A160-914C66F4E13B}" dt="2021-04-18T02:40:37.371" v="827"/>
          <ac:spMkLst>
            <pc:docMk/>
            <pc:sldMk cId="3200797767" sldId="334"/>
            <ac:spMk id="92" creationId="{23F8E484-28C3-4FF0-AF85-FFDAFA0DF573}"/>
          </ac:spMkLst>
        </pc:spChg>
        <pc:spChg chg="mod">
          <ac:chgData name="Kim Jae Yun" userId="0ceaca738552c257" providerId="LiveId" clId="{0408570D-5D71-46AA-A160-914C66F4E13B}" dt="2021-04-17T17:32:33.614" v="81"/>
          <ac:spMkLst>
            <pc:docMk/>
            <pc:sldMk cId="3200797767" sldId="334"/>
            <ac:spMk id="92" creationId="{9AFB37C9-FE35-4B1A-A937-166B29AFF6E5}"/>
          </ac:spMkLst>
        </pc:spChg>
        <pc:spChg chg="add mod">
          <ac:chgData name="Kim Jae Yun" userId="0ceaca738552c257" providerId="LiveId" clId="{0408570D-5D71-46AA-A160-914C66F4E13B}" dt="2021-04-18T02:40:37.371" v="827"/>
          <ac:spMkLst>
            <pc:docMk/>
            <pc:sldMk cId="3200797767" sldId="334"/>
            <ac:spMk id="93" creationId="{24576A1F-1032-4806-B0A3-DC3031445BB5}"/>
          </ac:spMkLst>
        </pc:spChg>
        <pc:spChg chg="mod">
          <ac:chgData name="Kim Jae Yun" userId="0ceaca738552c257" providerId="LiveId" clId="{0408570D-5D71-46AA-A160-914C66F4E13B}" dt="2021-04-17T17:32:33.614" v="81"/>
          <ac:spMkLst>
            <pc:docMk/>
            <pc:sldMk cId="3200797767" sldId="334"/>
            <ac:spMk id="93" creationId="{6E7E4DEC-E1A1-4532-BC3E-2B9EE94B4543}"/>
          </ac:spMkLst>
        </pc:spChg>
        <pc:spChg chg="mod">
          <ac:chgData name="Kim Jae Yun" userId="0ceaca738552c257" providerId="LiveId" clId="{0408570D-5D71-46AA-A160-914C66F4E13B}" dt="2021-04-17T17:32:33.614" v="81"/>
          <ac:spMkLst>
            <pc:docMk/>
            <pc:sldMk cId="3200797767" sldId="334"/>
            <ac:spMk id="94" creationId="{38B9F94E-9B6B-4216-8E3F-39E68A166F9A}"/>
          </ac:spMkLst>
        </pc:spChg>
        <pc:spChg chg="add mod">
          <ac:chgData name="Kim Jae Yun" userId="0ceaca738552c257" providerId="LiveId" clId="{0408570D-5D71-46AA-A160-914C66F4E13B}" dt="2021-04-18T02:40:37.371" v="827"/>
          <ac:spMkLst>
            <pc:docMk/>
            <pc:sldMk cId="3200797767" sldId="334"/>
            <ac:spMk id="94" creationId="{945AFB2E-364B-4A1F-A6A4-1A3207D65971}"/>
          </ac:spMkLst>
        </pc:spChg>
        <pc:spChg chg="mod">
          <ac:chgData name="Kim Jae Yun" userId="0ceaca738552c257" providerId="LiveId" clId="{0408570D-5D71-46AA-A160-914C66F4E13B}" dt="2021-04-17T17:32:33.614" v="81"/>
          <ac:spMkLst>
            <pc:docMk/>
            <pc:sldMk cId="3200797767" sldId="334"/>
            <ac:spMk id="95" creationId="{2D4B395C-340D-47BC-86E9-7D6F6341CBBA}"/>
          </ac:spMkLst>
        </pc:spChg>
        <pc:spChg chg="add mod">
          <ac:chgData name="Kim Jae Yun" userId="0ceaca738552c257" providerId="LiveId" clId="{0408570D-5D71-46AA-A160-914C66F4E13B}" dt="2021-04-18T02:40:37.371" v="827"/>
          <ac:spMkLst>
            <pc:docMk/>
            <pc:sldMk cId="3200797767" sldId="334"/>
            <ac:spMk id="95" creationId="{FFE9ED6E-CBC2-4CDE-BE27-4381C5F44F03}"/>
          </ac:spMkLst>
        </pc:spChg>
        <pc:spChg chg="mod">
          <ac:chgData name="Kim Jae Yun" userId="0ceaca738552c257" providerId="LiveId" clId="{0408570D-5D71-46AA-A160-914C66F4E13B}" dt="2021-04-17T17:32:33.614" v="81"/>
          <ac:spMkLst>
            <pc:docMk/>
            <pc:sldMk cId="3200797767" sldId="334"/>
            <ac:spMk id="96" creationId="{5DB62953-BA13-4B35-A3B8-354231D6C34E}"/>
          </ac:spMkLst>
        </pc:spChg>
        <pc:spChg chg="add mod">
          <ac:chgData name="Kim Jae Yun" userId="0ceaca738552c257" providerId="LiveId" clId="{0408570D-5D71-46AA-A160-914C66F4E13B}" dt="2021-04-18T02:40:37.371" v="827"/>
          <ac:spMkLst>
            <pc:docMk/>
            <pc:sldMk cId="3200797767" sldId="334"/>
            <ac:spMk id="96" creationId="{BFE20BD2-8A80-4930-94C0-B268040A0F21}"/>
          </ac:spMkLst>
        </pc:spChg>
        <pc:spChg chg="add mod">
          <ac:chgData name="Kim Jae Yun" userId="0ceaca738552c257" providerId="LiveId" clId="{0408570D-5D71-46AA-A160-914C66F4E13B}" dt="2021-04-18T02:40:37.371" v="827"/>
          <ac:spMkLst>
            <pc:docMk/>
            <pc:sldMk cId="3200797767" sldId="334"/>
            <ac:spMk id="97" creationId="{62846EEA-76AE-4CE8-B5F2-5A0E44E2F83C}"/>
          </ac:spMkLst>
        </pc:spChg>
        <pc:spChg chg="add mod">
          <ac:chgData name="Kim Jae Yun" userId="0ceaca738552c257" providerId="LiveId" clId="{0408570D-5D71-46AA-A160-914C66F4E13B}" dt="2021-04-18T02:40:37.371" v="827"/>
          <ac:spMkLst>
            <pc:docMk/>
            <pc:sldMk cId="3200797767" sldId="334"/>
            <ac:spMk id="98" creationId="{0016443E-CAD8-4C1B-9AF8-52862BDE4808}"/>
          </ac:spMkLst>
        </pc:spChg>
        <pc:spChg chg="add del mod">
          <ac:chgData name="Kim Jae Yun" userId="0ceaca738552c257" providerId="LiveId" clId="{0408570D-5D71-46AA-A160-914C66F4E13B}" dt="2021-04-17T17:47:15.614" v="348" actId="478"/>
          <ac:spMkLst>
            <pc:docMk/>
            <pc:sldMk cId="3200797767" sldId="334"/>
            <ac:spMk id="98" creationId="{D13AC5A8-5A12-43DB-99FA-6BC07C4189FD}"/>
          </ac:spMkLst>
        </pc:spChg>
        <pc:spChg chg="add del mod">
          <ac:chgData name="Kim Jae Yun" userId="0ceaca738552c257" providerId="LiveId" clId="{0408570D-5D71-46AA-A160-914C66F4E13B}" dt="2021-04-17T17:41:37.753" v="219" actId="478"/>
          <ac:spMkLst>
            <pc:docMk/>
            <pc:sldMk cId="3200797767" sldId="334"/>
            <ac:spMk id="99" creationId="{8372A975-FB82-4017-9DC3-E27760AA422D}"/>
          </ac:spMkLst>
        </pc:spChg>
        <pc:spChg chg="add mod">
          <ac:chgData name="Kim Jae Yun" userId="0ceaca738552c257" providerId="LiveId" clId="{0408570D-5D71-46AA-A160-914C66F4E13B}" dt="2021-04-18T02:40:37.371" v="827"/>
          <ac:spMkLst>
            <pc:docMk/>
            <pc:sldMk cId="3200797767" sldId="334"/>
            <ac:spMk id="99" creationId="{BC33A013-A301-41EB-9DBA-9D3BCD9761F6}"/>
          </ac:spMkLst>
        </pc:spChg>
        <pc:spChg chg="add del mod">
          <ac:chgData name="Kim Jae Yun" userId="0ceaca738552c257" providerId="LiveId" clId="{0408570D-5D71-46AA-A160-914C66F4E13B}" dt="2021-04-17T17:47:15.614" v="348" actId="478"/>
          <ac:spMkLst>
            <pc:docMk/>
            <pc:sldMk cId="3200797767" sldId="334"/>
            <ac:spMk id="100" creationId="{BA6F4043-E814-4831-B5BE-0F7B9DE93029}"/>
          </ac:spMkLst>
        </pc:spChg>
        <pc:spChg chg="add mod">
          <ac:chgData name="Kim Jae Yun" userId="0ceaca738552c257" providerId="LiveId" clId="{0408570D-5D71-46AA-A160-914C66F4E13B}" dt="2021-04-18T02:40:37.371" v="827"/>
          <ac:spMkLst>
            <pc:docMk/>
            <pc:sldMk cId="3200797767" sldId="334"/>
            <ac:spMk id="100" creationId="{FFC33911-560B-49B7-ADFE-8190089265DF}"/>
          </ac:spMkLst>
        </pc:spChg>
        <pc:spChg chg="add mod">
          <ac:chgData name="Kim Jae Yun" userId="0ceaca738552c257" providerId="LiveId" clId="{0408570D-5D71-46AA-A160-914C66F4E13B}" dt="2021-04-18T02:40:37.371" v="827"/>
          <ac:spMkLst>
            <pc:docMk/>
            <pc:sldMk cId="3200797767" sldId="334"/>
            <ac:spMk id="101" creationId="{31576B66-0D78-4F37-97E7-BA63FE99DBBE}"/>
          </ac:spMkLst>
        </pc:spChg>
        <pc:spChg chg="add del mod">
          <ac:chgData name="Kim Jae Yun" userId="0ceaca738552c257" providerId="LiveId" clId="{0408570D-5D71-46AA-A160-914C66F4E13B}" dt="2021-04-17T17:47:15.614" v="348" actId="478"/>
          <ac:spMkLst>
            <pc:docMk/>
            <pc:sldMk cId="3200797767" sldId="334"/>
            <ac:spMk id="101" creationId="{F8B94874-50D7-4FE6-9DA1-A990338179E1}"/>
          </ac:spMkLst>
        </pc:spChg>
        <pc:spChg chg="add mod">
          <ac:chgData name="Kim Jae Yun" userId="0ceaca738552c257" providerId="LiveId" clId="{0408570D-5D71-46AA-A160-914C66F4E13B}" dt="2021-04-18T02:40:37.371" v="827"/>
          <ac:spMkLst>
            <pc:docMk/>
            <pc:sldMk cId="3200797767" sldId="334"/>
            <ac:spMk id="102" creationId="{8A848270-406E-4B6C-8502-761191573C1F}"/>
          </ac:spMkLst>
        </pc:spChg>
        <pc:spChg chg="add del mod">
          <ac:chgData name="Kim Jae Yun" userId="0ceaca738552c257" providerId="LiveId" clId="{0408570D-5D71-46AA-A160-914C66F4E13B}" dt="2021-04-17T17:47:15.614" v="348" actId="478"/>
          <ac:spMkLst>
            <pc:docMk/>
            <pc:sldMk cId="3200797767" sldId="334"/>
            <ac:spMk id="103" creationId="{B0ADEA58-059C-44DF-9728-DB50AFB567B3}"/>
          </ac:spMkLst>
        </pc:spChg>
        <pc:spChg chg="add del mod">
          <ac:chgData name="Kim Jae Yun" userId="0ceaca738552c257" providerId="LiveId" clId="{0408570D-5D71-46AA-A160-914C66F4E13B}" dt="2021-04-17T17:47:15.614" v="348" actId="478"/>
          <ac:spMkLst>
            <pc:docMk/>
            <pc:sldMk cId="3200797767" sldId="334"/>
            <ac:spMk id="104" creationId="{E2167D2D-07A3-426C-AA49-DD3A3A9173BD}"/>
          </ac:spMkLst>
        </pc:spChg>
        <pc:spChg chg="add mod">
          <ac:chgData name="Kim Jae Yun" userId="0ceaca738552c257" providerId="LiveId" clId="{0408570D-5D71-46AA-A160-914C66F4E13B}" dt="2021-04-18T02:40:37.371" v="827"/>
          <ac:spMkLst>
            <pc:docMk/>
            <pc:sldMk cId="3200797767" sldId="334"/>
            <ac:spMk id="105" creationId="{2E2186FC-6AAC-49FF-AD67-6D2077FFD1FE}"/>
          </ac:spMkLst>
        </pc:spChg>
        <pc:spChg chg="add del mod">
          <ac:chgData name="Kim Jae Yun" userId="0ceaca738552c257" providerId="LiveId" clId="{0408570D-5D71-46AA-A160-914C66F4E13B}" dt="2021-04-17T17:47:15.614" v="348" actId="478"/>
          <ac:spMkLst>
            <pc:docMk/>
            <pc:sldMk cId="3200797767" sldId="334"/>
            <ac:spMk id="105" creationId="{357A4A98-E67D-4A91-9565-B64216807193}"/>
          </ac:spMkLst>
        </pc:spChg>
        <pc:spChg chg="add mod">
          <ac:chgData name="Kim Jae Yun" userId="0ceaca738552c257" providerId="LiveId" clId="{0408570D-5D71-46AA-A160-914C66F4E13B}" dt="2021-04-18T02:40:37.371" v="827"/>
          <ac:spMkLst>
            <pc:docMk/>
            <pc:sldMk cId="3200797767" sldId="334"/>
            <ac:spMk id="106" creationId="{4436C885-0397-4BC1-A29E-32D62218549B}"/>
          </ac:spMkLst>
        </pc:spChg>
        <pc:spChg chg="add del mod">
          <ac:chgData name="Kim Jae Yun" userId="0ceaca738552c257" providerId="LiveId" clId="{0408570D-5D71-46AA-A160-914C66F4E13B}" dt="2021-04-17T17:47:15.614" v="348" actId="478"/>
          <ac:spMkLst>
            <pc:docMk/>
            <pc:sldMk cId="3200797767" sldId="334"/>
            <ac:spMk id="106" creationId="{5B029B37-4617-4CB9-81DA-3DFBB2F227D5}"/>
          </ac:spMkLst>
        </pc:spChg>
        <pc:spChg chg="add mod">
          <ac:chgData name="Kim Jae Yun" userId="0ceaca738552c257" providerId="LiveId" clId="{0408570D-5D71-46AA-A160-914C66F4E13B}" dt="2021-04-18T02:40:37.371" v="827"/>
          <ac:spMkLst>
            <pc:docMk/>
            <pc:sldMk cId="3200797767" sldId="334"/>
            <ac:spMk id="107" creationId="{C072C165-C17E-4CEA-A672-C6C998FB2AD2}"/>
          </ac:spMkLst>
        </pc:spChg>
        <pc:spChg chg="add del mod">
          <ac:chgData name="Kim Jae Yun" userId="0ceaca738552c257" providerId="LiveId" clId="{0408570D-5D71-46AA-A160-914C66F4E13B}" dt="2021-04-17T17:47:15.614" v="348" actId="478"/>
          <ac:spMkLst>
            <pc:docMk/>
            <pc:sldMk cId="3200797767" sldId="334"/>
            <ac:spMk id="107" creationId="{C2CB97F0-FC18-41AB-A7D9-72DCF543B5CE}"/>
          </ac:spMkLst>
        </pc:spChg>
        <pc:spChg chg="add del mod">
          <ac:chgData name="Kim Jae Yun" userId="0ceaca738552c257" providerId="LiveId" clId="{0408570D-5D71-46AA-A160-914C66F4E13B}" dt="2021-04-17T17:47:15.614" v="348" actId="478"/>
          <ac:spMkLst>
            <pc:docMk/>
            <pc:sldMk cId="3200797767" sldId="334"/>
            <ac:spMk id="108" creationId="{5955BE49-B89D-46AE-B99A-6AE4A6CA632D}"/>
          </ac:spMkLst>
        </pc:spChg>
        <pc:spChg chg="add del mod">
          <ac:chgData name="Kim Jae Yun" userId="0ceaca738552c257" providerId="LiveId" clId="{0408570D-5D71-46AA-A160-914C66F4E13B}" dt="2021-04-17T17:47:15.614" v="348" actId="478"/>
          <ac:spMkLst>
            <pc:docMk/>
            <pc:sldMk cId="3200797767" sldId="334"/>
            <ac:spMk id="109" creationId="{41AEBB66-D9DB-4139-A1A0-8B37F116D85D}"/>
          </ac:spMkLst>
        </pc:spChg>
        <pc:spChg chg="add mod">
          <ac:chgData name="Kim Jae Yun" userId="0ceaca738552c257" providerId="LiveId" clId="{0408570D-5D71-46AA-A160-914C66F4E13B}" dt="2021-04-18T02:40:37.371" v="827"/>
          <ac:spMkLst>
            <pc:docMk/>
            <pc:sldMk cId="3200797767" sldId="334"/>
            <ac:spMk id="109" creationId="{5EE0A920-858B-49AE-8F6F-83C1E3A6ECC1}"/>
          </ac:spMkLst>
        </pc:spChg>
        <pc:spChg chg="add del mod">
          <ac:chgData name="Kim Jae Yun" userId="0ceaca738552c257" providerId="LiveId" clId="{0408570D-5D71-46AA-A160-914C66F4E13B}" dt="2021-04-17T17:47:15.614" v="348" actId="478"/>
          <ac:spMkLst>
            <pc:docMk/>
            <pc:sldMk cId="3200797767" sldId="334"/>
            <ac:spMk id="110" creationId="{C5A79055-EB0E-4F80-A5F4-AC9222A2A666}"/>
          </ac:spMkLst>
        </pc:spChg>
        <pc:spChg chg="add mod">
          <ac:chgData name="Kim Jae Yun" userId="0ceaca738552c257" providerId="LiveId" clId="{0408570D-5D71-46AA-A160-914C66F4E13B}" dt="2021-04-18T02:40:37.371" v="827"/>
          <ac:spMkLst>
            <pc:docMk/>
            <pc:sldMk cId="3200797767" sldId="334"/>
            <ac:spMk id="111" creationId="{47B3280C-CB64-481F-B2E0-AAC5C375B6A8}"/>
          </ac:spMkLst>
        </pc:spChg>
        <pc:spChg chg="add del mod">
          <ac:chgData name="Kim Jae Yun" userId="0ceaca738552c257" providerId="LiveId" clId="{0408570D-5D71-46AA-A160-914C66F4E13B}" dt="2021-04-17T17:47:15.614" v="348" actId="478"/>
          <ac:spMkLst>
            <pc:docMk/>
            <pc:sldMk cId="3200797767" sldId="334"/>
            <ac:spMk id="111" creationId="{49B5DC43-F297-4772-9AAD-C0D47EE78C1B}"/>
          </ac:spMkLst>
        </pc:spChg>
        <pc:spChg chg="add del mod">
          <ac:chgData name="Kim Jae Yun" userId="0ceaca738552c257" providerId="LiveId" clId="{0408570D-5D71-46AA-A160-914C66F4E13B}" dt="2021-04-17T17:47:15.614" v="348" actId="478"/>
          <ac:spMkLst>
            <pc:docMk/>
            <pc:sldMk cId="3200797767" sldId="334"/>
            <ac:spMk id="112" creationId="{BA2A11A7-1EC1-44E3-8AB6-A3B876658D63}"/>
          </ac:spMkLst>
        </pc:spChg>
        <pc:spChg chg="add del mod">
          <ac:chgData name="Kim Jae Yun" userId="0ceaca738552c257" providerId="LiveId" clId="{0408570D-5D71-46AA-A160-914C66F4E13B}" dt="2021-04-17T17:47:15.614" v="348" actId="478"/>
          <ac:spMkLst>
            <pc:docMk/>
            <pc:sldMk cId="3200797767" sldId="334"/>
            <ac:spMk id="113" creationId="{0E62FF24-A1EF-423D-A24F-BF0A75F78CC8}"/>
          </ac:spMkLst>
        </pc:spChg>
        <pc:spChg chg="add mod">
          <ac:chgData name="Kim Jae Yun" userId="0ceaca738552c257" providerId="LiveId" clId="{0408570D-5D71-46AA-A160-914C66F4E13B}" dt="2021-04-18T02:40:37.371" v="827"/>
          <ac:spMkLst>
            <pc:docMk/>
            <pc:sldMk cId="3200797767" sldId="334"/>
            <ac:spMk id="113" creationId="{CF3E6C92-8BBA-44CB-BB46-304724F3C013}"/>
          </ac:spMkLst>
        </pc:spChg>
        <pc:spChg chg="add del mod">
          <ac:chgData name="Kim Jae Yun" userId="0ceaca738552c257" providerId="LiveId" clId="{0408570D-5D71-46AA-A160-914C66F4E13B}" dt="2021-04-17T17:47:15.614" v="348" actId="478"/>
          <ac:spMkLst>
            <pc:docMk/>
            <pc:sldMk cId="3200797767" sldId="334"/>
            <ac:spMk id="114" creationId="{4EA1EC84-AFA0-4C50-9B41-CC35931FCF62}"/>
          </ac:spMkLst>
        </pc:spChg>
        <pc:spChg chg="add del mod">
          <ac:chgData name="Kim Jae Yun" userId="0ceaca738552c257" providerId="LiveId" clId="{0408570D-5D71-46AA-A160-914C66F4E13B}" dt="2021-04-17T17:47:15.614" v="348" actId="478"/>
          <ac:spMkLst>
            <pc:docMk/>
            <pc:sldMk cId="3200797767" sldId="334"/>
            <ac:spMk id="115" creationId="{32960CB4-C6A1-4EB1-A290-FE9D7162E14C}"/>
          </ac:spMkLst>
        </pc:spChg>
        <pc:spChg chg="add del mod">
          <ac:chgData name="Kim Jae Yun" userId="0ceaca738552c257" providerId="LiveId" clId="{0408570D-5D71-46AA-A160-914C66F4E13B}" dt="2021-04-17T17:47:15.614" v="348" actId="478"/>
          <ac:spMkLst>
            <pc:docMk/>
            <pc:sldMk cId="3200797767" sldId="334"/>
            <ac:spMk id="116" creationId="{24D24BAA-7FEC-410C-AAF0-ED9BBBF8AB50}"/>
          </ac:spMkLst>
        </pc:spChg>
        <pc:spChg chg="add del mod">
          <ac:chgData name="Kim Jae Yun" userId="0ceaca738552c257" providerId="LiveId" clId="{0408570D-5D71-46AA-A160-914C66F4E13B}" dt="2021-04-17T17:47:15.614" v="348" actId="478"/>
          <ac:spMkLst>
            <pc:docMk/>
            <pc:sldMk cId="3200797767" sldId="334"/>
            <ac:spMk id="117" creationId="{388E3142-AFBF-4A06-A2D6-CF32EDB00BC8}"/>
          </ac:spMkLst>
        </pc:spChg>
        <pc:spChg chg="add del mod">
          <ac:chgData name="Kim Jae Yun" userId="0ceaca738552c257" providerId="LiveId" clId="{0408570D-5D71-46AA-A160-914C66F4E13B}" dt="2021-04-17T17:47:15.614" v="348" actId="478"/>
          <ac:spMkLst>
            <pc:docMk/>
            <pc:sldMk cId="3200797767" sldId="334"/>
            <ac:spMk id="118" creationId="{BA6E0247-7EA3-45BF-B919-2E517906BBF4}"/>
          </ac:spMkLst>
        </pc:spChg>
        <pc:spChg chg="add del mod">
          <ac:chgData name="Kim Jae Yun" userId="0ceaca738552c257" providerId="LiveId" clId="{0408570D-5D71-46AA-A160-914C66F4E13B}" dt="2021-04-17T17:47:15.614" v="348" actId="478"/>
          <ac:spMkLst>
            <pc:docMk/>
            <pc:sldMk cId="3200797767" sldId="334"/>
            <ac:spMk id="119" creationId="{23E318B7-515C-4303-9E54-21F8F76BCCAD}"/>
          </ac:spMkLst>
        </pc:spChg>
        <pc:spChg chg="add del mod">
          <ac:chgData name="Kim Jae Yun" userId="0ceaca738552c257" providerId="LiveId" clId="{0408570D-5D71-46AA-A160-914C66F4E13B}" dt="2021-04-17T17:35:56.361" v="117" actId="478"/>
          <ac:spMkLst>
            <pc:docMk/>
            <pc:sldMk cId="3200797767" sldId="334"/>
            <ac:spMk id="120" creationId="{B991E95B-440A-4FAD-9EB3-619A61439AA9}"/>
          </ac:spMkLst>
        </pc:spChg>
        <pc:spChg chg="add del mod">
          <ac:chgData name="Kim Jae Yun" userId="0ceaca738552c257" providerId="LiveId" clId="{0408570D-5D71-46AA-A160-914C66F4E13B}" dt="2021-04-17T17:47:15.614" v="348" actId="478"/>
          <ac:spMkLst>
            <pc:docMk/>
            <pc:sldMk cId="3200797767" sldId="334"/>
            <ac:spMk id="121" creationId="{E8F28EED-AE4C-43D2-B31C-8B2FC3AACDBF}"/>
          </ac:spMkLst>
        </pc:spChg>
        <pc:spChg chg="add del mod">
          <ac:chgData name="Kim Jae Yun" userId="0ceaca738552c257" providerId="LiveId" clId="{0408570D-5D71-46AA-A160-914C66F4E13B}" dt="2021-04-17T17:47:15.614" v="348" actId="478"/>
          <ac:spMkLst>
            <pc:docMk/>
            <pc:sldMk cId="3200797767" sldId="334"/>
            <ac:spMk id="122" creationId="{B698D45A-3FDC-418F-A2F4-7119C4F43B09}"/>
          </ac:spMkLst>
        </pc:spChg>
        <pc:spChg chg="add del mod">
          <ac:chgData name="Kim Jae Yun" userId="0ceaca738552c257" providerId="LiveId" clId="{0408570D-5D71-46AA-A160-914C66F4E13B}" dt="2021-04-17T17:47:15.614" v="348" actId="478"/>
          <ac:spMkLst>
            <pc:docMk/>
            <pc:sldMk cId="3200797767" sldId="334"/>
            <ac:spMk id="124" creationId="{A6F47F1A-2E52-422F-BB56-77C67FAF28BA}"/>
          </ac:spMkLst>
        </pc:spChg>
        <pc:spChg chg="add del mod">
          <ac:chgData name="Kim Jae Yun" userId="0ceaca738552c257" providerId="LiveId" clId="{0408570D-5D71-46AA-A160-914C66F4E13B}" dt="2021-04-17T17:47:15.614" v="348" actId="478"/>
          <ac:spMkLst>
            <pc:docMk/>
            <pc:sldMk cId="3200797767" sldId="334"/>
            <ac:spMk id="125" creationId="{E885EEE7-F703-4434-8D75-EB822787D51F}"/>
          </ac:spMkLst>
        </pc:spChg>
        <pc:spChg chg="add del mod">
          <ac:chgData name="Kim Jae Yun" userId="0ceaca738552c257" providerId="LiveId" clId="{0408570D-5D71-46AA-A160-914C66F4E13B}" dt="2021-04-17T17:47:15.614" v="348" actId="478"/>
          <ac:spMkLst>
            <pc:docMk/>
            <pc:sldMk cId="3200797767" sldId="334"/>
            <ac:spMk id="126" creationId="{A8DE92C1-E475-43E3-AD59-8F4FA747409D}"/>
          </ac:spMkLst>
        </pc:spChg>
        <pc:spChg chg="add del mod">
          <ac:chgData name="Kim Jae Yun" userId="0ceaca738552c257" providerId="LiveId" clId="{0408570D-5D71-46AA-A160-914C66F4E13B}" dt="2021-04-18T02:40:37.126" v="826" actId="478"/>
          <ac:spMkLst>
            <pc:docMk/>
            <pc:sldMk cId="3200797767" sldId="334"/>
            <ac:spMk id="127" creationId="{3E593E43-B984-4628-BCAD-9D995BB48BAA}"/>
          </ac:spMkLst>
        </pc:spChg>
        <pc:spChg chg="add del mod">
          <ac:chgData name="Kim Jae Yun" userId="0ceaca738552c257" providerId="LiveId" clId="{0408570D-5D71-46AA-A160-914C66F4E13B}" dt="2021-04-18T02:40:37.126" v="826" actId="478"/>
          <ac:spMkLst>
            <pc:docMk/>
            <pc:sldMk cId="3200797767" sldId="334"/>
            <ac:spMk id="128" creationId="{43B05D47-A874-487F-81BC-50B0D5E3D995}"/>
          </ac:spMkLst>
        </pc:spChg>
        <pc:spChg chg="add del mod">
          <ac:chgData name="Kim Jae Yun" userId="0ceaca738552c257" providerId="LiveId" clId="{0408570D-5D71-46AA-A160-914C66F4E13B}" dt="2021-04-18T02:40:37.126" v="826" actId="478"/>
          <ac:spMkLst>
            <pc:docMk/>
            <pc:sldMk cId="3200797767" sldId="334"/>
            <ac:spMk id="129" creationId="{DF001E4B-5CD2-4B9C-B3C3-309C9810F55C}"/>
          </ac:spMkLst>
        </pc:spChg>
        <pc:spChg chg="add del mod">
          <ac:chgData name="Kim Jae Yun" userId="0ceaca738552c257" providerId="LiveId" clId="{0408570D-5D71-46AA-A160-914C66F4E13B}" dt="2021-04-18T02:40:37.126" v="826" actId="478"/>
          <ac:spMkLst>
            <pc:docMk/>
            <pc:sldMk cId="3200797767" sldId="334"/>
            <ac:spMk id="130" creationId="{92D563F7-278C-4F84-9F4F-41B59B37616B}"/>
          </ac:spMkLst>
        </pc:spChg>
        <pc:spChg chg="add del mod">
          <ac:chgData name="Kim Jae Yun" userId="0ceaca738552c257" providerId="LiveId" clId="{0408570D-5D71-46AA-A160-914C66F4E13B}" dt="2021-04-18T02:40:37.126" v="826" actId="478"/>
          <ac:spMkLst>
            <pc:docMk/>
            <pc:sldMk cId="3200797767" sldId="334"/>
            <ac:spMk id="131" creationId="{7F3113C6-0654-470A-B29A-B109EDDAA3B0}"/>
          </ac:spMkLst>
        </pc:spChg>
        <pc:spChg chg="add del mod">
          <ac:chgData name="Kim Jae Yun" userId="0ceaca738552c257" providerId="LiveId" clId="{0408570D-5D71-46AA-A160-914C66F4E13B}" dt="2021-04-18T02:40:37.126" v="826" actId="478"/>
          <ac:spMkLst>
            <pc:docMk/>
            <pc:sldMk cId="3200797767" sldId="334"/>
            <ac:spMk id="132" creationId="{B1CC68E3-149A-4C2D-85F4-21FCABD51FBF}"/>
          </ac:spMkLst>
        </pc:spChg>
        <pc:spChg chg="add del mod">
          <ac:chgData name="Kim Jae Yun" userId="0ceaca738552c257" providerId="LiveId" clId="{0408570D-5D71-46AA-A160-914C66F4E13B}" dt="2021-04-18T02:40:37.126" v="826" actId="478"/>
          <ac:spMkLst>
            <pc:docMk/>
            <pc:sldMk cId="3200797767" sldId="334"/>
            <ac:spMk id="133" creationId="{224DF60B-58BC-4E13-8118-D14F63890DF9}"/>
          </ac:spMkLst>
        </pc:spChg>
        <pc:spChg chg="add del mod">
          <ac:chgData name="Kim Jae Yun" userId="0ceaca738552c257" providerId="LiveId" clId="{0408570D-5D71-46AA-A160-914C66F4E13B}" dt="2021-04-18T02:40:37.126" v="826" actId="478"/>
          <ac:spMkLst>
            <pc:docMk/>
            <pc:sldMk cId="3200797767" sldId="334"/>
            <ac:spMk id="134" creationId="{8457F8ED-E8F7-41D1-9DBF-A42D49B79FA5}"/>
          </ac:spMkLst>
        </pc:spChg>
        <pc:spChg chg="add del mod">
          <ac:chgData name="Kim Jae Yun" userId="0ceaca738552c257" providerId="LiveId" clId="{0408570D-5D71-46AA-A160-914C66F4E13B}" dt="2021-04-18T02:40:37.126" v="826" actId="478"/>
          <ac:spMkLst>
            <pc:docMk/>
            <pc:sldMk cId="3200797767" sldId="334"/>
            <ac:spMk id="135" creationId="{F2ABCF27-DB4C-4795-B930-2D7700901557}"/>
          </ac:spMkLst>
        </pc:spChg>
        <pc:spChg chg="add del mod">
          <ac:chgData name="Kim Jae Yun" userId="0ceaca738552c257" providerId="LiveId" clId="{0408570D-5D71-46AA-A160-914C66F4E13B}" dt="2021-04-18T02:40:37.126" v="826" actId="478"/>
          <ac:spMkLst>
            <pc:docMk/>
            <pc:sldMk cId="3200797767" sldId="334"/>
            <ac:spMk id="136" creationId="{A52AF6FF-6EA1-4BBF-B76D-37D99A0EA14A}"/>
          </ac:spMkLst>
        </pc:spChg>
        <pc:spChg chg="add del mod">
          <ac:chgData name="Kim Jae Yun" userId="0ceaca738552c257" providerId="LiveId" clId="{0408570D-5D71-46AA-A160-914C66F4E13B}" dt="2021-04-18T02:40:37.126" v="826" actId="478"/>
          <ac:spMkLst>
            <pc:docMk/>
            <pc:sldMk cId="3200797767" sldId="334"/>
            <ac:spMk id="137" creationId="{D82E859E-1F34-444D-8310-CC6613D28AD9}"/>
          </ac:spMkLst>
        </pc:spChg>
        <pc:spChg chg="add del mod">
          <ac:chgData name="Kim Jae Yun" userId="0ceaca738552c257" providerId="LiveId" clId="{0408570D-5D71-46AA-A160-914C66F4E13B}" dt="2021-04-18T02:40:37.126" v="826" actId="478"/>
          <ac:spMkLst>
            <pc:docMk/>
            <pc:sldMk cId="3200797767" sldId="334"/>
            <ac:spMk id="138" creationId="{A3965B51-66D1-4D7E-B0BD-6903FC4BA3E8}"/>
          </ac:spMkLst>
        </pc:spChg>
        <pc:spChg chg="add del mod">
          <ac:chgData name="Kim Jae Yun" userId="0ceaca738552c257" providerId="LiveId" clId="{0408570D-5D71-46AA-A160-914C66F4E13B}" dt="2021-04-18T02:40:37.126" v="826" actId="478"/>
          <ac:spMkLst>
            <pc:docMk/>
            <pc:sldMk cId="3200797767" sldId="334"/>
            <ac:spMk id="139" creationId="{2AE92521-6D1F-4240-9185-3199FEE7A6BF}"/>
          </ac:spMkLst>
        </pc:spChg>
        <pc:spChg chg="add del mod">
          <ac:chgData name="Kim Jae Yun" userId="0ceaca738552c257" providerId="LiveId" clId="{0408570D-5D71-46AA-A160-914C66F4E13B}" dt="2021-04-18T02:40:37.126" v="826" actId="478"/>
          <ac:spMkLst>
            <pc:docMk/>
            <pc:sldMk cId="3200797767" sldId="334"/>
            <ac:spMk id="140" creationId="{FA40789E-C976-4F86-9544-0A3896B15600}"/>
          </ac:spMkLst>
        </pc:spChg>
        <pc:spChg chg="add del mod">
          <ac:chgData name="Kim Jae Yun" userId="0ceaca738552c257" providerId="LiveId" clId="{0408570D-5D71-46AA-A160-914C66F4E13B}" dt="2021-04-18T02:40:37.126" v="826" actId="478"/>
          <ac:spMkLst>
            <pc:docMk/>
            <pc:sldMk cId="3200797767" sldId="334"/>
            <ac:spMk id="141" creationId="{99D07F1C-FE33-4D9C-8118-73C77E12C251}"/>
          </ac:spMkLst>
        </pc:spChg>
        <pc:spChg chg="add del mod">
          <ac:chgData name="Kim Jae Yun" userId="0ceaca738552c257" providerId="LiveId" clId="{0408570D-5D71-46AA-A160-914C66F4E13B}" dt="2021-04-18T02:40:37.126" v="826" actId="478"/>
          <ac:spMkLst>
            <pc:docMk/>
            <pc:sldMk cId="3200797767" sldId="334"/>
            <ac:spMk id="142" creationId="{3775FA41-7BB1-40A1-A433-288D4F614FE6}"/>
          </ac:spMkLst>
        </pc:spChg>
        <pc:spChg chg="add del mod">
          <ac:chgData name="Kim Jae Yun" userId="0ceaca738552c257" providerId="LiveId" clId="{0408570D-5D71-46AA-A160-914C66F4E13B}" dt="2021-04-18T02:40:37.126" v="826" actId="478"/>
          <ac:spMkLst>
            <pc:docMk/>
            <pc:sldMk cId="3200797767" sldId="334"/>
            <ac:spMk id="143" creationId="{D638B557-5208-4B9A-94DB-2C7ADA9E467A}"/>
          </ac:spMkLst>
        </pc:spChg>
        <pc:spChg chg="add del mod">
          <ac:chgData name="Kim Jae Yun" userId="0ceaca738552c257" providerId="LiveId" clId="{0408570D-5D71-46AA-A160-914C66F4E13B}" dt="2021-04-18T02:40:37.126" v="826" actId="478"/>
          <ac:spMkLst>
            <pc:docMk/>
            <pc:sldMk cId="3200797767" sldId="334"/>
            <ac:spMk id="146" creationId="{EAA14139-6BA9-4226-AB5B-A877261CA947}"/>
          </ac:spMkLst>
        </pc:spChg>
        <pc:spChg chg="add del mod">
          <ac:chgData name="Kim Jae Yun" userId="0ceaca738552c257" providerId="LiveId" clId="{0408570D-5D71-46AA-A160-914C66F4E13B}" dt="2021-04-18T02:40:37.126" v="826" actId="478"/>
          <ac:spMkLst>
            <pc:docMk/>
            <pc:sldMk cId="3200797767" sldId="334"/>
            <ac:spMk id="147" creationId="{C6E1FCDA-27F0-4EBD-B56F-3DE5B0E84AC3}"/>
          </ac:spMkLst>
        </pc:spChg>
        <pc:spChg chg="add del mod">
          <ac:chgData name="Kim Jae Yun" userId="0ceaca738552c257" providerId="LiveId" clId="{0408570D-5D71-46AA-A160-914C66F4E13B}" dt="2021-04-18T02:40:37.126" v="826" actId="478"/>
          <ac:spMkLst>
            <pc:docMk/>
            <pc:sldMk cId="3200797767" sldId="334"/>
            <ac:spMk id="149" creationId="{AB7D56AE-FC55-4494-A8DF-C14D2379D2A7}"/>
          </ac:spMkLst>
        </pc:spChg>
        <pc:spChg chg="add del mod">
          <ac:chgData name="Kim Jae Yun" userId="0ceaca738552c257" providerId="LiveId" clId="{0408570D-5D71-46AA-A160-914C66F4E13B}" dt="2021-04-18T02:40:37.126" v="826" actId="478"/>
          <ac:spMkLst>
            <pc:docMk/>
            <pc:sldMk cId="3200797767" sldId="334"/>
            <ac:spMk id="150" creationId="{00972F43-19A2-4C95-B446-7AFCFC5F51D5}"/>
          </ac:spMkLst>
        </pc:spChg>
        <pc:spChg chg="add del mod">
          <ac:chgData name="Kim Jae Yun" userId="0ceaca738552c257" providerId="LiveId" clId="{0408570D-5D71-46AA-A160-914C66F4E13B}" dt="2021-04-18T02:40:37.126" v="826" actId="478"/>
          <ac:spMkLst>
            <pc:docMk/>
            <pc:sldMk cId="3200797767" sldId="334"/>
            <ac:spMk id="151" creationId="{05D2F4C1-A5B2-429A-AA59-E18707BA4F92}"/>
          </ac:spMkLst>
        </pc:spChg>
        <pc:spChg chg="add del mod">
          <ac:chgData name="Kim Jae Yun" userId="0ceaca738552c257" providerId="LiveId" clId="{0408570D-5D71-46AA-A160-914C66F4E13B}" dt="2021-04-18T02:40:37.126" v="826" actId="478"/>
          <ac:spMkLst>
            <pc:docMk/>
            <pc:sldMk cId="3200797767" sldId="334"/>
            <ac:spMk id="153" creationId="{3CF763F7-57DD-4302-983A-8579C188DF93}"/>
          </ac:spMkLst>
        </pc:spChg>
        <pc:spChg chg="add del mod">
          <ac:chgData name="Kim Jae Yun" userId="0ceaca738552c257" providerId="LiveId" clId="{0408570D-5D71-46AA-A160-914C66F4E13B}" dt="2021-04-18T02:40:37.126" v="826" actId="478"/>
          <ac:spMkLst>
            <pc:docMk/>
            <pc:sldMk cId="3200797767" sldId="334"/>
            <ac:spMk id="154" creationId="{5F39693F-37BF-4728-ADCD-D07D1A633084}"/>
          </ac:spMkLst>
        </pc:spChg>
        <pc:spChg chg="add del mod">
          <ac:chgData name="Kim Jae Yun" userId="0ceaca738552c257" providerId="LiveId" clId="{0408570D-5D71-46AA-A160-914C66F4E13B}" dt="2021-04-18T02:40:37.126" v="826" actId="478"/>
          <ac:spMkLst>
            <pc:docMk/>
            <pc:sldMk cId="3200797767" sldId="334"/>
            <ac:spMk id="155" creationId="{87592CCA-9E76-44FF-BA76-4DC54A515AAE}"/>
          </ac:spMkLst>
        </pc:spChg>
        <pc:spChg chg="add del mod">
          <ac:chgData name="Kim Jae Yun" userId="0ceaca738552c257" providerId="LiveId" clId="{0408570D-5D71-46AA-A160-914C66F4E13B}" dt="2021-04-18T02:40:37.126" v="826" actId="478"/>
          <ac:spMkLst>
            <pc:docMk/>
            <pc:sldMk cId="3200797767" sldId="334"/>
            <ac:spMk id="156" creationId="{53E3B837-E758-43DB-9A3E-025C6872FB2A}"/>
          </ac:spMkLst>
        </pc:spChg>
        <pc:spChg chg="add del mod">
          <ac:chgData name="Kim Jae Yun" userId="0ceaca738552c257" providerId="LiveId" clId="{0408570D-5D71-46AA-A160-914C66F4E13B}" dt="2021-04-18T02:40:37.126" v="826" actId="478"/>
          <ac:spMkLst>
            <pc:docMk/>
            <pc:sldMk cId="3200797767" sldId="334"/>
            <ac:spMk id="157" creationId="{DF61F8D3-23D1-4EFA-8BC8-AE6AA7D7268A}"/>
          </ac:spMkLst>
        </pc:spChg>
        <pc:spChg chg="add del mod">
          <ac:chgData name="Kim Jae Yun" userId="0ceaca738552c257" providerId="LiveId" clId="{0408570D-5D71-46AA-A160-914C66F4E13B}" dt="2021-04-18T02:40:37.126" v="826" actId="478"/>
          <ac:spMkLst>
            <pc:docMk/>
            <pc:sldMk cId="3200797767" sldId="334"/>
            <ac:spMk id="158" creationId="{22A4DD04-E946-4FB6-A6EB-3BF958565F59}"/>
          </ac:spMkLst>
        </pc:spChg>
        <pc:spChg chg="add del mod">
          <ac:chgData name="Kim Jae Yun" userId="0ceaca738552c257" providerId="LiveId" clId="{0408570D-5D71-46AA-A160-914C66F4E13B}" dt="2021-04-18T02:40:37.126" v="826" actId="478"/>
          <ac:spMkLst>
            <pc:docMk/>
            <pc:sldMk cId="3200797767" sldId="334"/>
            <ac:spMk id="159" creationId="{5989F40C-5215-45FF-B1D1-2544EDF18803}"/>
          </ac:spMkLst>
        </pc:spChg>
        <pc:spChg chg="add del mod">
          <ac:chgData name="Kim Jae Yun" userId="0ceaca738552c257" providerId="LiveId" clId="{0408570D-5D71-46AA-A160-914C66F4E13B}" dt="2021-04-18T02:40:37.126" v="826" actId="478"/>
          <ac:spMkLst>
            <pc:docMk/>
            <pc:sldMk cId="3200797767" sldId="334"/>
            <ac:spMk id="160" creationId="{F74A2473-EB58-445D-B335-42412A803A28}"/>
          </ac:spMkLst>
        </pc:spChg>
        <pc:spChg chg="add del mod">
          <ac:chgData name="Kim Jae Yun" userId="0ceaca738552c257" providerId="LiveId" clId="{0408570D-5D71-46AA-A160-914C66F4E13B}" dt="2021-04-18T02:40:37.126" v="826" actId="478"/>
          <ac:spMkLst>
            <pc:docMk/>
            <pc:sldMk cId="3200797767" sldId="334"/>
            <ac:spMk id="161" creationId="{A4213D51-FF89-46B7-A148-E09DC3C951CF}"/>
          </ac:spMkLst>
        </pc:spChg>
        <pc:spChg chg="add del mod">
          <ac:chgData name="Kim Jae Yun" userId="0ceaca738552c257" providerId="LiveId" clId="{0408570D-5D71-46AA-A160-914C66F4E13B}" dt="2021-04-18T02:40:37.126" v="826" actId="478"/>
          <ac:spMkLst>
            <pc:docMk/>
            <pc:sldMk cId="3200797767" sldId="334"/>
            <ac:spMk id="162" creationId="{294E5244-F32E-44AC-97D5-98A250077EE3}"/>
          </ac:spMkLst>
        </pc:spChg>
        <pc:spChg chg="add del mod">
          <ac:chgData name="Kim Jae Yun" userId="0ceaca738552c257" providerId="LiveId" clId="{0408570D-5D71-46AA-A160-914C66F4E13B}" dt="2021-04-18T02:40:37.126" v="826" actId="478"/>
          <ac:spMkLst>
            <pc:docMk/>
            <pc:sldMk cId="3200797767" sldId="334"/>
            <ac:spMk id="163" creationId="{4D30987E-CF9C-4E49-9A7A-FB8D45CA6621}"/>
          </ac:spMkLst>
        </pc:spChg>
        <pc:spChg chg="add del mod">
          <ac:chgData name="Kim Jae Yun" userId="0ceaca738552c257" providerId="LiveId" clId="{0408570D-5D71-46AA-A160-914C66F4E13B}" dt="2021-04-18T02:40:37.126" v="826" actId="478"/>
          <ac:spMkLst>
            <pc:docMk/>
            <pc:sldMk cId="3200797767" sldId="334"/>
            <ac:spMk id="164" creationId="{B933D87F-2D3D-46A6-B59D-2E426DCF116B}"/>
          </ac:spMkLst>
        </pc:spChg>
        <pc:spChg chg="add del mod">
          <ac:chgData name="Kim Jae Yun" userId="0ceaca738552c257" providerId="LiveId" clId="{0408570D-5D71-46AA-A160-914C66F4E13B}" dt="2021-04-18T02:40:37.126" v="826" actId="478"/>
          <ac:spMkLst>
            <pc:docMk/>
            <pc:sldMk cId="3200797767" sldId="334"/>
            <ac:spMk id="165" creationId="{AF638505-6AF1-42C6-BBD6-CEC1791251ED}"/>
          </ac:spMkLst>
        </pc:spChg>
        <pc:spChg chg="add del mod">
          <ac:chgData name="Kim Jae Yun" userId="0ceaca738552c257" providerId="LiveId" clId="{0408570D-5D71-46AA-A160-914C66F4E13B}" dt="2021-04-18T02:40:37.126" v="826" actId="478"/>
          <ac:spMkLst>
            <pc:docMk/>
            <pc:sldMk cId="3200797767" sldId="334"/>
            <ac:spMk id="166" creationId="{589D789A-F057-4F1B-89FA-DA6E26E17AE0}"/>
          </ac:spMkLst>
        </pc:spChg>
        <pc:spChg chg="add del mod">
          <ac:chgData name="Kim Jae Yun" userId="0ceaca738552c257" providerId="LiveId" clId="{0408570D-5D71-46AA-A160-914C66F4E13B}" dt="2021-04-18T02:40:37.126" v="826" actId="478"/>
          <ac:spMkLst>
            <pc:docMk/>
            <pc:sldMk cId="3200797767" sldId="334"/>
            <ac:spMk id="167" creationId="{6BD1FC85-4FA7-4804-83F0-47F96E002EB9}"/>
          </ac:spMkLst>
        </pc:spChg>
        <pc:spChg chg="add del mod">
          <ac:chgData name="Kim Jae Yun" userId="0ceaca738552c257" providerId="LiveId" clId="{0408570D-5D71-46AA-A160-914C66F4E13B}" dt="2021-04-18T02:40:37.126" v="826" actId="478"/>
          <ac:spMkLst>
            <pc:docMk/>
            <pc:sldMk cId="3200797767" sldId="334"/>
            <ac:spMk id="168" creationId="{0E53C7FC-4F2C-4141-9BD8-912F9D19CE27}"/>
          </ac:spMkLst>
        </pc:spChg>
        <pc:spChg chg="add del mod">
          <ac:chgData name="Kim Jae Yun" userId="0ceaca738552c257" providerId="LiveId" clId="{0408570D-5D71-46AA-A160-914C66F4E13B}" dt="2021-04-18T02:40:37.126" v="826" actId="478"/>
          <ac:spMkLst>
            <pc:docMk/>
            <pc:sldMk cId="3200797767" sldId="334"/>
            <ac:spMk id="169" creationId="{FDB78246-2CB2-4B64-9E12-3C4476D2F72C}"/>
          </ac:spMkLst>
        </pc:spChg>
        <pc:spChg chg="add del mod">
          <ac:chgData name="Kim Jae Yun" userId="0ceaca738552c257" providerId="LiveId" clId="{0408570D-5D71-46AA-A160-914C66F4E13B}" dt="2021-04-18T02:40:37.126" v="826" actId="478"/>
          <ac:spMkLst>
            <pc:docMk/>
            <pc:sldMk cId="3200797767" sldId="334"/>
            <ac:spMk id="170" creationId="{A5627DCE-EB81-4336-A4C0-C672B5B4D9C1}"/>
          </ac:spMkLst>
        </pc:spChg>
        <pc:spChg chg="add del mod">
          <ac:chgData name="Kim Jae Yun" userId="0ceaca738552c257" providerId="LiveId" clId="{0408570D-5D71-46AA-A160-914C66F4E13B}" dt="2021-04-18T02:40:37.126" v="826" actId="478"/>
          <ac:spMkLst>
            <pc:docMk/>
            <pc:sldMk cId="3200797767" sldId="334"/>
            <ac:spMk id="171" creationId="{879D58BA-97FD-43D7-8AF8-3740928B4324}"/>
          </ac:spMkLst>
        </pc:spChg>
        <pc:spChg chg="add del mod">
          <ac:chgData name="Kim Jae Yun" userId="0ceaca738552c257" providerId="LiveId" clId="{0408570D-5D71-46AA-A160-914C66F4E13B}" dt="2021-04-18T02:40:37.126" v="826" actId="478"/>
          <ac:spMkLst>
            <pc:docMk/>
            <pc:sldMk cId="3200797767" sldId="334"/>
            <ac:spMk id="174" creationId="{28029BBA-C89A-4282-A330-FEA46BE35B8F}"/>
          </ac:spMkLst>
        </pc:spChg>
        <pc:spChg chg="add del mod">
          <ac:chgData name="Kim Jae Yun" userId="0ceaca738552c257" providerId="LiveId" clId="{0408570D-5D71-46AA-A160-914C66F4E13B}" dt="2021-04-18T02:40:37.126" v="826" actId="478"/>
          <ac:spMkLst>
            <pc:docMk/>
            <pc:sldMk cId="3200797767" sldId="334"/>
            <ac:spMk id="175" creationId="{E2F9ACAE-E305-4865-BB84-5EE8BF4B1284}"/>
          </ac:spMkLst>
        </pc:spChg>
        <pc:spChg chg="add del mod">
          <ac:chgData name="Kim Jae Yun" userId="0ceaca738552c257" providerId="LiveId" clId="{0408570D-5D71-46AA-A160-914C66F4E13B}" dt="2021-04-18T02:40:37.126" v="826" actId="478"/>
          <ac:spMkLst>
            <pc:docMk/>
            <pc:sldMk cId="3200797767" sldId="334"/>
            <ac:spMk id="176" creationId="{2B468089-6220-48F8-92AE-40BE0E3E94B4}"/>
          </ac:spMkLst>
        </pc:spChg>
        <pc:spChg chg="add del mod">
          <ac:chgData name="Kim Jae Yun" userId="0ceaca738552c257" providerId="LiveId" clId="{0408570D-5D71-46AA-A160-914C66F4E13B}" dt="2021-04-18T02:40:37.126" v="826" actId="478"/>
          <ac:spMkLst>
            <pc:docMk/>
            <pc:sldMk cId="3200797767" sldId="334"/>
            <ac:spMk id="178" creationId="{3285D5F7-A6F5-4CEA-A6C6-1AD41F3F6AC1}"/>
          </ac:spMkLst>
        </pc:spChg>
        <pc:spChg chg="add mod">
          <ac:chgData name="Kim Jae Yun" userId="0ceaca738552c257" providerId="LiveId" clId="{0408570D-5D71-46AA-A160-914C66F4E13B}" dt="2021-04-17T17:53:39.892" v="589" actId="1076"/>
          <ac:spMkLst>
            <pc:docMk/>
            <pc:sldMk cId="3200797767" sldId="334"/>
            <ac:spMk id="179" creationId="{1823A4F1-6161-4B82-B75C-03D1AC7BADA1}"/>
          </ac:spMkLst>
        </pc:spChg>
        <pc:spChg chg="add del mod">
          <ac:chgData name="Kim Jae Yun" userId="0ceaca738552c257" providerId="LiveId" clId="{0408570D-5D71-46AA-A160-914C66F4E13B}" dt="2021-04-17T17:52:11.941" v="562" actId="478"/>
          <ac:spMkLst>
            <pc:docMk/>
            <pc:sldMk cId="3200797767" sldId="334"/>
            <ac:spMk id="180" creationId="{2D4DB778-20B6-44B1-A02B-EBCC6D233D34}"/>
          </ac:spMkLst>
        </pc:spChg>
        <pc:grpChg chg="del">
          <ac:chgData name="Kim Jae Yun" userId="0ceaca738552c257" providerId="LiveId" clId="{0408570D-5D71-46AA-A160-914C66F4E13B}" dt="2021-04-17T17:35:35.905" v="114" actId="478"/>
          <ac:grpSpMkLst>
            <pc:docMk/>
            <pc:sldMk cId="3200797767" sldId="334"/>
            <ac:grpSpMk id="70" creationId="{F238AA88-03CA-45A7-B5FF-740F7A4DF579}"/>
          </ac:grpSpMkLst>
        </pc:grpChg>
        <pc:grpChg chg="add del mod">
          <ac:chgData name="Kim Jae Yun" userId="0ceaca738552c257" providerId="LiveId" clId="{0408570D-5D71-46AA-A160-914C66F4E13B}" dt="2021-04-17T17:34:31.643" v="99" actId="478"/>
          <ac:grpSpMkLst>
            <pc:docMk/>
            <pc:sldMk cId="3200797767" sldId="334"/>
            <ac:grpSpMk id="91" creationId="{85224704-BBE3-4BE0-BC6A-E9E34D819A6A}"/>
          </ac:grpSpMkLst>
        </pc:grpChg>
        <pc:graphicFrameChg chg="add del mod modGraphic">
          <ac:chgData name="Kim Jae Yun" userId="0ceaca738552c257" providerId="LiveId" clId="{0408570D-5D71-46AA-A160-914C66F4E13B}" dt="2021-04-17T17:40:38.994" v="193" actId="478"/>
          <ac:graphicFrameMkLst>
            <pc:docMk/>
            <pc:sldMk cId="3200797767" sldId="334"/>
            <ac:graphicFrameMk id="25" creationId="{FFDF965F-EE1B-4116-B5A5-DCE0F7E13DC3}"/>
          </ac:graphicFrameMkLst>
        </pc:graphicFrameChg>
        <pc:graphicFrameChg chg="add del mod modGraphic">
          <ac:chgData name="Kim Jae Yun" userId="0ceaca738552c257" providerId="LiveId" clId="{0408570D-5D71-46AA-A160-914C66F4E13B}" dt="2021-04-17T17:48:52.083" v="409" actId="478"/>
          <ac:graphicFrameMkLst>
            <pc:docMk/>
            <pc:sldMk cId="3200797767" sldId="334"/>
            <ac:graphicFrameMk id="27" creationId="{5C2707E1-456B-4FFF-AF09-1F54C993030F}"/>
          </ac:graphicFrameMkLst>
        </pc:graphicFrameChg>
        <pc:picChg chg="add del mod">
          <ac:chgData name="Kim Jae Yun" userId="0ceaca738552c257" providerId="LiveId" clId="{0408570D-5D71-46AA-A160-914C66F4E13B}" dt="2021-04-17T17:47:15.614" v="348" actId="478"/>
          <ac:picMkLst>
            <pc:docMk/>
            <pc:sldMk cId="3200797767" sldId="334"/>
            <ac:picMk id="23" creationId="{FAF9FC2B-0420-4AE0-A799-BAB8F3250D9A}"/>
          </ac:picMkLst>
        </pc:picChg>
        <pc:picChg chg="del">
          <ac:chgData name="Kim Jae Yun" userId="0ceaca738552c257" providerId="LiveId" clId="{0408570D-5D71-46AA-A160-914C66F4E13B}" dt="2021-04-17T17:32:22.928" v="80" actId="478"/>
          <ac:picMkLst>
            <pc:docMk/>
            <pc:sldMk cId="3200797767" sldId="334"/>
            <ac:picMk id="45" creationId="{6F7CCCCE-0985-43D9-9873-8CF2ECF74AE0}"/>
          </ac:picMkLst>
        </pc:picChg>
        <pc:picChg chg="add mod">
          <ac:chgData name="Kim Jae Yun" userId="0ceaca738552c257" providerId="LiveId" clId="{0408570D-5D71-46AA-A160-914C66F4E13B}" dt="2021-04-18T02:40:37.371" v="827"/>
          <ac:picMkLst>
            <pc:docMk/>
            <pc:sldMk cId="3200797767" sldId="334"/>
            <ac:picMk id="104" creationId="{ECCF55E8-3BB9-4B3E-9394-C2A0E9E45815}"/>
          </ac:picMkLst>
        </pc:picChg>
        <pc:picChg chg="add del mod">
          <ac:chgData name="Kim Jae Yun" userId="0ceaca738552c257" providerId="LiveId" clId="{0408570D-5D71-46AA-A160-914C66F4E13B}" dt="2021-04-18T02:40:37.126" v="826" actId="478"/>
          <ac:picMkLst>
            <pc:docMk/>
            <pc:sldMk cId="3200797767" sldId="334"/>
            <ac:picMk id="173" creationId="{200A92FC-DA09-4B89-AEB0-58413EBA2E5A}"/>
          </ac:picMkLst>
        </pc:picChg>
        <pc:cxnChg chg="del mod">
          <ac:chgData name="Kim Jae Yun" userId="0ceaca738552c257" providerId="LiveId" clId="{0408570D-5D71-46AA-A160-914C66F4E13B}" dt="2021-04-17T17:35:35.905" v="114" actId="478"/>
          <ac:cxnSpMkLst>
            <pc:docMk/>
            <pc:sldMk cId="3200797767" sldId="334"/>
            <ac:cxnSpMk id="46" creationId="{3E279190-E91A-4460-A8A0-5B2CC3EEDBAF}"/>
          </ac:cxnSpMkLst>
        </pc:cxnChg>
        <pc:cxnChg chg="del mod">
          <ac:chgData name="Kim Jae Yun" userId="0ceaca738552c257" providerId="LiveId" clId="{0408570D-5D71-46AA-A160-914C66F4E13B}" dt="2021-04-17T17:35:35.905" v="114" actId="478"/>
          <ac:cxnSpMkLst>
            <pc:docMk/>
            <pc:sldMk cId="3200797767" sldId="334"/>
            <ac:cxnSpMk id="64" creationId="{F698A7ED-73BD-4A19-BDF6-3B7FBFD9FDBD}"/>
          </ac:cxnSpMkLst>
        </pc:cxnChg>
        <pc:cxnChg chg="del mod">
          <ac:chgData name="Kim Jae Yun" userId="0ceaca738552c257" providerId="LiveId" clId="{0408570D-5D71-46AA-A160-914C66F4E13B}" dt="2021-04-17T17:35:35.905" v="114" actId="478"/>
          <ac:cxnSpMkLst>
            <pc:docMk/>
            <pc:sldMk cId="3200797767" sldId="334"/>
            <ac:cxnSpMk id="67" creationId="{A7A5B0F5-678E-42C5-96F4-B81F9A4A8194}"/>
          </ac:cxnSpMkLst>
        </pc:cxnChg>
        <pc:cxnChg chg="del">
          <ac:chgData name="Kim Jae Yun" userId="0ceaca738552c257" providerId="LiveId" clId="{0408570D-5D71-46AA-A160-914C66F4E13B}" dt="2021-04-17T17:35:35.905" v="114" actId="478"/>
          <ac:cxnSpMkLst>
            <pc:docMk/>
            <pc:sldMk cId="3200797767" sldId="334"/>
            <ac:cxnSpMk id="68" creationId="{16670477-FEAD-4470-9F5B-60F0F0FD1CE1}"/>
          </ac:cxnSpMkLst>
        </pc:cxnChg>
        <pc:cxnChg chg="del">
          <ac:chgData name="Kim Jae Yun" userId="0ceaca738552c257" providerId="LiveId" clId="{0408570D-5D71-46AA-A160-914C66F4E13B}" dt="2021-04-17T17:35:35.905" v="114" actId="478"/>
          <ac:cxnSpMkLst>
            <pc:docMk/>
            <pc:sldMk cId="3200797767" sldId="334"/>
            <ac:cxnSpMk id="69" creationId="{2C010FDA-F6ED-4CB4-85A5-E772FE590EA6}"/>
          </ac:cxnSpMkLst>
        </pc:cxnChg>
        <pc:cxnChg chg="add mod">
          <ac:chgData name="Kim Jae Yun" userId="0ceaca738552c257" providerId="LiveId" clId="{0408570D-5D71-46AA-A160-914C66F4E13B}" dt="2021-04-18T02:40:37.371" v="827"/>
          <ac:cxnSpMkLst>
            <pc:docMk/>
            <pc:sldMk cId="3200797767" sldId="334"/>
            <ac:cxnSpMk id="75" creationId="{6CC457BF-E4BD-4BB1-883F-7879ABF9D2E9}"/>
          </ac:cxnSpMkLst>
        </pc:cxnChg>
        <pc:cxnChg chg="add mod">
          <ac:chgData name="Kim Jae Yun" userId="0ceaca738552c257" providerId="LiveId" clId="{0408570D-5D71-46AA-A160-914C66F4E13B}" dt="2021-04-18T02:40:37.371" v="827"/>
          <ac:cxnSpMkLst>
            <pc:docMk/>
            <pc:sldMk cId="3200797767" sldId="334"/>
            <ac:cxnSpMk id="76" creationId="{6178DF6A-0CD1-49E7-A1DF-EA7CEF6FBECB}"/>
          </ac:cxnSpMkLst>
        </pc:cxnChg>
        <pc:cxnChg chg="add mod">
          <ac:chgData name="Kim Jae Yun" userId="0ceaca738552c257" providerId="LiveId" clId="{0408570D-5D71-46AA-A160-914C66F4E13B}" dt="2021-04-18T02:40:37.371" v="827"/>
          <ac:cxnSpMkLst>
            <pc:docMk/>
            <pc:sldMk cId="3200797767" sldId="334"/>
            <ac:cxnSpMk id="79" creationId="{98A5281D-697E-4B11-A388-8C923B912C64}"/>
          </ac:cxnSpMkLst>
        </pc:cxnChg>
        <pc:cxnChg chg="add mod">
          <ac:chgData name="Kim Jae Yun" userId="0ceaca738552c257" providerId="LiveId" clId="{0408570D-5D71-46AA-A160-914C66F4E13B}" dt="2021-04-18T02:40:37.371" v="827"/>
          <ac:cxnSpMkLst>
            <pc:docMk/>
            <pc:sldMk cId="3200797767" sldId="334"/>
            <ac:cxnSpMk id="83" creationId="{E32198E8-27DE-4297-B158-98537023F957}"/>
          </ac:cxnSpMkLst>
        </pc:cxnChg>
        <pc:cxnChg chg="add del mod">
          <ac:chgData name="Kim Jae Yun" userId="0ceaca738552c257" providerId="LiveId" clId="{0408570D-5D71-46AA-A160-914C66F4E13B}" dt="2021-04-17T17:41:36.086" v="218" actId="478"/>
          <ac:cxnSpMkLst>
            <pc:docMk/>
            <pc:sldMk cId="3200797767" sldId="334"/>
            <ac:cxnSpMk id="85" creationId="{0B65CB44-4F97-4C6E-90F6-22D5F2C87BFD}"/>
          </ac:cxnSpMkLst>
        </pc:cxnChg>
        <pc:cxnChg chg="add del mod">
          <ac:chgData name="Kim Jae Yun" userId="0ceaca738552c257" providerId="LiveId" clId="{0408570D-5D71-46AA-A160-914C66F4E13B}" dt="2021-04-17T17:47:15.614" v="348" actId="478"/>
          <ac:cxnSpMkLst>
            <pc:docMk/>
            <pc:sldMk cId="3200797767" sldId="334"/>
            <ac:cxnSpMk id="86" creationId="{949BEE97-40BE-4DEA-B2C2-A5E90D1A9947}"/>
          </ac:cxnSpMkLst>
        </pc:cxnChg>
        <pc:cxnChg chg="add del mod">
          <ac:chgData name="Kim Jae Yun" userId="0ceaca738552c257" providerId="LiveId" clId="{0408570D-5D71-46AA-A160-914C66F4E13B}" dt="2021-04-17T17:47:15.614" v="348" actId="478"/>
          <ac:cxnSpMkLst>
            <pc:docMk/>
            <pc:sldMk cId="3200797767" sldId="334"/>
            <ac:cxnSpMk id="87" creationId="{FA99441F-0D76-400E-8074-ED2C1B145DF2}"/>
          </ac:cxnSpMkLst>
        </pc:cxnChg>
        <pc:cxnChg chg="add del mod">
          <ac:chgData name="Kim Jae Yun" userId="0ceaca738552c257" providerId="LiveId" clId="{0408570D-5D71-46AA-A160-914C66F4E13B}" dt="2021-04-17T17:47:15.614" v="348" actId="478"/>
          <ac:cxnSpMkLst>
            <pc:docMk/>
            <pc:sldMk cId="3200797767" sldId="334"/>
            <ac:cxnSpMk id="97" creationId="{50623D65-ED9C-4DC7-BA4C-3D1E5C8D001A}"/>
          </ac:cxnSpMkLst>
        </pc:cxnChg>
        <pc:cxnChg chg="add del mod">
          <ac:chgData name="Kim Jae Yun" userId="0ceaca738552c257" providerId="LiveId" clId="{0408570D-5D71-46AA-A160-914C66F4E13B}" dt="2021-04-17T17:47:15.614" v="348" actId="478"/>
          <ac:cxnSpMkLst>
            <pc:docMk/>
            <pc:sldMk cId="3200797767" sldId="334"/>
            <ac:cxnSpMk id="102" creationId="{F4965D3D-92A2-494A-913E-FA097BF8144F}"/>
          </ac:cxnSpMkLst>
        </pc:cxnChg>
        <pc:cxnChg chg="add mod">
          <ac:chgData name="Kim Jae Yun" userId="0ceaca738552c257" providerId="LiveId" clId="{0408570D-5D71-46AA-A160-914C66F4E13B}" dt="2021-04-18T02:40:37.371" v="827"/>
          <ac:cxnSpMkLst>
            <pc:docMk/>
            <pc:sldMk cId="3200797767" sldId="334"/>
            <ac:cxnSpMk id="103" creationId="{BC449684-EF40-4681-93CC-C20DE4B113C5}"/>
          </ac:cxnSpMkLst>
        </pc:cxnChg>
        <pc:cxnChg chg="add mod">
          <ac:chgData name="Kim Jae Yun" userId="0ceaca738552c257" providerId="LiveId" clId="{0408570D-5D71-46AA-A160-914C66F4E13B}" dt="2021-04-18T02:40:37.371" v="827"/>
          <ac:cxnSpMkLst>
            <pc:docMk/>
            <pc:sldMk cId="3200797767" sldId="334"/>
            <ac:cxnSpMk id="108" creationId="{7C454331-BFB8-4ABF-BA3D-967B631103F4}"/>
          </ac:cxnSpMkLst>
        </pc:cxnChg>
        <pc:cxnChg chg="add mod">
          <ac:chgData name="Kim Jae Yun" userId="0ceaca738552c257" providerId="LiveId" clId="{0408570D-5D71-46AA-A160-914C66F4E13B}" dt="2021-04-18T02:40:37.371" v="827"/>
          <ac:cxnSpMkLst>
            <pc:docMk/>
            <pc:sldMk cId="3200797767" sldId="334"/>
            <ac:cxnSpMk id="110" creationId="{A3997981-846C-4F13-9DF7-0064673F7502}"/>
          </ac:cxnSpMkLst>
        </pc:cxnChg>
        <pc:cxnChg chg="add mod">
          <ac:chgData name="Kim Jae Yun" userId="0ceaca738552c257" providerId="LiveId" clId="{0408570D-5D71-46AA-A160-914C66F4E13B}" dt="2021-04-18T02:40:37.371" v="827"/>
          <ac:cxnSpMkLst>
            <pc:docMk/>
            <pc:sldMk cId="3200797767" sldId="334"/>
            <ac:cxnSpMk id="112" creationId="{BA67B2B1-7BB7-4298-A7E3-1F05F611EFFE}"/>
          </ac:cxnSpMkLst>
        </pc:cxnChg>
        <pc:cxnChg chg="add del mod">
          <ac:chgData name="Kim Jae Yun" userId="0ceaca738552c257" providerId="LiveId" clId="{0408570D-5D71-46AA-A160-914C66F4E13B}" dt="2021-04-17T17:47:15.614" v="348" actId="478"/>
          <ac:cxnSpMkLst>
            <pc:docMk/>
            <pc:sldMk cId="3200797767" sldId="334"/>
            <ac:cxnSpMk id="123" creationId="{FBA0CCEA-F1CA-4245-AC1F-583AF2FD209D}"/>
          </ac:cxnSpMkLst>
        </pc:cxnChg>
        <pc:cxnChg chg="add del mod">
          <ac:chgData name="Kim Jae Yun" userId="0ceaca738552c257" providerId="LiveId" clId="{0408570D-5D71-46AA-A160-914C66F4E13B}" dt="2021-04-18T02:40:37.126" v="826" actId="478"/>
          <ac:cxnSpMkLst>
            <pc:docMk/>
            <pc:sldMk cId="3200797767" sldId="334"/>
            <ac:cxnSpMk id="144" creationId="{B9A10831-4A25-4ED5-8256-D7F51E27B108}"/>
          </ac:cxnSpMkLst>
        </pc:cxnChg>
        <pc:cxnChg chg="add del mod">
          <ac:chgData name="Kim Jae Yun" userId="0ceaca738552c257" providerId="LiveId" clId="{0408570D-5D71-46AA-A160-914C66F4E13B}" dt="2021-04-18T02:40:37.126" v="826" actId="478"/>
          <ac:cxnSpMkLst>
            <pc:docMk/>
            <pc:sldMk cId="3200797767" sldId="334"/>
            <ac:cxnSpMk id="145" creationId="{94AD3C06-21B4-422F-A10D-DD3AEC8A50B9}"/>
          </ac:cxnSpMkLst>
        </pc:cxnChg>
        <pc:cxnChg chg="add del mod">
          <ac:chgData name="Kim Jae Yun" userId="0ceaca738552c257" providerId="LiveId" clId="{0408570D-5D71-46AA-A160-914C66F4E13B}" dt="2021-04-18T02:40:37.126" v="826" actId="478"/>
          <ac:cxnSpMkLst>
            <pc:docMk/>
            <pc:sldMk cId="3200797767" sldId="334"/>
            <ac:cxnSpMk id="148" creationId="{ED86F0FB-C6C2-4E70-8E1E-3D405B86D7EC}"/>
          </ac:cxnSpMkLst>
        </pc:cxnChg>
        <pc:cxnChg chg="add del mod">
          <ac:chgData name="Kim Jae Yun" userId="0ceaca738552c257" providerId="LiveId" clId="{0408570D-5D71-46AA-A160-914C66F4E13B}" dt="2021-04-18T02:40:37.126" v="826" actId="478"/>
          <ac:cxnSpMkLst>
            <pc:docMk/>
            <pc:sldMk cId="3200797767" sldId="334"/>
            <ac:cxnSpMk id="152" creationId="{9739BC06-2536-4D65-B18F-1E0A09EA2577}"/>
          </ac:cxnSpMkLst>
        </pc:cxnChg>
        <pc:cxnChg chg="add del mod">
          <ac:chgData name="Kim Jae Yun" userId="0ceaca738552c257" providerId="LiveId" clId="{0408570D-5D71-46AA-A160-914C66F4E13B}" dt="2021-04-18T02:40:37.126" v="826" actId="478"/>
          <ac:cxnSpMkLst>
            <pc:docMk/>
            <pc:sldMk cId="3200797767" sldId="334"/>
            <ac:cxnSpMk id="172" creationId="{8B309997-060D-4D2F-BB71-5D15E20CE458}"/>
          </ac:cxnSpMkLst>
        </pc:cxnChg>
        <pc:cxnChg chg="add del mod">
          <ac:chgData name="Kim Jae Yun" userId="0ceaca738552c257" providerId="LiveId" clId="{0408570D-5D71-46AA-A160-914C66F4E13B}" dt="2021-04-18T02:40:37.126" v="826" actId="478"/>
          <ac:cxnSpMkLst>
            <pc:docMk/>
            <pc:sldMk cId="3200797767" sldId="334"/>
            <ac:cxnSpMk id="177" creationId="{ADDC7B23-1FB7-4EC0-A9F4-9C3C5A0CB5DE}"/>
          </ac:cxnSpMkLst>
        </pc:cxnChg>
      </pc:sldChg>
      <pc:sldChg chg="addSp delSp modSp mod">
        <pc:chgData name="Kim Jae Yun" userId="0ceaca738552c257" providerId="LiveId" clId="{0408570D-5D71-46AA-A160-914C66F4E13B}" dt="2021-04-18T04:43:25.591" v="2396" actId="14100"/>
        <pc:sldMkLst>
          <pc:docMk/>
          <pc:sldMk cId="1090717228" sldId="336"/>
        </pc:sldMkLst>
        <pc:spChg chg="mod">
          <ac:chgData name="Kim Jae Yun" userId="0ceaca738552c257" providerId="LiveId" clId="{0408570D-5D71-46AA-A160-914C66F4E13B}" dt="2021-04-18T03:05:24.512" v="1367" actId="20577"/>
          <ac:spMkLst>
            <pc:docMk/>
            <pc:sldMk cId="1090717228" sldId="336"/>
            <ac:spMk id="3" creationId="{C49CB294-F589-3547-989E-8B349F713ADA}"/>
          </ac:spMkLst>
        </pc:spChg>
        <pc:spChg chg="add mod">
          <ac:chgData name="Kim Jae Yun" userId="0ceaca738552c257" providerId="LiveId" clId="{0408570D-5D71-46AA-A160-914C66F4E13B}" dt="2021-04-18T03:04:03.240" v="1109" actId="1076"/>
          <ac:spMkLst>
            <pc:docMk/>
            <pc:sldMk cId="1090717228" sldId="336"/>
            <ac:spMk id="6" creationId="{8609ED77-24CC-4150-9A2E-2F91446DF8D7}"/>
          </ac:spMkLst>
        </pc:spChg>
        <pc:spChg chg="add mod">
          <ac:chgData name="Kim Jae Yun" userId="0ceaca738552c257" providerId="LiveId" clId="{0408570D-5D71-46AA-A160-914C66F4E13B}" dt="2021-04-18T03:04:03.240" v="1109" actId="1076"/>
          <ac:spMkLst>
            <pc:docMk/>
            <pc:sldMk cId="1090717228" sldId="336"/>
            <ac:spMk id="7" creationId="{2D8C7D8F-2167-4C0F-9CD3-CDA195D4994C}"/>
          </ac:spMkLst>
        </pc:spChg>
        <pc:spChg chg="add mod">
          <ac:chgData name="Kim Jae Yun" userId="0ceaca738552c257" providerId="LiveId" clId="{0408570D-5D71-46AA-A160-914C66F4E13B}" dt="2021-04-18T03:04:03.240" v="1109" actId="1076"/>
          <ac:spMkLst>
            <pc:docMk/>
            <pc:sldMk cId="1090717228" sldId="336"/>
            <ac:spMk id="12" creationId="{969C9E1E-4999-47FE-AA14-036248D1096D}"/>
          </ac:spMkLst>
        </pc:spChg>
        <pc:spChg chg="add mod">
          <ac:chgData name="Kim Jae Yun" userId="0ceaca738552c257" providerId="LiveId" clId="{0408570D-5D71-46AA-A160-914C66F4E13B}" dt="2021-04-18T03:04:03.240" v="1109" actId="1076"/>
          <ac:spMkLst>
            <pc:docMk/>
            <pc:sldMk cId="1090717228" sldId="336"/>
            <ac:spMk id="15" creationId="{B4C2176A-D83D-4446-99B3-8F14FC36CA9B}"/>
          </ac:spMkLst>
        </pc:spChg>
        <pc:spChg chg="add mod">
          <ac:chgData name="Kim Jae Yun" userId="0ceaca738552c257" providerId="LiveId" clId="{0408570D-5D71-46AA-A160-914C66F4E13B}" dt="2021-04-18T03:04:03.240" v="1109" actId="1076"/>
          <ac:spMkLst>
            <pc:docMk/>
            <pc:sldMk cId="1090717228" sldId="336"/>
            <ac:spMk id="17" creationId="{8D5CCD6B-542E-42A8-91F1-0042484538DD}"/>
          </ac:spMkLst>
        </pc:spChg>
        <pc:spChg chg="add mod">
          <ac:chgData name="Kim Jae Yun" userId="0ceaca738552c257" providerId="LiveId" clId="{0408570D-5D71-46AA-A160-914C66F4E13B}" dt="2021-04-18T03:04:03.240" v="1109" actId="1076"/>
          <ac:spMkLst>
            <pc:docMk/>
            <pc:sldMk cId="1090717228" sldId="336"/>
            <ac:spMk id="19" creationId="{42FDA1C4-7CEE-4EA2-9C34-628FF2B793F0}"/>
          </ac:spMkLst>
        </pc:spChg>
        <pc:spChg chg="add mod">
          <ac:chgData name="Kim Jae Yun" userId="0ceaca738552c257" providerId="LiveId" clId="{0408570D-5D71-46AA-A160-914C66F4E13B}" dt="2021-04-18T03:04:03.240" v="1109" actId="1076"/>
          <ac:spMkLst>
            <pc:docMk/>
            <pc:sldMk cId="1090717228" sldId="336"/>
            <ac:spMk id="21" creationId="{8D138601-AF12-4961-9AE5-B7DBE4FE2913}"/>
          </ac:spMkLst>
        </pc:spChg>
        <pc:spChg chg="add mod">
          <ac:chgData name="Kim Jae Yun" userId="0ceaca738552c257" providerId="LiveId" clId="{0408570D-5D71-46AA-A160-914C66F4E13B}" dt="2021-04-18T03:04:03.240" v="1109" actId="1076"/>
          <ac:spMkLst>
            <pc:docMk/>
            <pc:sldMk cId="1090717228" sldId="336"/>
            <ac:spMk id="23" creationId="{65E8DCBB-093E-4AC5-A0F3-37BA0267FC98}"/>
          </ac:spMkLst>
        </pc:spChg>
        <pc:spChg chg="add mod">
          <ac:chgData name="Kim Jae Yun" userId="0ceaca738552c257" providerId="LiveId" clId="{0408570D-5D71-46AA-A160-914C66F4E13B}" dt="2021-04-18T03:04:03.240" v="1109" actId="1076"/>
          <ac:spMkLst>
            <pc:docMk/>
            <pc:sldMk cId="1090717228" sldId="336"/>
            <ac:spMk id="25" creationId="{45B9A7C5-2315-477A-8539-CAED57E001D8}"/>
          </ac:spMkLst>
        </pc:spChg>
        <pc:spChg chg="add mod">
          <ac:chgData name="Kim Jae Yun" userId="0ceaca738552c257" providerId="LiveId" clId="{0408570D-5D71-46AA-A160-914C66F4E13B}" dt="2021-04-18T03:04:03.240" v="1109" actId="1076"/>
          <ac:spMkLst>
            <pc:docMk/>
            <pc:sldMk cId="1090717228" sldId="336"/>
            <ac:spMk id="27" creationId="{7466BF57-E82E-47C7-B582-5A16B63CB8C6}"/>
          </ac:spMkLst>
        </pc:spChg>
        <pc:spChg chg="add mod">
          <ac:chgData name="Kim Jae Yun" userId="0ceaca738552c257" providerId="LiveId" clId="{0408570D-5D71-46AA-A160-914C66F4E13B}" dt="2021-04-18T03:04:03.240" v="1109" actId="1076"/>
          <ac:spMkLst>
            <pc:docMk/>
            <pc:sldMk cId="1090717228" sldId="336"/>
            <ac:spMk id="29" creationId="{03DE3348-9CA5-4A56-BF01-7707670547CA}"/>
          </ac:spMkLst>
        </pc:spChg>
        <pc:spChg chg="add mod">
          <ac:chgData name="Kim Jae Yun" userId="0ceaca738552c257" providerId="LiveId" clId="{0408570D-5D71-46AA-A160-914C66F4E13B}" dt="2021-04-18T03:04:03.240" v="1109" actId="1076"/>
          <ac:spMkLst>
            <pc:docMk/>
            <pc:sldMk cId="1090717228" sldId="336"/>
            <ac:spMk id="31" creationId="{C9710A73-3C87-4F0E-8207-79F51D20EADD}"/>
          </ac:spMkLst>
        </pc:spChg>
        <pc:spChg chg="add mod">
          <ac:chgData name="Kim Jae Yun" userId="0ceaca738552c257" providerId="LiveId" clId="{0408570D-5D71-46AA-A160-914C66F4E13B}" dt="2021-04-18T03:04:03.240" v="1109" actId="1076"/>
          <ac:spMkLst>
            <pc:docMk/>
            <pc:sldMk cId="1090717228" sldId="336"/>
            <ac:spMk id="33" creationId="{6058AE3C-2A2C-4888-A96E-A63377A55925}"/>
          </ac:spMkLst>
        </pc:spChg>
        <pc:spChg chg="add mod">
          <ac:chgData name="Kim Jae Yun" userId="0ceaca738552c257" providerId="LiveId" clId="{0408570D-5D71-46AA-A160-914C66F4E13B}" dt="2021-04-18T03:04:03.240" v="1109" actId="1076"/>
          <ac:spMkLst>
            <pc:docMk/>
            <pc:sldMk cId="1090717228" sldId="336"/>
            <ac:spMk id="34" creationId="{E5F181FA-12B9-49C2-8992-7824BFCFEDE1}"/>
          </ac:spMkLst>
        </pc:spChg>
        <pc:spChg chg="add mod">
          <ac:chgData name="Kim Jae Yun" userId="0ceaca738552c257" providerId="LiveId" clId="{0408570D-5D71-46AA-A160-914C66F4E13B}" dt="2021-04-18T03:04:03.240" v="1109" actId="1076"/>
          <ac:spMkLst>
            <pc:docMk/>
            <pc:sldMk cId="1090717228" sldId="336"/>
            <ac:spMk id="36" creationId="{56618F0A-F616-4E75-880D-D8F4AA54C438}"/>
          </ac:spMkLst>
        </pc:spChg>
        <pc:spChg chg="add mod">
          <ac:chgData name="Kim Jae Yun" userId="0ceaca738552c257" providerId="LiveId" clId="{0408570D-5D71-46AA-A160-914C66F4E13B}" dt="2021-04-18T03:04:03.240" v="1109" actId="1076"/>
          <ac:spMkLst>
            <pc:docMk/>
            <pc:sldMk cId="1090717228" sldId="336"/>
            <ac:spMk id="37" creationId="{84F32F1F-14E5-4803-902C-E1C80D34B8D4}"/>
          </ac:spMkLst>
        </pc:spChg>
        <pc:spChg chg="add mod">
          <ac:chgData name="Kim Jae Yun" userId="0ceaca738552c257" providerId="LiveId" clId="{0408570D-5D71-46AA-A160-914C66F4E13B}" dt="2021-04-18T03:04:03.240" v="1109" actId="1076"/>
          <ac:spMkLst>
            <pc:docMk/>
            <pc:sldMk cId="1090717228" sldId="336"/>
            <ac:spMk id="38" creationId="{F94DCA53-3E5B-4CCC-914A-A5E76AA3043F}"/>
          </ac:spMkLst>
        </pc:spChg>
        <pc:spChg chg="add mod">
          <ac:chgData name="Kim Jae Yun" userId="0ceaca738552c257" providerId="LiveId" clId="{0408570D-5D71-46AA-A160-914C66F4E13B}" dt="2021-04-18T03:04:03.240" v="1109" actId="1076"/>
          <ac:spMkLst>
            <pc:docMk/>
            <pc:sldMk cId="1090717228" sldId="336"/>
            <ac:spMk id="39" creationId="{B1C58E66-87B0-4159-BBDB-7708DAF6E01B}"/>
          </ac:spMkLst>
        </pc:spChg>
        <pc:spChg chg="add mod">
          <ac:chgData name="Kim Jae Yun" userId="0ceaca738552c257" providerId="LiveId" clId="{0408570D-5D71-46AA-A160-914C66F4E13B}" dt="2021-04-18T03:04:03.240" v="1109" actId="1076"/>
          <ac:spMkLst>
            <pc:docMk/>
            <pc:sldMk cId="1090717228" sldId="336"/>
            <ac:spMk id="40" creationId="{1EEBCD27-EAA9-4A70-8B83-F374D02F3863}"/>
          </ac:spMkLst>
        </pc:spChg>
        <pc:spChg chg="add mod">
          <ac:chgData name="Kim Jae Yun" userId="0ceaca738552c257" providerId="LiveId" clId="{0408570D-5D71-46AA-A160-914C66F4E13B}" dt="2021-04-18T03:04:03.240" v="1109" actId="1076"/>
          <ac:spMkLst>
            <pc:docMk/>
            <pc:sldMk cId="1090717228" sldId="336"/>
            <ac:spMk id="41" creationId="{227755F8-BE41-485D-899D-7E39F03CE2F1}"/>
          </ac:spMkLst>
        </pc:spChg>
        <pc:spChg chg="add mod">
          <ac:chgData name="Kim Jae Yun" userId="0ceaca738552c257" providerId="LiveId" clId="{0408570D-5D71-46AA-A160-914C66F4E13B}" dt="2021-04-18T03:04:03.240" v="1109" actId="1076"/>
          <ac:spMkLst>
            <pc:docMk/>
            <pc:sldMk cId="1090717228" sldId="336"/>
            <ac:spMk id="42" creationId="{495B6977-02A0-4E35-BA42-C0A3F9CD51B6}"/>
          </ac:spMkLst>
        </pc:spChg>
        <pc:spChg chg="add mod">
          <ac:chgData name="Kim Jae Yun" userId="0ceaca738552c257" providerId="LiveId" clId="{0408570D-5D71-46AA-A160-914C66F4E13B}" dt="2021-04-18T03:04:03.240" v="1109" actId="1076"/>
          <ac:spMkLst>
            <pc:docMk/>
            <pc:sldMk cId="1090717228" sldId="336"/>
            <ac:spMk id="43" creationId="{C9FBA665-5C72-4A8D-9194-4E33D1E76ED3}"/>
          </ac:spMkLst>
        </pc:spChg>
        <pc:spChg chg="add mod">
          <ac:chgData name="Kim Jae Yun" userId="0ceaca738552c257" providerId="LiveId" clId="{0408570D-5D71-46AA-A160-914C66F4E13B}" dt="2021-04-18T03:04:03.240" v="1109" actId="1076"/>
          <ac:spMkLst>
            <pc:docMk/>
            <pc:sldMk cId="1090717228" sldId="336"/>
            <ac:spMk id="44" creationId="{376EA6FF-B5A4-4201-AA37-F1C2779DD555}"/>
          </ac:spMkLst>
        </pc:spChg>
        <pc:spChg chg="add mod">
          <ac:chgData name="Kim Jae Yun" userId="0ceaca738552c257" providerId="LiveId" clId="{0408570D-5D71-46AA-A160-914C66F4E13B}" dt="2021-04-18T03:04:03.240" v="1109" actId="1076"/>
          <ac:spMkLst>
            <pc:docMk/>
            <pc:sldMk cId="1090717228" sldId="336"/>
            <ac:spMk id="45" creationId="{0CA50E6D-B612-4E53-8A99-FFF61FB91A52}"/>
          </ac:spMkLst>
        </pc:spChg>
        <pc:spChg chg="add mod">
          <ac:chgData name="Kim Jae Yun" userId="0ceaca738552c257" providerId="LiveId" clId="{0408570D-5D71-46AA-A160-914C66F4E13B}" dt="2021-04-18T03:04:03.240" v="1109" actId="1076"/>
          <ac:spMkLst>
            <pc:docMk/>
            <pc:sldMk cId="1090717228" sldId="336"/>
            <ac:spMk id="46" creationId="{5C717BF2-DF91-41C4-85A4-237083846513}"/>
          </ac:spMkLst>
        </pc:spChg>
        <pc:spChg chg="add mod">
          <ac:chgData name="Kim Jae Yun" userId="0ceaca738552c257" providerId="LiveId" clId="{0408570D-5D71-46AA-A160-914C66F4E13B}" dt="2021-04-18T03:04:03.240" v="1109" actId="1076"/>
          <ac:spMkLst>
            <pc:docMk/>
            <pc:sldMk cId="1090717228" sldId="336"/>
            <ac:spMk id="47" creationId="{D475E4F0-6F1E-4112-9EDB-28E117725A8F}"/>
          </ac:spMkLst>
        </pc:spChg>
        <pc:spChg chg="add mod">
          <ac:chgData name="Kim Jae Yun" userId="0ceaca738552c257" providerId="LiveId" clId="{0408570D-5D71-46AA-A160-914C66F4E13B}" dt="2021-04-18T03:04:03.240" v="1109" actId="1076"/>
          <ac:spMkLst>
            <pc:docMk/>
            <pc:sldMk cId="1090717228" sldId="336"/>
            <ac:spMk id="48" creationId="{629DC9CC-2E0F-40B4-A590-7EAF8D970E6C}"/>
          </ac:spMkLst>
        </pc:spChg>
        <pc:spChg chg="add mod">
          <ac:chgData name="Kim Jae Yun" userId="0ceaca738552c257" providerId="LiveId" clId="{0408570D-5D71-46AA-A160-914C66F4E13B}" dt="2021-04-18T03:04:03.240" v="1109" actId="1076"/>
          <ac:spMkLst>
            <pc:docMk/>
            <pc:sldMk cId="1090717228" sldId="336"/>
            <ac:spMk id="49" creationId="{8E4A0B92-7B71-499C-A83E-072BF26F602D}"/>
          </ac:spMkLst>
        </pc:spChg>
        <pc:spChg chg="add del mod">
          <ac:chgData name="Kim Jae Yun" userId="0ceaca738552c257" providerId="LiveId" clId="{0408570D-5D71-46AA-A160-914C66F4E13B}" dt="2021-04-18T03:00:07.571" v="991" actId="478"/>
          <ac:spMkLst>
            <pc:docMk/>
            <pc:sldMk cId="1090717228" sldId="336"/>
            <ac:spMk id="50" creationId="{8E054BC5-4C90-4957-81E3-1D5FD7CBB57F}"/>
          </ac:spMkLst>
        </pc:spChg>
        <pc:spChg chg="add del mod">
          <ac:chgData name="Kim Jae Yun" userId="0ceaca738552c257" providerId="LiveId" clId="{0408570D-5D71-46AA-A160-914C66F4E13B}" dt="2021-04-18T03:00:07.571" v="991" actId="478"/>
          <ac:spMkLst>
            <pc:docMk/>
            <pc:sldMk cId="1090717228" sldId="336"/>
            <ac:spMk id="51" creationId="{D193D23C-3CE1-48BE-BBF1-12F08020F7D8}"/>
          </ac:spMkLst>
        </pc:spChg>
        <pc:spChg chg="add del mod">
          <ac:chgData name="Kim Jae Yun" userId="0ceaca738552c257" providerId="LiveId" clId="{0408570D-5D71-46AA-A160-914C66F4E13B}" dt="2021-04-18T03:00:07.571" v="991" actId="478"/>
          <ac:spMkLst>
            <pc:docMk/>
            <pc:sldMk cId="1090717228" sldId="336"/>
            <ac:spMk id="53" creationId="{8311FF86-8EB5-4443-81C7-ECDA85675D5C}"/>
          </ac:spMkLst>
        </pc:spChg>
        <pc:spChg chg="add del mod">
          <ac:chgData name="Kim Jae Yun" userId="0ceaca738552c257" providerId="LiveId" clId="{0408570D-5D71-46AA-A160-914C66F4E13B}" dt="2021-04-18T03:00:07.571" v="991" actId="478"/>
          <ac:spMkLst>
            <pc:docMk/>
            <pc:sldMk cId="1090717228" sldId="336"/>
            <ac:spMk id="56" creationId="{CC43B713-2DC9-4012-8CCC-46A74DFE92F9}"/>
          </ac:spMkLst>
        </pc:spChg>
        <pc:spChg chg="add del mod">
          <ac:chgData name="Kim Jae Yun" userId="0ceaca738552c257" providerId="LiveId" clId="{0408570D-5D71-46AA-A160-914C66F4E13B}" dt="2021-04-18T03:00:07.571" v="991" actId="478"/>
          <ac:spMkLst>
            <pc:docMk/>
            <pc:sldMk cId="1090717228" sldId="336"/>
            <ac:spMk id="58" creationId="{6B612F50-9666-46B7-B84A-FE3C80C7EBF4}"/>
          </ac:spMkLst>
        </pc:spChg>
        <pc:spChg chg="add del mod">
          <ac:chgData name="Kim Jae Yun" userId="0ceaca738552c257" providerId="LiveId" clId="{0408570D-5D71-46AA-A160-914C66F4E13B}" dt="2021-04-18T03:00:07.571" v="991" actId="478"/>
          <ac:spMkLst>
            <pc:docMk/>
            <pc:sldMk cId="1090717228" sldId="336"/>
            <ac:spMk id="60" creationId="{69F13017-7D27-4E25-B473-0C1027B14C5B}"/>
          </ac:spMkLst>
        </pc:spChg>
        <pc:spChg chg="add del mod">
          <ac:chgData name="Kim Jae Yun" userId="0ceaca738552c257" providerId="LiveId" clId="{0408570D-5D71-46AA-A160-914C66F4E13B}" dt="2021-04-18T03:00:07.571" v="991" actId="478"/>
          <ac:spMkLst>
            <pc:docMk/>
            <pc:sldMk cId="1090717228" sldId="336"/>
            <ac:spMk id="62" creationId="{27381695-8B90-4316-A55C-E8DB29B55C6D}"/>
          </ac:spMkLst>
        </pc:spChg>
        <pc:spChg chg="add del mod">
          <ac:chgData name="Kim Jae Yun" userId="0ceaca738552c257" providerId="LiveId" clId="{0408570D-5D71-46AA-A160-914C66F4E13B}" dt="2021-04-18T03:00:07.571" v="991" actId="478"/>
          <ac:spMkLst>
            <pc:docMk/>
            <pc:sldMk cId="1090717228" sldId="336"/>
            <ac:spMk id="64" creationId="{471F27F8-184B-4C9B-86DE-EF341BCA5B29}"/>
          </ac:spMkLst>
        </pc:spChg>
        <pc:spChg chg="add del mod">
          <ac:chgData name="Kim Jae Yun" userId="0ceaca738552c257" providerId="LiveId" clId="{0408570D-5D71-46AA-A160-914C66F4E13B}" dt="2021-04-18T03:00:07.571" v="991" actId="478"/>
          <ac:spMkLst>
            <pc:docMk/>
            <pc:sldMk cId="1090717228" sldId="336"/>
            <ac:spMk id="66" creationId="{A3804076-B7F2-4A98-BD88-58BFD01495FC}"/>
          </ac:spMkLst>
        </pc:spChg>
        <pc:spChg chg="add del mod">
          <ac:chgData name="Kim Jae Yun" userId="0ceaca738552c257" providerId="LiveId" clId="{0408570D-5D71-46AA-A160-914C66F4E13B}" dt="2021-04-18T03:00:07.571" v="991" actId="478"/>
          <ac:spMkLst>
            <pc:docMk/>
            <pc:sldMk cId="1090717228" sldId="336"/>
            <ac:spMk id="68" creationId="{BCEBCC7B-56F1-4623-8F3B-793BAB2A9A4D}"/>
          </ac:spMkLst>
        </pc:spChg>
        <pc:spChg chg="add del mod">
          <ac:chgData name="Kim Jae Yun" userId="0ceaca738552c257" providerId="LiveId" clId="{0408570D-5D71-46AA-A160-914C66F4E13B}" dt="2021-04-18T03:00:07.571" v="991" actId="478"/>
          <ac:spMkLst>
            <pc:docMk/>
            <pc:sldMk cId="1090717228" sldId="336"/>
            <ac:spMk id="70" creationId="{ACC2B260-4684-43DE-8B42-55CC36F26559}"/>
          </ac:spMkLst>
        </pc:spChg>
        <pc:spChg chg="add del mod">
          <ac:chgData name="Kim Jae Yun" userId="0ceaca738552c257" providerId="LiveId" clId="{0408570D-5D71-46AA-A160-914C66F4E13B}" dt="2021-04-18T03:00:07.571" v="991" actId="478"/>
          <ac:spMkLst>
            <pc:docMk/>
            <pc:sldMk cId="1090717228" sldId="336"/>
            <ac:spMk id="72" creationId="{6698626A-1935-4DAE-B90D-6FF90D818D53}"/>
          </ac:spMkLst>
        </pc:spChg>
        <pc:spChg chg="add del mod">
          <ac:chgData name="Kim Jae Yun" userId="0ceaca738552c257" providerId="LiveId" clId="{0408570D-5D71-46AA-A160-914C66F4E13B}" dt="2021-04-18T03:00:07.571" v="991" actId="478"/>
          <ac:spMkLst>
            <pc:docMk/>
            <pc:sldMk cId="1090717228" sldId="336"/>
            <ac:spMk id="74" creationId="{86AD9BC1-DEB2-4D9F-94C1-31B97D2A7072}"/>
          </ac:spMkLst>
        </pc:spChg>
        <pc:spChg chg="add del mod">
          <ac:chgData name="Kim Jae Yun" userId="0ceaca738552c257" providerId="LiveId" clId="{0408570D-5D71-46AA-A160-914C66F4E13B}" dt="2021-04-18T03:00:07.571" v="991" actId="478"/>
          <ac:spMkLst>
            <pc:docMk/>
            <pc:sldMk cId="1090717228" sldId="336"/>
            <ac:spMk id="75" creationId="{6D692FA4-E55F-4DC3-99AB-E9F5C725EA5F}"/>
          </ac:spMkLst>
        </pc:spChg>
        <pc:spChg chg="add del mod">
          <ac:chgData name="Kim Jae Yun" userId="0ceaca738552c257" providerId="LiveId" clId="{0408570D-5D71-46AA-A160-914C66F4E13B}" dt="2021-04-18T02:54:44.787" v="965" actId="478"/>
          <ac:spMkLst>
            <pc:docMk/>
            <pc:sldMk cId="1090717228" sldId="336"/>
            <ac:spMk id="77" creationId="{11C39417-19C7-46E5-962E-49B7639B07B0}"/>
          </ac:spMkLst>
        </pc:spChg>
        <pc:spChg chg="add del mod">
          <ac:chgData name="Kim Jae Yun" userId="0ceaca738552c257" providerId="LiveId" clId="{0408570D-5D71-46AA-A160-914C66F4E13B}" dt="2021-04-18T02:54:44.787" v="965" actId="478"/>
          <ac:spMkLst>
            <pc:docMk/>
            <pc:sldMk cId="1090717228" sldId="336"/>
            <ac:spMk id="78" creationId="{20CD6005-7EC5-4B64-A69E-E7600E4E0F04}"/>
          </ac:spMkLst>
        </pc:spChg>
        <pc:spChg chg="add del mod">
          <ac:chgData name="Kim Jae Yun" userId="0ceaca738552c257" providerId="LiveId" clId="{0408570D-5D71-46AA-A160-914C66F4E13B}" dt="2021-04-18T02:54:44.787" v="965" actId="478"/>
          <ac:spMkLst>
            <pc:docMk/>
            <pc:sldMk cId="1090717228" sldId="336"/>
            <ac:spMk id="79" creationId="{AF674FD5-3525-4D29-820F-80CED8A33DE5}"/>
          </ac:spMkLst>
        </pc:spChg>
        <pc:spChg chg="add del mod">
          <ac:chgData name="Kim Jae Yun" userId="0ceaca738552c257" providerId="LiveId" clId="{0408570D-5D71-46AA-A160-914C66F4E13B}" dt="2021-04-18T02:54:44.787" v="965" actId="478"/>
          <ac:spMkLst>
            <pc:docMk/>
            <pc:sldMk cId="1090717228" sldId="336"/>
            <ac:spMk id="80" creationId="{8923D019-C611-4E4C-8EA3-7102D3A3A607}"/>
          </ac:spMkLst>
        </pc:spChg>
        <pc:spChg chg="add del mod">
          <ac:chgData name="Kim Jae Yun" userId="0ceaca738552c257" providerId="LiveId" clId="{0408570D-5D71-46AA-A160-914C66F4E13B}" dt="2021-04-18T02:54:44.787" v="965" actId="478"/>
          <ac:spMkLst>
            <pc:docMk/>
            <pc:sldMk cId="1090717228" sldId="336"/>
            <ac:spMk id="81" creationId="{E7CEA4C9-681D-4559-B2E0-0581A54BF117}"/>
          </ac:spMkLst>
        </pc:spChg>
        <pc:spChg chg="add del mod">
          <ac:chgData name="Kim Jae Yun" userId="0ceaca738552c257" providerId="LiveId" clId="{0408570D-5D71-46AA-A160-914C66F4E13B}" dt="2021-04-18T02:54:44.787" v="965" actId="478"/>
          <ac:spMkLst>
            <pc:docMk/>
            <pc:sldMk cId="1090717228" sldId="336"/>
            <ac:spMk id="82" creationId="{3F419744-FD2B-4378-BBB2-1430EE6A4432}"/>
          </ac:spMkLst>
        </pc:spChg>
        <pc:spChg chg="add del mod">
          <ac:chgData name="Kim Jae Yun" userId="0ceaca738552c257" providerId="LiveId" clId="{0408570D-5D71-46AA-A160-914C66F4E13B}" dt="2021-04-18T03:00:07.571" v="991" actId="478"/>
          <ac:spMkLst>
            <pc:docMk/>
            <pc:sldMk cId="1090717228" sldId="336"/>
            <ac:spMk id="83" creationId="{154CE868-83C7-438E-8832-21D10287944F}"/>
          </ac:spMkLst>
        </pc:spChg>
        <pc:spChg chg="add del mod">
          <ac:chgData name="Kim Jae Yun" userId="0ceaca738552c257" providerId="LiveId" clId="{0408570D-5D71-46AA-A160-914C66F4E13B}" dt="2021-04-18T03:00:07.571" v="991" actId="478"/>
          <ac:spMkLst>
            <pc:docMk/>
            <pc:sldMk cId="1090717228" sldId="336"/>
            <ac:spMk id="84" creationId="{7719ADD1-585E-4C61-9C50-9973138254EE}"/>
          </ac:spMkLst>
        </pc:spChg>
        <pc:spChg chg="add del mod">
          <ac:chgData name="Kim Jae Yun" userId="0ceaca738552c257" providerId="LiveId" clId="{0408570D-5D71-46AA-A160-914C66F4E13B}" dt="2021-04-18T03:00:07.571" v="991" actId="478"/>
          <ac:spMkLst>
            <pc:docMk/>
            <pc:sldMk cId="1090717228" sldId="336"/>
            <ac:spMk id="85" creationId="{CB9EDB26-0119-47B5-B827-C1D8120A5937}"/>
          </ac:spMkLst>
        </pc:spChg>
        <pc:spChg chg="add del mod">
          <ac:chgData name="Kim Jae Yun" userId="0ceaca738552c257" providerId="LiveId" clId="{0408570D-5D71-46AA-A160-914C66F4E13B}" dt="2021-04-18T03:00:07.571" v="991" actId="478"/>
          <ac:spMkLst>
            <pc:docMk/>
            <pc:sldMk cId="1090717228" sldId="336"/>
            <ac:spMk id="86" creationId="{0FDFD4EE-42E8-486A-B467-ACB2A237E40A}"/>
          </ac:spMkLst>
        </pc:spChg>
        <pc:spChg chg="add del mod">
          <ac:chgData name="Kim Jae Yun" userId="0ceaca738552c257" providerId="LiveId" clId="{0408570D-5D71-46AA-A160-914C66F4E13B}" dt="2021-04-18T03:00:07.571" v="991" actId="478"/>
          <ac:spMkLst>
            <pc:docMk/>
            <pc:sldMk cId="1090717228" sldId="336"/>
            <ac:spMk id="87" creationId="{7F952E0E-CA52-45B2-8F51-D1F259BE2C45}"/>
          </ac:spMkLst>
        </pc:spChg>
        <pc:spChg chg="add del mod">
          <ac:chgData name="Kim Jae Yun" userId="0ceaca738552c257" providerId="LiveId" clId="{0408570D-5D71-46AA-A160-914C66F4E13B}" dt="2021-04-18T02:54:44.787" v="965" actId="478"/>
          <ac:spMkLst>
            <pc:docMk/>
            <pc:sldMk cId="1090717228" sldId="336"/>
            <ac:spMk id="88" creationId="{5A4560A2-6451-48F9-B6D1-D39B63F928C4}"/>
          </ac:spMkLst>
        </pc:spChg>
        <pc:spChg chg="add del mod">
          <ac:chgData name="Kim Jae Yun" userId="0ceaca738552c257" providerId="LiveId" clId="{0408570D-5D71-46AA-A160-914C66F4E13B}" dt="2021-04-18T03:00:07.571" v="991" actId="478"/>
          <ac:spMkLst>
            <pc:docMk/>
            <pc:sldMk cId="1090717228" sldId="336"/>
            <ac:spMk id="89" creationId="{3E2C9AD7-13DA-44ED-964D-66A334508F5A}"/>
          </ac:spMkLst>
        </pc:spChg>
        <pc:spChg chg="add del mod">
          <ac:chgData name="Kim Jae Yun" userId="0ceaca738552c257" providerId="LiveId" clId="{0408570D-5D71-46AA-A160-914C66F4E13B}" dt="2021-04-18T03:00:07.571" v="991" actId="478"/>
          <ac:spMkLst>
            <pc:docMk/>
            <pc:sldMk cId="1090717228" sldId="336"/>
            <ac:spMk id="90" creationId="{D227E085-2E29-4FC5-A628-351DD1B53533}"/>
          </ac:spMkLst>
        </pc:spChg>
        <pc:spChg chg="add mod">
          <ac:chgData name="Kim Jae Yun" userId="0ceaca738552c257" providerId="LiveId" clId="{0408570D-5D71-46AA-A160-914C66F4E13B}" dt="2021-04-18T03:05:42.117" v="1369" actId="1076"/>
          <ac:spMkLst>
            <pc:docMk/>
            <pc:sldMk cId="1090717228" sldId="336"/>
            <ac:spMk id="91" creationId="{88FC7E49-97A4-42CF-9165-D83F7B0D5267}"/>
          </ac:spMkLst>
        </pc:spChg>
        <pc:spChg chg="add mod">
          <ac:chgData name="Kim Jae Yun" userId="0ceaca738552c257" providerId="LiveId" clId="{0408570D-5D71-46AA-A160-914C66F4E13B}" dt="2021-04-18T03:05:42.117" v="1369" actId="1076"/>
          <ac:spMkLst>
            <pc:docMk/>
            <pc:sldMk cId="1090717228" sldId="336"/>
            <ac:spMk id="92" creationId="{00533DB0-E528-4AC5-849A-F651F0D7CC40}"/>
          </ac:spMkLst>
        </pc:spChg>
        <pc:spChg chg="add mod">
          <ac:chgData name="Kim Jae Yun" userId="0ceaca738552c257" providerId="LiveId" clId="{0408570D-5D71-46AA-A160-914C66F4E13B}" dt="2021-04-18T03:05:42.117" v="1369" actId="1076"/>
          <ac:spMkLst>
            <pc:docMk/>
            <pc:sldMk cId="1090717228" sldId="336"/>
            <ac:spMk id="94" creationId="{97605251-B3EE-4913-80F2-55E5E41AA420}"/>
          </ac:spMkLst>
        </pc:spChg>
        <pc:spChg chg="add mod">
          <ac:chgData name="Kim Jae Yun" userId="0ceaca738552c257" providerId="LiveId" clId="{0408570D-5D71-46AA-A160-914C66F4E13B}" dt="2021-04-18T03:05:42.117" v="1369" actId="1076"/>
          <ac:spMkLst>
            <pc:docMk/>
            <pc:sldMk cId="1090717228" sldId="336"/>
            <ac:spMk id="97" creationId="{39F47C81-87E6-46A6-80CD-3F3ADD8037E1}"/>
          </ac:spMkLst>
        </pc:spChg>
        <pc:spChg chg="add mod">
          <ac:chgData name="Kim Jae Yun" userId="0ceaca738552c257" providerId="LiveId" clId="{0408570D-5D71-46AA-A160-914C66F4E13B}" dt="2021-04-18T03:05:42.117" v="1369" actId="1076"/>
          <ac:spMkLst>
            <pc:docMk/>
            <pc:sldMk cId="1090717228" sldId="336"/>
            <ac:spMk id="99" creationId="{022B2E2E-02B0-4A43-BA40-1E388266975D}"/>
          </ac:spMkLst>
        </pc:spChg>
        <pc:spChg chg="add mod">
          <ac:chgData name="Kim Jae Yun" userId="0ceaca738552c257" providerId="LiveId" clId="{0408570D-5D71-46AA-A160-914C66F4E13B}" dt="2021-04-18T03:05:42.117" v="1369" actId="1076"/>
          <ac:spMkLst>
            <pc:docMk/>
            <pc:sldMk cId="1090717228" sldId="336"/>
            <ac:spMk id="101" creationId="{E9CC6FB8-36C1-4BC5-8E1E-F079E9951558}"/>
          </ac:spMkLst>
        </pc:spChg>
        <pc:spChg chg="add mod">
          <ac:chgData name="Kim Jae Yun" userId="0ceaca738552c257" providerId="LiveId" clId="{0408570D-5D71-46AA-A160-914C66F4E13B}" dt="2021-04-18T03:05:42.117" v="1369" actId="1076"/>
          <ac:spMkLst>
            <pc:docMk/>
            <pc:sldMk cId="1090717228" sldId="336"/>
            <ac:spMk id="103" creationId="{46A2B04F-7A6F-425D-8BDE-79112D37535B}"/>
          </ac:spMkLst>
        </pc:spChg>
        <pc:spChg chg="add mod">
          <ac:chgData name="Kim Jae Yun" userId="0ceaca738552c257" providerId="LiveId" clId="{0408570D-5D71-46AA-A160-914C66F4E13B}" dt="2021-04-18T03:05:42.117" v="1369" actId="1076"/>
          <ac:spMkLst>
            <pc:docMk/>
            <pc:sldMk cId="1090717228" sldId="336"/>
            <ac:spMk id="105" creationId="{502A3E47-F74E-4343-8758-3FFF8EA482EE}"/>
          </ac:spMkLst>
        </pc:spChg>
        <pc:spChg chg="add mod">
          <ac:chgData name="Kim Jae Yun" userId="0ceaca738552c257" providerId="LiveId" clId="{0408570D-5D71-46AA-A160-914C66F4E13B}" dt="2021-04-18T03:05:42.117" v="1369" actId="1076"/>
          <ac:spMkLst>
            <pc:docMk/>
            <pc:sldMk cId="1090717228" sldId="336"/>
            <ac:spMk id="107" creationId="{2E36F580-B91D-4704-AEF7-B1956BF594B9}"/>
          </ac:spMkLst>
        </pc:spChg>
        <pc:spChg chg="add mod">
          <ac:chgData name="Kim Jae Yun" userId="0ceaca738552c257" providerId="LiveId" clId="{0408570D-5D71-46AA-A160-914C66F4E13B}" dt="2021-04-18T03:05:42.117" v="1369" actId="1076"/>
          <ac:spMkLst>
            <pc:docMk/>
            <pc:sldMk cId="1090717228" sldId="336"/>
            <ac:spMk id="109" creationId="{56CB1DF4-FE24-47F4-A57F-549747EB27BD}"/>
          </ac:spMkLst>
        </pc:spChg>
        <pc:spChg chg="add mod">
          <ac:chgData name="Kim Jae Yun" userId="0ceaca738552c257" providerId="LiveId" clId="{0408570D-5D71-46AA-A160-914C66F4E13B}" dt="2021-04-18T03:05:42.117" v="1369" actId="1076"/>
          <ac:spMkLst>
            <pc:docMk/>
            <pc:sldMk cId="1090717228" sldId="336"/>
            <ac:spMk id="111" creationId="{DCDD9EE3-DC66-414F-8750-FE39B0045A73}"/>
          </ac:spMkLst>
        </pc:spChg>
        <pc:spChg chg="add mod">
          <ac:chgData name="Kim Jae Yun" userId="0ceaca738552c257" providerId="LiveId" clId="{0408570D-5D71-46AA-A160-914C66F4E13B}" dt="2021-04-18T03:05:42.117" v="1369" actId="1076"/>
          <ac:spMkLst>
            <pc:docMk/>
            <pc:sldMk cId="1090717228" sldId="336"/>
            <ac:spMk id="113" creationId="{588E28E0-41E5-49AB-939E-9CE1C06A2122}"/>
          </ac:spMkLst>
        </pc:spChg>
        <pc:spChg chg="add mod">
          <ac:chgData name="Kim Jae Yun" userId="0ceaca738552c257" providerId="LiveId" clId="{0408570D-5D71-46AA-A160-914C66F4E13B}" dt="2021-04-18T03:05:42.117" v="1369" actId="1076"/>
          <ac:spMkLst>
            <pc:docMk/>
            <pc:sldMk cId="1090717228" sldId="336"/>
            <ac:spMk id="115" creationId="{2B6E3A71-0AA0-4D40-B837-DCEC2ADE058E}"/>
          </ac:spMkLst>
        </pc:spChg>
        <pc:spChg chg="add mod">
          <ac:chgData name="Kim Jae Yun" userId="0ceaca738552c257" providerId="LiveId" clId="{0408570D-5D71-46AA-A160-914C66F4E13B}" dt="2021-04-18T03:05:42.117" v="1369" actId="1076"/>
          <ac:spMkLst>
            <pc:docMk/>
            <pc:sldMk cId="1090717228" sldId="336"/>
            <ac:spMk id="116" creationId="{079F7FC9-5A37-4194-B049-83A9333D4BCE}"/>
          </ac:spMkLst>
        </pc:spChg>
        <pc:spChg chg="add mod">
          <ac:chgData name="Kim Jae Yun" userId="0ceaca738552c257" providerId="LiveId" clId="{0408570D-5D71-46AA-A160-914C66F4E13B}" dt="2021-04-18T03:05:42.117" v="1369" actId="1076"/>
          <ac:spMkLst>
            <pc:docMk/>
            <pc:sldMk cId="1090717228" sldId="336"/>
            <ac:spMk id="118" creationId="{CE0120AB-2AC3-427A-AE7E-9FE69B417C90}"/>
          </ac:spMkLst>
        </pc:spChg>
        <pc:spChg chg="add mod">
          <ac:chgData name="Kim Jae Yun" userId="0ceaca738552c257" providerId="LiveId" clId="{0408570D-5D71-46AA-A160-914C66F4E13B}" dt="2021-04-18T03:05:42.117" v="1369" actId="1076"/>
          <ac:spMkLst>
            <pc:docMk/>
            <pc:sldMk cId="1090717228" sldId="336"/>
            <ac:spMk id="119" creationId="{AC4ACF9C-5CC3-4571-B48A-A077E33B3C2B}"/>
          </ac:spMkLst>
        </pc:spChg>
        <pc:spChg chg="add mod">
          <ac:chgData name="Kim Jae Yun" userId="0ceaca738552c257" providerId="LiveId" clId="{0408570D-5D71-46AA-A160-914C66F4E13B}" dt="2021-04-18T03:05:42.117" v="1369" actId="1076"/>
          <ac:spMkLst>
            <pc:docMk/>
            <pc:sldMk cId="1090717228" sldId="336"/>
            <ac:spMk id="120" creationId="{8AE0BF30-BA05-4947-9E3C-2CF3CC09D3D8}"/>
          </ac:spMkLst>
        </pc:spChg>
        <pc:spChg chg="add mod">
          <ac:chgData name="Kim Jae Yun" userId="0ceaca738552c257" providerId="LiveId" clId="{0408570D-5D71-46AA-A160-914C66F4E13B}" dt="2021-04-18T03:05:42.117" v="1369" actId="1076"/>
          <ac:spMkLst>
            <pc:docMk/>
            <pc:sldMk cId="1090717228" sldId="336"/>
            <ac:spMk id="121" creationId="{9711B13D-81D3-4DB8-AC38-CFFE62992167}"/>
          </ac:spMkLst>
        </pc:spChg>
        <pc:spChg chg="add mod">
          <ac:chgData name="Kim Jae Yun" userId="0ceaca738552c257" providerId="LiveId" clId="{0408570D-5D71-46AA-A160-914C66F4E13B}" dt="2021-04-18T03:05:42.117" v="1369" actId="1076"/>
          <ac:spMkLst>
            <pc:docMk/>
            <pc:sldMk cId="1090717228" sldId="336"/>
            <ac:spMk id="122" creationId="{9918B12C-338C-4FD0-8874-A8E22C5FB7DA}"/>
          </ac:spMkLst>
        </pc:spChg>
        <pc:spChg chg="add mod">
          <ac:chgData name="Kim Jae Yun" userId="0ceaca738552c257" providerId="LiveId" clId="{0408570D-5D71-46AA-A160-914C66F4E13B}" dt="2021-04-18T03:05:42.117" v="1369" actId="1076"/>
          <ac:spMkLst>
            <pc:docMk/>
            <pc:sldMk cId="1090717228" sldId="336"/>
            <ac:spMk id="123" creationId="{D3CAC895-70A2-40CD-B401-AC81DBEF4963}"/>
          </ac:spMkLst>
        </pc:spChg>
        <pc:spChg chg="add mod">
          <ac:chgData name="Kim Jae Yun" userId="0ceaca738552c257" providerId="LiveId" clId="{0408570D-5D71-46AA-A160-914C66F4E13B}" dt="2021-04-18T03:05:42.117" v="1369" actId="1076"/>
          <ac:spMkLst>
            <pc:docMk/>
            <pc:sldMk cId="1090717228" sldId="336"/>
            <ac:spMk id="124" creationId="{95E00DAF-A4D6-457F-AF3B-213290F41E7C}"/>
          </ac:spMkLst>
        </pc:spChg>
        <pc:spChg chg="add mod">
          <ac:chgData name="Kim Jae Yun" userId="0ceaca738552c257" providerId="LiveId" clId="{0408570D-5D71-46AA-A160-914C66F4E13B}" dt="2021-04-18T03:05:42.117" v="1369" actId="1076"/>
          <ac:spMkLst>
            <pc:docMk/>
            <pc:sldMk cId="1090717228" sldId="336"/>
            <ac:spMk id="125" creationId="{946588EC-0CAC-409C-B2C6-2B49C09D5A48}"/>
          </ac:spMkLst>
        </pc:spChg>
        <pc:spChg chg="add mod">
          <ac:chgData name="Kim Jae Yun" userId="0ceaca738552c257" providerId="LiveId" clId="{0408570D-5D71-46AA-A160-914C66F4E13B}" dt="2021-04-18T03:05:42.117" v="1369" actId="1076"/>
          <ac:spMkLst>
            <pc:docMk/>
            <pc:sldMk cId="1090717228" sldId="336"/>
            <ac:spMk id="126" creationId="{8D7F7C54-CF70-404E-A2C2-4C44494F8060}"/>
          </ac:spMkLst>
        </pc:spChg>
        <pc:spChg chg="add mod">
          <ac:chgData name="Kim Jae Yun" userId="0ceaca738552c257" providerId="LiveId" clId="{0408570D-5D71-46AA-A160-914C66F4E13B}" dt="2021-04-18T03:05:42.117" v="1369" actId="1076"/>
          <ac:spMkLst>
            <pc:docMk/>
            <pc:sldMk cId="1090717228" sldId="336"/>
            <ac:spMk id="127" creationId="{17D762D2-748B-4BA3-96FB-9F29DC9ABF5D}"/>
          </ac:spMkLst>
        </pc:spChg>
        <pc:spChg chg="add mod">
          <ac:chgData name="Kim Jae Yun" userId="0ceaca738552c257" providerId="LiveId" clId="{0408570D-5D71-46AA-A160-914C66F4E13B}" dt="2021-04-18T03:05:42.117" v="1369" actId="1076"/>
          <ac:spMkLst>
            <pc:docMk/>
            <pc:sldMk cId="1090717228" sldId="336"/>
            <ac:spMk id="128" creationId="{3D04BE78-1A05-4601-B7FB-B18F631A97DC}"/>
          </ac:spMkLst>
        </pc:spChg>
        <pc:spChg chg="add mod">
          <ac:chgData name="Kim Jae Yun" userId="0ceaca738552c257" providerId="LiveId" clId="{0408570D-5D71-46AA-A160-914C66F4E13B}" dt="2021-04-18T03:05:42.117" v="1369" actId="1076"/>
          <ac:spMkLst>
            <pc:docMk/>
            <pc:sldMk cId="1090717228" sldId="336"/>
            <ac:spMk id="129" creationId="{CB382834-7B41-4C73-83B4-3F65096E2264}"/>
          </ac:spMkLst>
        </pc:spChg>
        <pc:spChg chg="add mod">
          <ac:chgData name="Kim Jae Yun" userId="0ceaca738552c257" providerId="LiveId" clId="{0408570D-5D71-46AA-A160-914C66F4E13B}" dt="2021-04-18T03:05:42.117" v="1369" actId="1076"/>
          <ac:spMkLst>
            <pc:docMk/>
            <pc:sldMk cId="1090717228" sldId="336"/>
            <ac:spMk id="130" creationId="{52BA98E4-2376-4DEB-B9BA-20E1C2497468}"/>
          </ac:spMkLst>
        </pc:spChg>
        <pc:spChg chg="add mod">
          <ac:chgData name="Kim Jae Yun" userId="0ceaca738552c257" providerId="LiveId" clId="{0408570D-5D71-46AA-A160-914C66F4E13B}" dt="2021-04-18T03:05:42.117" v="1369" actId="1076"/>
          <ac:spMkLst>
            <pc:docMk/>
            <pc:sldMk cId="1090717228" sldId="336"/>
            <ac:spMk id="131" creationId="{FA093726-3743-4400-8C64-076DC1F47A99}"/>
          </ac:spMkLst>
        </pc:spChg>
        <pc:spChg chg="add mod">
          <ac:chgData name="Kim Jae Yun" userId="0ceaca738552c257" providerId="LiveId" clId="{0408570D-5D71-46AA-A160-914C66F4E13B}" dt="2021-04-18T03:05:42.117" v="1369" actId="1076"/>
          <ac:spMkLst>
            <pc:docMk/>
            <pc:sldMk cId="1090717228" sldId="336"/>
            <ac:spMk id="132" creationId="{81BA4400-2BCF-4EF3-AA58-3C0F2AA82CE7}"/>
          </ac:spMkLst>
        </pc:spChg>
        <pc:spChg chg="add mod">
          <ac:chgData name="Kim Jae Yun" userId="0ceaca738552c257" providerId="LiveId" clId="{0408570D-5D71-46AA-A160-914C66F4E13B}" dt="2021-04-18T04:43:25.591" v="2396" actId="14100"/>
          <ac:spMkLst>
            <pc:docMk/>
            <pc:sldMk cId="1090717228" sldId="336"/>
            <ac:spMk id="133" creationId="{7A549E1C-4D35-441C-A07A-D21495C9DDA6}"/>
          </ac:spMkLst>
        </pc:spChg>
        <pc:spChg chg="add mod">
          <ac:chgData name="Kim Jae Yun" userId="0ceaca738552c257" providerId="LiveId" clId="{0408570D-5D71-46AA-A160-914C66F4E13B}" dt="2021-04-18T03:05:42.117" v="1369" actId="1076"/>
          <ac:spMkLst>
            <pc:docMk/>
            <pc:sldMk cId="1090717228" sldId="336"/>
            <ac:spMk id="134" creationId="{4EDDF23D-2A91-4745-B76A-71F7711DF8AE}"/>
          </ac:spMkLst>
        </pc:spChg>
        <pc:cxnChg chg="add mod">
          <ac:chgData name="Kim Jae Yun" userId="0ceaca738552c257" providerId="LiveId" clId="{0408570D-5D71-46AA-A160-914C66F4E13B}" dt="2021-04-18T03:04:03.240" v="1109" actId="1076"/>
          <ac:cxnSpMkLst>
            <pc:docMk/>
            <pc:sldMk cId="1090717228" sldId="336"/>
            <ac:cxnSpMk id="9" creationId="{FF77639F-CB23-45D5-9692-E37B7B11011D}"/>
          </ac:cxnSpMkLst>
        </pc:cxnChg>
        <pc:cxnChg chg="add mod">
          <ac:chgData name="Kim Jae Yun" userId="0ceaca738552c257" providerId="LiveId" clId="{0408570D-5D71-46AA-A160-914C66F4E13B}" dt="2021-04-18T03:04:03.240" v="1109" actId="1076"/>
          <ac:cxnSpMkLst>
            <pc:docMk/>
            <pc:sldMk cId="1090717228" sldId="336"/>
            <ac:cxnSpMk id="13" creationId="{5BE7AB4C-40BE-408A-A892-69F9B34D0A39}"/>
          </ac:cxnSpMkLst>
        </pc:cxnChg>
        <pc:cxnChg chg="add mod">
          <ac:chgData name="Kim Jae Yun" userId="0ceaca738552c257" providerId="LiveId" clId="{0408570D-5D71-46AA-A160-914C66F4E13B}" dt="2021-04-18T03:04:03.240" v="1109" actId="1076"/>
          <ac:cxnSpMkLst>
            <pc:docMk/>
            <pc:sldMk cId="1090717228" sldId="336"/>
            <ac:cxnSpMk id="14" creationId="{AD044BCA-7A26-44B5-B6A3-3664F863FB32}"/>
          </ac:cxnSpMkLst>
        </pc:cxnChg>
        <pc:cxnChg chg="add mod">
          <ac:chgData name="Kim Jae Yun" userId="0ceaca738552c257" providerId="LiveId" clId="{0408570D-5D71-46AA-A160-914C66F4E13B}" dt="2021-04-18T03:04:03.240" v="1109" actId="1076"/>
          <ac:cxnSpMkLst>
            <pc:docMk/>
            <pc:sldMk cId="1090717228" sldId="336"/>
            <ac:cxnSpMk id="16" creationId="{47E95E08-EB6E-4CA0-8442-3C9ABE0B49C5}"/>
          </ac:cxnSpMkLst>
        </pc:cxnChg>
        <pc:cxnChg chg="add mod">
          <ac:chgData name="Kim Jae Yun" userId="0ceaca738552c257" providerId="LiveId" clId="{0408570D-5D71-46AA-A160-914C66F4E13B}" dt="2021-04-18T03:04:03.240" v="1109" actId="1076"/>
          <ac:cxnSpMkLst>
            <pc:docMk/>
            <pc:sldMk cId="1090717228" sldId="336"/>
            <ac:cxnSpMk id="18" creationId="{D209EB36-3C24-4E91-85B1-3FDA8DE91A07}"/>
          </ac:cxnSpMkLst>
        </pc:cxnChg>
        <pc:cxnChg chg="add mod">
          <ac:chgData name="Kim Jae Yun" userId="0ceaca738552c257" providerId="LiveId" clId="{0408570D-5D71-46AA-A160-914C66F4E13B}" dt="2021-04-18T03:04:03.240" v="1109" actId="1076"/>
          <ac:cxnSpMkLst>
            <pc:docMk/>
            <pc:sldMk cId="1090717228" sldId="336"/>
            <ac:cxnSpMk id="20" creationId="{4338BD92-4874-4A8B-84AA-F4B36C01BDD5}"/>
          </ac:cxnSpMkLst>
        </pc:cxnChg>
        <pc:cxnChg chg="add mod">
          <ac:chgData name="Kim Jae Yun" userId="0ceaca738552c257" providerId="LiveId" clId="{0408570D-5D71-46AA-A160-914C66F4E13B}" dt="2021-04-18T03:04:03.240" v="1109" actId="1076"/>
          <ac:cxnSpMkLst>
            <pc:docMk/>
            <pc:sldMk cId="1090717228" sldId="336"/>
            <ac:cxnSpMk id="22" creationId="{6583936C-72D8-4B61-907A-8F1EF3490247}"/>
          </ac:cxnSpMkLst>
        </pc:cxnChg>
        <pc:cxnChg chg="add mod">
          <ac:chgData name="Kim Jae Yun" userId="0ceaca738552c257" providerId="LiveId" clId="{0408570D-5D71-46AA-A160-914C66F4E13B}" dt="2021-04-18T03:04:03.240" v="1109" actId="1076"/>
          <ac:cxnSpMkLst>
            <pc:docMk/>
            <pc:sldMk cId="1090717228" sldId="336"/>
            <ac:cxnSpMk id="24" creationId="{14BB146B-4067-4BDF-8ADD-0F3596F10D07}"/>
          </ac:cxnSpMkLst>
        </pc:cxnChg>
        <pc:cxnChg chg="add mod">
          <ac:chgData name="Kim Jae Yun" userId="0ceaca738552c257" providerId="LiveId" clId="{0408570D-5D71-46AA-A160-914C66F4E13B}" dt="2021-04-18T03:04:03.240" v="1109" actId="1076"/>
          <ac:cxnSpMkLst>
            <pc:docMk/>
            <pc:sldMk cId="1090717228" sldId="336"/>
            <ac:cxnSpMk id="26" creationId="{3454F7CF-F92F-4FE3-8DF7-3EC44E08EAA9}"/>
          </ac:cxnSpMkLst>
        </pc:cxnChg>
        <pc:cxnChg chg="add mod">
          <ac:chgData name="Kim Jae Yun" userId="0ceaca738552c257" providerId="LiveId" clId="{0408570D-5D71-46AA-A160-914C66F4E13B}" dt="2021-04-18T03:04:03.240" v="1109" actId="1076"/>
          <ac:cxnSpMkLst>
            <pc:docMk/>
            <pc:sldMk cId="1090717228" sldId="336"/>
            <ac:cxnSpMk id="28" creationId="{8B2AD16F-3F5A-4409-8B5A-A7D026E0F3FB}"/>
          </ac:cxnSpMkLst>
        </pc:cxnChg>
        <pc:cxnChg chg="add mod">
          <ac:chgData name="Kim Jae Yun" userId="0ceaca738552c257" providerId="LiveId" clId="{0408570D-5D71-46AA-A160-914C66F4E13B}" dt="2021-04-18T03:04:03.240" v="1109" actId="1076"/>
          <ac:cxnSpMkLst>
            <pc:docMk/>
            <pc:sldMk cId="1090717228" sldId="336"/>
            <ac:cxnSpMk id="30" creationId="{F9B67DAA-BFC7-4F91-BC96-90BB4814E4B6}"/>
          </ac:cxnSpMkLst>
        </pc:cxnChg>
        <pc:cxnChg chg="add mod">
          <ac:chgData name="Kim Jae Yun" userId="0ceaca738552c257" providerId="LiveId" clId="{0408570D-5D71-46AA-A160-914C66F4E13B}" dt="2021-04-18T03:04:03.240" v="1109" actId="1076"/>
          <ac:cxnSpMkLst>
            <pc:docMk/>
            <pc:sldMk cId="1090717228" sldId="336"/>
            <ac:cxnSpMk id="32" creationId="{1575481C-8E82-498E-AF77-C2FCC705688E}"/>
          </ac:cxnSpMkLst>
        </pc:cxnChg>
        <pc:cxnChg chg="add mod">
          <ac:chgData name="Kim Jae Yun" userId="0ceaca738552c257" providerId="LiveId" clId="{0408570D-5D71-46AA-A160-914C66F4E13B}" dt="2021-04-18T03:04:03.240" v="1109" actId="1076"/>
          <ac:cxnSpMkLst>
            <pc:docMk/>
            <pc:sldMk cId="1090717228" sldId="336"/>
            <ac:cxnSpMk id="35" creationId="{F3A52D6F-14B6-41EC-BDBE-5E192BFD885A}"/>
          </ac:cxnSpMkLst>
        </pc:cxnChg>
        <pc:cxnChg chg="add del mod">
          <ac:chgData name="Kim Jae Yun" userId="0ceaca738552c257" providerId="LiveId" clId="{0408570D-5D71-46AA-A160-914C66F4E13B}" dt="2021-04-18T03:00:07.571" v="991" actId="478"/>
          <ac:cxnSpMkLst>
            <pc:docMk/>
            <pc:sldMk cId="1090717228" sldId="336"/>
            <ac:cxnSpMk id="52" creationId="{5500D714-5CC2-4150-9594-90F0CD850B92}"/>
          </ac:cxnSpMkLst>
        </pc:cxnChg>
        <pc:cxnChg chg="add del mod">
          <ac:chgData name="Kim Jae Yun" userId="0ceaca738552c257" providerId="LiveId" clId="{0408570D-5D71-46AA-A160-914C66F4E13B}" dt="2021-04-18T03:00:07.571" v="991" actId="478"/>
          <ac:cxnSpMkLst>
            <pc:docMk/>
            <pc:sldMk cId="1090717228" sldId="336"/>
            <ac:cxnSpMk id="54" creationId="{3668C3B4-D5D8-4216-A973-2FC0AB63918D}"/>
          </ac:cxnSpMkLst>
        </pc:cxnChg>
        <pc:cxnChg chg="add del mod">
          <ac:chgData name="Kim Jae Yun" userId="0ceaca738552c257" providerId="LiveId" clId="{0408570D-5D71-46AA-A160-914C66F4E13B}" dt="2021-04-18T03:00:07.571" v="991" actId="478"/>
          <ac:cxnSpMkLst>
            <pc:docMk/>
            <pc:sldMk cId="1090717228" sldId="336"/>
            <ac:cxnSpMk id="55" creationId="{B88704DC-FEA3-42FE-8514-1AD290A7A081}"/>
          </ac:cxnSpMkLst>
        </pc:cxnChg>
        <pc:cxnChg chg="add del mod">
          <ac:chgData name="Kim Jae Yun" userId="0ceaca738552c257" providerId="LiveId" clId="{0408570D-5D71-46AA-A160-914C66F4E13B}" dt="2021-04-18T03:00:07.571" v="991" actId="478"/>
          <ac:cxnSpMkLst>
            <pc:docMk/>
            <pc:sldMk cId="1090717228" sldId="336"/>
            <ac:cxnSpMk id="57" creationId="{3316DF2F-9BB6-42AC-9D24-E7E73CF61BBC}"/>
          </ac:cxnSpMkLst>
        </pc:cxnChg>
        <pc:cxnChg chg="add del mod">
          <ac:chgData name="Kim Jae Yun" userId="0ceaca738552c257" providerId="LiveId" clId="{0408570D-5D71-46AA-A160-914C66F4E13B}" dt="2021-04-18T03:00:07.571" v="991" actId="478"/>
          <ac:cxnSpMkLst>
            <pc:docMk/>
            <pc:sldMk cId="1090717228" sldId="336"/>
            <ac:cxnSpMk id="59" creationId="{3D598B3E-82E4-4796-B30B-D74F3D769456}"/>
          </ac:cxnSpMkLst>
        </pc:cxnChg>
        <pc:cxnChg chg="add del mod">
          <ac:chgData name="Kim Jae Yun" userId="0ceaca738552c257" providerId="LiveId" clId="{0408570D-5D71-46AA-A160-914C66F4E13B}" dt="2021-04-18T03:00:07.571" v="991" actId="478"/>
          <ac:cxnSpMkLst>
            <pc:docMk/>
            <pc:sldMk cId="1090717228" sldId="336"/>
            <ac:cxnSpMk id="61" creationId="{1B52334B-0212-40F5-AEAF-E7CF2A8332AB}"/>
          </ac:cxnSpMkLst>
        </pc:cxnChg>
        <pc:cxnChg chg="add del mod">
          <ac:chgData name="Kim Jae Yun" userId="0ceaca738552c257" providerId="LiveId" clId="{0408570D-5D71-46AA-A160-914C66F4E13B}" dt="2021-04-18T03:00:07.571" v="991" actId="478"/>
          <ac:cxnSpMkLst>
            <pc:docMk/>
            <pc:sldMk cId="1090717228" sldId="336"/>
            <ac:cxnSpMk id="63" creationId="{1C227936-248B-4580-A11F-C8A746005DD1}"/>
          </ac:cxnSpMkLst>
        </pc:cxnChg>
        <pc:cxnChg chg="add del mod">
          <ac:chgData name="Kim Jae Yun" userId="0ceaca738552c257" providerId="LiveId" clId="{0408570D-5D71-46AA-A160-914C66F4E13B}" dt="2021-04-18T03:00:07.571" v="991" actId="478"/>
          <ac:cxnSpMkLst>
            <pc:docMk/>
            <pc:sldMk cId="1090717228" sldId="336"/>
            <ac:cxnSpMk id="65" creationId="{F996CFE1-1F4C-4AD0-921A-5BFE183F706E}"/>
          </ac:cxnSpMkLst>
        </pc:cxnChg>
        <pc:cxnChg chg="add del mod">
          <ac:chgData name="Kim Jae Yun" userId="0ceaca738552c257" providerId="LiveId" clId="{0408570D-5D71-46AA-A160-914C66F4E13B}" dt="2021-04-18T03:00:07.571" v="991" actId="478"/>
          <ac:cxnSpMkLst>
            <pc:docMk/>
            <pc:sldMk cId="1090717228" sldId="336"/>
            <ac:cxnSpMk id="67" creationId="{2CA532ED-35D2-4F36-9370-98545D8E1CF9}"/>
          </ac:cxnSpMkLst>
        </pc:cxnChg>
        <pc:cxnChg chg="add del mod">
          <ac:chgData name="Kim Jae Yun" userId="0ceaca738552c257" providerId="LiveId" clId="{0408570D-5D71-46AA-A160-914C66F4E13B}" dt="2021-04-18T03:00:07.571" v="991" actId="478"/>
          <ac:cxnSpMkLst>
            <pc:docMk/>
            <pc:sldMk cId="1090717228" sldId="336"/>
            <ac:cxnSpMk id="69" creationId="{786170E9-D8C5-4F7E-946D-66732EC16EFC}"/>
          </ac:cxnSpMkLst>
        </pc:cxnChg>
        <pc:cxnChg chg="add del mod">
          <ac:chgData name="Kim Jae Yun" userId="0ceaca738552c257" providerId="LiveId" clId="{0408570D-5D71-46AA-A160-914C66F4E13B}" dt="2021-04-18T03:00:07.571" v="991" actId="478"/>
          <ac:cxnSpMkLst>
            <pc:docMk/>
            <pc:sldMk cId="1090717228" sldId="336"/>
            <ac:cxnSpMk id="71" creationId="{206FF834-17B3-4878-8774-8F53F3714677}"/>
          </ac:cxnSpMkLst>
        </pc:cxnChg>
        <pc:cxnChg chg="add del mod">
          <ac:chgData name="Kim Jae Yun" userId="0ceaca738552c257" providerId="LiveId" clId="{0408570D-5D71-46AA-A160-914C66F4E13B}" dt="2021-04-18T03:00:07.571" v="991" actId="478"/>
          <ac:cxnSpMkLst>
            <pc:docMk/>
            <pc:sldMk cId="1090717228" sldId="336"/>
            <ac:cxnSpMk id="73" creationId="{C6F72472-1990-4E3E-BBE4-E9F4C063FCC6}"/>
          </ac:cxnSpMkLst>
        </pc:cxnChg>
        <pc:cxnChg chg="add del mod">
          <ac:chgData name="Kim Jae Yun" userId="0ceaca738552c257" providerId="LiveId" clId="{0408570D-5D71-46AA-A160-914C66F4E13B}" dt="2021-04-18T03:00:07.571" v="991" actId="478"/>
          <ac:cxnSpMkLst>
            <pc:docMk/>
            <pc:sldMk cId="1090717228" sldId="336"/>
            <ac:cxnSpMk id="76" creationId="{28774C5B-AAD2-47E3-B2D6-87F66435671F}"/>
          </ac:cxnSpMkLst>
        </pc:cxnChg>
        <pc:cxnChg chg="add mod">
          <ac:chgData name="Kim Jae Yun" userId="0ceaca738552c257" providerId="LiveId" clId="{0408570D-5D71-46AA-A160-914C66F4E13B}" dt="2021-04-18T03:05:42.117" v="1369" actId="1076"/>
          <ac:cxnSpMkLst>
            <pc:docMk/>
            <pc:sldMk cId="1090717228" sldId="336"/>
            <ac:cxnSpMk id="93" creationId="{1C0EF5F0-BA2B-4A5E-9006-7DD205C9607D}"/>
          </ac:cxnSpMkLst>
        </pc:cxnChg>
        <pc:cxnChg chg="add mod">
          <ac:chgData name="Kim Jae Yun" userId="0ceaca738552c257" providerId="LiveId" clId="{0408570D-5D71-46AA-A160-914C66F4E13B}" dt="2021-04-18T03:05:42.117" v="1369" actId="1076"/>
          <ac:cxnSpMkLst>
            <pc:docMk/>
            <pc:sldMk cId="1090717228" sldId="336"/>
            <ac:cxnSpMk id="95" creationId="{E47DFC20-F1E0-4FF3-ABB0-A03699C9ECFD}"/>
          </ac:cxnSpMkLst>
        </pc:cxnChg>
        <pc:cxnChg chg="add mod">
          <ac:chgData name="Kim Jae Yun" userId="0ceaca738552c257" providerId="LiveId" clId="{0408570D-5D71-46AA-A160-914C66F4E13B}" dt="2021-04-18T03:05:42.117" v="1369" actId="1076"/>
          <ac:cxnSpMkLst>
            <pc:docMk/>
            <pc:sldMk cId="1090717228" sldId="336"/>
            <ac:cxnSpMk id="96" creationId="{444D2C6D-84AC-4818-9A8E-EC5A41CF9F52}"/>
          </ac:cxnSpMkLst>
        </pc:cxnChg>
        <pc:cxnChg chg="add mod">
          <ac:chgData name="Kim Jae Yun" userId="0ceaca738552c257" providerId="LiveId" clId="{0408570D-5D71-46AA-A160-914C66F4E13B}" dt="2021-04-18T03:05:42.117" v="1369" actId="1076"/>
          <ac:cxnSpMkLst>
            <pc:docMk/>
            <pc:sldMk cId="1090717228" sldId="336"/>
            <ac:cxnSpMk id="98" creationId="{45C763BE-963F-4F82-90B7-F795092D30F6}"/>
          </ac:cxnSpMkLst>
        </pc:cxnChg>
        <pc:cxnChg chg="add mod">
          <ac:chgData name="Kim Jae Yun" userId="0ceaca738552c257" providerId="LiveId" clId="{0408570D-5D71-46AA-A160-914C66F4E13B}" dt="2021-04-18T03:05:42.117" v="1369" actId="1076"/>
          <ac:cxnSpMkLst>
            <pc:docMk/>
            <pc:sldMk cId="1090717228" sldId="336"/>
            <ac:cxnSpMk id="100" creationId="{60E2160E-220B-40AB-AD71-77BBE477352C}"/>
          </ac:cxnSpMkLst>
        </pc:cxnChg>
        <pc:cxnChg chg="add mod">
          <ac:chgData name="Kim Jae Yun" userId="0ceaca738552c257" providerId="LiveId" clId="{0408570D-5D71-46AA-A160-914C66F4E13B}" dt="2021-04-18T03:05:42.117" v="1369" actId="1076"/>
          <ac:cxnSpMkLst>
            <pc:docMk/>
            <pc:sldMk cId="1090717228" sldId="336"/>
            <ac:cxnSpMk id="102" creationId="{F88A5972-CCAB-41E1-B640-AF66FB18A5DF}"/>
          </ac:cxnSpMkLst>
        </pc:cxnChg>
        <pc:cxnChg chg="add mod">
          <ac:chgData name="Kim Jae Yun" userId="0ceaca738552c257" providerId="LiveId" clId="{0408570D-5D71-46AA-A160-914C66F4E13B}" dt="2021-04-18T03:05:42.117" v="1369" actId="1076"/>
          <ac:cxnSpMkLst>
            <pc:docMk/>
            <pc:sldMk cId="1090717228" sldId="336"/>
            <ac:cxnSpMk id="104" creationId="{8DEE5568-F69F-4F0D-A8DD-03578B881364}"/>
          </ac:cxnSpMkLst>
        </pc:cxnChg>
        <pc:cxnChg chg="add mod">
          <ac:chgData name="Kim Jae Yun" userId="0ceaca738552c257" providerId="LiveId" clId="{0408570D-5D71-46AA-A160-914C66F4E13B}" dt="2021-04-18T03:05:42.117" v="1369" actId="1076"/>
          <ac:cxnSpMkLst>
            <pc:docMk/>
            <pc:sldMk cId="1090717228" sldId="336"/>
            <ac:cxnSpMk id="106" creationId="{7769FED7-A14E-4448-98C0-C16D98D56297}"/>
          </ac:cxnSpMkLst>
        </pc:cxnChg>
        <pc:cxnChg chg="add mod">
          <ac:chgData name="Kim Jae Yun" userId="0ceaca738552c257" providerId="LiveId" clId="{0408570D-5D71-46AA-A160-914C66F4E13B}" dt="2021-04-18T03:05:42.117" v="1369" actId="1076"/>
          <ac:cxnSpMkLst>
            <pc:docMk/>
            <pc:sldMk cId="1090717228" sldId="336"/>
            <ac:cxnSpMk id="108" creationId="{E3275CFE-3505-47B0-8C7F-BFC3689B6596}"/>
          </ac:cxnSpMkLst>
        </pc:cxnChg>
        <pc:cxnChg chg="add mod">
          <ac:chgData name="Kim Jae Yun" userId="0ceaca738552c257" providerId="LiveId" clId="{0408570D-5D71-46AA-A160-914C66F4E13B}" dt="2021-04-18T03:05:42.117" v="1369" actId="1076"/>
          <ac:cxnSpMkLst>
            <pc:docMk/>
            <pc:sldMk cId="1090717228" sldId="336"/>
            <ac:cxnSpMk id="110" creationId="{13ABCCED-3705-4019-824B-632296E24DE3}"/>
          </ac:cxnSpMkLst>
        </pc:cxnChg>
        <pc:cxnChg chg="add mod">
          <ac:chgData name="Kim Jae Yun" userId="0ceaca738552c257" providerId="LiveId" clId="{0408570D-5D71-46AA-A160-914C66F4E13B}" dt="2021-04-18T03:05:42.117" v="1369" actId="1076"/>
          <ac:cxnSpMkLst>
            <pc:docMk/>
            <pc:sldMk cId="1090717228" sldId="336"/>
            <ac:cxnSpMk id="112" creationId="{5B052760-ABF1-4BFC-9805-65C68CACFE3C}"/>
          </ac:cxnSpMkLst>
        </pc:cxnChg>
        <pc:cxnChg chg="add mod">
          <ac:chgData name="Kim Jae Yun" userId="0ceaca738552c257" providerId="LiveId" clId="{0408570D-5D71-46AA-A160-914C66F4E13B}" dt="2021-04-18T03:05:42.117" v="1369" actId="1076"/>
          <ac:cxnSpMkLst>
            <pc:docMk/>
            <pc:sldMk cId="1090717228" sldId="336"/>
            <ac:cxnSpMk id="114" creationId="{A912F024-C3C0-4F47-8C74-DF60058129C3}"/>
          </ac:cxnSpMkLst>
        </pc:cxnChg>
        <pc:cxnChg chg="add mod">
          <ac:chgData name="Kim Jae Yun" userId="0ceaca738552c257" providerId="LiveId" clId="{0408570D-5D71-46AA-A160-914C66F4E13B}" dt="2021-04-18T03:05:42.117" v="1369" actId="1076"/>
          <ac:cxnSpMkLst>
            <pc:docMk/>
            <pc:sldMk cId="1090717228" sldId="336"/>
            <ac:cxnSpMk id="117" creationId="{2ADFEE8E-48B4-4025-A6C9-F48DF33E6A23}"/>
          </ac:cxnSpMkLst>
        </pc:cxnChg>
      </pc:sldChg>
      <pc:sldChg chg="del">
        <pc:chgData name="Kim Jae Yun" userId="0ceaca738552c257" providerId="LiveId" clId="{0408570D-5D71-46AA-A160-914C66F4E13B}" dt="2021-04-17T17:59:08.205" v="705" actId="47"/>
        <pc:sldMkLst>
          <pc:docMk/>
          <pc:sldMk cId="1091114979" sldId="337"/>
        </pc:sldMkLst>
      </pc:sldChg>
      <pc:sldChg chg="del">
        <pc:chgData name="Kim Jae Yun" userId="0ceaca738552c257" providerId="LiveId" clId="{0408570D-5D71-46AA-A160-914C66F4E13B}" dt="2021-04-17T17:59:08.205" v="705" actId="47"/>
        <pc:sldMkLst>
          <pc:docMk/>
          <pc:sldMk cId="3953138001" sldId="338"/>
        </pc:sldMkLst>
      </pc:sldChg>
      <pc:sldChg chg="addSp modSp mod">
        <pc:chgData name="Kim Jae Yun" userId="0ceaca738552c257" providerId="LiveId" clId="{0408570D-5D71-46AA-A160-914C66F4E13B}" dt="2021-04-18T03:15:17.706" v="1476" actId="1076"/>
        <pc:sldMkLst>
          <pc:docMk/>
          <pc:sldMk cId="967960164" sldId="341"/>
        </pc:sldMkLst>
        <pc:spChg chg="mod">
          <ac:chgData name="Kim Jae Yun" userId="0ceaca738552c257" providerId="LiveId" clId="{0408570D-5D71-46AA-A160-914C66F4E13B}" dt="2021-04-18T03:12:35.517" v="1434" actId="20577"/>
          <ac:spMkLst>
            <pc:docMk/>
            <pc:sldMk cId="967960164" sldId="341"/>
            <ac:spMk id="3" creationId="{6A947D17-966B-A946-9396-8A58DF513082}"/>
          </ac:spMkLst>
        </pc:spChg>
        <pc:spChg chg="add mod">
          <ac:chgData name="Kim Jae Yun" userId="0ceaca738552c257" providerId="LiveId" clId="{0408570D-5D71-46AA-A160-914C66F4E13B}" dt="2021-04-18T03:15:17.706" v="1476" actId="1076"/>
          <ac:spMkLst>
            <pc:docMk/>
            <pc:sldMk cId="967960164" sldId="341"/>
            <ac:spMk id="6" creationId="{2C27BB4E-4B11-48A0-B70C-C3728F00CA3C}"/>
          </ac:spMkLst>
        </pc:spChg>
        <pc:spChg chg="add mod">
          <ac:chgData name="Kim Jae Yun" userId="0ceaca738552c257" providerId="LiveId" clId="{0408570D-5D71-46AA-A160-914C66F4E13B}" dt="2021-04-18T03:13:20.294" v="1457" actId="1076"/>
          <ac:spMkLst>
            <pc:docMk/>
            <pc:sldMk cId="967960164" sldId="341"/>
            <ac:spMk id="30" creationId="{3BE44335-0DFF-4F76-8B77-10435D870595}"/>
          </ac:spMkLst>
        </pc:spChg>
        <pc:spChg chg="mod">
          <ac:chgData name="Kim Jae Yun" userId="0ceaca738552c257" providerId="LiveId" clId="{0408570D-5D71-46AA-A160-914C66F4E13B}" dt="2021-04-18T03:13:20.294" v="1457" actId="1076"/>
          <ac:spMkLst>
            <pc:docMk/>
            <pc:sldMk cId="967960164" sldId="341"/>
            <ac:spMk id="64" creationId="{4F9C3358-63EF-4CB5-A1CE-CDDB32F1F4F8}"/>
          </ac:spMkLst>
        </pc:spChg>
        <pc:spChg chg="mod">
          <ac:chgData name="Kim Jae Yun" userId="0ceaca738552c257" providerId="LiveId" clId="{0408570D-5D71-46AA-A160-914C66F4E13B}" dt="2021-04-18T03:13:20.294" v="1457" actId="1076"/>
          <ac:spMkLst>
            <pc:docMk/>
            <pc:sldMk cId="967960164" sldId="341"/>
            <ac:spMk id="70" creationId="{5992CDA0-4F71-4AE3-A8E1-E8BBF49D274D}"/>
          </ac:spMkLst>
        </pc:spChg>
        <pc:spChg chg="mod">
          <ac:chgData name="Kim Jae Yun" userId="0ceaca738552c257" providerId="LiveId" clId="{0408570D-5D71-46AA-A160-914C66F4E13B}" dt="2021-04-18T03:13:20.294" v="1457" actId="1076"/>
          <ac:spMkLst>
            <pc:docMk/>
            <pc:sldMk cId="967960164" sldId="341"/>
            <ac:spMk id="72" creationId="{AB525D2F-CD68-492D-8C4A-267F2DFE28BF}"/>
          </ac:spMkLst>
        </pc:spChg>
        <pc:spChg chg="mod">
          <ac:chgData name="Kim Jae Yun" userId="0ceaca738552c257" providerId="LiveId" clId="{0408570D-5D71-46AA-A160-914C66F4E13B}" dt="2021-04-18T03:13:20.294" v="1457" actId="1076"/>
          <ac:spMkLst>
            <pc:docMk/>
            <pc:sldMk cId="967960164" sldId="341"/>
            <ac:spMk id="73" creationId="{443C86D3-4493-4384-A5EA-AA8F54306F15}"/>
          </ac:spMkLst>
        </pc:spChg>
        <pc:spChg chg="mod">
          <ac:chgData name="Kim Jae Yun" userId="0ceaca738552c257" providerId="LiveId" clId="{0408570D-5D71-46AA-A160-914C66F4E13B}" dt="2021-04-18T03:13:20.294" v="1457" actId="1076"/>
          <ac:spMkLst>
            <pc:docMk/>
            <pc:sldMk cId="967960164" sldId="341"/>
            <ac:spMk id="77" creationId="{86F29DB6-1F3D-40F0-A528-215D626A22B3}"/>
          </ac:spMkLst>
        </pc:spChg>
        <pc:spChg chg="mod">
          <ac:chgData name="Kim Jae Yun" userId="0ceaca738552c257" providerId="LiveId" clId="{0408570D-5D71-46AA-A160-914C66F4E13B}" dt="2021-04-18T03:13:20.294" v="1457" actId="1076"/>
          <ac:spMkLst>
            <pc:docMk/>
            <pc:sldMk cId="967960164" sldId="341"/>
            <ac:spMk id="88" creationId="{D41A95F5-0EED-40AC-B8BE-191BCD8D6E03}"/>
          </ac:spMkLst>
        </pc:spChg>
        <pc:spChg chg="mod">
          <ac:chgData name="Kim Jae Yun" userId="0ceaca738552c257" providerId="LiveId" clId="{0408570D-5D71-46AA-A160-914C66F4E13B}" dt="2021-04-18T03:13:20.294" v="1457" actId="1076"/>
          <ac:spMkLst>
            <pc:docMk/>
            <pc:sldMk cId="967960164" sldId="341"/>
            <ac:spMk id="91" creationId="{28659A20-7D8B-4641-89CE-D225E77B0BF8}"/>
          </ac:spMkLst>
        </pc:spChg>
        <pc:spChg chg="mod">
          <ac:chgData name="Kim Jae Yun" userId="0ceaca738552c257" providerId="LiveId" clId="{0408570D-5D71-46AA-A160-914C66F4E13B}" dt="2021-04-18T03:13:20.294" v="1457" actId="1076"/>
          <ac:spMkLst>
            <pc:docMk/>
            <pc:sldMk cId="967960164" sldId="341"/>
            <ac:spMk id="94" creationId="{CF34DA44-7DE4-4C8B-8FF2-3F831872456E}"/>
          </ac:spMkLst>
        </pc:spChg>
        <pc:spChg chg="mod">
          <ac:chgData name="Kim Jae Yun" userId="0ceaca738552c257" providerId="LiveId" clId="{0408570D-5D71-46AA-A160-914C66F4E13B}" dt="2021-04-18T03:13:20.294" v="1457" actId="1076"/>
          <ac:spMkLst>
            <pc:docMk/>
            <pc:sldMk cId="967960164" sldId="341"/>
            <ac:spMk id="95" creationId="{3AAD5D3B-DDE7-423D-836F-82AC7B9744F3}"/>
          </ac:spMkLst>
        </pc:spChg>
        <pc:spChg chg="mod">
          <ac:chgData name="Kim Jae Yun" userId="0ceaca738552c257" providerId="LiveId" clId="{0408570D-5D71-46AA-A160-914C66F4E13B}" dt="2021-04-18T03:13:20.294" v="1457" actId="1076"/>
          <ac:spMkLst>
            <pc:docMk/>
            <pc:sldMk cId="967960164" sldId="341"/>
            <ac:spMk id="110" creationId="{BA1FC388-E30D-4E81-925A-453C5DB7663E}"/>
          </ac:spMkLst>
        </pc:spChg>
        <pc:grpChg chg="mod">
          <ac:chgData name="Kim Jae Yun" userId="0ceaca738552c257" providerId="LiveId" clId="{0408570D-5D71-46AA-A160-914C66F4E13B}" dt="2021-04-18T03:13:20.294" v="1457" actId="1076"/>
          <ac:grpSpMkLst>
            <pc:docMk/>
            <pc:sldMk cId="967960164" sldId="341"/>
            <ac:grpSpMk id="65" creationId="{0E58B125-FB49-401F-8B5C-19E0BF93A7F7}"/>
          </ac:grpSpMkLst>
        </pc:grpChg>
        <pc:grpChg chg="mod">
          <ac:chgData name="Kim Jae Yun" userId="0ceaca738552c257" providerId="LiveId" clId="{0408570D-5D71-46AA-A160-914C66F4E13B}" dt="2021-04-18T03:13:20.294" v="1457" actId="1076"/>
          <ac:grpSpMkLst>
            <pc:docMk/>
            <pc:sldMk cId="967960164" sldId="341"/>
            <ac:grpSpMk id="78" creationId="{564436B6-A162-4B76-AFDA-C4FD11ACDAEE}"/>
          </ac:grpSpMkLst>
        </pc:grpChg>
        <pc:cxnChg chg="mod">
          <ac:chgData name="Kim Jae Yun" userId="0ceaca738552c257" providerId="LiveId" clId="{0408570D-5D71-46AA-A160-914C66F4E13B}" dt="2021-04-18T03:13:20.294" v="1457" actId="1076"/>
          <ac:cxnSpMkLst>
            <pc:docMk/>
            <pc:sldMk cId="967960164" sldId="341"/>
            <ac:cxnSpMk id="69" creationId="{77C4950E-18E6-48B9-B0AD-0257470530CD}"/>
          </ac:cxnSpMkLst>
        </pc:cxnChg>
        <pc:cxnChg chg="mod">
          <ac:chgData name="Kim Jae Yun" userId="0ceaca738552c257" providerId="LiveId" clId="{0408570D-5D71-46AA-A160-914C66F4E13B}" dt="2021-04-18T03:13:20.294" v="1457" actId="1076"/>
          <ac:cxnSpMkLst>
            <pc:docMk/>
            <pc:sldMk cId="967960164" sldId="341"/>
            <ac:cxnSpMk id="75" creationId="{64863D5E-FD6C-4F01-A021-AE5E5CDA6D13}"/>
          </ac:cxnSpMkLst>
        </pc:cxnChg>
        <pc:cxnChg chg="mod">
          <ac:chgData name="Kim Jae Yun" userId="0ceaca738552c257" providerId="LiveId" clId="{0408570D-5D71-46AA-A160-914C66F4E13B}" dt="2021-04-18T03:13:20.294" v="1457" actId="1076"/>
          <ac:cxnSpMkLst>
            <pc:docMk/>
            <pc:sldMk cId="967960164" sldId="341"/>
            <ac:cxnSpMk id="76" creationId="{834369CE-FA8E-489E-B826-143B91334D66}"/>
          </ac:cxnSpMkLst>
        </pc:cxnChg>
        <pc:cxnChg chg="mod">
          <ac:chgData name="Kim Jae Yun" userId="0ceaca738552c257" providerId="LiveId" clId="{0408570D-5D71-46AA-A160-914C66F4E13B}" dt="2021-04-18T03:13:20.294" v="1457" actId="1076"/>
          <ac:cxnSpMkLst>
            <pc:docMk/>
            <pc:sldMk cId="967960164" sldId="341"/>
            <ac:cxnSpMk id="82" creationId="{2C6C9DDF-FBB1-434B-AC73-81142AEBA58D}"/>
          </ac:cxnSpMkLst>
        </pc:cxnChg>
        <pc:cxnChg chg="mod">
          <ac:chgData name="Kim Jae Yun" userId="0ceaca738552c257" providerId="LiveId" clId="{0408570D-5D71-46AA-A160-914C66F4E13B}" dt="2021-04-18T03:13:20.294" v="1457" actId="1076"/>
          <ac:cxnSpMkLst>
            <pc:docMk/>
            <pc:sldMk cId="967960164" sldId="341"/>
            <ac:cxnSpMk id="83" creationId="{179F77F4-73DA-4F18-BFF9-241DF56F64B8}"/>
          </ac:cxnSpMkLst>
        </pc:cxnChg>
        <pc:cxnChg chg="mod">
          <ac:chgData name="Kim Jae Yun" userId="0ceaca738552c257" providerId="LiveId" clId="{0408570D-5D71-46AA-A160-914C66F4E13B}" dt="2021-04-18T03:13:20.294" v="1457" actId="1076"/>
          <ac:cxnSpMkLst>
            <pc:docMk/>
            <pc:sldMk cId="967960164" sldId="341"/>
            <ac:cxnSpMk id="84" creationId="{5ED672FC-44B3-4B56-8D12-393644785FFA}"/>
          </ac:cxnSpMkLst>
        </pc:cxnChg>
        <pc:cxnChg chg="mod">
          <ac:chgData name="Kim Jae Yun" userId="0ceaca738552c257" providerId="LiveId" clId="{0408570D-5D71-46AA-A160-914C66F4E13B}" dt="2021-04-18T03:13:20.294" v="1457" actId="1076"/>
          <ac:cxnSpMkLst>
            <pc:docMk/>
            <pc:sldMk cId="967960164" sldId="341"/>
            <ac:cxnSpMk id="87" creationId="{F68D48AA-8421-4B94-A7D8-1ADB2809CEE7}"/>
          </ac:cxnSpMkLst>
        </pc:cxnChg>
        <pc:cxnChg chg="mod">
          <ac:chgData name="Kim Jae Yun" userId="0ceaca738552c257" providerId="LiveId" clId="{0408570D-5D71-46AA-A160-914C66F4E13B}" dt="2021-04-18T03:13:20.294" v="1457" actId="1076"/>
          <ac:cxnSpMkLst>
            <pc:docMk/>
            <pc:sldMk cId="967960164" sldId="341"/>
            <ac:cxnSpMk id="90" creationId="{FB4CBD6E-ABA5-4719-93D0-77FC2D8F6564}"/>
          </ac:cxnSpMkLst>
        </pc:cxnChg>
      </pc:sldChg>
      <pc:sldChg chg="del">
        <pc:chgData name="Kim Jae Yun" userId="0ceaca738552c257" providerId="LiveId" clId="{0408570D-5D71-46AA-A160-914C66F4E13B}" dt="2021-04-18T03:24:33.696" v="1479" actId="47"/>
        <pc:sldMkLst>
          <pc:docMk/>
          <pc:sldMk cId="830077964" sldId="342"/>
        </pc:sldMkLst>
      </pc:sldChg>
      <pc:sldChg chg="addSp delSp modSp mod">
        <pc:chgData name="Kim Jae Yun" userId="0ceaca738552c257" providerId="LiveId" clId="{0408570D-5D71-46AA-A160-914C66F4E13B}" dt="2021-04-18T03:15:32.420" v="1478" actId="207"/>
        <pc:sldMkLst>
          <pc:docMk/>
          <pc:sldMk cId="1556713087" sldId="343"/>
        </pc:sldMkLst>
        <pc:spChg chg="mod">
          <ac:chgData name="Kim Jae Yun" userId="0ceaca738552c257" providerId="LiveId" clId="{0408570D-5D71-46AA-A160-914C66F4E13B}" dt="2021-04-18T03:14:39.571" v="1470" actId="20577"/>
          <ac:spMkLst>
            <pc:docMk/>
            <pc:sldMk cId="1556713087" sldId="343"/>
            <ac:spMk id="3" creationId="{6A947D17-966B-A946-9396-8A58DF513082}"/>
          </ac:spMkLst>
        </pc:spChg>
        <pc:spChg chg="mod">
          <ac:chgData name="Kim Jae Yun" userId="0ceaca738552c257" providerId="LiveId" clId="{0408570D-5D71-46AA-A160-914C66F4E13B}" dt="2021-04-18T03:15:28.260" v="1477" actId="207"/>
          <ac:spMkLst>
            <pc:docMk/>
            <pc:sldMk cId="1556713087" sldId="343"/>
            <ac:spMk id="35" creationId="{F65E6B18-0FD6-419D-86F0-FEAA239FE6A3}"/>
          </ac:spMkLst>
        </pc:spChg>
        <pc:spChg chg="add mod">
          <ac:chgData name="Kim Jae Yun" userId="0ceaca738552c257" providerId="LiveId" clId="{0408570D-5D71-46AA-A160-914C66F4E13B}" dt="2021-04-18T03:15:05.071" v="1474" actId="1035"/>
          <ac:spMkLst>
            <pc:docMk/>
            <pc:sldMk cId="1556713087" sldId="343"/>
            <ac:spMk id="37" creationId="{BB93A817-27B2-482A-A58E-02E2BF61EB45}"/>
          </ac:spMkLst>
        </pc:spChg>
        <pc:spChg chg="add del mod">
          <ac:chgData name="Kim Jae Yun" userId="0ceaca738552c257" providerId="LiveId" clId="{0408570D-5D71-46AA-A160-914C66F4E13B}" dt="2021-04-18T03:14:56.315" v="1473" actId="478"/>
          <ac:spMkLst>
            <pc:docMk/>
            <pc:sldMk cId="1556713087" sldId="343"/>
            <ac:spMk id="38" creationId="{AAF4B40D-237F-4A73-80FA-10B7C45FA8AA}"/>
          </ac:spMkLst>
        </pc:spChg>
        <pc:spChg chg="mod">
          <ac:chgData name="Kim Jae Yun" userId="0ceaca738552c257" providerId="LiveId" clId="{0408570D-5D71-46AA-A160-914C66F4E13B}" dt="2021-04-18T03:15:32.420" v="1478" actId="207"/>
          <ac:spMkLst>
            <pc:docMk/>
            <pc:sldMk cId="1556713087" sldId="343"/>
            <ac:spMk id="93" creationId="{D678C644-5A0D-4EF3-A5D8-EA50F468FFC4}"/>
          </ac:spMkLst>
        </pc:spChg>
        <pc:spChg chg="mod">
          <ac:chgData name="Kim Jae Yun" userId="0ceaca738552c257" providerId="LiveId" clId="{0408570D-5D71-46AA-A160-914C66F4E13B}" dt="2021-04-18T03:15:28.260" v="1477" actId="207"/>
          <ac:spMkLst>
            <pc:docMk/>
            <pc:sldMk cId="1556713087" sldId="343"/>
            <ac:spMk id="98" creationId="{1F8101D1-83AF-45C3-8B9E-6BB5469FF021}"/>
          </ac:spMkLst>
        </pc:spChg>
        <pc:grpChg chg="mod">
          <ac:chgData name="Kim Jae Yun" userId="0ceaca738552c257" providerId="LiveId" clId="{0408570D-5D71-46AA-A160-914C66F4E13B}" dt="2021-04-18T03:15:05.071" v="1474" actId="1035"/>
          <ac:grpSpMkLst>
            <pc:docMk/>
            <pc:sldMk cId="1556713087" sldId="343"/>
            <ac:grpSpMk id="6" creationId="{F7A8C684-835C-4EB2-9493-A15B313AAE15}"/>
          </ac:grpSpMkLst>
        </pc:grpChg>
      </pc:sldChg>
      <pc:sldChg chg="addSp delSp modSp mod">
        <pc:chgData name="Kim Jae Yun" userId="0ceaca738552c257" providerId="LiveId" clId="{0408570D-5D71-46AA-A160-914C66F4E13B}" dt="2021-04-18T05:06:52.195" v="2722"/>
        <pc:sldMkLst>
          <pc:docMk/>
          <pc:sldMk cId="3717568115" sldId="344"/>
        </pc:sldMkLst>
        <pc:spChg chg="mod">
          <ac:chgData name="Kim Jae Yun" userId="0ceaca738552c257" providerId="LiveId" clId="{0408570D-5D71-46AA-A160-914C66F4E13B}" dt="2021-04-18T04:34:43.646" v="2200" actId="20577"/>
          <ac:spMkLst>
            <pc:docMk/>
            <pc:sldMk cId="3717568115" sldId="344"/>
            <ac:spMk id="3" creationId="{D38B0EBF-AA3D-4E26-A3C2-EA3738FDB37D}"/>
          </ac:spMkLst>
        </pc:spChg>
        <pc:spChg chg="mod">
          <ac:chgData name="Kim Jae Yun" userId="0ceaca738552c257" providerId="LiveId" clId="{0408570D-5D71-46AA-A160-914C66F4E13B}" dt="2021-04-18T05:06:52.195" v="2722"/>
          <ac:spMkLst>
            <pc:docMk/>
            <pc:sldMk cId="3717568115" sldId="344"/>
            <ac:spMk id="5" creationId="{B13641C8-626A-40B2-AA14-C98F1917F127}"/>
          </ac:spMkLst>
        </pc:spChg>
        <pc:spChg chg="add del mod">
          <ac:chgData name="Kim Jae Yun" userId="0ceaca738552c257" providerId="LiveId" clId="{0408570D-5D71-46AA-A160-914C66F4E13B}" dt="2021-04-18T04:37:27.218" v="2253" actId="478"/>
          <ac:spMkLst>
            <pc:docMk/>
            <pc:sldMk cId="3717568115" sldId="344"/>
            <ac:spMk id="6" creationId="{56B5B91F-2640-422A-AB7B-659035BE80D2}"/>
          </ac:spMkLst>
        </pc:spChg>
        <pc:picChg chg="del">
          <ac:chgData name="Kim Jae Yun" userId="0ceaca738552c257" providerId="LiveId" clId="{0408570D-5D71-46AA-A160-914C66F4E13B}" dt="2021-04-18T04:30:17.925" v="2184" actId="478"/>
          <ac:picMkLst>
            <pc:docMk/>
            <pc:sldMk cId="3717568115" sldId="344"/>
            <ac:picMk id="7" creationId="{94AE80DE-4C19-4123-BB57-9A089CA1EB19}"/>
          </ac:picMkLst>
        </pc:picChg>
        <pc:picChg chg="add mod">
          <ac:chgData name="Kim Jae Yun" userId="0ceaca738552c257" providerId="LiveId" clId="{0408570D-5D71-46AA-A160-914C66F4E13B}" dt="2021-04-18T04:37:21.210" v="2251" actId="1076"/>
          <ac:picMkLst>
            <pc:docMk/>
            <pc:sldMk cId="3717568115" sldId="344"/>
            <ac:picMk id="8" creationId="{6A139740-A295-4543-AA54-4C44E9F184E4}"/>
          </ac:picMkLst>
        </pc:picChg>
        <pc:picChg chg="add del mod">
          <ac:chgData name="Kim Jae Yun" userId="0ceaca738552c257" providerId="LiveId" clId="{0408570D-5D71-46AA-A160-914C66F4E13B}" dt="2021-04-18T04:35:03.244" v="2205" actId="478"/>
          <ac:picMkLst>
            <pc:docMk/>
            <pc:sldMk cId="3717568115" sldId="344"/>
            <ac:picMk id="9" creationId="{55A1D4A2-66DA-4002-8B35-6B555C3655AD}"/>
          </ac:picMkLst>
        </pc:picChg>
      </pc:sldChg>
      <pc:sldChg chg="del">
        <pc:chgData name="Kim Jae Yun" userId="0ceaca738552c257" providerId="LiveId" clId="{0408570D-5D71-46AA-A160-914C66F4E13B}" dt="2021-04-18T03:35:10.892" v="1482" actId="47"/>
        <pc:sldMkLst>
          <pc:docMk/>
          <pc:sldMk cId="1948717737" sldId="345"/>
        </pc:sldMkLst>
      </pc:sldChg>
      <pc:sldChg chg="del">
        <pc:chgData name="Kim Jae Yun" userId="0ceaca738552c257" providerId="LiveId" clId="{0408570D-5D71-46AA-A160-914C66F4E13B}" dt="2021-04-17T16:36:01.886" v="7" actId="47"/>
        <pc:sldMkLst>
          <pc:docMk/>
          <pc:sldMk cId="2192782548" sldId="346"/>
        </pc:sldMkLst>
      </pc:sldChg>
      <pc:sldChg chg="del">
        <pc:chgData name="Kim Jae Yun" userId="0ceaca738552c257" providerId="LiveId" clId="{0408570D-5D71-46AA-A160-914C66F4E13B}" dt="2021-04-18T03:34:41.495" v="1480" actId="47"/>
        <pc:sldMkLst>
          <pc:docMk/>
          <pc:sldMk cId="2497494420" sldId="347"/>
        </pc:sldMkLst>
      </pc:sldChg>
      <pc:sldChg chg="del">
        <pc:chgData name="Kim Jae Yun" userId="0ceaca738552c257" providerId="LiveId" clId="{0408570D-5D71-46AA-A160-914C66F4E13B}" dt="2021-04-18T03:34:46.528" v="1481" actId="47"/>
        <pc:sldMkLst>
          <pc:docMk/>
          <pc:sldMk cId="2963979963" sldId="348"/>
        </pc:sldMkLst>
      </pc:sldChg>
      <pc:sldChg chg="modSp add del mod">
        <pc:chgData name="Kim Jae Yun" userId="0ceaca738552c257" providerId="LiveId" clId="{0408570D-5D71-46AA-A160-914C66F4E13B}" dt="2021-04-18T05:06:54.155" v="2723"/>
        <pc:sldMkLst>
          <pc:docMk/>
          <pc:sldMk cId="4240435280" sldId="349"/>
        </pc:sldMkLst>
        <pc:spChg chg="mod">
          <ac:chgData name="Kim Jae Yun" userId="0ceaca738552c257" providerId="LiveId" clId="{0408570D-5D71-46AA-A160-914C66F4E13B}" dt="2021-04-18T05:06:54.155" v="2723"/>
          <ac:spMkLst>
            <pc:docMk/>
            <pc:sldMk cId="4240435280" sldId="349"/>
            <ac:spMk id="5" creationId="{684F3FB8-37A4-194E-BD36-34BD0102F174}"/>
          </ac:spMkLst>
        </pc:spChg>
        <pc:picChg chg="mod">
          <ac:chgData name="Kim Jae Yun" userId="0ceaca738552c257" providerId="LiveId" clId="{0408570D-5D71-46AA-A160-914C66F4E13B}" dt="2021-04-18T04:37:33.183" v="2255" actId="1076"/>
          <ac:picMkLst>
            <pc:docMk/>
            <pc:sldMk cId="4240435280" sldId="349"/>
            <ac:picMk id="7" creationId="{4139C121-35AF-E746-95BC-A2641BB1823B}"/>
          </ac:picMkLst>
        </pc:picChg>
      </pc:sldChg>
      <pc:sldChg chg="addSp modSp mod">
        <pc:chgData name="Kim Jae Yun" userId="0ceaca738552c257" providerId="LiveId" clId="{0408570D-5D71-46AA-A160-914C66F4E13B}" dt="2021-04-18T04:45:42.722" v="2402" actId="20577"/>
        <pc:sldMkLst>
          <pc:docMk/>
          <pc:sldMk cId="2700521772" sldId="350"/>
        </pc:sldMkLst>
        <pc:spChg chg="mod">
          <ac:chgData name="Kim Jae Yun" userId="0ceaca738552c257" providerId="LiveId" clId="{0408570D-5D71-46AA-A160-914C66F4E13B}" dt="2021-04-18T04:45:42.722" v="2402" actId="20577"/>
          <ac:spMkLst>
            <pc:docMk/>
            <pc:sldMk cId="2700521772" sldId="350"/>
            <ac:spMk id="3" creationId="{9748558B-5F1B-0942-86E5-D2FF8AFD4230}"/>
          </ac:spMkLst>
        </pc:spChg>
        <pc:spChg chg="add mod">
          <ac:chgData name="Kim Jae Yun" userId="0ceaca738552c257" providerId="LiveId" clId="{0408570D-5D71-46AA-A160-914C66F4E13B}" dt="2021-04-18T04:43:47.820" v="2401" actId="1076"/>
          <ac:spMkLst>
            <pc:docMk/>
            <pc:sldMk cId="2700521772" sldId="350"/>
            <ac:spMk id="6" creationId="{A5F256C0-BB9D-476F-BE41-B85C5A147A5D}"/>
          </ac:spMkLst>
        </pc:spChg>
        <pc:spChg chg="add mod">
          <ac:chgData name="Kim Jae Yun" userId="0ceaca738552c257" providerId="LiveId" clId="{0408570D-5D71-46AA-A160-914C66F4E13B}" dt="2021-04-18T04:43:47.820" v="2401" actId="1076"/>
          <ac:spMkLst>
            <pc:docMk/>
            <pc:sldMk cId="2700521772" sldId="350"/>
            <ac:spMk id="7" creationId="{B7A5C3DA-7516-41BE-B902-E9DE1C3B3874}"/>
          </ac:spMkLst>
        </pc:spChg>
        <pc:spChg chg="add mod">
          <ac:chgData name="Kim Jae Yun" userId="0ceaca738552c257" providerId="LiveId" clId="{0408570D-5D71-46AA-A160-914C66F4E13B}" dt="2021-04-18T04:43:47.820" v="2401" actId="1076"/>
          <ac:spMkLst>
            <pc:docMk/>
            <pc:sldMk cId="2700521772" sldId="350"/>
            <ac:spMk id="9" creationId="{1939458E-9312-4D00-874B-F8924D49738A}"/>
          </ac:spMkLst>
        </pc:spChg>
        <pc:spChg chg="add mod">
          <ac:chgData name="Kim Jae Yun" userId="0ceaca738552c257" providerId="LiveId" clId="{0408570D-5D71-46AA-A160-914C66F4E13B}" dt="2021-04-18T04:43:47.820" v="2401" actId="1076"/>
          <ac:spMkLst>
            <pc:docMk/>
            <pc:sldMk cId="2700521772" sldId="350"/>
            <ac:spMk id="12" creationId="{3E0DF0F4-C135-470A-A7B8-29659C89567B}"/>
          </ac:spMkLst>
        </pc:spChg>
        <pc:spChg chg="add mod">
          <ac:chgData name="Kim Jae Yun" userId="0ceaca738552c257" providerId="LiveId" clId="{0408570D-5D71-46AA-A160-914C66F4E13B}" dt="2021-04-18T04:43:47.820" v="2401" actId="1076"/>
          <ac:spMkLst>
            <pc:docMk/>
            <pc:sldMk cId="2700521772" sldId="350"/>
            <ac:spMk id="14" creationId="{F5C808A8-EF09-412B-916C-EFF956516447}"/>
          </ac:spMkLst>
        </pc:spChg>
        <pc:spChg chg="add mod">
          <ac:chgData name="Kim Jae Yun" userId="0ceaca738552c257" providerId="LiveId" clId="{0408570D-5D71-46AA-A160-914C66F4E13B}" dt="2021-04-18T04:43:47.820" v="2401" actId="1076"/>
          <ac:spMkLst>
            <pc:docMk/>
            <pc:sldMk cId="2700521772" sldId="350"/>
            <ac:spMk id="16" creationId="{5186F0ED-5008-490F-98B6-A8CD479460FE}"/>
          </ac:spMkLst>
        </pc:spChg>
        <pc:spChg chg="add mod">
          <ac:chgData name="Kim Jae Yun" userId="0ceaca738552c257" providerId="LiveId" clId="{0408570D-5D71-46AA-A160-914C66F4E13B}" dt="2021-04-18T04:43:47.820" v="2401" actId="1076"/>
          <ac:spMkLst>
            <pc:docMk/>
            <pc:sldMk cId="2700521772" sldId="350"/>
            <ac:spMk id="18" creationId="{B1BEF07C-3727-482E-894E-89A9FCAC5AD6}"/>
          </ac:spMkLst>
        </pc:spChg>
        <pc:spChg chg="add mod">
          <ac:chgData name="Kim Jae Yun" userId="0ceaca738552c257" providerId="LiveId" clId="{0408570D-5D71-46AA-A160-914C66F4E13B}" dt="2021-04-18T04:43:47.820" v="2401" actId="1076"/>
          <ac:spMkLst>
            <pc:docMk/>
            <pc:sldMk cId="2700521772" sldId="350"/>
            <ac:spMk id="20" creationId="{2BB0EF5A-E91B-4C0C-84C4-9506785C043E}"/>
          </ac:spMkLst>
        </pc:spChg>
        <pc:spChg chg="add mod">
          <ac:chgData name="Kim Jae Yun" userId="0ceaca738552c257" providerId="LiveId" clId="{0408570D-5D71-46AA-A160-914C66F4E13B}" dt="2021-04-18T04:43:47.820" v="2401" actId="1076"/>
          <ac:spMkLst>
            <pc:docMk/>
            <pc:sldMk cId="2700521772" sldId="350"/>
            <ac:spMk id="22" creationId="{7D0715C9-5820-4E34-A7F9-CB0A1DC01968}"/>
          </ac:spMkLst>
        </pc:spChg>
        <pc:spChg chg="add mod">
          <ac:chgData name="Kim Jae Yun" userId="0ceaca738552c257" providerId="LiveId" clId="{0408570D-5D71-46AA-A160-914C66F4E13B}" dt="2021-04-18T04:43:47.820" v="2401" actId="1076"/>
          <ac:spMkLst>
            <pc:docMk/>
            <pc:sldMk cId="2700521772" sldId="350"/>
            <ac:spMk id="24" creationId="{EDA2FF73-124C-40EB-A0D0-20A33BD8F135}"/>
          </ac:spMkLst>
        </pc:spChg>
        <pc:spChg chg="add mod">
          <ac:chgData name="Kim Jae Yun" userId="0ceaca738552c257" providerId="LiveId" clId="{0408570D-5D71-46AA-A160-914C66F4E13B}" dt="2021-04-18T04:43:47.820" v="2401" actId="1076"/>
          <ac:spMkLst>
            <pc:docMk/>
            <pc:sldMk cId="2700521772" sldId="350"/>
            <ac:spMk id="26" creationId="{064F89B7-5B39-4829-947A-9AF6853878B2}"/>
          </ac:spMkLst>
        </pc:spChg>
        <pc:spChg chg="add mod">
          <ac:chgData name="Kim Jae Yun" userId="0ceaca738552c257" providerId="LiveId" clId="{0408570D-5D71-46AA-A160-914C66F4E13B}" dt="2021-04-18T04:43:47.820" v="2401" actId="1076"/>
          <ac:spMkLst>
            <pc:docMk/>
            <pc:sldMk cId="2700521772" sldId="350"/>
            <ac:spMk id="28" creationId="{0286E8DB-E1B6-4AAE-BC8F-7084F4E3FDF1}"/>
          </ac:spMkLst>
        </pc:spChg>
        <pc:spChg chg="add mod">
          <ac:chgData name="Kim Jae Yun" userId="0ceaca738552c257" providerId="LiveId" clId="{0408570D-5D71-46AA-A160-914C66F4E13B}" dt="2021-04-18T04:43:47.820" v="2401" actId="1076"/>
          <ac:spMkLst>
            <pc:docMk/>
            <pc:sldMk cId="2700521772" sldId="350"/>
            <ac:spMk id="30" creationId="{300EFF0A-EAF8-4CC0-9050-88404A7522A1}"/>
          </ac:spMkLst>
        </pc:spChg>
        <pc:spChg chg="add mod">
          <ac:chgData name="Kim Jae Yun" userId="0ceaca738552c257" providerId="LiveId" clId="{0408570D-5D71-46AA-A160-914C66F4E13B}" dt="2021-04-18T04:43:47.820" v="2401" actId="1076"/>
          <ac:spMkLst>
            <pc:docMk/>
            <pc:sldMk cId="2700521772" sldId="350"/>
            <ac:spMk id="31" creationId="{68E94D10-55C9-4A1C-AE3A-9D5548E7C87A}"/>
          </ac:spMkLst>
        </pc:spChg>
        <pc:spChg chg="add mod">
          <ac:chgData name="Kim Jae Yun" userId="0ceaca738552c257" providerId="LiveId" clId="{0408570D-5D71-46AA-A160-914C66F4E13B}" dt="2021-04-18T04:43:47.820" v="2401" actId="1076"/>
          <ac:spMkLst>
            <pc:docMk/>
            <pc:sldMk cId="2700521772" sldId="350"/>
            <ac:spMk id="33" creationId="{785AC5EA-4801-4149-96F1-0EB6BE5454EF}"/>
          </ac:spMkLst>
        </pc:spChg>
        <pc:spChg chg="add mod">
          <ac:chgData name="Kim Jae Yun" userId="0ceaca738552c257" providerId="LiveId" clId="{0408570D-5D71-46AA-A160-914C66F4E13B}" dt="2021-04-18T04:43:47.820" v="2401" actId="1076"/>
          <ac:spMkLst>
            <pc:docMk/>
            <pc:sldMk cId="2700521772" sldId="350"/>
            <ac:spMk id="34" creationId="{F832A585-8D8C-4ED7-B5E8-09400C1D007E}"/>
          </ac:spMkLst>
        </pc:spChg>
        <pc:spChg chg="add mod">
          <ac:chgData name="Kim Jae Yun" userId="0ceaca738552c257" providerId="LiveId" clId="{0408570D-5D71-46AA-A160-914C66F4E13B}" dt="2021-04-18T04:43:47.820" v="2401" actId="1076"/>
          <ac:spMkLst>
            <pc:docMk/>
            <pc:sldMk cId="2700521772" sldId="350"/>
            <ac:spMk id="35" creationId="{90425D25-5A37-4745-B092-5926E850D739}"/>
          </ac:spMkLst>
        </pc:spChg>
        <pc:spChg chg="add mod">
          <ac:chgData name="Kim Jae Yun" userId="0ceaca738552c257" providerId="LiveId" clId="{0408570D-5D71-46AA-A160-914C66F4E13B}" dt="2021-04-18T04:43:47.820" v="2401" actId="1076"/>
          <ac:spMkLst>
            <pc:docMk/>
            <pc:sldMk cId="2700521772" sldId="350"/>
            <ac:spMk id="36" creationId="{364D34CB-5557-40B3-9334-8795DD5CFE06}"/>
          </ac:spMkLst>
        </pc:spChg>
        <pc:spChg chg="add mod">
          <ac:chgData name="Kim Jae Yun" userId="0ceaca738552c257" providerId="LiveId" clId="{0408570D-5D71-46AA-A160-914C66F4E13B}" dt="2021-04-18T04:43:47.820" v="2401" actId="1076"/>
          <ac:spMkLst>
            <pc:docMk/>
            <pc:sldMk cId="2700521772" sldId="350"/>
            <ac:spMk id="37" creationId="{63FAF12A-73C2-49E0-BB6E-6AD89E8C5133}"/>
          </ac:spMkLst>
        </pc:spChg>
        <pc:spChg chg="add mod">
          <ac:chgData name="Kim Jae Yun" userId="0ceaca738552c257" providerId="LiveId" clId="{0408570D-5D71-46AA-A160-914C66F4E13B}" dt="2021-04-18T04:43:47.820" v="2401" actId="1076"/>
          <ac:spMkLst>
            <pc:docMk/>
            <pc:sldMk cId="2700521772" sldId="350"/>
            <ac:spMk id="38" creationId="{0ADC1D90-462A-4A8C-AB6F-C433A12730BB}"/>
          </ac:spMkLst>
        </pc:spChg>
        <pc:spChg chg="add mod">
          <ac:chgData name="Kim Jae Yun" userId="0ceaca738552c257" providerId="LiveId" clId="{0408570D-5D71-46AA-A160-914C66F4E13B}" dt="2021-04-18T04:43:47.820" v="2401" actId="1076"/>
          <ac:spMkLst>
            <pc:docMk/>
            <pc:sldMk cId="2700521772" sldId="350"/>
            <ac:spMk id="39" creationId="{E186BFC8-3507-4C9D-B710-FCBEEA09170C}"/>
          </ac:spMkLst>
        </pc:spChg>
        <pc:spChg chg="add mod">
          <ac:chgData name="Kim Jae Yun" userId="0ceaca738552c257" providerId="LiveId" clId="{0408570D-5D71-46AA-A160-914C66F4E13B}" dt="2021-04-18T04:43:47.820" v="2401" actId="1076"/>
          <ac:spMkLst>
            <pc:docMk/>
            <pc:sldMk cId="2700521772" sldId="350"/>
            <ac:spMk id="40" creationId="{749EE500-7904-4BC5-9F80-52478B31BB7E}"/>
          </ac:spMkLst>
        </pc:spChg>
        <pc:spChg chg="add mod">
          <ac:chgData name="Kim Jae Yun" userId="0ceaca738552c257" providerId="LiveId" clId="{0408570D-5D71-46AA-A160-914C66F4E13B}" dt="2021-04-18T04:43:47.820" v="2401" actId="1076"/>
          <ac:spMkLst>
            <pc:docMk/>
            <pc:sldMk cId="2700521772" sldId="350"/>
            <ac:spMk id="41" creationId="{06A7B451-E112-4A26-8D60-852892762CC0}"/>
          </ac:spMkLst>
        </pc:spChg>
        <pc:spChg chg="add mod">
          <ac:chgData name="Kim Jae Yun" userId="0ceaca738552c257" providerId="LiveId" clId="{0408570D-5D71-46AA-A160-914C66F4E13B}" dt="2021-04-18T04:43:47.820" v="2401" actId="1076"/>
          <ac:spMkLst>
            <pc:docMk/>
            <pc:sldMk cId="2700521772" sldId="350"/>
            <ac:spMk id="42" creationId="{BF8DEFEA-660B-4001-BA68-7FAE649127FB}"/>
          </ac:spMkLst>
        </pc:spChg>
        <pc:spChg chg="add mod">
          <ac:chgData name="Kim Jae Yun" userId="0ceaca738552c257" providerId="LiveId" clId="{0408570D-5D71-46AA-A160-914C66F4E13B}" dt="2021-04-18T04:43:47.820" v="2401" actId="1076"/>
          <ac:spMkLst>
            <pc:docMk/>
            <pc:sldMk cId="2700521772" sldId="350"/>
            <ac:spMk id="43" creationId="{2A341156-1BF6-4BD8-A2D5-47CAD5D8396D}"/>
          </ac:spMkLst>
        </pc:spChg>
        <pc:spChg chg="add mod">
          <ac:chgData name="Kim Jae Yun" userId="0ceaca738552c257" providerId="LiveId" clId="{0408570D-5D71-46AA-A160-914C66F4E13B}" dt="2021-04-18T04:43:47.820" v="2401" actId="1076"/>
          <ac:spMkLst>
            <pc:docMk/>
            <pc:sldMk cId="2700521772" sldId="350"/>
            <ac:spMk id="44" creationId="{AB9AA6E9-F437-4B9F-ABDA-780268C986CD}"/>
          </ac:spMkLst>
        </pc:spChg>
        <pc:spChg chg="add mod">
          <ac:chgData name="Kim Jae Yun" userId="0ceaca738552c257" providerId="LiveId" clId="{0408570D-5D71-46AA-A160-914C66F4E13B}" dt="2021-04-18T04:43:47.820" v="2401" actId="1076"/>
          <ac:spMkLst>
            <pc:docMk/>
            <pc:sldMk cId="2700521772" sldId="350"/>
            <ac:spMk id="45" creationId="{10C6904D-344D-489E-8251-6BBB0213116B}"/>
          </ac:spMkLst>
        </pc:spChg>
        <pc:spChg chg="add mod">
          <ac:chgData name="Kim Jae Yun" userId="0ceaca738552c257" providerId="LiveId" clId="{0408570D-5D71-46AA-A160-914C66F4E13B}" dt="2021-04-18T04:43:47.820" v="2401" actId="1076"/>
          <ac:spMkLst>
            <pc:docMk/>
            <pc:sldMk cId="2700521772" sldId="350"/>
            <ac:spMk id="46" creationId="{B1500E76-153A-4B42-9043-1374BD2430AC}"/>
          </ac:spMkLst>
        </pc:spChg>
        <pc:spChg chg="add mod">
          <ac:chgData name="Kim Jae Yun" userId="0ceaca738552c257" providerId="LiveId" clId="{0408570D-5D71-46AA-A160-914C66F4E13B}" dt="2021-04-18T04:43:47.820" v="2401" actId="1076"/>
          <ac:spMkLst>
            <pc:docMk/>
            <pc:sldMk cId="2700521772" sldId="350"/>
            <ac:spMk id="47" creationId="{97D6D084-932F-42F2-B46E-5D4F7F5A3AA7}"/>
          </ac:spMkLst>
        </pc:spChg>
        <pc:spChg chg="add mod ord">
          <ac:chgData name="Kim Jae Yun" userId="0ceaca738552c257" providerId="LiveId" clId="{0408570D-5D71-46AA-A160-914C66F4E13B}" dt="2021-04-18T04:43:47.820" v="2401" actId="1076"/>
          <ac:spMkLst>
            <pc:docMk/>
            <pc:sldMk cId="2700521772" sldId="350"/>
            <ac:spMk id="48" creationId="{E7073AA0-06A9-4E83-8F1E-CB74FAD5E5BB}"/>
          </ac:spMkLst>
        </pc:spChg>
        <pc:spChg chg="add mod">
          <ac:chgData name="Kim Jae Yun" userId="0ceaca738552c257" providerId="LiveId" clId="{0408570D-5D71-46AA-A160-914C66F4E13B}" dt="2021-04-18T04:43:47.820" v="2401" actId="1076"/>
          <ac:spMkLst>
            <pc:docMk/>
            <pc:sldMk cId="2700521772" sldId="350"/>
            <ac:spMk id="49" creationId="{FE6741E0-5064-43BB-9B91-7214A3BBE0F2}"/>
          </ac:spMkLst>
        </pc:spChg>
        <pc:spChg chg="add mod">
          <ac:chgData name="Kim Jae Yun" userId="0ceaca738552c257" providerId="LiveId" clId="{0408570D-5D71-46AA-A160-914C66F4E13B}" dt="2021-04-18T04:43:47.820" v="2401" actId="1076"/>
          <ac:spMkLst>
            <pc:docMk/>
            <pc:sldMk cId="2700521772" sldId="350"/>
            <ac:spMk id="55" creationId="{9EFB4FEC-53AE-4B0A-B977-972552C0942A}"/>
          </ac:spMkLst>
        </pc:spChg>
        <pc:spChg chg="add mod">
          <ac:chgData name="Kim Jae Yun" userId="0ceaca738552c257" providerId="LiveId" clId="{0408570D-5D71-46AA-A160-914C66F4E13B}" dt="2021-04-18T04:43:47.820" v="2401" actId="1076"/>
          <ac:spMkLst>
            <pc:docMk/>
            <pc:sldMk cId="2700521772" sldId="350"/>
            <ac:spMk id="56" creationId="{FEF6179C-1D50-4E8D-8D3B-80560386574C}"/>
          </ac:spMkLst>
        </pc:spChg>
        <pc:spChg chg="add mod">
          <ac:chgData name="Kim Jae Yun" userId="0ceaca738552c257" providerId="LiveId" clId="{0408570D-5D71-46AA-A160-914C66F4E13B}" dt="2021-04-18T04:43:47.820" v="2401" actId="1076"/>
          <ac:spMkLst>
            <pc:docMk/>
            <pc:sldMk cId="2700521772" sldId="350"/>
            <ac:spMk id="57" creationId="{5CEF346C-70D1-4B33-9E5D-245C18628B27}"/>
          </ac:spMkLst>
        </pc:spChg>
        <pc:spChg chg="add mod">
          <ac:chgData name="Kim Jae Yun" userId="0ceaca738552c257" providerId="LiveId" clId="{0408570D-5D71-46AA-A160-914C66F4E13B}" dt="2021-04-18T04:43:47.820" v="2401" actId="1076"/>
          <ac:spMkLst>
            <pc:docMk/>
            <pc:sldMk cId="2700521772" sldId="350"/>
            <ac:spMk id="58" creationId="{278F4718-3DC9-4029-9FB5-962F5AA53EEF}"/>
          </ac:spMkLst>
        </pc:spChg>
        <pc:spChg chg="add mod">
          <ac:chgData name="Kim Jae Yun" userId="0ceaca738552c257" providerId="LiveId" clId="{0408570D-5D71-46AA-A160-914C66F4E13B}" dt="2021-04-18T04:43:47.820" v="2401" actId="1076"/>
          <ac:spMkLst>
            <pc:docMk/>
            <pc:sldMk cId="2700521772" sldId="350"/>
            <ac:spMk id="59" creationId="{E33F5556-43A7-4CE8-A02E-1218C7FDFA69}"/>
          </ac:spMkLst>
        </pc:spChg>
        <pc:spChg chg="add mod">
          <ac:chgData name="Kim Jae Yun" userId="0ceaca738552c257" providerId="LiveId" clId="{0408570D-5D71-46AA-A160-914C66F4E13B}" dt="2021-04-18T04:43:47.820" v="2401" actId="1076"/>
          <ac:spMkLst>
            <pc:docMk/>
            <pc:sldMk cId="2700521772" sldId="350"/>
            <ac:spMk id="60" creationId="{63FEE855-9491-447C-B888-020D53133BDD}"/>
          </ac:spMkLst>
        </pc:spChg>
        <pc:spChg chg="add mod">
          <ac:chgData name="Kim Jae Yun" userId="0ceaca738552c257" providerId="LiveId" clId="{0408570D-5D71-46AA-A160-914C66F4E13B}" dt="2021-04-18T04:43:47.820" v="2401" actId="1076"/>
          <ac:spMkLst>
            <pc:docMk/>
            <pc:sldMk cId="2700521772" sldId="350"/>
            <ac:spMk id="61" creationId="{962B4C30-68DB-4BFC-88A7-8F9836B05F33}"/>
          </ac:spMkLst>
        </pc:spChg>
        <pc:cxnChg chg="add mod">
          <ac:chgData name="Kim Jae Yun" userId="0ceaca738552c257" providerId="LiveId" clId="{0408570D-5D71-46AA-A160-914C66F4E13B}" dt="2021-04-18T04:43:47.820" v="2401" actId="1076"/>
          <ac:cxnSpMkLst>
            <pc:docMk/>
            <pc:sldMk cId="2700521772" sldId="350"/>
            <ac:cxnSpMk id="8" creationId="{A9BE9ABE-3CD3-488D-BAC2-7A3F800967EC}"/>
          </ac:cxnSpMkLst>
        </pc:cxnChg>
        <pc:cxnChg chg="add mod">
          <ac:chgData name="Kim Jae Yun" userId="0ceaca738552c257" providerId="LiveId" clId="{0408570D-5D71-46AA-A160-914C66F4E13B}" dt="2021-04-18T04:43:47.820" v="2401" actId="1076"/>
          <ac:cxnSpMkLst>
            <pc:docMk/>
            <pc:sldMk cId="2700521772" sldId="350"/>
            <ac:cxnSpMk id="10" creationId="{684E946B-AADC-47B5-825B-5532EA20CDB5}"/>
          </ac:cxnSpMkLst>
        </pc:cxnChg>
        <pc:cxnChg chg="add mod">
          <ac:chgData name="Kim Jae Yun" userId="0ceaca738552c257" providerId="LiveId" clId="{0408570D-5D71-46AA-A160-914C66F4E13B}" dt="2021-04-18T04:43:47.820" v="2401" actId="1076"/>
          <ac:cxnSpMkLst>
            <pc:docMk/>
            <pc:sldMk cId="2700521772" sldId="350"/>
            <ac:cxnSpMk id="11" creationId="{22BE2F2F-A637-4E65-9698-5F56B7CE57EF}"/>
          </ac:cxnSpMkLst>
        </pc:cxnChg>
        <pc:cxnChg chg="add mod">
          <ac:chgData name="Kim Jae Yun" userId="0ceaca738552c257" providerId="LiveId" clId="{0408570D-5D71-46AA-A160-914C66F4E13B}" dt="2021-04-18T04:43:47.820" v="2401" actId="1076"/>
          <ac:cxnSpMkLst>
            <pc:docMk/>
            <pc:sldMk cId="2700521772" sldId="350"/>
            <ac:cxnSpMk id="13" creationId="{D7F290EE-7D4A-4991-8300-AF2C7AB5CA4A}"/>
          </ac:cxnSpMkLst>
        </pc:cxnChg>
        <pc:cxnChg chg="add mod">
          <ac:chgData name="Kim Jae Yun" userId="0ceaca738552c257" providerId="LiveId" clId="{0408570D-5D71-46AA-A160-914C66F4E13B}" dt="2021-04-18T04:43:47.820" v="2401" actId="1076"/>
          <ac:cxnSpMkLst>
            <pc:docMk/>
            <pc:sldMk cId="2700521772" sldId="350"/>
            <ac:cxnSpMk id="15" creationId="{18F0CAC0-11A5-4C9C-83D6-F18FC6BE1EFD}"/>
          </ac:cxnSpMkLst>
        </pc:cxnChg>
        <pc:cxnChg chg="add mod">
          <ac:chgData name="Kim Jae Yun" userId="0ceaca738552c257" providerId="LiveId" clId="{0408570D-5D71-46AA-A160-914C66F4E13B}" dt="2021-04-18T04:43:47.820" v="2401" actId="1076"/>
          <ac:cxnSpMkLst>
            <pc:docMk/>
            <pc:sldMk cId="2700521772" sldId="350"/>
            <ac:cxnSpMk id="17" creationId="{FF7BAC58-EF3A-421A-89FA-6E52DE89B7C1}"/>
          </ac:cxnSpMkLst>
        </pc:cxnChg>
        <pc:cxnChg chg="add mod">
          <ac:chgData name="Kim Jae Yun" userId="0ceaca738552c257" providerId="LiveId" clId="{0408570D-5D71-46AA-A160-914C66F4E13B}" dt="2021-04-18T04:43:47.820" v="2401" actId="1076"/>
          <ac:cxnSpMkLst>
            <pc:docMk/>
            <pc:sldMk cId="2700521772" sldId="350"/>
            <ac:cxnSpMk id="19" creationId="{F5D49CFE-129E-4EB1-92DB-2B5B9E824ACF}"/>
          </ac:cxnSpMkLst>
        </pc:cxnChg>
        <pc:cxnChg chg="add mod">
          <ac:chgData name="Kim Jae Yun" userId="0ceaca738552c257" providerId="LiveId" clId="{0408570D-5D71-46AA-A160-914C66F4E13B}" dt="2021-04-18T04:43:47.820" v="2401" actId="1076"/>
          <ac:cxnSpMkLst>
            <pc:docMk/>
            <pc:sldMk cId="2700521772" sldId="350"/>
            <ac:cxnSpMk id="21" creationId="{FEA1AF68-95B1-4B39-AB6A-96BEDC7B0593}"/>
          </ac:cxnSpMkLst>
        </pc:cxnChg>
        <pc:cxnChg chg="add mod">
          <ac:chgData name="Kim Jae Yun" userId="0ceaca738552c257" providerId="LiveId" clId="{0408570D-5D71-46AA-A160-914C66F4E13B}" dt="2021-04-18T04:43:47.820" v="2401" actId="1076"/>
          <ac:cxnSpMkLst>
            <pc:docMk/>
            <pc:sldMk cId="2700521772" sldId="350"/>
            <ac:cxnSpMk id="23" creationId="{626FA476-CA65-4528-9810-1C00E1CDC82C}"/>
          </ac:cxnSpMkLst>
        </pc:cxnChg>
        <pc:cxnChg chg="add mod">
          <ac:chgData name="Kim Jae Yun" userId="0ceaca738552c257" providerId="LiveId" clId="{0408570D-5D71-46AA-A160-914C66F4E13B}" dt="2021-04-18T04:43:47.820" v="2401" actId="1076"/>
          <ac:cxnSpMkLst>
            <pc:docMk/>
            <pc:sldMk cId="2700521772" sldId="350"/>
            <ac:cxnSpMk id="25" creationId="{94CFF978-AAF0-4CFB-AF81-F8278B3D2620}"/>
          </ac:cxnSpMkLst>
        </pc:cxnChg>
        <pc:cxnChg chg="add mod">
          <ac:chgData name="Kim Jae Yun" userId="0ceaca738552c257" providerId="LiveId" clId="{0408570D-5D71-46AA-A160-914C66F4E13B}" dt="2021-04-18T04:43:47.820" v="2401" actId="1076"/>
          <ac:cxnSpMkLst>
            <pc:docMk/>
            <pc:sldMk cId="2700521772" sldId="350"/>
            <ac:cxnSpMk id="27" creationId="{D7B30EEC-83E0-464F-AF18-3846CEA1B10F}"/>
          </ac:cxnSpMkLst>
        </pc:cxnChg>
        <pc:cxnChg chg="add mod">
          <ac:chgData name="Kim Jae Yun" userId="0ceaca738552c257" providerId="LiveId" clId="{0408570D-5D71-46AA-A160-914C66F4E13B}" dt="2021-04-18T04:43:47.820" v="2401" actId="1076"/>
          <ac:cxnSpMkLst>
            <pc:docMk/>
            <pc:sldMk cId="2700521772" sldId="350"/>
            <ac:cxnSpMk id="29" creationId="{644DB299-1B86-4E4B-AF5F-E60CBD62A0EA}"/>
          </ac:cxnSpMkLst>
        </pc:cxnChg>
        <pc:cxnChg chg="add mod">
          <ac:chgData name="Kim Jae Yun" userId="0ceaca738552c257" providerId="LiveId" clId="{0408570D-5D71-46AA-A160-914C66F4E13B}" dt="2021-04-18T04:43:47.820" v="2401" actId="1076"/>
          <ac:cxnSpMkLst>
            <pc:docMk/>
            <pc:sldMk cId="2700521772" sldId="350"/>
            <ac:cxnSpMk id="32" creationId="{5DB5DC91-9557-445C-B5FC-765F0FDF1FD1}"/>
          </ac:cxnSpMkLst>
        </pc:cxnChg>
      </pc:sldChg>
      <pc:sldChg chg="delSp modSp mod">
        <pc:chgData name="Kim Jae Yun" userId="0ceaca738552c257" providerId="LiveId" clId="{0408570D-5D71-46AA-A160-914C66F4E13B}" dt="2021-04-18T04:48:56.605" v="2525" actId="20577"/>
        <pc:sldMkLst>
          <pc:docMk/>
          <pc:sldMk cId="2441981141" sldId="351"/>
        </pc:sldMkLst>
        <pc:spChg chg="mod">
          <ac:chgData name="Kim Jae Yun" userId="0ceaca738552c257" providerId="LiveId" clId="{0408570D-5D71-46AA-A160-914C66F4E13B}" dt="2021-04-18T04:48:56.605" v="2525" actId="20577"/>
          <ac:spMkLst>
            <pc:docMk/>
            <pc:sldMk cId="2441981141" sldId="351"/>
            <ac:spMk id="3" creationId="{3974B3D8-39D0-F041-8E49-B6DB5D19F05D}"/>
          </ac:spMkLst>
        </pc:spChg>
        <pc:picChg chg="del">
          <ac:chgData name="Kim Jae Yun" userId="0ceaca738552c257" providerId="LiveId" clId="{0408570D-5D71-46AA-A160-914C66F4E13B}" dt="2021-04-18T04:46:28.216" v="2424" actId="478"/>
          <ac:picMkLst>
            <pc:docMk/>
            <pc:sldMk cId="2441981141" sldId="351"/>
            <ac:picMk id="6" creationId="{7CF4B7F9-3249-D74D-A193-CDC861D0FC7B}"/>
          </ac:picMkLst>
        </pc:picChg>
      </pc:sldChg>
      <pc:sldChg chg="del">
        <pc:chgData name="Kim Jae Yun" userId="0ceaca738552c257" providerId="LiveId" clId="{0408570D-5D71-46AA-A160-914C66F4E13B}" dt="2021-04-18T04:37:47.863" v="2256" actId="47"/>
        <pc:sldMkLst>
          <pc:docMk/>
          <pc:sldMk cId="1970587769" sldId="353"/>
        </pc:sldMkLst>
      </pc:sldChg>
      <pc:sldChg chg="del">
        <pc:chgData name="Kim Jae Yun" userId="0ceaca738552c257" providerId="LiveId" clId="{0408570D-5D71-46AA-A160-914C66F4E13B}" dt="2021-04-18T04:46:19.510" v="2423" actId="47"/>
        <pc:sldMkLst>
          <pc:docMk/>
          <pc:sldMk cId="1922154646" sldId="354"/>
        </pc:sldMkLst>
      </pc:sldChg>
      <pc:sldChg chg="del">
        <pc:chgData name="Kim Jae Yun" userId="0ceaca738552c257" providerId="LiveId" clId="{0408570D-5D71-46AA-A160-914C66F4E13B}" dt="2021-04-18T04:49:08.195" v="2526" actId="47"/>
        <pc:sldMkLst>
          <pc:docMk/>
          <pc:sldMk cId="1750423761" sldId="355"/>
        </pc:sldMkLst>
      </pc:sldChg>
      <pc:sldChg chg="del">
        <pc:chgData name="Kim Jae Yun" userId="0ceaca738552c257" providerId="LiveId" clId="{0408570D-5D71-46AA-A160-914C66F4E13B}" dt="2021-04-17T16:35:36.433" v="5" actId="47"/>
        <pc:sldMkLst>
          <pc:docMk/>
          <pc:sldMk cId="2615388011" sldId="356"/>
        </pc:sldMkLst>
      </pc:sldChg>
      <pc:sldChg chg="del">
        <pc:chgData name="Kim Jae Yun" userId="0ceaca738552c257" providerId="LiveId" clId="{0408570D-5D71-46AA-A160-914C66F4E13B}" dt="2021-04-17T16:35:38.822" v="6" actId="47"/>
        <pc:sldMkLst>
          <pc:docMk/>
          <pc:sldMk cId="2203725662" sldId="358"/>
        </pc:sldMkLst>
      </pc:sldChg>
      <pc:sldChg chg="modSp mod">
        <pc:chgData name="Kim Jae Yun" userId="0ceaca738552c257" providerId="LiveId" clId="{0408570D-5D71-46AA-A160-914C66F4E13B}" dt="2021-04-18T04:38:17.270" v="2267" actId="20577"/>
        <pc:sldMkLst>
          <pc:docMk/>
          <pc:sldMk cId="448095591" sldId="359"/>
        </pc:sldMkLst>
        <pc:spChg chg="mod">
          <ac:chgData name="Kim Jae Yun" userId="0ceaca738552c257" providerId="LiveId" clId="{0408570D-5D71-46AA-A160-914C66F4E13B}" dt="2021-04-18T04:38:17.270" v="2267" actId="20577"/>
          <ac:spMkLst>
            <pc:docMk/>
            <pc:sldMk cId="448095591" sldId="359"/>
            <ac:spMk id="3" creationId="{3974B3D8-39D0-F041-8E49-B6DB5D19F05D}"/>
          </ac:spMkLst>
        </pc:spChg>
      </pc:sldChg>
      <pc:sldChg chg="del">
        <pc:chgData name="Kim Jae Yun" userId="0ceaca738552c257" providerId="LiveId" clId="{0408570D-5D71-46AA-A160-914C66F4E13B}" dt="2021-04-17T16:35:29.186" v="4" actId="47"/>
        <pc:sldMkLst>
          <pc:docMk/>
          <pc:sldMk cId="2209950821" sldId="360"/>
        </pc:sldMkLst>
      </pc:sldChg>
      <pc:sldChg chg="del">
        <pc:chgData name="Kim Jae Yun" userId="0ceaca738552c257" providerId="LiveId" clId="{0408570D-5D71-46AA-A160-914C66F4E13B}" dt="2021-04-17T16:35:28.467" v="3" actId="47"/>
        <pc:sldMkLst>
          <pc:docMk/>
          <pc:sldMk cId="3016887033" sldId="361"/>
        </pc:sldMkLst>
      </pc:sldChg>
      <pc:sldChg chg="del">
        <pc:chgData name="Kim Jae Yun" userId="0ceaca738552c257" providerId="LiveId" clId="{0408570D-5D71-46AA-A160-914C66F4E13B}" dt="2021-04-17T16:35:24.899" v="1" actId="47"/>
        <pc:sldMkLst>
          <pc:docMk/>
          <pc:sldMk cId="2681295574" sldId="362"/>
        </pc:sldMkLst>
      </pc:sldChg>
      <pc:sldChg chg="del">
        <pc:chgData name="Kim Jae Yun" userId="0ceaca738552c257" providerId="LiveId" clId="{0408570D-5D71-46AA-A160-914C66F4E13B}" dt="2021-04-17T16:35:26.580" v="2" actId="47"/>
        <pc:sldMkLst>
          <pc:docMk/>
          <pc:sldMk cId="85042667" sldId="363"/>
        </pc:sldMkLst>
      </pc:sldChg>
      <pc:sldChg chg="del">
        <pc:chgData name="Kim Jae Yun" userId="0ceaca738552c257" providerId="LiveId" clId="{0408570D-5D71-46AA-A160-914C66F4E13B}" dt="2021-04-17T16:35:20.347" v="0" actId="47"/>
        <pc:sldMkLst>
          <pc:docMk/>
          <pc:sldMk cId="2785843528" sldId="364"/>
        </pc:sldMkLst>
      </pc:sldChg>
      <pc:sldChg chg="modSp mod">
        <pc:chgData name="Kim Jae Yun" userId="0ceaca738552c257" providerId="LiveId" clId="{0408570D-5D71-46AA-A160-914C66F4E13B}" dt="2021-04-18T05:07:39.575" v="2744" actId="20577"/>
        <pc:sldMkLst>
          <pc:docMk/>
          <pc:sldMk cId="1155246198" sldId="365"/>
        </pc:sldMkLst>
        <pc:spChg chg="mod">
          <ac:chgData name="Kim Jae Yun" userId="0ceaca738552c257" providerId="LiveId" clId="{0408570D-5D71-46AA-A160-914C66F4E13B}" dt="2021-04-18T05:07:39.575" v="2744" actId="20577"/>
          <ac:spMkLst>
            <pc:docMk/>
            <pc:sldMk cId="1155246198" sldId="365"/>
            <ac:spMk id="3" creationId="{35074057-3D6C-469B-B265-107EB70803C2}"/>
          </ac:spMkLst>
        </pc:spChg>
      </pc:sldChg>
      <pc:sldChg chg="addSp delSp modSp add mod">
        <pc:chgData name="Kim Jae Yun" userId="0ceaca738552c257" providerId="LiveId" clId="{0408570D-5D71-46AA-A160-914C66F4E13B}" dt="2021-04-18T05:08:14.281" v="2748" actId="20577"/>
        <pc:sldMkLst>
          <pc:docMk/>
          <pc:sldMk cId="441159949" sldId="366"/>
        </pc:sldMkLst>
        <pc:spChg chg="add mod">
          <ac:chgData name="Kim Jae Yun" userId="0ceaca738552c257" providerId="LiveId" clId="{0408570D-5D71-46AA-A160-914C66F4E13B}" dt="2021-04-18T02:37:14.980" v="809" actId="1076"/>
          <ac:spMkLst>
            <pc:docMk/>
            <pc:sldMk cId="441159949" sldId="366"/>
            <ac:spMk id="4" creationId="{5459B871-E7C0-436F-9676-FCCF44D254D2}"/>
          </ac:spMkLst>
        </pc:spChg>
        <pc:spChg chg="del mod">
          <ac:chgData name="Kim Jae Yun" userId="0ceaca738552c257" providerId="LiveId" clId="{0408570D-5D71-46AA-A160-914C66F4E13B}" dt="2021-04-17T17:54:51.296" v="590" actId="478"/>
          <ac:spMkLst>
            <pc:docMk/>
            <pc:sldMk cId="441159949" sldId="366"/>
            <ac:spMk id="36" creationId="{5840B76E-F85B-4579-9D5F-2CDC6EEFBF1D}"/>
          </ac:spMkLst>
        </pc:spChg>
        <pc:spChg chg="del">
          <ac:chgData name="Kim Jae Yun" userId="0ceaca738552c257" providerId="LiveId" clId="{0408570D-5D71-46AA-A160-914C66F4E13B}" dt="2021-04-17T17:54:51.296" v="590" actId="478"/>
          <ac:spMkLst>
            <pc:docMk/>
            <pc:sldMk cId="441159949" sldId="366"/>
            <ac:spMk id="37" creationId="{C7F47B84-F553-43B1-9832-ED7C0FD3B869}"/>
          </ac:spMkLst>
        </pc:spChg>
        <pc:spChg chg="del">
          <ac:chgData name="Kim Jae Yun" userId="0ceaca738552c257" providerId="LiveId" clId="{0408570D-5D71-46AA-A160-914C66F4E13B}" dt="2021-04-17T17:54:51.296" v="590" actId="478"/>
          <ac:spMkLst>
            <pc:docMk/>
            <pc:sldMk cId="441159949" sldId="366"/>
            <ac:spMk id="38" creationId="{2D017DA1-DAB8-4A92-9FA6-C8BD6484DF53}"/>
          </ac:spMkLst>
        </pc:spChg>
        <pc:spChg chg="del">
          <ac:chgData name="Kim Jae Yun" userId="0ceaca738552c257" providerId="LiveId" clId="{0408570D-5D71-46AA-A160-914C66F4E13B}" dt="2021-04-17T17:54:51.296" v="590" actId="478"/>
          <ac:spMkLst>
            <pc:docMk/>
            <pc:sldMk cId="441159949" sldId="366"/>
            <ac:spMk id="39" creationId="{6567C5D2-49D6-44AB-8827-14CBA94F4F12}"/>
          </ac:spMkLst>
        </pc:spChg>
        <pc:spChg chg="del">
          <ac:chgData name="Kim Jae Yun" userId="0ceaca738552c257" providerId="LiveId" clId="{0408570D-5D71-46AA-A160-914C66F4E13B}" dt="2021-04-17T17:54:51.296" v="590" actId="478"/>
          <ac:spMkLst>
            <pc:docMk/>
            <pc:sldMk cId="441159949" sldId="366"/>
            <ac:spMk id="40" creationId="{420DA127-A5F8-4CB2-B849-91F9B405EA0A}"/>
          </ac:spMkLst>
        </pc:spChg>
        <pc:spChg chg="del">
          <ac:chgData name="Kim Jae Yun" userId="0ceaca738552c257" providerId="LiveId" clId="{0408570D-5D71-46AA-A160-914C66F4E13B}" dt="2021-04-17T17:54:51.296" v="590" actId="478"/>
          <ac:spMkLst>
            <pc:docMk/>
            <pc:sldMk cId="441159949" sldId="366"/>
            <ac:spMk id="41" creationId="{3282D55C-A52C-4103-8460-B3F4D68E6636}"/>
          </ac:spMkLst>
        </pc:spChg>
        <pc:spChg chg="del">
          <ac:chgData name="Kim Jae Yun" userId="0ceaca738552c257" providerId="LiveId" clId="{0408570D-5D71-46AA-A160-914C66F4E13B}" dt="2021-04-17T17:54:51.296" v="590" actId="478"/>
          <ac:spMkLst>
            <pc:docMk/>
            <pc:sldMk cId="441159949" sldId="366"/>
            <ac:spMk id="42" creationId="{DE5EAF0B-7D96-44D0-A25C-BC93DBC220C7}"/>
          </ac:spMkLst>
        </pc:spChg>
        <pc:spChg chg="del">
          <ac:chgData name="Kim Jae Yun" userId="0ceaca738552c257" providerId="LiveId" clId="{0408570D-5D71-46AA-A160-914C66F4E13B}" dt="2021-04-17T17:54:51.296" v="590" actId="478"/>
          <ac:spMkLst>
            <pc:docMk/>
            <pc:sldMk cId="441159949" sldId="366"/>
            <ac:spMk id="43" creationId="{D8F1E461-BC17-4D8E-B3EE-649D076A2235}"/>
          </ac:spMkLst>
        </pc:spChg>
        <pc:spChg chg="mod">
          <ac:chgData name="Kim Jae Yun" userId="0ceaca738552c257" providerId="LiveId" clId="{0408570D-5D71-46AA-A160-914C66F4E13B}" dt="2021-04-18T05:08:14.281" v="2748" actId="20577"/>
          <ac:spMkLst>
            <pc:docMk/>
            <pc:sldMk cId="441159949" sldId="366"/>
            <ac:spMk id="44" creationId="{8C0DCE95-A5D3-4FF9-B613-5DCE1C9B10F8}"/>
          </ac:spMkLst>
        </pc:spChg>
        <pc:spChg chg="add del mod">
          <ac:chgData name="Kim Jae Yun" userId="0ceaca738552c257" providerId="LiveId" clId="{0408570D-5D71-46AA-A160-914C66F4E13B}" dt="2021-04-17T17:54:51.296" v="590" actId="478"/>
          <ac:spMkLst>
            <pc:docMk/>
            <pc:sldMk cId="441159949" sldId="366"/>
            <ac:spMk id="58" creationId="{660A3AE8-EE50-4428-9965-6BB8FCBA3B36}"/>
          </ac:spMkLst>
        </pc:spChg>
        <pc:spChg chg="add mod">
          <ac:chgData name="Kim Jae Yun" userId="0ceaca738552c257" providerId="LiveId" clId="{0408570D-5D71-46AA-A160-914C66F4E13B}" dt="2021-04-17T17:54:51.526" v="591"/>
          <ac:spMkLst>
            <pc:docMk/>
            <pc:sldMk cId="441159949" sldId="366"/>
            <ac:spMk id="59" creationId="{9D8EB40B-FEAD-45B5-ADB7-D628E1D8AB09}"/>
          </ac:spMkLst>
        </pc:spChg>
        <pc:spChg chg="add mod">
          <ac:chgData name="Kim Jae Yun" userId="0ceaca738552c257" providerId="LiveId" clId="{0408570D-5D71-46AA-A160-914C66F4E13B}" dt="2021-04-18T02:38:29.588" v="825" actId="207"/>
          <ac:spMkLst>
            <pc:docMk/>
            <pc:sldMk cId="441159949" sldId="366"/>
            <ac:spMk id="60" creationId="{325C9812-71FC-4E2F-B325-049E3CB85656}"/>
          </ac:spMkLst>
        </pc:spChg>
        <pc:spChg chg="add mod">
          <ac:chgData name="Kim Jae Yun" userId="0ceaca738552c257" providerId="LiveId" clId="{0408570D-5D71-46AA-A160-914C66F4E13B}" dt="2021-04-17T17:54:51.526" v="591"/>
          <ac:spMkLst>
            <pc:docMk/>
            <pc:sldMk cId="441159949" sldId="366"/>
            <ac:spMk id="61" creationId="{ADA6DA95-41F4-42BC-8EED-F3E02DDFBD5E}"/>
          </ac:spMkLst>
        </pc:spChg>
        <pc:spChg chg="add mod">
          <ac:chgData name="Kim Jae Yun" userId="0ceaca738552c257" providerId="LiveId" clId="{0408570D-5D71-46AA-A160-914C66F4E13B}" dt="2021-04-17T17:54:51.526" v="591"/>
          <ac:spMkLst>
            <pc:docMk/>
            <pc:sldMk cId="441159949" sldId="366"/>
            <ac:spMk id="62" creationId="{75B1B517-53F5-4998-AA14-1FDF5FA919AC}"/>
          </ac:spMkLst>
        </pc:spChg>
        <pc:spChg chg="add mod">
          <ac:chgData name="Kim Jae Yun" userId="0ceaca738552c257" providerId="LiveId" clId="{0408570D-5D71-46AA-A160-914C66F4E13B}" dt="2021-04-17T17:54:51.526" v="591"/>
          <ac:spMkLst>
            <pc:docMk/>
            <pc:sldMk cId="441159949" sldId="366"/>
            <ac:spMk id="63" creationId="{08711D01-6959-4C5D-8C56-C9869C76C86A}"/>
          </ac:spMkLst>
        </pc:spChg>
        <pc:spChg chg="add mod">
          <ac:chgData name="Kim Jae Yun" userId="0ceaca738552c257" providerId="LiveId" clId="{0408570D-5D71-46AA-A160-914C66F4E13B}" dt="2021-04-17T17:54:51.526" v="591"/>
          <ac:spMkLst>
            <pc:docMk/>
            <pc:sldMk cId="441159949" sldId="366"/>
            <ac:spMk id="64" creationId="{90106C19-DAC1-4832-890A-C97C338699B0}"/>
          </ac:spMkLst>
        </pc:spChg>
        <pc:spChg chg="add mod">
          <ac:chgData name="Kim Jae Yun" userId="0ceaca738552c257" providerId="LiveId" clId="{0408570D-5D71-46AA-A160-914C66F4E13B}" dt="2021-04-17T17:54:51.526" v="591"/>
          <ac:spMkLst>
            <pc:docMk/>
            <pc:sldMk cId="441159949" sldId="366"/>
            <ac:spMk id="65" creationId="{2F9E2650-261D-404B-A4F2-B4AC7EC30565}"/>
          </ac:spMkLst>
        </pc:spChg>
        <pc:spChg chg="add mod">
          <ac:chgData name="Kim Jae Yun" userId="0ceaca738552c257" providerId="LiveId" clId="{0408570D-5D71-46AA-A160-914C66F4E13B}" dt="2021-04-17T17:54:51.526" v="591"/>
          <ac:spMkLst>
            <pc:docMk/>
            <pc:sldMk cId="441159949" sldId="366"/>
            <ac:spMk id="66" creationId="{F5E14821-E01B-44D9-ABAA-0DAAE0E9BE06}"/>
          </ac:spMkLst>
        </pc:spChg>
        <pc:spChg chg="add mod">
          <ac:chgData name="Kim Jae Yun" userId="0ceaca738552c257" providerId="LiveId" clId="{0408570D-5D71-46AA-A160-914C66F4E13B}" dt="2021-04-17T17:54:51.526" v="591"/>
          <ac:spMkLst>
            <pc:docMk/>
            <pc:sldMk cId="441159949" sldId="366"/>
            <ac:spMk id="67" creationId="{5202533F-9719-4BF1-AE3F-D3D26FE9B05A}"/>
          </ac:spMkLst>
        </pc:spChg>
        <pc:spChg chg="add mod">
          <ac:chgData name="Kim Jae Yun" userId="0ceaca738552c257" providerId="LiveId" clId="{0408570D-5D71-46AA-A160-914C66F4E13B}" dt="2021-04-17T17:54:51.526" v="591"/>
          <ac:spMkLst>
            <pc:docMk/>
            <pc:sldMk cId="441159949" sldId="366"/>
            <ac:spMk id="68" creationId="{1C9D1A01-F83A-43AD-A290-6C538FF4AA97}"/>
          </ac:spMkLst>
        </pc:spChg>
        <pc:spChg chg="add mod">
          <ac:chgData name="Kim Jae Yun" userId="0ceaca738552c257" providerId="LiveId" clId="{0408570D-5D71-46AA-A160-914C66F4E13B}" dt="2021-04-17T17:54:51.526" v="591"/>
          <ac:spMkLst>
            <pc:docMk/>
            <pc:sldMk cId="441159949" sldId="366"/>
            <ac:spMk id="69" creationId="{7D66FCCA-B5FB-493E-A7BE-30F737F90541}"/>
          </ac:spMkLst>
        </pc:spChg>
        <pc:spChg chg="add mod">
          <ac:chgData name="Kim Jae Yun" userId="0ceaca738552c257" providerId="LiveId" clId="{0408570D-5D71-46AA-A160-914C66F4E13B}" dt="2021-04-17T17:54:51.526" v="591"/>
          <ac:spMkLst>
            <pc:docMk/>
            <pc:sldMk cId="441159949" sldId="366"/>
            <ac:spMk id="70" creationId="{344D86B2-A80E-4A22-9D19-69AE7CB3BA22}"/>
          </ac:spMkLst>
        </pc:spChg>
        <pc:spChg chg="add mod">
          <ac:chgData name="Kim Jae Yun" userId="0ceaca738552c257" providerId="LiveId" clId="{0408570D-5D71-46AA-A160-914C66F4E13B}" dt="2021-04-17T17:54:51.526" v="591"/>
          <ac:spMkLst>
            <pc:docMk/>
            <pc:sldMk cId="441159949" sldId="366"/>
            <ac:spMk id="71" creationId="{94E13F3D-161A-41D0-850E-26D0AB361C46}"/>
          </ac:spMkLst>
        </pc:spChg>
        <pc:spChg chg="add mod">
          <ac:chgData name="Kim Jae Yun" userId="0ceaca738552c257" providerId="LiveId" clId="{0408570D-5D71-46AA-A160-914C66F4E13B}" dt="2021-04-17T17:54:51.526" v="591"/>
          <ac:spMkLst>
            <pc:docMk/>
            <pc:sldMk cId="441159949" sldId="366"/>
            <ac:spMk id="72" creationId="{AFCE51FD-B236-4909-82DF-BB8A26CF132D}"/>
          </ac:spMkLst>
        </pc:spChg>
        <pc:spChg chg="add mod">
          <ac:chgData name="Kim Jae Yun" userId="0ceaca738552c257" providerId="LiveId" clId="{0408570D-5D71-46AA-A160-914C66F4E13B}" dt="2021-04-17T17:54:51.526" v="591"/>
          <ac:spMkLst>
            <pc:docMk/>
            <pc:sldMk cId="441159949" sldId="366"/>
            <ac:spMk id="73" creationId="{BEC86F10-FD15-4AED-BD2F-EF1DD164D49E}"/>
          </ac:spMkLst>
        </pc:spChg>
        <pc:spChg chg="add mod">
          <ac:chgData name="Kim Jae Yun" userId="0ceaca738552c257" providerId="LiveId" clId="{0408570D-5D71-46AA-A160-914C66F4E13B}" dt="2021-04-17T17:54:51.526" v="591"/>
          <ac:spMkLst>
            <pc:docMk/>
            <pc:sldMk cId="441159949" sldId="366"/>
            <ac:spMk id="74" creationId="{9A2E6495-3DF0-42ED-8B18-CB990FDF198A}"/>
          </ac:spMkLst>
        </pc:spChg>
        <pc:spChg chg="add mod">
          <ac:chgData name="Kim Jae Yun" userId="0ceaca738552c257" providerId="LiveId" clId="{0408570D-5D71-46AA-A160-914C66F4E13B}" dt="2021-04-17T17:54:51.526" v="591"/>
          <ac:spMkLst>
            <pc:docMk/>
            <pc:sldMk cId="441159949" sldId="366"/>
            <ac:spMk id="75" creationId="{168BCB8E-C8A9-408B-935A-52B52B596393}"/>
          </ac:spMkLst>
        </pc:spChg>
        <pc:spChg chg="del">
          <ac:chgData name="Kim Jae Yun" userId="0ceaca738552c257" providerId="LiveId" clId="{0408570D-5D71-46AA-A160-914C66F4E13B}" dt="2021-04-17T17:54:51.296" v="590" actId="478"/>
          <ac:spMkLst>
            <pc:docMk/>
            <pc:sldMk cId="441159949" sldId="366"/>
            <ac:spMk id="76" creationId="{1140F3A9-D77F-4339-95D1-A454A69BE4C7}"/>
          </ac:spMkLst>
        </pc:spChg>
        <pc:spChg chg="del">
          <ac:chgData name="Kim Jae Yun" userId="0ceaca738552c257" providerId="LiveId" clId="{0408570D-5D71-46AA-A160-914C66F4E13B}" dt="2021-04-17T17:54:51.296" v="590" actId="478"/>
          <ac:spMkLst>
            <pc:docMk/>
            <pc:sldMk cId="441159949" sldId="366"/>
            <ac:spMk id="77" creationId="{50C793B5-F403-49A3-9514-096D7D6B21E6}"/>
          </ac:spMkLst>
        </pc:spChg>
        <pc:spChg chg="add del mod">
          <ac:chgData name="Kim Jae Yun" userId="0ceaca738552c257" providerId="LiveId" clId="{0408570D-5D71-46AA-A160-914C66F4E13B}" dt="2021-04-18T02:37:33.619" v="812" actId="478"/>
          <ac:spMkLst>
            <pc:docMk/>
            <pc:sldMk cId="441159949" sldId="366"/>
            <ac:spMk id="77" creationId="{73633AE4-615B-4690-83FA-B42B07F7DEDF}"/>
          </ac:spMkLst>
        </pc:spChg>
        <pc:spChg chg="del">
          <ac:chgData name="Kim Jae Yun" userId="0ceaca738552c257" providerId="LiveId" clId="{0408570D-5D71-46AA-A160-914C66F4E13B}" dt="2021-04-17T17:54:51.296" v="590" actId="478"/>
          <ac:spMkLst>
            <pc:docMk/>
            <pc:sldMk cId="441159949" sldId="366"/>
            <ac:spMk id="78" creationId="{3553AB5F-B375-4854-B630-EBAF4FFF4458}"/>
          </ac:spMkLst>
        </pc:spChg>
        <pc:spChg chg="add mod">
          <ac:chgData name="Kim Jae Yun" userId="0ceaca738552c257" providerId="LiveId" clId="{0408570D-5D71-46AA-A160-914C66F4E13B}" dt="2021-04-18T02:38:17.829" v="823" actId="1076"/>
          <ac:spMkLst>
            <pc:docMk/>
            <pc:sldMk cId="441159949" sldId="366"/>
            <ac:spMk id="79" creationId="{85EACEE4-DE1A-4EE5-8D64-DD96CF773DE9}"/>
          </ac:spMkLst>
        </pc:spChg>
        <pc:spChg chg="del">
          <ac:chgData name="Kim Jae Yun" userId="0ceaca738552c257" providerId="LiveId" clId="{0408570D-5D71-46AA-A160-914C66F4E13B}" dt="2021-04-17T17:54:51.296" v="590" actId="478"/>
          <ac:spMkLst>
            <pc:docMk/>
            <pc:sldMk cId="441159949" sldId="366"/>
            <ac:spMk id="79" creationId="{8966B72B-F946-40DC-83C2-6C17A7EEF577}"/>
          </ac:spMkLst>
        </pc:spChg>
        <pc:spChg chg="del">
          <ac:chgData name="Kim Jae Yun" userId="0ceaca738552c257" providerId="LiveId" clId="{0408570D-5D71-46AA-A160-914C66F4E13B}" dt="2021-04-17T17:54:51.296" v="590" actId="478"/>
          <ac:spMkLst>
            <pc:docMk/>
            <pc:sldMk cId="441159949" sldId="366"/>
            <ac:spMk id="80" creationId="{19709663-0EBD-44EC-849A-5C4F82154957}"/>
          </ac:spMkLst>
        </pc:spChg>
        <pc:spChg chg="del">
          <ac:chgData name="Kim Jae Yun" userId="0ceaca738552c257" providerId="LiveId" clId="{0408570D-5D71-46AA-A160-914C66F4E13B}" dt="2021-04-17T17:54:51.296" v="590" actId="478"/>
          <ac:spMkLst>
            <pc:docMk/>
            <pc:sldMk cId="441159949" sldId="366"/>
            <ac:spMk id="81" creationId="{24B28313-9428-46C6-AD45-11875B4C9B71}"/>
          </ac:spMkLst>
        </pc:spChg>
        <pc:spChg chg="del">
          <ac:chgData name="Kim Jae Yun" userId="0ceaca738552c257" providerId="LiveId" clId="{0408570D-5D71-46AA-A160-914C66F4E13B}" dt="2021-04-17T17:54:51.296" v="590" actId="478"/>
          <ac:spMkLst>
            <pc:docMk/>
            <pc:sldMk cId="441159949" sldId="366"/>
            <ac:spMk id="82" creationId="{27B794F5-E2C9-403B-8B61-1ABE4DA5EA3B}"/>
          </ac:spMkLst>
        </pc:spChg>
        <pc:spChg chg="del">
          <ac:chgData name="Kim Jae Yun" userId="0ceaca738552c257" providerId="LiveId" clId="{0408570D-5D71-46AA-A160-914C66F4E13B}" dt="2021-04-17T17:54:51.296" v="590" actId="478"/>
          <ac:spMkLst>
            <pc:docMk/>
            <pc:sldMk cId="441159949" sldId="366"/>
            <ac:spMk id="83" creationId="{F6EF4298-2ED6-4F5D-ACAC-AC5FB0A96AB0}"/>
          </ac:spMkLst>
        </pc:spChg>
        <pc:spChg chg="del">
          <ac:chgData name="Kim Jae Yun" userId="0ceaca738552c257" providerId="LiveId" clId="{0408570D-5D71-46AA-A160-914C66F4E13B}" dt="2021-04-17T17:54:51.296" v="590" actId="478"/>
          <ac:spMkLst>
            <pc:docMk/>
            <pc:sldMk cId="441159949" sldId="366"/>
            <ac:spMk id="84" creationId="{3B19CE1C-8B7A-4A03-B306-6791E6237C9C}"/>
          </ac:spMkLst>
        </pc:spChg>
        <pc:spChg chg="del">
          <ac:chgData name="Kim Jae Yun" userId="0ceaca738552c257" providerId="LiveId" clId="{0408570D-5D71-46AA-A160-914C66F4E13B}" dt="2021-04-17T17:54:51.296" v="590" actId="478"/>
          <ac:spMkLst>
            <pc:docMk/>
            <pc:sldMk cId="441159949" sldId="366"/>
            <ac:spMk id="88" creationId="{AB934A63-61AE-491C-AC5F-02A9E6C0D7D4}"/>
          </ac:spMkLst>
        </pc:spChg>
        <pc:spChg chg="del">
          <ac:chgData name="Kim Jae Yun" userId="0ceaca738552c257" providerId="LiveId" clId="{0408570D-5D71-46AA-A160-914C66F4E13B}" dt="2021-04-17T17:54:51.296" v="590" actId="478"/>
          <ac:spMkLst>
            <pc:docMk/>
            <pc:sldMk cId="441159949" sldId="366"/>
            <ac:spMk id="90" creationId="{1D141A0F-80BA-415C-B4F1-BE5C877A891D}"/>
          </ac:spMkLst>
        </pc:spChg>
        <pc:spChg chg="add mod">
          <ac:chgData name="Kim Jae Yun" userId="0ceaca738552c257" providerId="LiveId" clId="{0408570D-5D71-46AA-A160-914C66F4E13B}" dt="2021-04-17T17:54:51.526" v="591"/>
          <ac:spMkLst>
            <pc:docMk/>
            <pc:sldMk cId="441159949" sldId="366"/>
            <ac:spMk id="91" creationId="{BE603394-D2B1-4447-8452-D0C6CAC4A3ED}"/>
          </ac:spMkLst>
        </pc:spChg>
        <pc:spChg chg="add mod">
          <ac:chgData name="Kim Jae Yun" userId="0ceaca738552c257" providerId="LiveId" clId="{0408570D-5D71-46AA-A160-914C66F4E13B}" dt="2021-04-17T17:54:51.526" v="591"/>
          <ac:spMkLst>
            <pc:docMk/>
            <pc:sldMk cId="441159949" sldId="366"/>
            <ac:spMk id="92" creationId="{A64C33D6-13BE-4FE7-B952-4D74F2CCE647}"/>
          </ac:spMkLst>
        </pc:spChg>
        <pc:spChg chg="add mod">
          <ac:chgData name="Kim Jae Yun" userId="0ceaca738552c257" providerId="LiveId" clId="{0408570D-5D71-46AA-A160-914C66F4E13B}" dt="2021-04-17T17:54:51.526" v="591"/>
          <ac:spMkLst>
            <pc:docMk/>
            <pc:sldMk cId="441159949" sldId="366"/>
            <ac:spMk id="94" creationId="{283553B5-C48F-4DE3-8ABE-8A0774AD4897}"/>
          </ac:spMkLst>
        </pc:spChg>
        <pc:spChg chg="add mod">
          <ac:chgData name="Kim Jae Yun" userId="0ceaca738552c257" providerId="LiveId" clId="{0408570D-5D71-46AA-A160-914C66F4E13B}" dt="2021-04-17T17:54:51.526" v="591"/>
          <ac:spMkLst>
            <pc:docMk/>
            <pc:sldMk cId="441159949" sldId="366"/>
            <ac:spMk id="95" creationId="{2D7D83ED-10CA-416C-ABED-B72C6EA6A468}"/>
          </ac:spMkLst>
        </pc:spChg>
        <pc:spChg chg="add mod">
          <ac:chgData name="Kim Jae Yun" userId="0ceaca738552c257" providerId="LiveId" clId="{0408570D-5D71-46AA-A160-914C66F4E13B}" dt="2021-04-17T17:54:51.526" v="591"/>
          <ac:spMkLst>
            <pc:docMk/>
            <pc:sldMk cId="441159949" sldId="366"/>
            <ac:spMk id="96" creationId="{FC6F4538-D5F8-49B1-82B8-F23BEE3CAE8C}"/>
          </ac:spMkLst>
        </pc:spChg>
        <pc:spChg chg="del">
          <ac:chgData name="Kim Jae Yun" userId="0ceaca738552c257" providerId="LiveId" clId="{0408570D-5D71-46AA-A160-914C66F4E13B}" dt="2021-04-17T17:54:51.296" v="590" actId="478"/>
          <ac:spMkLst>
            <pc:docMk/>
            <pc:sldMk cId="441159949" sldId="366"/>
            <ac:spMk id="98" creationId="{D13AC5A8-5A12-43DB-99FA-6BC07C4189FD}"/>
          </ac:spMkLst>
        </pc:spChg>
        <pc:spChg chg="del mod">
          <ac:chgData name="Kim Jae Yun" userId="0ceaca738552c257" providerId="LiveId" clId="{0408570D-5D71-46AA-A160-914C66F4E13B}" dt="2021-04-17T17:54:51.296" v="590" actId="478"/>
          <ac:spMkLst>
            <pc:docMk/>
            <pc:sldMk cId="441159949" sldId="366"/>
            <ac:spMk id="100" creationId="{BA6F4043-E814-4831-B5BE-0F7B9DE93029}"/>
          </ac:spMkLst>
        </pc:spChg>
        <pc:spChg chg="del">
          <ac:chgData name="Kim Jae Yun" userId="0ceaca738552c257" providerId="LiveId" clId="{0408570D-5D71-46AA-A160-914C66F4E13B}" dt="2021-04-17T17:54:51.296" v="590" actId="478"/>
          <ac:spMkLst>
            <pc:docMk/>
            <pc:sldMk cId="441159949" sldId="366"/>
            <ac:spMk id="101" creationId="{F8B94874-50D7-4FE6-9DA1-A990338179E1}"/>
          </ac:spMkLst>
        </pc:spChg>
        <pc:spChg chg="del mod">
          <ac:chgData name="Kim Jae Yun" userId="0ceaca738552c257" providerId="LiveId" clId="{0408570D-5D71-46AA-A160-914C66F4E13B}" dt="2021-04-17T17:54:51.296" v="590" actId="478"/>
          <ac:spMkLst>
            <pc:docMk/>
            <pc:sldMk cId="441159949" sldId="366"/>
            <ac:spMk id="103" creationId="{B0ADEA58-059C-44DF-9728-DB50AFB567B3}"/>
          </ac:spMkLst>
        </pc:spChg>
        <pc:spChg chg="del">
          <ac:chgData name="Kim Jae Yun" userId="0ceaca738552c257" providerId="LiveId" clId="{0408570D-5D71-46AA-A160-914C66F4E13B}" dt="2021-04-17T17:54:51.296" v="590" actId="478"/>
          <ac:spMkLst>
            <pc:docMk/>
            <pc:sldMk cId="441159949" sldId="366"/>
            <ac:spMk id="104" creationId="{E2167D2D-07A3-426C-AA49-DD3A3A9173BD}"/>
          </ac:spMkLst>
        </pc:spChg>
        <pc:spChg chg="del">
          <ac:chgData name="Kim Jae Yun" userId="0ceaca738552c257" providerId="LiveId" clId="{0408570D-5D71-46AA-A160-914C66F4E13B}" dt="2021-04-17T17:54:51.296" v="590" actId="478"/>
          <ac:spMkLst>
            <pc:docMk/>
            <pc:sldMk cId="441159949" sldId="366"/>
            <ac:spMk id="105" creationId="{357A4A98-E67D-4A91-9565-B64216807193}"/>
          </ac:spMkLst>
        </pc:spChg>
        <pc:spChg chg="del">
          <ac:chgData name="Kim Jae Yun" userId="0ceaca738552c257" providerId="LiveId" clId="{0408570D-5D71-46AA-A160-914C66F4E13B}" dt="2021-04-17T17:54:51.296" v="590" actId="478"/>
          <ac:spMkLst>
            <pc:docMk/>
            <pc:sldMk cId="441159949" sldId="366"/>
            <ac:spMk id="106" creationId="{5B029B37-4617-4CB9-81DA-3DFBB2F227D5}"/>
          </ac:spMkLst>
        </pc:spChg>
        <pc:spChg chg="del">
          <ac:chgData name="Kim Jae Yun" userId="0ceaca738552c257" providerId="LiveId" clId="{0408570D-5D71-46AA-A160-914C66F4E13B}" dt="2021-04-17T17:54:51.296" v="590" actId="478"/>
          <ac:spMkLst>
            <pc:docMk/>
            <pc:sldMk cId="441159949" sldId="366"/>
            <ac:spMk id="107" creationId="{C2CB97F0-FC18-41AB-A7D9-72DCF543B5CE}"/>
          </ac:spMkLst>
        </pc:spChg>
        <pc:spChg chg="del">
          <ac:chgData name="Kim Jae Yun" userId="0ceaca738552c257" providerId="LiveId" clId="{0408570D-5D71-46AA-A160-914C66F4E13B}" dt="2021-04-17T17:54:51.296" v="590" actId="478"/>
          <ac:spMkLst>
            <pc:docMk/>
            <pc:sldMk cId="441159949" sldId="366"/>
            <ac:spMk id="108" creationId="{5955BE49-B89D-46AE-B99A-6AE4A6CA632D}"/>
          </ac:spMkLst>
        </pc:spChg>
        <pc:spChg chg="del">
          <ac:chgData name="Kim Jae Yun" userId="0ceaca738552c257" providerId="LiveId" clId="{0408570D-5D71-46AA-A160-914C66F4E13B}" dt="2021-04-17T17:54:51.296" v="590" actId="478"/>
          <ac:spMkLst>
            <pc:docMk/>
            <pc:sldMk cId="441159949" sldId="366"/>
            <ac:spMk id="109" creationId="{41AEBB66-D9DB-4139-A1A0-8B37F116D85D}"/>
          </ac:spMkLst>
        </pc:spChg>
        <pc:spChg chg="del">
          <ac:chgData name="Kim Jae Yun" userId="0ceaca738552c257" providerId="LiveId" clId="{0408570D-5D71-46AA-A160-914C66F4E13B}" dt="2021-04-17T17:54:51.296" v="590" actId="478"/>
          <ac:spMkLst>
            <pc:docMk/>
            <pc:sldMk cId="441159949" sldId="366"/>
            <ac:spMk id="110" creationId="{C5A79055-EB0E-4F80-A5F4-AC9222A2A666}"/>
          </ac:spMkLst>
        </pc:spChg>
        <pc:spChg chg="del">
          <ac:chgData name="Kim Jae Yun" userId="0ceaca738552c257" providerId="LiveId" clId="{0408570D-5D71-46AA-A160-914C66F4E13B}" dt="2021-04-17T17:54:51.296" v="590" actId="478"/>
          <ac:spMkLst>
            <pc:docMk/>
            <pc:sldMk cId="441159949" sldId="366"/>
            <ac:spMk id="111" creationId="{49B5DC43-F297-4772-9AAD-C0D47EE78C1B}"/>
          </ac:spMkLst>
        </pc:spChg>
        <pc:spChg chg="del">
          <ac:chgData name="Kim Jae Yun" userId="0ceaca738552c257" providerId="LiveId" clId="{0408570D-5D71-46AA-A160-914C66F4E13B}" dt="2021-04-17T17:54:51.296" v="590" actId="478"/>
          <ac:spMkLst>
            <pc:docMk/>
            <pc:sldMk cId="441159949" sldId="366"/>
            <ac:spMk id="112" creationId="{BA2A11A7-1EC1-44E3-8AB6-A3B876658D63}"/>
          </ac:spMkLst>
        </pc:spChg>
        <pc:spChg chg="del">
          <ac:chgData name="Kim Jae Yun" userId="0ceaca738552c257" providerId="LiveId" clId="{0408570D-5D71-46AA-A160-914C66F4E13B}" dt="2021-04-17T17:54:51.296" v="590" actId="478"/>
          <ac:spMkLst>
            <pc:docMk/>
            <pc:sldMk cId="441159949" sldId="366"/>
            <ac:spMk id="113" creationId="{0E62FF24-A1EF-423D-A24F-BF0A75F78CC8}"/>
          </ac:spMkLst>
        </pc:spChg>
        <pc:spChg chg="del">
          <ac:chgData name="Kim Jae Yun" userId="0ceaca738552c257" providerId="LiveId" clId="{0408570D-5D71-46AA-A160-914C66F4E13B}" dt="2021-04-17T17:54:51.296" v="590" actId="478"/>
          <ac:spMkLst>
            <pc:docMk/>
            <pc:sldMk cId="441159949" sldId="366"/>
            <ac:spMk id="114" creationId="{4EA1EC84-AFA0-4C50-9B41-CC35931FCF62}"/>
          </ac:spMkLst>
        </pc:spChg>
        <pc:spChg chg="del">
          <ac:chgData name="Kim Jae Yun" userId="0ceaca738552c257" providerId="LiveId" clId="{0408570D-5D71-46AA-A160-914C66F4E13B}" dt="2021-04-17T17:54:51.296" v="590" actId="478"/>
          <ac:spMkLst>
            <pc:docMk/>
            <pc:sldMk cId="441159949" sldId="366"/>
            <ac:spMk id="115" creationId="{32960CB4-C6A1-4EB1-A290-FE9D7162E14C}"/>
          </ac:spMkLst>
        </pc:spChg>
        <pc:spChg chg="del">
          <ac:chgData name="Kim Jae Yun" userId="0ceaca738552c257" providerId="LiveId" clId="{0408570D-5D71-46AA-A160-914C66F4E13B}" dt="2021-04-17T17:54:51.296" v="590" actId="478"/>
          <ac:spMkLst>
            <pc:docMk/>
            <pc:sldMk cId="441159949" sldId="366"/>
            <ac:spMk id="116" creationId="{24D24BAA-7FEC-410C-AAF0-ED9BBBF8AB50}"/>
          </ac:spMkLst>
        </pc:spChg>
        <pc:spChg chg="del">
          <ac:chgData name="Kim Jae Yun" userId="0ceaca738552c257" providerId="LiveId" clId="{0408570D-5D71-46AA-A160-914C66F4E13B}" dt="2021-04-17T17:54:51.296" v="590" actId="478"/>
          <ac:spMkLst>
            <pc:docMk/>
            <pc:sldMk cId="441159949" sldId="366"/>
            <ac:spMk id="117" creationId="{388E3142-AFBF-4A06-A2D6-CF32EDB00BC8}"/>
          </ac:spMkLst>
        </pc:spChg>
        <pc:spChg chg="del">
          <ac:chgData name="Kim Jae Yun" userId="0ceaca738552c257" providerId="LiveId" clId="{0408570D-5D71-46AA-A160-914C66F4E13B}" dt="2021-04-17T17:54:51.296" v="590" actId="478"/>
          <ac:spMkLst>
            <pc:docMk/>
            <pc:sldMk cId="441159949" sldId="366"/>
            <ac:spMk id="118" creationId="{BA6E0247-7EA3-45BF-B919-2E517906BBF4}"/>
          </ac:spMkLst>
        </pc:spChg>
        <pc:spChg chg="del">
          <ac:chgData name="Kim Jae Yun" userId="0ceaca738552c257" providerId="LiveId" clId="{0408570D-5D71-46AA-A160-914C66F4E13B}" dt="2021-04-17T17:54:51.296" v="590" actId="478"/>
          <ac:spMkLst>
            <pc:docMk/>
            <pc:sldMk cId="441159949" sldId="366"/>
            <ac:spMk id="119" creationId="{23E318B7-515C-4303-9E54-21F8F76BCCAD}"/>
          </ac:spMkLst>
        </pc:spChg>
        <pc:spChg chg="add mod">
          <ac:chgData name="Kim Jae Yun" userId="0ceaca738552c257" providerId="LiveId" clId="{0408570D-5D71-46AA-A160-914C66F4E13B}" dt="2021-04-17T17:54:51.526" v="591"/>
          <ac:spMkLst>
            <pc:docMk/>
            <pc:sldMk cId="441159949" sldId="366"/>
            <ac:spMk id="120" creationId="{F6476C3C-F855-41B1-BEF4-98BE94A5E1B6}"/>
          </ac:spMkLst>
        </pc:spChg>
        <pc:spChg chg="del mod">
          <ac:chgData name="Kim Jae Yun" userId="0ceaca738552c257" providerId="LiveId" clId="{0408570D-5D71-46AA-A160-914C66F4E13B}" dt="2021-04-17T17:54:51.296" v="590" actId="478"/>
          <ac:spMkLst>
            <pc:docMk/>
            <pc:sldMk cId="441159949" sldId="366"/>
            <ac:spMk id="121" creationId="{E8F28EED-AE4C-43D2-B31C-8B2FC3AACDBF}"/>
          </ac:spMkLst>
        </pc:spChg>
        <pc:spChg chg="del">
          <ac:chgData name="Kim Jae Yun" userId="0ceaca738552c257" providerId="LiveId" clId="{0408570D-5D71-46AA-A160-914C66F4E13B}" dt="2021-04-17T17:54:51.296" v="590" actId="478"/>
          <ac:spMkLst>
            <pc:docMk/>
            <pc:sldMk cId="441159949" sldId="366"/>
            <ac:spMk id="122" creationId="{B698D45A-3FDC-418F-A2F4-7119C4F43B09}"/>
          </ac:spMkLst>
        </pc:spChg>
        <pc:spChg chg="del">
          <ac:chgData name="Kim Jae Yun" userId="0ceaca738552c257" providerId="LiveId" clId="{0408570D-5D71-46AA-A160-914C66F4E13B}" dt="2021-04-17T17:54:51.296" v="590" actId="478"/>
          <ac:spMkLst>
            <pc:docMk/>
            <pc:sldMk cId="441159949" sldId="366"/>
            <ac:spMk id="124" creationId="{A6F47F1A-2E52-422F-BB56-77C67FAF28BA}"/>
          </ac:spMkLst>
        </pc:spChg>
        <pc:spChg chg="del">
          <ac:chgData name="Kim Jae Yun" userId="0ceaca738552c257" providerId="LiveId" clId="{0408570D-5D71-46AA-A160-914C66F4E13B}" dt="2021-04-17T17:54:51.296" v="590" actId="478"/>
          <ac:spMkLst>
            <pc:docMk/>
            <pc:sldMk cId="441159949" sldId="366"/>
            <ac:spMk id="125" creationId="{E885EEE7-F703-4434-8D75-EB822787D51F}"/>
          </ac:spMkLst>
        </pc:spChg>
        <pc:spChg chg="del">
          <ac:chgData name="Kim Jae Yun" userId="0ceaca738552c257" providerId="LiveId" clId="{0408570D-5D71-46AA-A160-914C66F4E13B}" dt="2021-04-17T17:54:51.296" v="590" actId="478"/>
          <ac:spMkLst>
            <pc:docMk/>
            <pc:sldMk cId="441159949" sldId="366"/>
            <ac:spMk id="126" creationId="{A8DE92C1-E475-43E3-AD59-8F4FA747409D}"/>
          </ac:spMkLst>
        </pc:spChg>
        <pc:spChg chg="add mod">
          <ac:chgData name="Kim Jae Yun" userId="0ceaca738552c257" providerId="LiveId" clId="{0408570D-5D71-46AA-A160-914C66F4E13B}" dt="2021-04-17T17:54:51.526" v="591"/>
          <ac:spMkLst>
            <pc:docMk/>
            <pc:sldMk cId="441159949" sldId="366"/>
            <ac:spMk id="127" creationId="{0782696B-ACEB-49E6-86EA-448FCA7E1D5B}"/>
          </ac:spMkLst>
        </pc:spChg>
        <pc:spChg chg="add mod">
          <ac:chgData name="Kim Jae Yun" userId="0ceaca738552c257" providerId="LiveId" clId="{0408570D-5D71-46AA-A160-914C66F4E13B}" dt="2021-04-17T17:54:51.526" v="591"/>
          <ac:spMkLst>
            <pc:docMk/>
            <pc:sldMk cId="441159949" sldId="366"/>
            <ac:spMk id="128" creationId="{5D354CE4-3595-4B06-AC02-B0BB23EB1A91}"/>
          </ac:spMkLst>
        </pc:spChg>
        <pc:spChg chg="add mod">
          <ac:chgData name="Kim Jae Yun" userId="0ceaca738552c257" providerId="LiveId" clId="{0408570D-5D71-46AA-A160-914C66F4E13B}" dt="2021-04-17T17:54:51.526" v="591"/>
          <ac:spMkLst>
            <pc:docMk/>
            <pc:sldMk cId="441159949" sldId="366"/>
            <ac:spMk id="129" creationId="{4684D4E0-76D6-4B38-AB0E-9963967CB450}"/>
          </ac:spMkLst>
        </pc:spChg>
        <pc:spChg chg="add mod">
          <ac:chgData name="Kim Jae Yun" userId="0ceaca738552c257" providerId="LiveId" clId="{0408570D-5D71-46AA-A160-914C66F4E13B}" dt="2021-04-17T17:54:51.526" v="591"/>
          <ac:spMkLst>
            <pc:docMk/>
            <pc:sldMk cId="441159949" sldId="366"/>
            <ac:spMk id="130" creationId="{86A60368-FE25-4D68-B0B4-9E26A69E3888}"/>
          </ac:spMkLst>
        </pc:spChg>
        <pc:spChg chg="add mod">
          <ac:chgData name="Kim Jae Yun" userId="0ceaca738552c257" providerId="LiveId" clId="{0408570D-5D71-46AA-A160-914C66F4E13B}" dt="2021-04-17T17:54:51.526" v="591"/>
          <ac:spMkLst>
            <pc:docMk/>
            <pc:sldMk cId="441159949" sldId="366"/>
            <ac:spMk id="131" creationId="{29F0FBCE-701D-4E7E-9E6B-7AB7BD4A9DDC}"/>
          </ac:spMkLst>
        </pc:spChg>
        <pc:spChg chg="add mod">
          <ac:chgData name="Kim Jae Yun" userId="0ceaca738552c257" providerId="LiveId" clId="{0408570D-5D71-46AA-A160-914C66F4E13B}" dt="2021-04-17T17:54:51.526" v="591"/>
          <ac:spMkLst>
            <pc:docMk/>
            <pc:sldMk cId="441159949" sldId="366"/>
            <ac:spMk id="132" creationId="{2FAE81E5-97EA-4749-9E2D-724BE908C02C}"/>
          </ac:spMkLst>
        </pc:spChg>
        <pc:spChg chg="add mod">
          <ac:chgData name="Kim Jae Yun" userId="0ceaca738552c257" providerId="LiveId" clId="{0408570D-5D71-46AA-A160-914C66F4E13B}" dt="2021-04-17T17:54:51.526" v="591"/>
          <ac:spMkLst>
            <pc:docMk/>
            <pc:sldMk cId="441159949" sldId="366"/>
            <ac:spMk id="133" creationId="{FAEFCC6C-B292-48E9-ACA7-03AC0E6805C9}"/>
          </ac:spMkLst>
        </pc:spChg>
        <pc:spChg chg="add mod">
          <ac:chgData name="Kim Jae Yun" userId="0ceaca738552c257" providerId="LiveId" clId="{0408570D-5D71-46AA-A160-914C66F4E13B}" dt="2021-04-17T17:54:51.526" v="591"/>
          <ac:spMkLst>
            <pc:docMk/>
            <pc:sldMk cId="441159949" sldId="366"/>
            <ac:spMk id="134" creationId="{72B4CE6A-187B-432C-8952-25F78374AE31}"/>
          </ac:spMkLst>
        </pc:spChg>
        <pc:spChg chg="add mod">
          <ac:chgData name="Kim Jae Yun" userId="0ceaca738552c257" providerId="LiveId" clId="{0408570D-5D71-46AA-A160-914C66F4E13B}" dt="2021-04-17T17:54:51.526" v="591"/>
          <ac:spMkLst>
            <pc:docMk/>
            <pc:sldMk cId="441159949" sldId="366"/>
            <ac:spMk id="135" creationId="{2C409CBD-0024-4A33-BCA1-AFA82267D9D9}"/>
          </ac:spMkLst>
        </pc:spChg>
        <pc:spChg chg="add mod">
          <ac:chgData name="Kim Jae Yun" userId="0ceaca738552c257" providerId="LiveId" clId="{0408570D-5D71-46AA-A160-914C66F4E13B}" dt="2021-04-17T17:54:51.526" v="591"/>
          <ac:spMkLst>
            <pc:docMk/>
            <pc:sldMk cId="441159949" sldId="366"/>
            <ac:spMk id="136" creationId="{61BF3405-2F5B-408A-9092-AC385D5F8A42}"/>
          </ac:spMkLst>
        </pc:spChg>
        <pc:spChg chg="add mod">
          <ac:chgData name="Kim Jae Yun" userId="0ceaca738552c257" providerId="LiveId" clId="{0408570D-5D71-46AA-A160-914C66F4E13B}" dt="2021-04-17T17:54:51.526" v="591"/>
          <ac:spMkLst>
            <pc:docMk/>
            <pc:sldMk cId="441159949" sldId="366"/>
            <ac:spMk id="137" creationId="{96A51109-AC74-451E-81BE-38CEBE6FC985}"/>
          </ac:spMkLst>
        </pc:spChg>
        <pc:spChg chg="add mod">
          <ac:chgData name="Kim Jae Yun" userId="0ceaca738552c257" providerId="LiveId" clId="{0408570D-5D71-46AA-A160-914C66F4E13B}" dt="2021-04-17T17:54:51.526" v="591"/>
          <ac:spMkLst>
            <pc:docMk/>
            <pc:sldMk cId="441159949" sldId="366"/>
            <ac:spMk id="138" creationId="{4E6FB1CF-B83A-405F-8EA3-6DDAA5D8909D}"/>
          </ac:spMkLst>
        </pc:spChg>
        <pc:spChg chg="add mod">
          <ac:chgData name="Kim Jae Yun" userId="0ceaca738552c257" providerId="LiveId" clId="{0408570D-5D71-46AA-A160-914C66F4E13B}" dt="2021-04-18T02:36:52.036" v="800" actId="207"/>
          <ac:spMkLst>
            <pc:docMk/>
            <pc:sldMk cId="441159949" sldId="366"/>
            <ac:spMk id="139" creationId="{E0A30F19-3918-4982-96A3-3B1442395C46}"/>
          </ac:spMkLst>
        </pc:spChg>
        <pc:spChg chg="add mod">
          <ac:chgData name="Kim Jae Yun" userId="0ceaca738552c257" providerId="LiveId" clId="{0408570D-5D71-46AA-A160-914C66F4E13B}" dt="2021-04-17T17:54:51.526" v="591"/>
          <ac:spMkLst>
            <pc:docMk/>
            <pc:sldMk cId="441159949" sldId="366"/>
            <ac:spMk id="140" creationId="{BF43F2EE-A6C7-4840-9FD7-CB9E2CFB64DB}"/>
          </ac:spMkLst>
        </pc:spChg>
        <pc:spChg chg="add mod">
          <ac:chgData name="Kim Jae Yun" userId="0ceaca738552c257" providerId="LiveId" clId="{0408570D-5D71-46AA-A160-914C66F4E13B}" dt="2021-04-17T17:54:51.526" v="591"/>
          <ac:spMkLst>
            <pc:docMk/>
            <pc:sldMk cId="441159949" sldId="366"/>
            <ac:spMk id="141" creationId="{3C53E302-C104-4266-8E39-E4901D946F50}"/>
          </ac:spMkLst>
        </pc:spChg>
        <pc:spChg chg="add mod">
          <ac:chgData name="Kim Jae Yun" userId="0ceaca738552c257" providerId="LiveId" clId="{0408570D-5D71-46AA-A160-914C66F4E13B}" dt="2021-04-17T17:54:51.526" v="591"/>
          <ac:spMkLst>
            <pc:docMk/>
            <pc:sldMk cId="441159949" sldId="366"/>
            <ac:spMk id="142" creationId="{9526478E-E6CD-42EF-8111-03E67B177A5E}"/>
          </ac:spMkLst>
        </pc:spChg>
        <pc:spChg chg="add mod">
          <ac:chgData name="Kim Jae Yun" userId="0ceaca738552c257" providerId="LiveId" clId="{0408570D-5D71-46AA-A160-914C66F4E13B}" dt="2021-04-17T17:54:51.526" v="591"/>
          <ac:spMkLst>
            <pc:docMk/>
            <pc:sldMk cId="441159949" sldId="366"/>
            <ac:spMk id="143" creationId="{36150AEB-3257-44BD-A59D-623816476D4D}"/>
          </ac:spMkLst>
        </pc:spChg>
        <pc:spChg chg="add mod">
          <ac:chgData name="Kim Jae Yun" userId="0ceaca738552c257" providerId="LiveId" clId="{0408570D-5D71-46AA-A160-914C66F4E13B}" dt="2021-04-17T17:54:51.526" v="591"/>
          <ac:spMkLst>
            <pc:docMk/>
            <pc:sldMk cId="441159949" sldId="366"/>
            <ac:spMk id="144" creationId="{DFE14B55-CA8E-432D-94EE-7E4C9E4F9260}"/>
          </ac:spMkLst>
        </pc:spChg>
        <pc:spChg chg="add mod">
          <ac:chgData name="Kim Jae Yun" userId="0ceaca738552c257" providerId="LiveId" clId="{0408570D-5D71-46AA-A160-914C66F4E13B}" dt="2021-04-17T17:54:51.526" v="591"/>
          <ac:spMkLst>
            <pc:docMk/>
            <pc:sldMk cId="441159949" sldId="366"/>
            <ac:spMk id="147" creationId="{EF33738B-96E5-4838-883B-446EE92136F3}"/>
          </ac:spMkLst>
        </pc:spChg>
        <pc:spChg chg="add mod">
          <ac:chgData name="Kim Jae Yun" userId="0ceaca738552c257" providerId="LiveId" clId="{0408570D-5D71-46AA-A160-914C66F4E13B}" dt="2021-04-17T17:54:51.526" v="591"/>
          <ac:spMkLst>
            <pc:docMk/>
            <pc:sldMk cId="441159949" sldId="366"/>
            <ac:spMk id="148" creationId="{859AA8A5-2FAD-455E-BEEF-4F08365B2631}"/>
          </ac:spMkLst>
        </pc:spChg>
        <pc:spChg chg="add mod">
          <ac:chgData name="Kim Jae Yun" userId="0ceaca738552c257" providerId="LiveId" clId="{0408570D-5D71-46AA-A160-914C66F4E13B}" dt="2021-04-17T17:54:51.526" v="591"/>
          <ac:spMkLst>
            <pc:docMk/>
            <pc:sldMk cId="441159949" sldId="366"/>
            <ac:spMk id="149" creationId="{7DB59310-E84A-4C5D-915D-B3FAA4BC9A91}"/>
          </ac:spMkLst>
        </pc:spChg>
        <pc:spChg chg="add mod">
          <ac:chgData name="Kim Jae Yun" userId="0ceaca738552c257" providerId="LiveId" clId="{0408570D-5D71-46AA-A160-914C66F4E13B}" dt="2021-04-17T17:54:51.526" v="591"/>
          <ac:spMkLst>
            <pc:docMk/>
            <pc:sldMk cId="441159949" sldId="366"/>
            <ac:spMk id="151" creationId="{ACADFE2D-78B5-4CD8-9E01-83F9AB6870FE}"/>
          </ac:spMkLst>
        </pc:spChg>
        <pc:spChg chg="add mod">
          <ac:chgData name="Kim Jae Yun" userId="0ceaca738552c257" providerId="LiveId" clId="{0408570D-5D71-46AA-A160-914C66F4E13B}" dt="2021-04-17T17:54:51.526" v="591"/>
          <ac:spMkLst>
            <pc:docMk/>
            <pc:sldMk cId="441159949" sldId="366"/>
            <ac:spMk id="152" creationId="{576C9FF3-56AE-4D4B-90E4-107B34B33B4A}"/>
          </ac:spMkLst>
        </pc:spChg>
        <pc:spChg chg="add del mod">
          <ac:chgData name="Kim Jae Yun" userId="0ceaca738552c257" providerId="LiveId" clId="{0408570D-5D71-46AA-A160-914C66F4E13B}" dt="2021-04-17T17:55:04.025" v="593"/>
          <ac:spMkLst>
            <pc:docMk/>
            <pc:sldMk cId="441159949" sldId="366"/>
            <ac:spMk id="153" creationId="{3DBC83A2-8922-43CF-BEE2-09DF10DF04EF}"/>
          </ac:spMkLst>
        </pc:spChg>
        <pc:spChg chg="add mod">
          <ac:chgData name="Kim Jae Yun" userId="0ceaca738552c257" providerId="LiveId" clId="{0408570D-5D71-46AA-A160-914C66F4E13B}" dt="2021-04-18T03:11:00.653" v="1411" actId="1076"/>
          <ac:spMkLst>
            <pc:docMk/>
            <pc:sldMk cId="441159949" sldId="366"/>
            <ac:spMk id="154" creationId="{941CC578-978C-4C96-875E-40A3D602CDB5}"/>
          </ac:spMkLst>
        </pc:spChg>
        <pc:spChg chg="add del mod">
          <ac:chgData name="Kim Jae Yun" userId="0ceaca738552c257" providerId="LiveId" clId="{0408570D-5D71-46AA-A160-914C66F4E13B}" dt="2021-04-17T17:57:02.004" v="652" actId="478"/>
          <ac:spMkLst>
            <pc:docMk/>
            <pc:sldMk cId="441159949" sldId="366"/>
            <ac:spMk id="155" creationId="{BAD937AE-2ED9-4C69-B9BE-278BE4F205A0}"/>
          </ac:spMkLst>
        </pc:spChg>
        <pc:spChg chg="add del mod">
          <ac:chgData name="Kim Jae Yun" userId="0ceaca738552c257" providerId="LiveId" clId="{0408570D-5D71-46AA-A160-914C66F4E13B}" dt="2021-04-17T17:56:41.203" v="644"/>
          <ac:spMkLst>
            <pc:docMk/>
            <pc:sldMk cId="441159949" sldId="366"/>
            <ac:spMk id="156" creationId="{19C9FD5C-65AB-4CFD-B871-3ABC169CE383}"/>
          </ac:spMkLst>
        </pc:spChg>
        <pc:spChg chg="add mod">
          <ac:chgData name="Kim Jae Yun" userId="0ceaca738552c257" providerId="LiveId" clId="{0408570D-5D71-46AA-A160-914C66F4E13B}" dt="2021-04-18T03:11:00.653" v="1411" actId="1076"/>
          <ac:spMkLst>
            <pc:docMk/>
            <pc:sldMk cId="441159949" sldId="366"/>
            <ac:spMk id="157" creationId="{293CB5EA-DE40-445B-8B94-02ADA5FD7719}"/>
          </ac:spMkLst>
        </pc:spChg>
        <pc:picChg chg="del">
          <ac:chgData name="Kim Jae Yun" userId="0ceaca738552c257" providerId="LiveId" clId="{0408570D-5D71-46AA-A160-914C66F4E13B}" dt="2021-04-17T17:54:51.296" v="590" actId="478"/>
          <ac:picMkLst>
            <pc:docMk/>
            <pc:sldMk cId="441159949" sldId="366"/>
            <ac:picMk id="23" creationId="{FAF9FC2B-0420-4AE0-A799-BAB8F3250D9A}"/>
          </ac:picMkLst>
        </pc:picChg>
        <pc:picChg chg="add mod">
          <ac:chgData name="Kim Jae Yun" userId="0ceaca738552c257" providerId="LiveId" clId="{0408570D-5D71-46AA-A160-914C66F4E13B}" dt="2021-04-17T17:54:51.526" v="591"/>
          <ac:picMkLst>
            <pc:docMk/>
            <pc:sldMk cId="441159949" sldId="366"/>
            <ac:picMk id="146" creationId="{F1844262-1177-4BA5-8362-637923175389}"/>
          </ac:picMkLst>
        </pc:picChg>
        <pc:cxnChg chg="add del mod">
          <ac:chgData name="Kim Jae Yun" userId="0ceaca738552c257" providerId="LiveId" clId="{0408570D-5D71-46AA-A160-914C66F4E13B}" dt="2021-04-17T17:54:51.296" v="590" actId="478"/>
          <ac:cxnSpMkLst>
            <pc:docMk/>
            <pc:sldMk cId="441159949" sldId="366"/>
            <ac:cxnSpMk id="55" creationId="{FCC06C08-D76C-4BAF-A96C-6C00ABC5F162}"/>
          </ac:cxnSpMkLst>
        </pc:cxnChg>
        <pc:cxnChg chg="add mod">
          <ac:chgData name="Kim Jae Yun" userId="0ceaca738552c257" providerId="LiveId" clId="{0408570D-5D71-46AA-A160-914C66F4E13B}" dt="2021-04-18T02:36:43.335" v="798" actId="14100"/>
          <ac:cxnSpMkLst>
            <pc:docMk/>
            <pc:sldMk cId="441159949" sldId="366"/>
            <ac:cxnSpMk id="76" creationId="{C9862E82-FB2C-408B-B62E-ED0988D1AAC6}"/>
          </ac:cxnSpMkLst>
        </pc:cxnChg>
        <pc:cxnChg chg="add mod">
          <ac:chgData name="Kim Jae Yun" userId="0ceaca738552c257" providerId="LiveId" clId="{0408570D-5D71-46AA-A160-914C66F4E13B}" dt="2021-04-18T02:38:17.829" v="823" actId="1076"/>
          <ac:cxnSpMkLst>
            <pc:docMk/>
            <pc:sldMk cId="441159949" sldId="366"/>
            <ac:cxnSpMk id="78" creationId="{82C493C3-58C5-4B81-A8A1-6FE73965FEAC}"/>
          </ac:cxnSpMkLst>
        </pc:cxnChg>
        <pc:cxnChg chg="add mod">
          <ac:chgData name="Kim Jae Yun" userId="0ceaca738552c257" providerId="LiveId" clId="{0408570D-5D71-46AA-A160-914C66F4E13B}" dt="2021-04-17T17:54:51.526" v="591"/>
          <ac:cxnSpMkLst>
            <pc:docMk/>
            <pc:sldMk cId="441159949" sldId="366"/>
            <ac:cxnSpMk id="85" creationId="{B8AD6CFB-E6F0-47DC-9F0D-97AD92A1280B}"/>
          </ac:cxnSpMkLst>
        </pc:cxnChg>
        <pc:cxnChg chg="del mod">
          <ac:chgData name="Kim Jae Yun" userId="0ceaca738552c257" providerId="LiveId" clId="{0408570D-5D71-46AA-A160-914C66F4E13B}" dt="2021-04-17T17:54:51.296" v="590" actId="478"/>
          <ac:cxnSpMkLst>
            <pc:docMk/>
            <pc:sldMk cId="441159949" sldId="366"/>
            <ac:cxnSpMk id="86" creationId="{949BEE97-40BE-4DEA-B2C2-A5E90D1A9947}"/>
          </ac:cxnSpMkLst>
        </pc:cxnChg>
        <pc:cxnChg chg="del mod">
          <ac:chgData name="Kim Jae Yun" userId="0ceaca738552c257" providerId="LiveId" clId="{0408570D-5D71-46AA-A160-914C66F4E13B}" dt="2021-04-17T17:54:51.296" v="590" actId="478"/>
          <ac:cxnSpMkLst>
            <pc:docMk/>
            <pc:sldMk cId="441159949" sldId="366"/>
            <ac:cxnSpMk id="87" creationId="{FA99441F-0D76-400E-8074-ED2C1B145DF2}"/>
          </ac:cxnSpMkLst>
        </pc:cxnChg>
        <pc:cxnChg chg="add mod">
          <ac:chgData name="Kim Jae Yun" userId="0ceaca738552c257" providerId="LiveId" clId="{0408570D-5D71-46AA-A160-914C66F4E13B}" dt="2021-04-17T17:54:51.526" v="591"/>
          <ac:cxnSpMkLst>
            <pc:docMk/>
            <pc:sldMk cId="441159949" sldId="366"/>
            <ac:cxnSpMk id="89" creationId="{DA8877EA-F57C-40B7-8A18-47DDDA59F3FB}"/>
          </ac:cxnSpMkLst>
        </pc:cxnChg>
        <pc:cxnChg chg="add mod">
          <ac:chgData name="Kim Jae Yun" userId="0ceaca738552c257" providerId="LiveId" clId="{0408570D-5D71-46AA-A160-914C66F4E13B}" dt="2021-04-17T17:54:51.526" v="591"/>
          <ac:cxnSpMkLst>
            <pc:docMk/>
            <pc:sldMk cId="441159949" sldId="366"/>
            <ac:cxnSpMk id="93" creationId="{4E40BAD6-CBCE-46FB-A321-C4B63F47418D}"/>
          </ac:cxnSpMkLst>
        </pc:cxnChg>
        <pc:cxnChg chg="del mod">
          <ac:chgData name="Kim Jae Yun" userId="0ceaca738552c257" providerId="LiveId" clId="{0408570D-5D71-46AA-A160-914C66F4E13B}" dt="2021-04-17T17:54:51.296" v="590" actId="478"/>
          <ac:cxnSpMkLst>
            <pc:docMk/>
            <pc:sldMk cId="441159949" sldId="366"/>
            <ac:cxnSpMk id="97" creationId="{50623D65-ED9C-4DC7-BA4C-3D1E5C8D001A}"/>
          </ac:cxnSpMkLst>
        </pc:cxnChg>
        <pc:cxnChg chg="add mod">
          <ac:chgData name="Kim Jae Yun" userId="0ceaca738552c257" providerId="LiveId" clId="{0408570D-5D71-46AA-A160-914C66F4E13B}" dt="2021-04-17T17:54:51.526" v="591"/>
          <ac:cxnSpMkLst>
            <pc:docMk/>
            <pc:sldMk cId="441159949" sldId="366"/>
            <ac:cxnSpMk id="99" creationId="{211E6F2B-381C-46A5-8454-1644E19B179F}"/>
          </ac:cxnSpMkLst>
        </pc:cxnChg>
        <pc:cxnChg chg="del mod">
          <ac:chgData name="Kim Jae Yun" userId="0ceaca738552c257" providerId="LiveId" clId="{0408570D-5D71-46AA-A160-914C66F4E13B}" dt="2021-04-17T17:54:51.296" v="590" actId="478"/>
          <ac:cxnSpMkLst>
            <pc:docMk/>
            <pc:sldMk cId="441159949" sldId="366"/>
            <ac:cxnSpMk id="102" creationId="{F4965D3D-92A2-494A-913E-FA097BF8144F}"/>
          </ac:cxnSpMkLst>
        </pc:cxnChg>
        <pc:cxnChg chg="del mod">
          <ac:chgData name="Kim Jae Yun" userId="0ceaca738552c257" providerId="LiveId" clId="{0408570D-5D71-46AA-A160-914C66F4E13B}" dt="2021-04-17T17:54:51.296" v="590" actId="478"/>
          <ac:cxnSpMkLst>
            <pc:docMk/>
            <pc:sldMk cId="441159949" sldId="366"/>
            <ac:cxnSpMk id="123" creationId="{FBA0CCEA-F1CA-4245-AC1F-583AF2FD209D}"/>
          </ac:cxnSpMkLst>
        </pc:cxnChg>
        <pc:cxnChg chg="add mod">
          <ac:chgData name="Kim Jae Yun" userId="0ceaca738552c257" providerId="LiveId" clId="{0408570D-5D71-46AA-A160-914C66F4E13B}" dt="2021-04-17T17:54:51.526" v="591"/>
          <ac:cxnSpMkLst>
            <pc:docMk/>
            <pc:sldMk cId="441159949" sldId="366"/>
            <ac:cxnSpMk id="145" creationId="{45BEA2D8-BA00-4D47-8B75-4FD6A1DDA5D7}"/>
          </ac:cxnSpMkLst>
        </pc:cxnChg>
        <pc:cxnChg chg="add mod">
          <ac:chgData name="Kim Jae Yun" userId="0ceaca738552c257" providerId="LiveId" clId="{0408570D-5D71-46AA-A160-914C66F4E13B}" dt="2021-04-17T17:54:51.526" v="591"/>
          <ac:cxnSpMkLst>
            <pc:docMk/>
            <pc:sldMk cId="441159949" sldId="366"/>
            <ac:cxnSpMk id="150" creationId="{E0AD5D5C-0937-48BE-AEA8-18989B6A405E}"/>
          </ac:cxnSpMkLst>
        </pc:cxnChg>
      </pc:sldChg>
      <pc:sldChg chg="new del">
        <pc:chgData name="Kim Jae Yun" userId="0ceaca738552c257" providerId="LiveId" clId="{0408570D-5D71-46AA-A160-914C66F4E13B}" dt="2021-04-17T17:44:22.765" v="248" actId="47"/>
        <pc:sldMkLst>
          <pc:docMk/>
          <pc:sldMk cId="3756604059" sldId="366"/>
        </pc:sldMkLst>
      </pc:sldChg>
      <pc:sldChg chg="del">
        <pc:chgData name="Kim Jae Yun" userId="0ceaca738552c257" providerId="LiveId" clId="{0408570D-5D71-46AA-A160-914C66F4E13B}" dt="2021-04-17T17:43:07.913" v="246" actId="47"/>
        <pc:sldMkLst>
          <pc:docMk/>
          <pc:sldMk cId="3811179425" sldId="366"/>
        </pc:sldMkLst>
      </pc:sldChg>
      <pc:sldChg chg="new add del">
        <pc:chgData name="Kim Jae Yun" userId="0ceaca738552c257" providerId="LiveId" clId="{0408570D-5D71-46AA-A160-914C66F4E13B}" dt="2021-04-18T04:36:21.987" v="2240" actId="680"/>
        <pc:sldMkLst>
          <pc:docMk/>
          <pc:sldMk cId="30252524" sldId="367"/>
        </pc:sldMkLst>
      </pc:sldChg>
      <pc:sldChg chg="add del">
        <pc:chgData name="Kim Jae Yun" userId="0ceaca738552c257" providerId="LiveId" clId="{0408570D-5D71-46AA-A160-914C66F4E13B}" dt="2021-04-17T17:44:30.119" v="251"/>
        <pc:sldMkLst>
          <pc:docMk/>
          <pc:sldMk cId="369065850" sldId="367"/>
        </pc:sldMkLst>
      </pc:sldChg>
      <pc:sldChg chg="addSp delSp modSp add del mod">
        <pc:chgData name="Kim Jae Yun" userId="0ceaca738552c257" providerId="LiveId" clId="{0408570D-5D71-46AA-A160-914C66F4E13B}" dt="2021-04-18T04:37:12.026" v="2250" actId="47"/>
        <pc:sldMkLst>
          <pc:docMk/>
          <pc:sldMk cId="781241646" sldId="367"/>
        </pc:sldMkLst>
        <pc:spChg chg="mod">
          <ac:chgData name="Kim Jae Yun" userId="0ceaca738552c257" providerId="LiveId" clId="{0408570D-5D71-46AA-A160-914C66F4E13B}" dt="2021-04-18T04:37:06.768" v="2248"/>
          <ac:spMkLst>
            <pc:docMk/>
            <pc:sldMk cId="781241646" sldId="367"/>
            <ac:spMk id="3" creationId="{D38B0EBF-AA3D-4E26-A3C2-EA3738FDB37D}"/>
          </ac:spMkLst>
        </pc:spChg>
        <pc:spChg chg="del">
          <ac:chgData name="Kim Jae Yun" userId="0ceaca738552c257" providerId="LiveId" clId="{0408570D-5D71-46AA-A160-914C66F4E13B}" dt="2021-04-18T04:36:31.100" v="2245" actId="478"/>
          <ac:spMkLst>
            <pc:docMk/>
            <pc:sldMk cId="781241646" sldId="367"/>
            <ac:spMk id="6" creationId="{56B5B91F-2640-422A-AB7B-659035BE80D2}"/>
          </ac:spMkLst>
        </pc:spChg>
        <pc:picChg chg="del">
          <ac:chgData name="Kim Jae Yun" userId="0ceaca738552c257" providerId="LiveId" clId="{0408570D-5D71-46AA-A160-914C66F4E13B}" dt="2021-04-18T04:36:28.578" v="2242" actId="478"/>
          <ac:picMkLst>
            <pc:docMk/>
            <pc:sldMk cId="781241646" sldId="367"/>
            <ac:picMk id="8" creationId="{6A139740-A295-4543-AA54-4C44E9F184E4}"/>
          </ac:picMkLst>
        </pc:picChg>
        <pc:picChg chg="add del mod">
          <ac:chgData name="Kim Jae Yun" userId="0ceaca738552c257" providerId="LiveId" clId="{0408570D-5D71-46AA-A160-914C66F4E13B}" dt="2021-04-18T04:36:29.653" v="2244"/>
          <ac:picMkLst>
            <pc:docMk/>
            <pc:sldMk cId="781241646" sldId="367"/>
            <ac:picMk id="9" creationId="{CE63EACA-8962-4FC0-972E-8B3BEF652945}"/>
          </ac:picMkLst>
        </pc:picChg>
        <pc:picChg chg="add mod">
          <ac:chgData name="Kim Jae Yun" userId="0ceaca738552c257" providerId="LiveId" clId="{0408570D-5D71-46AA-A160-914C66F4E13B}" dt="2021-04-18T04:36:31.494" v="2246"/>
          <ac:picMkLst>
            <pc:docMk/>
            <pc:sldMk cId="781241646" sldId="367"/>
            <ac:picMk id="10" creationId="{6679C1A7-EAAB-4429-8D70-3169420B0D43}"/>
          </ac:picMkLst>
        </pc:picChg>
      </pc:sldChg>
      <pc:sldChg chg="delSp modSp add mod">
        <pc:chgData name="Kim Jae Yun" userId="0ceaca738552c257" providerId="LiveId" clId="{0408570D-5D71-46AA-A160-914C66F4E13B}" dt="2021-04-18T04:59:20.226" v="2631" actId="20577"/>
        <pc:sldMkLst>
          <pc:docMk/>
          <pc:sldMk cId="2259741285" sldId="367"/>
        </pc:sldMkLst>
        <pc:spChg chg="mod">
          <ac:chgData name="Kim Jae Yun" userId="0ceaca738552c257" providerId="LiveId" clId="{0408570D-5D71-46AA-A160-914C66F4E13B}" dt="2021-04-18T04:59:20.226" v="2631" actId="20577"/>
          <ac:spMkLst>
            <pc:docMk/>
            <pc:sldMk cId="2259741285" sldId="367"/>
            <ac:spMk id="3" creationId="{450D1EF5-DAF0-E34D-AC49-DFE7E88EFEA3}"/>
          </ac:spMkLst>
        </pc:spChg>
        <pc:grpChg chg="del mod">
          <ac:chgData name="Kim Jae Yun" userId="0ceaca738552c257" providerId="LiveId" clId="{0408570D-5D71-46AA-A160-914C66F4E13B}" dt="2021-04-18T04:59:01.468" v="2625" actId="165"/>
          <ac:grpSpMkLst>
            <pc:docMk/>
            <pc:sldMk cId="2259741285" sldId="367"/>
            <ac:grpSpMk id="10" creationId="{69026193-AE75-46D9-9FF9-332EB9E383A5}"/>
          </ac:grpSpMkLst>
        </pc:grpChg>
        <pc:picChg chg="mod topLvl">
          <ac:chgData name="Kim Jae Yun" userId="0ceaca738552c257" providerId="LiveId" clId="{0408570D-5D71-46AA-A160-914C66F4E13B}" dt="2021-04-18T04:59:11.706" v="2630" actId="1076"/>
          <ac:picMkLst>
            <pc:docMk/>
            <pc:sldMk cId="2259741285" sldId="367"/>
            <ac:picMk id="7" creationId="{0A1BA023-3B5A-4387-986E-8F1149F11760}"/>
          </ac:picMkLst>
        </pc:picChg>
        <pc:picChg chg="mod topLvl">
          <ac:chgData name="Kim Jae Yun" userId="0ceaca738552c257" providerId="LiveId" clId="{0408570D-5D71-46AA-A160-914C66F4E13B}" dt="2021-04-18T04:59:11.706" v="2630" actId="1076"/>
          <ac:picMkLst>
            <pc:docMk/>
            <pc:sldMk cId="2259741285" sldId="367"/>
            <ac:picMk id="9" creationId="{A80D7532-8572-430F-9581-32F9620F6B9D}"/>
          </ac:picMkLst>
        </pc:picChg>
      </pc:sldChg>
    </pc:docChg>
  </pc:docChgLst>
  <pc:docChgLst>
    <pc:chgData name="Kim Jae Yun" userId="0ceaca738552c257" providerId="LiveId" clId="{50372932-385F-D344-B101-4EAC72AC7D4E}"/>
    <pc:docChg chg="undo redo custSel addSld delSld modSld sldOrd modMainMaster">
      <pc:chgData name="Kim Jae Yun" userId="0ceaca738552c257" providerId="LiveId" clId="{50372932-385F-D344-B101-4EAC72AC7D4E}" dt="2020-03-24T09:13:33.363" v="21389" actId="2696"/>
      <pc:docMkLst>
        <pc:docMk/>
      </pc:docMkLst>
      <pc:sldChg chg="delSp modSp">
        <pc:chgData name="Kim Jae Yun" userId="0ceaca738552c257" providerId="LiveId" clId="{50372932-385F-D344-B101-4EAC72AC7D4E}" dt="2020-03-23T10:41:12.004" v="3549" actId="478"/>
        <pc:sldMkLst>
          <pc:docMk/>
          <pc:sldMk cId="662318859" sldId="256"/>
        </pc:sldMkLst>
        <pc:picChg chg="del mod">
          <ac:chgData name="Kim Jae Yun" userId="0ceaca738552c257" providerId="LiveId" clId="{50372932-385F-D344-B101-4EAC72AC7D4E}" dt="2020-03-23T10:41:12.004" v="3549" actId="478"/>
          <ac:picMkLst>
            <pc:docMk/>
            <pc:sldMk cId="662318859" sldId="256"/>
            <ac:picMk id="17" creationId="{EAC056E3-97DF-D345-801F-7801F2999619}"/>
          </ac:picMkLst>
        </pc:picChg>
      </pc:sldChg>
      <pc:sldChg chg="addSp delSp modSp">
        <pc:chgData name="Kim Jae Yun" userId="0ceaca738552c257" providerId="LiveId" clId="{50372932-385F-D344-B101-4EAC72AC7D4E}" dt="2020-03-24T08:55:09.384" v="20458" actId="20577"/>
        <pc:sldMkLst>
          <pc:docMk/>
          <pc:sldMk cId="1848179911" sldId="258"/>
        </pc:sldMkLst>
        <pc:spChg chg="mod">
          <ac:chgData name="Kim Jae Yun" userId="0ceaca738552c257" providerId="LiveId" clId="{50372932-385F-D344-B101-4EAC72AC7D4E}" dt="2020-03-24T08:55:03.666" v="20426" actId="20577"/>
          <ac:spMkLst>
            <pc:docMk/>
            <pc:sldMk cId="1848179911" sldId="258"/>
            <ac:spMk id="3" creationId="{B5BCCF1E-C3B5-BE4C-B3BD-4C0A5E4F49B8}"/>
          </ac:spMkLst>
        </pc:spChg>
        <pc:spChg chg="add mod">
          <ac:chgData name="Kim Jae Yun" userId="0ceaca738552c257" providerId="LiveId" clId="{50372932-385F-D344-B101-4EAC72AC7D4E}" dt="2020-03-23T08:34:36.870" v="926" actId="164"/>
          <ac:spMkLst>
            <pc:docMk/>
            <pc:sldMk cId="1848179911" sldId="258"/>
            <ac:spMk id="6" creationId="{4E242E07-14F3-6B40-B5B6-E9FC6B600773}"/>
          </ac:spMkLst>
        </pc:spChg>
        <pc:spChg chg="add mod">
          <ac:chgData name="Kim Jae Yun" userId="0ceaca738552c257" providerId="LiveId" clId="{50372932-385F-D344-B101-4EAC72AC7D4E}" dt="2020-03-23T08:34:31.352" v="924" actId="164"/>
          <ac:spMkLst>
            <pc:docMk/>
            <pc:sldMk cId="1848179911" sldId="258"/>
            <ac:spMk id="46" creationId="{24070731-F296-A74D-847C-8AA395A50A52}"/>
          </ac:spMkLst>
        </pc:spChg>
        <pc:spChg chg="mod">
          <ac:chgData name="Kim Jae Yun" userId="0ceaca738552c257" providerId="LiveId" clId="{50372932-385F-D344-B101-4EAC72AC7D4E}" dt="2020-03-24T08:54:23.300" v="20395" actId="1076"/>
          <ac:spMkLst>
            <pc:docMk/>
            <pc:sldMk cId="1848179911" sldId="258"/>
            <ac:spMk id="70" creationId="{7F5CD407-726B-9A42-B7A1-EA7B31919BFF}"/>
          </ac:spMkLst>
        </pc:spChg>
        <pc:spChg chg="mod">
          <ac:chgData name="Kim Jae Yun" userId="0ceaca738552c257" providerId="LiveId" clId="{50372932-385F-D344-B101-4EAC72AC7D4E}" dt="2020-03-24T08:55:01.592" v="20424" actId="1076"/>
          <ac:spMkLst>
            <pc:docMk/>
            <pc:sldMk cId="1848179911" sldId="258"/>
            <ac:spMk id="71" creationId="{57DF4A4D-1FF6-BF4E-BF95-F75EAB89B97A}"/>
          </ac:spMkLst>
        </pc:spChg>
        <pc:spChg chg="mod">
          <ac:chgData name="Kim Jae Yun" userId="0ceaca738552c257" providerId="LiveId" clId="{50372932-385F-D344-B101-4EAC72AC7D4E}" dt="2020-03-24T08:54:11.109" v="20391" actId="2711"/>
          <ac:spMkLst>
            <pc:docMk/>
            <pc:sldMk cId="1848179911" sldId="258"/>
            <ac:spMk id="73" creationId="{DB85C968-87FE-0043-B7A3-10789DA00D8D}"/>
          </ac:spMkLst>
        </pc:spChg>
        <pc:spChg chg="mod">
          <ac:chgData name="Kim Jae Yun" userId="0ceaca738552c257" providerId="LiveId" clId="{50372932-385F-D344-B101-4EAC72AC7D4E}" dt="2020-03-24T08:54:11.109" v="20391" actId="2711"/>
          <ac:spMkLst>
            <pc:docMk/>
            <pc:sldMk cId="1848179911" sldId="258"/>
            <ac:spMk id="74" creationId="{0147B7E3-06A1-2D46-8676-2C1B0F6C0FC2}"/>
          </ac:spMkLst>
        </pc:spChg>
        <pc:spChg chg="del mod topLvl">
          <ac:chgData name="Kim Jae Yun" userId="0ceaca738552c257" providerId="LiveId" clId="{50372932-385F-D344-B101-4EAC72AC7D4E}" dt="2020-03-23T08:34:56.110" v="930" actId="478"/>
          <ac:spMkLst>
            <pc:docMk/>
            <pc:sldMk cId="1848179911" sldId="258"/>
            <ac:spMk id="96" creationId="{5F84AD57-9337-C740-A686-29F3813A092E}"/>
          </ac:spMkLst>
        </pc:spChg>
        <pc:spChg chg="mod topLvl">
          <ac:chgData name="Kim Jae Yun" userId="0ceaca738552c257" providerId="LiveId" clId="{50372932-385F-D344-B101-4EAC72AC7D4E}" dt="2020-03-24T08:55:09.384" v="20458" actId="20577"/>
          <ac:spMkLst>
            <pc:docMk/>
            <pc:sldMk cId="1848179911" sldId="258"/>
            <ac:spMk id="98" creationId="{1891B242-B2BC-7B4E-ACA0-A6E70E6F70BB}"/>
          </ac:spMkLst>
        </pc:spChg>
        <pc:grpChg chg="add mod">
          <ac:chgData name="Kim Jae Yun" userId="0ceaca738552c257" providerId="LiveId" clId="{50372932-385F-D344-B101-4EAC72AC7D4E}" dt="2020-03-24T02:36:03.532" v="9085" actId="164"/>
          <ac:grpSpMkLst>
            <pc:docMk/>
            <pc:sldMk cId="1848179911" sldId="258"/>
            <ac:grpSpMk id="7" creationId="{566EC3D8-D652-7E47-BBBA-DED6719BC4EC}"/>
          </ac:grpSpMkLst>
        </pc:grpChg>
        <pc:grpChg chg="add mod">
          <ac:chgData name="Kim Jae Yun" userId="0ceaca738552c257" providerId="LiveId" clId="{50372932-385F-D344-B101-4EAC72AC7D4E}" dt="2020-03-24T02:36:03.532" v="9085" actId="164"/>
          <ac:grpSpMkLst>
            <pc:docMk/>
            <pc:sldMk cId="1848179911" sldId="258"/>
            <ac:grpSpMk id="8" creationId="{6FF134E8-33EC-2D48-8D5E-25A11627CA29}"/>
          </ac:grpSpMkLst>
        </pc:grpChg>
        <pc:grpChg chg="add mod">
          <ac:chgData name="Kim Jae Yun" userId="0ceaca738552c257" providerId="LiveId" clId="{50372932-385F-D344-B101-4EAC72AC7D4E}" dt="2020-03-24T02:36:17.996" v="9087" actId="1076"/>
          <ac:grpSpMkLst>
            <pc:docMk/>
            <pc:sldMk cId="1848179911" sldId="258"/>
            <ac:grpSpMk id="9" creationId="{BF04F0D3-B9BA-4B40-A2DF-512665B4A3F1}"/>
          </ac:grpSpMkLst>
        </pc:grpChg>
        <pc:grpChg chg="del mod topLvl">
          <ac:chgData name="Kim Jae Yun" userId="0ceaca738552c257" providerId="LiveId" clId="{50372932-385F-D344-B101-4EAC72AC7D4E}" dt="2020-03-23T08:32:55.751" v="897" actId="165"/>
          <ac:grpSpMkLst>
            <pc:docMk/>
            <pc:sldMk cId="1848179911" sldId="258"/>
            <ac:grpSpMk id="87" creationId="{EF2B301C-7298-DD47-8B53-D23724CD5195}"/>
          </ac:grpSpMkLst>
        </pc:grpChg>
        <pc:grpChg chg="del mod topLvl">
          <ac:chgData name="Kim Jae Yun" userId="0ceaca738552c257" providerId="LiveId" clId="{50372932-385F-D344-B101-4EAC72AC7D4E}" dt="2020-03-23T08:32:54.136" v="896" actId="165"/>
          <ac:grpSpMkLst>
            <pc:docMk/>
            <pc:sldMk cId="1848179911" sldId="258"/>
            <ac:grpSpMk id="95" creationId="{351514C1-4F86-8E4F-9FD1-5280E2C13368}"/>
          </ac:grpSpMkLst>
        </pc:grpChg>
        <pc:grpChg chg="del mod">
          <ac:chgData name="Kim Jae Yun" userId="0ceaca738552c257" providerId="LiveId" clId="{50372932-385F-D344-B101-4EAC72AC7D4E}" dt="2020-03-23T08:32:52.496" v="895" actId="165"/>
          <ac:grpSpMkLst>
            <pc:docMk/>
            <pc:sldMk cId="1848179911" sldId="258"/>
            <ac:grpSpMk id="99" creationId="{4BE9154A-EDCC-4D49-B394-6A48ADFF94B0}"/>
          </ac:grpSpMkLst>
        </pc:grpChg>
        <pc:picChg chg="mod topLvl">
          <ac:chgData name="Kim Jae Yun" userId="0ceaca738552c257" providerId="LiveId" clId="{50372932-385F-D344-B101-4EAC72AC7D4E}" dt="2020-03-23T08:32:54.136" v="896" actId="165"/>
          <ac:picMkLst>
            <pc:docMk/>
            <pc:sldMk cId="1848179911" sldId="258"/>
            <ac:picMk id="78" creationId="{4A953C90-1787-6A4F-A87E-A3F15603C78B}"/>
          </ac:picMkLst>
        </pc:picChg>
        <pc:picChg chg="del mod topLvl">
          <ac:chgData name="Kim Jae Yun" userId="0ceaca738552c257" providerId="LiveId" clId="{50372932-385F-D344-B101-4EAC72AC7D4E}" dt="2020-03-23T08:33:04.045" v="900" actId="478"/>
          <ac:picMkLst>
            <pc:docMk/>
            <pc:sldMk cId="1848179911" sldId="258"/>
            <ac:picMk id="79" creationId="{6C56496F-BD50-9542-8BC4-F74A0D3AF8F6}"/>
          </ac:picMkLst>
        </pc:picChg>
        <pc:picChg chg="mod topLvl">
          <ac:chgData name="Kim Jae Yun" userId="0ceaca738552c257" providerId="LiveId" clId="{50372932-385F-D344-B101-4EAC72AC7D4E}" dt="2020-03-23T08:34:31.352" v="924" actId="164"/>
          <ac:picMkLst>
            <pc:docMk/>
            <pc:sldMk cId="1848179911" sldId="258"/>
            <ac:picMk id="80" creationId="{CC4BDA8E-411E-4A46-9651-58C2E98B87FB}"/>
          </ac:picMkLst>
        </pc:picChg>
        <pc:picChg chg="mod topLvl">
          <ac:chgData name="Kim Jae Yun" userId="0ceaca738552c257" providerId="LiveId" clId="{50372932-385F-D344-B101-4EAC72AC7D4E}" dt="2020-03-23T08:34:36.870" v="926" actId="164"/>
          <ac:picMkLst>
            <pc:docMk/>
            <pc:sldMk cId="1848179911" sldId="258"/>
            <ac:picMk id="81" creationId="{5ACEF5CF-6515-DA4B-AE3A-6202BA140B11}"/>
          </ac:picMkLst>
        </pc:picChg>
        <pc:picChg chg="del mod topLvl">
          <ac:chgData name="Kim Jae Yun" userId="0ceaca738552c257" providerId="LiveId" clId="{50372932-385F-D344-B101-4EAC72AC7D4E}" dt="2020-03-23T08:33:02.034" v="899" actId="478"/>
          <ac:picMkLst>
            <pc:docMk/>
            <pc:sldMk cId="1848179911" sldId="258"/>
            <ac:picMk id="82" creationId="{2999E723-8963-7145-85BD-C55D3D74136E}"/>
          </ac:picMkLst>
        </pc:picChg>
        <pc:picChg chg="del mod topLvl">
          <ac:chgData name="Kim Jae Yun" userId="0ceaca738552c257" providerId="LiveId" clId="{50372932-385F-D344-B101-4EAC72AC7D4E}" dt="2020-03-23T08:32:59.746" v="898" actId="478"/>
          <ac:picMkLst>
            <pc:docMk/>
            <pc:sldMk cId="1848179911" sldId="258"/>
            <ac:picMk id="83" creationId="{56FD6DEC-3A18-C046-9139-5397D1A9220E}"/>
          </ac:picMkLst>
        </pc:picChg>
        <pc:picChg chg="del mod topLvl">
          <ac:chgData name="Kim Jae Yun" userId="0ceaca738552c257" providerId="LiveId" clId="{50372932-385F-D344-B101-4EAC72AC7D4E}" dt="2020-03-23T08:32:59.746" v="898" actId="478"/>
          <ac:picMkLst>
            <pc:docMk/>
            <pc:sldMk cId="1848179911" sldId="258"/>
            <ac:picMk id="84" creationId="{29210218-D8CE-864F-8EE4-3862EB27D274}"/>
          </ac:picMkLst>
        </pc:picChg>
        <pc:picChg chg="del mod topLvl">
          <ac:chgData name="Kim Jae Yun" userId="0ceaca738552c257" providerId="LiveId" clId="{50372932-385F-D344-B101-4EAC72AC7D4E}" dt="2020-03-23T08:32:59.746" v="898" actId="478"/>
          <ac:picMkLst>
            <pc:docMk/>
            <pc:sldMk cId="1848179911" sldId="258"/>
            <ac:picMk id="85" creationId="{546BDDEC-6D3E-8149-B89F-C591EB79375D}"/>
          </ac:picMkLst>
        </pc:picChg>
        <pc:picChg chg="del mod topLvl">
          <ac:chgData name="Kim Jae Yun" userId="0ceaca738552c257" providerId="LiveId" clId="{50372932-385F-D344-B101-4EAC72AC7D4E}" dt="2020-03-23T08:32:59.746" v="898" actId="478"/>
          <ac:picMkLst>
            <pc:docMk/>
            <pc:sldMk cId="1848179911" sldId="258"/>
            <ac:picMk id="86" creationId="{6EA25BD0-DCF9-934B-81D6-12FE05A821DE}"/>
          </ac:picMkLst>
        </pc:picChg>
        <pc:picChg chg="mod topLvl">
          <ac:chgData name="Kim Jae Yun" userId="0ceaca738552c257" providerId="LiveId" clId="{50372932-385F-D344-B101-4EAC72AC7D4E}" dt="2020-03-23T08:32:54.136" v="896" actId="165"/>
          <ac:picMkLst>
            <pc:docMk/>
            <pc:sldMk cId="1848179911" sldId="258"/>
            <ac:picMk id="88" creationId="{A4760725-B621-6245-A707-6838C3DB27B1}"/>
          </ac:picMkLst>
        </pc:picChg>
        <pc:picChg chg="mod topLvl">
          <ac:chgData name="Kim Jae Yun" userId="0ceaca738552c257" providerId="LiveId" clId="{50372932-385F-D344-B101-4EAC72AC7D4E}" dt="2020-03-23T08:32:54.136" v="896" actId="165"/>
          <ac:picMkLst>
            <pc:docMk/>
            <pc:sldMk cId="1848179911" sldId="258"/>
            <ac:picMk id="89" creationId="{81839AE1-6AFB-BF46-8D1B-D2F5FC3C100B}"/>
          </ac:picMkLst>
        </pc:picChg>
        <pc:picChg chg="mod topLvl">
          <ac:chgData name="Kim Jae Yun" userId="0ceaca738552c257" providerId="LiveId" clId="{50372932-385F-D344-B101-4EAC72AC7D4E}" dt="2020-03-23T08:32:54.136" v="896" actId="165"/>
          <ac:picMkLst>
            <pc:docMk/>
            <pc:sldMk cId="1848179911" sldId="258"/>
            <ac:picMk id="93" creationId="{8EAD1FB5-42AB-4840-BC2F-4A0CCA789B35}"/>
          </ac:picMkLst>
        </pc:picChg>
      </pc:sldChg>
      <pc:sldChg chg="addSp modSp ord">
        <pc:chgData name="Kim Jae Yun" userId="0ceaca738552c257" providerId="LiveId" clId="{50372932-385F-D344-B101-4EAC72AC7D4E}" dt="2020-03-24T08:53:36.081" v="20373" actId="1076"/>
        <pc:sldMkLst>
          <pc:docMk/>
          <pc:sldMk cId="157919938" sldId="259"/>
        </pc:sldMkLst>
        <pc:spChg chg="mod">
          <ac:chgData name="Kim Jae Yun" userId="0ceaca738552c257" providerId="LiveId" clId="{50372932-385F-D344-B101-4EAC72AC7D4E}" dt="2020-03-23T10:58:07.068" v="4227" actId="20577"/>
          <ac:spMkLst>
            <pc:docMk/>
            <pc:sldMk cId="157919938" sldId="259"/>
            <ac:spMk id="3" creationId="{D4A6CC82-2AB6-BE44-A708-A506A277B7C7}"/>
          </ac:spMkLst>
        </pc:spChg>
        <pc:spChg chg="mod">
          <ac:chgData name="Kim Jae Yun" userId="0ceaca738552c257" providerId="LiveId" clId="{50372932-385F-D344-B101-4EAC72AC7D4E}" dt="2020-03-24T08:53:24.905" v="20369" actId="164"/>
          <ac:spMkLst>
            <pc:docMk/>
            <pc:sldMk cId="157919938" sldId="259"/>
            <ac:spMk id="12" creationId="{04A440BF-B92E-F24C-9385-53DBD3F3FCB6}"/>
          </ac:spMkLst>
        </pc:spChg>
        <pc:spChg chg="mod">
          <ac:chgData name="Kim Jae Yun" userId="0ceaca738552c257" providerId="LiveId" clId="{50372932-385F-D344-B101-4EAC72AC7D4E}" dt="2020-03-24T08:53:33.511" v="20372" actId="164"/>
          <ac:spMkLst>
            <pc:docMk/>
            <pc:sldMk cId="157919938" sldId="259"/>
            <ac:spMk id="34" creationId="{E862901C-9D70-EF46-80A7-E85E8A6B20F6}"/>
          </ac:spMkLst>
        </pc:spChg>
        <pc:spChg chg="mod">
          <ac:chgData name="Kim Jae Yun" userId="0ceaca738552c257" providerId="LiveId" clId="{50372932-385F-D344-B101-4EAC72AC7D4E}" dt="2020-03-24T08:53:24.905" v="20369" actId="164"/>
          <ac:spMkLst>
            <pc:docMk/>
            <pc:sldMk cId="157919938" sldId="259"/>
            <ac:spMk id="36" creationId="{4DB76D95-A257-B24C-99C8-14F81A5A1FBD}"/>
          </ac:spMkLst>
        </pc:spChg>
        <pc:spChg chg="mod">
          <ac:chgData name="Kim Jae Yun" userId="0ceaca738552c257" providerId="LiveId" clId="{50372932-385F-D344-B101-4EAC72AC7D4E}" dt="2020-03-24T08:53:24.905" v="20369" actId="164"/>
          <ac:spMkLst>
            <pc:docMk/>
            <pc:sldMk cId="157919938" sldId="259"/>
            <ac:spMk id="38" creationId="{B73F7F00-FCA0-FE4E-AE6E-4ABDEAC10A39}"/>
          </ac:spMkLst>
        </pc:spChg>
        <pc:spChg chg="mod">
          <ac:chgData name="Kim Jae Yun" userId="0ceaca738552c257" providerId="LiveId" clId="{50372932-385F-D344-B101-4EAC72AC7D4E}" dt="2020-03-24T08:53:24.905" v="20369" actId="164"/>
          <ac:spMkLst>
            <pc:docMk/>
            <pc:sldMk cId="157919938" sldId="259"/>
            <ac:spMk id="42" creationId="{72D27622-1A6D-8B44-B110-A20484AF86AD}"/>
          </ac:spMkLst>
        </pc:spChg>
        <pc:spChg chg="mod">
          <ac:chgData name="Kim Jae Yun" userId="0ceaca738552c257" providerId="LiveId" clId="{50372932-385F-D344-B101-4EAC72AC7D4E}" dt="2020-03-24T08:53:24.905" v="20369" actId="164"/>
          <ac:spMkLst>
            <pc:docMk/>
            <pc:sldMk cId="157919938" sldId="259"/>
            <ac:spMk id="44" creationId="{18885126-B084-6143-BD5B-2A925B30A74A}"/>
          </ac:spMkLst>
        </pc:spChg>
        <pc:spChg chg="mod">
          <ac:chgData name="Kim Jae Yun" userId="0ceaca738552c257" providerId="LiveId" clId="{50372932-385F-D344-B101-4EAC72AC7D4E}" dt="2020-03-24T08:53:08.190" v="20365" actId="404"/>
          <ac:spMkLst>
            <pc:docMk/>
            <pc:sldMk cId="157919938" sldId="259"/>
            <ac:spMk id="49" creationId="{309A442C-6401-5948-B32E-AC3EADD138C0}"/>
          </ac:spMkLst>
        </pc:spChg>
        <pc:spChg chg="mod">
          <ac:chgData name="Kim Jae Yun" userId="0ceaca738552c257" providerId="LiveId" clId="{50372932-385F-D344-B101-4EAC72AC7D4E}" dt="2020-03-24T08:53:08.190" v="20365" actId="404"/>
          <ac:spMkLst>
            <pc:docMk/>
            <pc:sldMk cId="157919938" sldId="259"/>
            <ac:spMk id="51" creationId="{1CC46EA7-BC4E-814C-AB0B-D1FCDB0AF138}"/>
          </ac:spMkLst>
        </pc:spChg>
        <pc:spChg chg="mod">
          <ac:chgData name="Kim Jae Yun" userId="0ceaca738552c257" providerId="LiveId" clId="{50372932-385F-D344-B101-4EAC72AC7D4E}" dt="2020-03-24T08:53:08.190" v="20365" actId="404"/>
          <ac:spMkLst>
            <pc:docMk/>
            <pc:sldMk cId="157919938" sldId="259"/>
            <ac:spMk id="62" creationId="{2E5C085B-51A3-DE4D-98E0-CA6929E16F18}"/>
          </ac:spMkLst>
        </pc:spChg>
        <pc:grpChg chg="add mod">
          <ac:chgData name="Kim Jae Yun" userId="0ceaca738552c257" providerId="LiveId" clId="{50372932-385F-D344-B101-4EAC72AC7D4E}" dt="2020-03-24T08:53:33.511" v="20372" actId="164"/>
          <ac:grpSpMkLst>
            <pc:docMk/>
            <pc:sldMk cId="157919938" sldId="259"/>
            <ac:grpSpMk id="6" creationId="{BF38CBC3-CD61-1A4A-A4F2-3CE3D0A78D01}"/>
          </ac:grpSpMkLst>
        </pc:grpChg>
        <pc:grpChg chg="add mod">
          <ac:chgData name="Kim Jae Yun" userId="0ceaca738552c257" providerId="LiveId" clId="{50372932-385F-D344-B101-4EAC72AC7D4E}" dt="2020-03-24T08:53:36.081" v="20373" actId="1076"/>
          <ac:grpSpMkLst>
            <pc:docMk/>
            <pc:sldMk cId="157919938" sldId="259"/>
            <ac:grpSpMk id="7" creationId="{DF8F976F-0948-434A-ACF2-81E1E971392B}"/>
          </ac:grpSpMkLst>
        </pc:grpChg>
        <pc:grpChg chg="mod">
          <ac:chgData name="Kim Jae Yun" userId="0ceaca738552c257" providerId="LiveId" clId="{50372932-385F-D344-B101-4EAC72AC7D4E}" dt="2020-03-24T08:53:24.905" v="20369" actId="164"/>
          <ac:grpSpMkLst>
            <pc:docMk/>
            <pc:sldMk cId="157919938" sldId="259"/>
            <ac:grpSpMk id="21" creationId="{CCFE891D-C354-634E-9059-C4FBEE6ADD99}"/>
          </ac:grpSpMkLst>
        </pc:grpChg>
        <pc:grpChg chg="mod">
          <ac:chgData name="Kim Jae Yun" userId="0ceaca738552c257" providerId="LiveId" clId="{50372932-385F-D344-B101-4EAC72AC7D4E}" dt="2020-03-24T08:53:24.905" v="20369" actId="164"/>
          <ac:grpSpMkLst>
            <pc:docMk/>
            <pc:sldMk cId="157919938" sldId="259"/>
            <ac:grpSpMk id="37" creationId="{CD737DDA-CC2D-4E4E-9D00-5F130F4FCC48}"/>
          </ac:grpSpMkLst>
        </pc:grpChg>
        <pc:grpChg chg="mod">
          <ac:chgData name="Kim Jae Yun" userId="0ceaca738552c257" providerId="LiveId" clId="{50372932-385F-D344-B101-4EAC72AC7D4E}" dt="2020-03-24T08:53:24.905" v="20369" actId="164"/>
          <ac:grpSpMkLst>
            <pc:docMk/>
            <pc:sldMk cId="157919938" sldId="259"/>
            <ac:grpSpMk id="40" creationId="{8C2684FE-E746-1840-8FA3-AF8476715A77}"/>
          </ac:grpSpMkLst>
        </pc:grpChg>
        <pc:picChg chg="mod">
          <ac:chgData name="Kim Jae Yun" userId="0ceaca738552c257" providerId="LiveId" clId="{50372932-385F-D344-B101-4EAC72AC7D4E}" dt="2020-03-24T08:53:24.905" v="20369" actId="164"/>
          <ac:picMkLst>
            <pc:docMk/>
            <pc:sldMk cId="157919938" sldId="259"/>
            <ac:picMk id="35" creationId="{D3A9A398-704D-F342-A5FD-81221C7B4ED1}"/>
          </ac:picMkLst>
        </pc:picChg>
        <pc:picChg chg="mod">
          <ac:chgData name="Kim Jae Yun" userId="0ceaca738552c257" providerId="LiveId" clId="{50372932-385F-D344-B101-4EAC72AC7D4E}" dt="2020-03-24T08:53:24.905" v="20369" actId="164"/>
          <ac:picMkLst>
            <pc:docMk/>
            <pc:sldMk cId="157919938" sldId="259"/>
            <ac:picMk id="39" creationId="{2D0E5BE3-2C76-2D4C-B3E5-EDD2D5F12D56}"/>
          </ac:picMkLst>
        </pc:picChg>
        <pc:picChg chg="mod">
          <ac:chgData name="Kim Jae Yun" userId="0ceaca738552c257" providerId="LiveId" clId="{50372932-385F-D344-B101-4EAC72AC7D4E}" dt="2020-03-24T08:53:24.905" v="20369" actId="164"/>
          <ac:picMkLst>
            <pc:docMk/>
            <pc:sldMk cId="157919938" sldId="259"/>
            <ac:picMk id="41" creationId="{7FAE4CAA-9415-E444-97A6-2B792646CC6E}"/>
          </ac:picMkLst>
        </pc:picChg>
        <pc:picChg chg="mod">
          <ac:chgData name="Kim Jae Yun" userId="0ceaca738552c257" providerId="LiveId" clId="{50372932-385F-D344-B101-4EAC72AC7D4E}" dt="2020-03-24T08:53:24.905" v="20369" actId="164"/>
          <ac:picMkLst>
            <pc:docMk/>
            <pc:sldMk cId="157919938" sldId="259"/>
            <ac:picMk id="45" creationId="{BEC83F20-029D-5541-A561-2E3E2F6EB5D4}"/>
          </ac:picMkLst>
        </pc:picChg>
      </pc:sldChg>
      <pc:sldChg chg="addSp delSp modSp add">
        <pc:chgData name="Kim Jae Yun" userId="0ceaca738552c257" providerId="LiveId" clId="{50372932-385F-D344-B101-4EAC72AC7D4E}" dt="2020-03-24T08:55:24.645" v="20459" actId="2711"/>
        <pc:sldMkLst>
          <pc:docMk/>
          <pc:sldMk cId="214148267" sldId="260"/>
        </pc:sldMkLst>
        <pc:spChg chg="mod">
          <ac:chgData name="Kim Jae Yun" userId="0ceaca738552c257" providerId="LiveId" clId="{50372932-385F-D344-B101-4EAC72AC7D4E}" dt="2020-03-23T11:13:58.823" v="4974" actId="20577"/>
          <ac:spMkLst>
            <pc:docMk/>
            <pc:sldMk cId="214148267" sldId="260"/>
            <ac:spMk id="3" creationId="{83C45D02-EA8D-9445-BFF4-274EFF6EFAD4}"/>
          </ac:spMkLst>
        </pc:spChg>
        <pc:spChg chg="mod">
          <ac:chgData name="Kim Jae Yun" userId="0ceaca738552c257" providerId="LiveId" clId="{50372932-385F-D344-B101-4EAC72AC7D4E}" dt="2020-03-24T08:55:24.645" v="20459" actId="2711"/>
          <ac:spMkLst>
            <pc:docMk/>
            <pc:sldMk cId="214148267" sldId="260"/>
            <ac:spMk id="15" creationId="{6FC496E4-3FB6-9D4E-BC14-2B4198A7A1A3}"/>
          </ac:spMkLst>
        </pc:spChg>
        <pc:spChg chg="add del mod">
          <ac:chgData name="Kim Jae Yun" userId="0ceaca738552c257" providerId="LiveId" clId="{50372932-385F-D344-B101-4EAC72AC7D4E}" dt="2020-03-23T11:05:40.764" v="4268"/>
          <ac:spMkLst>
            <pc:docMk/>
            <pc:sldMk cId="214148267" sldId="260"/>
            <ac:spMk id="16" creationId="{7ECFDB86-3A78-A944-96AF-F3126611561D}"/>
          </ac:spMkLst>
        </pc:spChg>
        <pc:spChg chg="add del mod">
          <ac:chgData name="Kim Jae Yun" userId="0ceaca738552c257" providerId="LiveId" clId="{50372932-385F-D344-B101-4EAC72AC7D4E}" dt="2020-03-23T11:05:40.764" v="4268"/>
          <ac:spMkLst>
            <pc:docMk/>
            <pc:sldMk cId="214148267" sldId="260"/>
            <ac:spMk id="17" creationId="{607656E4-38D7-4C46-80F8-9EA2C4FC20A3}"/>
          </ac:spMkLst>
        </pc:spChg>
        <pc:spChg chg="add del mod">
          <ac:chgData name="Kim Jae Yun" userId="0ceaca738552c257" providerId="LiveId" clId="{50372932-385F-D344-B101-4EAC72AC7D4E}" dt="2020-03-23T11:05:40.764" v="4268"/>
          <ac:spMkLst>
            <pc:docMk/>
            <pc:sldMk cId="214148267" sldId="260"/>
            <ac:spMk id="19" creationId="{375C4CAD-3BC0-824E-98D5-FC2D45913A78}"/>
          </ac:spMkLst>
        </pc:spChg>
        <pc:spChg chg="add del mod">
          <ac:chgData name="Kim Jae Yun" userId="0ceaca738552c257" providerId="LiveId" clId="{50372932-385F-D344-B101-4EAC72AC7D4E}" dt="2020-03-23T11:05:40.764" v="4268"/>
          <ac:spMkLst>
            <pc:docMk/>
            <pc:sldMk cId="214148267" sldId="260"/>
            <ac:spMk id="28" creationId="{66FE1347-61F6-4E4B-AD27-7EDD274BD3D3}"/>
          </ac:spMkLst>
        </pc:spChg>
      </pc:sldChg>
      <pc:sldChg chg="addSp delSp modSp ord">
        <pc:chgData name="Kim Jae Yun" userId="0ceaca738552c257" providerId="LiveId" clId="{50372932-385F-D344-B101-4EAC72AC7D4E}" dt="2020-03-24T08:52:42.017" v="20359" actId="1076"/>
        <pc:sldMkLst>
          <pc:docMk/>
          <pc:sldMk cId="2108242628" sldId="261"/>
        </pc:sldMkLst>
        <pc:spChg chg="mod">
          <ac:chgData name="Kim Jae Yun" userId="0ceaca738552c257" providerId="LiveId" clId="{50372932-385F-D344-B101-4EAC72AC7D4E}" dt="2020-03-23T10:57:00.946" v="4038" actId="14"/>
          <ac:spMkLst>
            <pc:docMk/>
            <pc:sldMk cId="2108242628" sldId="261"/>
            <ac:spMk id="3" creationId="{D4A6CC82-2AB6-BE44-A708-A506A277B7C7}"/>
          </ac:spMkLst>
        </pc:spChg>
        <pc:spChg chg="mod">
          <ac:chgData name="Kim Jae Yun" userId="0ceaca738552c257" providerId="LiveId" clId="{50372932-385F-D344-B101-4EAC72AC7D4E}" dt="2020-03-24T08:52:36.652" v="20358" actId="403"/>
          <ac:spMkLst>
            <pc:docMk/>
            <pc:sldMk cId="2108242628" sldId="261"/>
            <ac:spMk id="15" creationId="{B8F853DD-EFEC-DF47-A951-BF9AD953D430}"/>
          </ac:spMkLst>
        </pc:spChg>
        <pc:spChg chg="mod">
          <ac:chgData name="Kim Jae Yun" userId="0ceaca738552c257" providerId="LiveId" clId="{50372932-385F-D344-B101-4EAC72AC7D4E}" dt="2020-03-24T08:52:36.652" v="20358" actId="403"/>
          <ac:spMkLst>
            <pc:docMk/>
            <pc:sldMk cId="2108242628" sldId="261"/>
            <ac:spMk id="18" creationId="{94C9C4EC-16CE-CD48-8894-FF05540A06E2}"/>
          </ac:spMkLst>
        </pc:spChg>
        <pc:spChg chg="mod">
          <ac:chgData name="Kim Jae Yun" userId="0ceaca738552c257" providerId="LiveId" clId="{50372932-385F-D344-B101-4EAC72AC7D4E}" dt="2020-03-24T08:51:59.428" v="20347" actId="1076"/>
          <ac:spMkLst>
            <pc:docMk/>
            <pc:sldMk cId="2108242628" sldId="261"/>
            <ac:spMk id="27" creationId="{8B9E851B-0B2A-1847-98E2-14DF8621C58C}"/>
          </ac:spMkLst>
        </pc:spChg>
        <pc:spChg chg="mod">
          <ac:chgData name="Kim Jae Yun" userId="0ceaca738552c257" providerId="LiveId" clId="{50372932-385F-D344-B101-4EAC72AC7D4E}" dt="2020-03-24T08:52:42.017" v="20359" actId="1076"/>
          <ac:spMkLst>
            <pc:docMk/>
            <pc:sldMk cId="2108242628" sldId="261"/>
            <ac:spMk id="31" creationId="{ADA5A861-1192-2542-8CDF-4759DE431F55}"/>
          </ac:spMkLst>
        </pc:spChg>
        <pc:spChg chg="mod">
          <ac:chgData name="Kim Jae Yun" userId="0ceaca738552c257" providerId="LiveId" clId="{50372932-385F-D344-B101-4EAC72AC7D4E}" dt="2020-03-24T08:52:36.652" v="20358" actId="403"/>
          <ac:spMkLst>
            <pc:docMk/>
            <pc:sldMk cId="2108242628" sldId="261"/>
            <ac:spMk id="39" creationId="{459ECC3F-F5EB-CC4D-8CBA-5932F54A2B0F}"/>
          </ac:spMkLst>
        </pc:spChg>
        <pc:spChg chg="mod">
          <ac:chgData name="Kim Jae Yun" userId="0ceaca738552c257" providerId="LiveId" clId="{50372932-385F-D344-B101-4EAC72AC7D4E}" dt="2020-03-24T08:52:36.652" v="20358" actId="403"/>
          <ac:spMkLst>
            <pc:docMk/>
            <pc:sldMk cId="2108242628" sldId="261"/>
            <ac:spMk id="47" creationId="{10C8576A-F8FB-F248-80E7-9510DDBB41E6}"/>
          </ac:spMkLst>
        </pc:spChg>
        <pc:spChg chg="mod">
          <ac:chgData name="Kim Jae Yun" userId="0ceaca738552c257" providerId="LiveId" clId="{50372932-385F-D344-B101-4EAC72AC7D4E}" dt="2020-03-24T08:52:36.652" v="20358" actId="403"/>
          <ac:spMkLst>
            <pc:docMk/>
            <pc:sldMk cId="2108242628" sldId="261"/>
            <ac:spMk id="48" creationId="{C42D5119-C701-ED4A-9D98-0F7B4BEF3E94}"/>
          </ac:spMkLst>
        </pc:spChg>
        <pc:spChg chg="mod">
          <ac:chgData name="Kim Jae Yun" userId="0ceaca738552c257" providerId="LiveId" clId="{50372932-385F-D344-B101-4EAC72AC7D4E}" dt="2020-03-24T08:52:36.652" v="20358" actId="403"/>
          <ac:spMkLst>
            <pc:docMk/>
            <pc:sldMk cId="2108242628" sldId="261"/>
            <ac:spMk id="50" creationId="{0BC61D78-C7BB-8E4A-BC79-6B52A7B1C152}"/>
          </ac:spMkLst>
        </pc:spChg>
        <pc:spChg chg="mod">
          <ac:chgData name="Kim Jae Yun" userId="0ceaca738552c257" providerId="LiveId" clId="{50372932-385F-D344-B101-4EAC72AC7D4E}" dt="2020-03-24T08:52:36.652" v="20358" actId="403"/>
          <ac:spMkLst>
            <pc:docMk/>
            <pc:sldMk cId="2108242628" sldId="261"/>
            <ac:spMk id="53" creationId="{F514DEFA-BAEF-2D45-802B-3421E0D96749}"/>
          </ac:spMkLst>
        </pc:spChg>
        <pc:spChg chg="mod">
          <ac:chgData name="Kim Jae Yun" userId="0ceaca738552c257" providerId="LiveId" clId="{50372932-385F-D344-B101-4EAC72AC7D4E}" dt="2020-03-24T08:52:36.652" v="20358" actId="403"/>
          <ac:spMkLst>
            <pc:docMk/>
            <pc:sldMk cId="2108242628" sldId="261"/>
            <ac:spMk id="54" creationId="{82C3F1E1-E6B6-8D41-BA46-70E66E67115F}"/>
          </ac:spMkLst>
        </pc:spChg>
        <pc:spChg chg="mod">
          <ac:chgData name="Kim Jae Yun" userId="0ceaca738552c257" providerId="LiveId" clId="{50372932-385F-D344-B101-4EAC72AC7D4E}" dt="2020-03-24T08:52:36.652" v="20358" actId="403"/>
          <ac:spMkLst>
            <pc:docMk/>
            <pc:sldMk cId="2108242628" sldId="261"/>
            <ac:spMk id="55" creationId="{B55A68CD-5BC4-834D-89FC-D8220B8C8B75}"/>
          </ac:spMkLst>
        </pc:spChg>
        <pc:spChg chg="mod">
          <ac:chgData name="Kim Jae Yun" userId="0ceaca738552c257" providerId="LiveId" clId="{50372932-385F-D344-B101-4EAC72AC7D4E}" dt="2020-03-24T08:52:36.652" v="20358" actId="403"/>
          <ac:spMkLst>
            <pc:docMk/>
            <pc:sldMk cId="2108242628" sldId="261"/>
            <ac:spMk id="57" creationId="{0E5332E9-15F7-C84C-9FF7-D4BC5A174788}"/>
          </ac:spMkLst>
        </pc:spChg>
        <pc:spChg chg="mod">
          <ac:chgData name="Kim Jae Yun" userId="0ceaca738552c257" providerId="LiveId" clId="{50372932-385F-D344-B101-4EAC72AC7D4E}" dt="2020-03-24T08:52:36.652" v="20358" actId="403"/>
          <ac:spMkLst>
            <pc:docMk/>
            <pc:sldMk cId="2108242628" sldId="261"/>
            <ac:spMk id="60" creationId="{CA897AD9-4E5C-4345-AD3F-29979E8EE87D}"/>
          </ac:spMkLst>
        </pc:spChg>
        <pc:spChg chg="mod">
          <ac:chgData name="Kim Jae Yun" userId="0ceaca738552c257" providerId="LiveId" clId="{50372932-385F-D344-B101-4EAC72AC7D4E}" dt="2020-03-24T08:52:36.652" v="20358" actId="403"/>
          <ac:spMkLst>
            <pc:docMk/>
            <pc:sldMk cId="2108242628" sldId="261"/>
            <ac:spMk id="69" creationId="{ABD3B596-E854-484F-A2E7-3288870F8704}"/>
          </ac:spMkLst>
        </pc:spChg>
        <pc:spChg chg="mod">
          <ac:chgData name="Kim Jae Yun" userId="0ceaca738552c257" providerId="LiveId" clId="{50372932-385F-D344-B101-4EAC72AC7D4E}" dt="2020-03-24T08:52:36.652" v="20358" actId="403"/>
          <ac:spMkLst>
            <pc:docMk/>
            <pc:sldMk cId="2108242628" sldId="261"/>
            <ac:spMk id="70" creationId="{13A927EB-AAFA-414C-98BA-84E01CD65FD5}"/>
          </ac:spMkLst>
        </pc:spChg>
        <pc:spChg chg="mod">
          <ac:chgData name="Kim Jae Yun" userId="0ceaca738552c257" providerId="LiveId" clId="{50372932-385F-D344-B101-4EAC72AC7D4E}" dt="2020-03-24T08:52:08.020" v="20348" actId="2711"/>
          <ac:spMkLst>
            <pc:docMk/>
            <pc:sldMk cId="2108242628" sldId="261"/>
            <ac:spMk id="71" creationId="{F9F14A1B-C0FF-6540-8608-C15A47869D1F}"/>
          </ac:spMkLst>
        </pc:spChg>
        <pc:spChg chg="del topLvl">
          <ac:chgData name="Kim Jae Yun" userId="0ceaca738552c257" providerId="LiveId" clId="{50372932-385F-D344-B101-4EAC72AC7D4E}" dt="2020-03-23T11:34:34.588" v="5453" actId="478"/>
          <ac:spMkLst>
            <pc:docMk/>
            <pc:sldMk cId="2108242628" sldId="261"/>
            <ac:spMk id="73" creationId="{25EF2A47-E378-6746-B9AE-9794DE581678}"/>
          </ac:spMkLst>
        </pc:spChg>
        <pc:spChg chg="mod">
          <ac:chgData name="Kim Jae Yun" userId="0ceaca738552c257" providerId="LiveId" clId="{50372932-385F-D344-B101-4EAC72AC7D4E}" dt="2020-03-24T08:52:36.652" v="20358" actId="403"/>
          <ac:spMkLst>
            <pc:docMk/>
            <pc:sldMk cId="2108242628" sldId="261"/>
            <ac:spMk id="74" creationId="{F23D3283-D3FC-0144-8EC7-EE9E4DBF226B}"/>
          </ac:spMkLst>
        </pc:spChg>
        <pc:grpChg chg="add mod">
          <ac:chgData name="Kim Jae Yun" userId="0ceaca738552c257" providerId="LiveId" clId="{50372932-385F-D344-B101-4EAC72AC7D4E}" dt="2020-03-23T10:52:38.597" v="3919" actId="1076"/>
          <ac:grpSpMkLst>
            <pc:docMk/>
            <pc:sldMk cId="2108242628" sldId="261"/>
            <ac:grpSpMk id="6" creationId="{E5DFE886-3CFE-2B4D-8520-E4F68E733DFB}"/>
          </ac:grpSpMkLst>
        </pc:grpChg>
        <pc:grpChg chg="add del mod">
          <ac:chgData name="Kim Jae Yun" userId="0ceaca738552c257" providerId="LiveId" clId="{50372932-385F-D344-B101-4EAC72AC7D4E}" dt="2020-03-23T11:34:27.507" v="5451" actId="165"/>
          <ac:grpSpMkLst>
            <pc:docMk/>
            <pc:sldMk cId="2108242628" sldId="261"/>
            <ac:grpSpMk id="66" creationId="{C8C5A19B-0E22-7649-B5BF-BC4F78ACB9F0}"/>
          </ac:grpSpMkLst>
        </pc:grpChg>
        <pc:grpChg chg="del mod topLvl">
          <ac:chgData name="Kim Jae Yun" userId="0ceaca738552c257" providerId="LiveId" clId="{50372932-385F-D344-B101-4EAC72AC7D4E}" dt="2020-03-23T11:34:46.291" v="5457" actId="478"/>
          <ac:grpSpMkLst>
            <pc:docMk/>
            <pc:sldMk cId="2108242628" sldId="261"/>
            <ac:grpSpMk id="67" creationId="{CB407390-610F-2A45-B1C6-21B9BE1324D8}"/>
          </ac:grpSpMkLst>
        </pc:grpChg>
        <pc:grpChg chg="del mod topLvl">
          <ac:chgData name="Kim Jae Yun" userId="0ceaca738552c257" providerId="LiveId" clId="{50372932-385F-D344-B101-4EAC72AC7D4E}" dt="2020-03-23T11:34:34.588" v="5453" actId="478"/>
          <ac:grpSpMkLst>
            <pc:docMk/>
            <pc:sldMk cId="2108242628" sldId="261"/>
            <ac:grpSpMk id="68" creationId="{9873AA8D-28B9-684C-9A53-D1824EE30D21}"/>
          </ac:grpSpMkLst>
        </pc:grpChg>
        <pc:grpChg chg="del mod topLvl">
          <ac:chgData name="Kim Jae Yun" userId="0ceaca738552c257" providerId="LiveId" clId="{50372932-385F-D344-B101-4EAC72AC7D4E}" dt="2020-03-23T11:34:44.377" v="5456" actId="478"/>
          <ac:grpSpMkLst>
            <pc:docMk/>
            <pc:sldMk cId="2108242628" sldId="261"/>
            <ac:grpSpMk id="75" creationId="{8548167A-44AB-E044-9172-92ADCA04CB50}"/>
          </ac:grpSpMkLst>
        </pc:grpChg>
        <pc:picChg chg="mod">
          <ac:chgData name="Kim Jae Yun" userId="0ceaca738552c257" providerId="LiveId" clId="{50372932-385F-D344-B101-4EAC72AC7D4E}" dt="2020-03-23T10:52:20.761" v="3915" actId="164"/>
          <ac:picMkLst>
            <pc:docMk/>
            <pc:sldMk cId="2108242628" sldId="261"/>
            <ac:picMk id="33" creationId="{E1CBE5D5-568E-2945-AF6E-CAD8603DBD62}"/>
          </ac:picMkLst>
        </pc:picChg>
        <pc:picChg chg="add mod">
          <ac:chgData name="Kim Jae Yun" userId="0ceaca738552c257" providerId="LiveId" clId="{50372932-385F-D344-B101-4EAC72AC7D4E}" dt="2020-03-23T10:52:20.761" v="3915" actId="164"/>
          <ac:picMkLst>
            <pc:docMk/>
            <pc:sldMk cId="2108242628" sldId="261"/>
            <ac:picMk id="59" creationId="{761A1BCA-BCA5-4A45-99F6-0F22226AE055}"/>
          </ac:picMkLst>
        </pc:picChg>
        <pc:picChg chg="add mod">
          <ac:chgData name="Kim Jae Yun" userId="0ceaca738552c257" providerId="LiveId" clId="{50372932-385F-D344-B101-4EAC72AC7D4E}" dt="2020-03-23T10:52:20.761" v="3915" actId="164"/>
          <ac:picMkLst>
            <pc:docMk/>
            <pc:sldMk cId="2108242628" sldId="261"/>
            <ac:picMk id="63" creationId="{B91C11B5-3D1C-8B44-BF4F-B3754319B691}"/>
          </ac:picMkLst>
        </pc:picChg>
      </pc:sldChg>
      <pc:sldChg chg="modSp">
        <pc:chgData name="Kim Jae Yun" userId="0ceaca738552c257" providerId="LiveId" clId="{50372932-385F-D344-B101-4EAC72AC7D4E}" dt="2020-03-24T09:09:03.320" v="21313" actId="20577"/>
        <pc:sldMkLst>
          <pc:docMk/>
          <pc:sldMk cId="3378874333" sldId="262"/>
        </pc:sldMkLst>
        <pc:spChg chg="mod">
          <ac:chgData name="Kim Jae Yun" userId="0ceaca738552c257" providerId="LiveId" clId="{50372932-385F-D344-B101-4EAC72AC7D4E}" dt="2020-03-24T09:09:03.320" v="21313" actId="20577"/>
          <ac:spMkLst>
            <pc:docMk/>
            <pc:sldMk cId="3378874333" sldId="262"/>
            <ac:spMk id="3" creationId="{EBDF1A3F-DA93-EA41-867F-4D2891CDDC1E}"/>
          </ac:spMkLst>
        </pc:spChg>
      </pc:sldChg>
      <pc:sldChg chg="modSp">
        <pc:chgData name="Kim Jae Yun" userId="0ceaca738552c257" providerId="LiveId" clId="{50372932-385F-D344-B101-4EAC72AC7D4E}" dt="2020-03-23T12:11:30.655" v="6071" actId="6549"/>
        <pc:sldMkLst>
          <pc:docMk/>
          <pc:sldMk cId="1681731881" sldId="265"/>
        </pc:sldMkLst>
        <pc:spChg chg="mod">
          <ac:chgData name="Kim Jae Yun" userId="0ceaca738552c257" providerId="LiveId" clId="{50372932-385F-D344-B101-4EAC72AC7D4E}" dt="2020-03-23T12:11:14.842" v="6017" actId="20577"/>
          <ac:spMkLst>
            <pc:docMk/>
            <pc:sldMk cId="1681731881" sldId="265"/>
            <ac:spMk id="2" creationId="{585A7CA3-E474-F547-BFF9-F1C34353121F}"/>
          </ac:spMkLst>
        </pc:spChg>
        <pc:spChg chg="mod">
          <ac:chgData name="Kim Jae Yun" userId="0ceaca738552c257" providerId="LiveId" clId="{50372932-385F-D344-B101-4EAC72AC7D4E}" dt="2020-03-23T12:11:30.655" v="6071" actId="6549"/>
          <ac:spMkLst>
            <pc:docMk/>
            <pc:sldMk cId="1681731881" sldId="265"/>
            <ac:spMk id="3" creationId="{451568EA-E04A-F043-97BC-1AB6D07B6E9E}"/>
          </ac:spMkLst>
        </pc:spChg>
      </pc:sldChg>
      <pc:sldChg chg="modSp">
        <pc:chgData name="Kim Jae Yun" userId="0ceaca738552c257" providerId="LiveId" clId="{50372932-385F-D344-B101-4EAC72AC7D4E}" dt="2020-03-23T11:02:41.069" v="4228" actId="1076"/>
        <pc:sldMkLst>
          <pc:docMk/>
          <pc:sldMk cId="3512189335" sldId="266"/>
        </pc:sldMkLst>
        <pc:picChg chg="mod">
          <ac:chgData name="Kim Jae Yun" userId="0ceaca738552c257" providerId="LiveId" clId="{50372932-385F-D344-B101-4EAC72AC7D4E}" dt="2020-03-23T11:02:41.069" v="4228" actId="1076"/>
          <ac:picMkLst>
            <pc:docMk/>
            <pc:sldMk cId="3512189335" sldId="266"/>
            <ac:picMk id="13" creationId="{AD6FB571-3C7F-8841-AB51-4AD291EF8CBC}"/>
          </ac:picMkLst>
        </pc:picChg>
      </pc:sldChg>
      <pc:sldChg chg="modSp">
        <pc:chgData name="Kim Jae Yun" userId="0ceaca738552c257" providerId="LiveId" clId="{50372932-385F-D344-B101-4EAC72AC7D4E}" dt="2020-03-23T10:04:55.818" v="1814" actId="1076"/>
        <pc:sldMkLst>
          <pc:docMk/>
          <pc:sldMk cId="1847924347" sldId="267"/>
        </pc:sldMkLst>
        <pc:spChg chg="mod">
          <ac:chgData name="Kim Jae Yun" userId="0ceaca738552c257" providerId="LiveId" clId="{50372932-385F-D344-B101-4EAC72AC7D4E}" dt="2020-03-23T10:04:34.217" v="1805" actId="20577"/>
          <ac:spMkLst>
            <pc:docMk/>
            <pc:sldMk cId="1847924347" sldId="267"/>
            <ac:spMk id="3" creationId="{4A831C94-2DE4-9745-A1F1-21BFFF8C988F}"/>
          </ac:spMkLst>
        </pc:spChg>
        <pc:picChg chg="mod">
          <ac:chgData name="Kim Jae Yun" userId="0ceaca738552c257" providerId="LiveId" clId="{50372932-385F-D344-B101-4EAC72AC7D4E}" dt="2020-03-23T10:04:55.818" v="1814" actId="1076"/>
          <ac:picMkLst>
            <pc:docMk/>
            <pc:sldMk cId="1847924347" sldId="267"/>
            <ac:picMk id="12" creationId="{222D163E-891A-F84B-80B1-82AEFFA3AEAF}"/>
          </ac:picMkLst>
        </pc:picChg>
        <pc:picChg chg="mod">
          <ac:chgData name="Kim Jae Yun" userId="0ceaca738552c257" providerId="LiveId" clId="{50372932-385F-D344-B101-4EAC72AC7D4E}" dt="2020-03-23T10:04:52.046" v="1812" actId="1076"/>
          <ac:picMkLst>
            <pc:docMk/>
            <pc:sldMk cId="1847924347" sldId="267"/>
            <ac:picMk id="14" creationId="{F3E08873-8D95-A743-83C0-F0E82E9CB22C}"/>
          </ac:picMkLst>
        </pc:picChg>
      </pc:sldChg>
      <pc:sldChg chg="modSp">
        <pc:chgData name="Kim Jae Yun" userId="0ceaca738552c257" providerId="LiveId" clId="{50372932-385F-D344-B101-4EAC72AC7D4E}" dt="2020-03-24T07:20:52.598" v="14006" actId="1076"/>
        <pc:sldMkLst>
          <pc:docMk/>
          <pc:sldMk cId="2671864213" sldId="268"/>
        </pc:sldMkLst>
        <pc:spChg chg="mod">
          <ac:chgData name="Kim Jae Yun" userId="0ceaca738552c257" providerId="LiveId" clId="{50372932-385F-D344-B101-4EAC72AC7D4E}" dt="2020-03-24T07:15:06.206" v="13633" actId="20577"/>
          <ac:spMkLst>
            <pc:docMk/>
            <pc:sldMk cId="2671864213" sldId="268"/>
            <ac:spMk id="3" creationId="{B8B2D137-71AA-934A-8907-918A350A5F3F}"/>
          </ac:spMkLst>
        </pc:spChg>
        <pc:spChg chg="mod">
          <ac:chgData name="Kim Jae Yun" userId="0ceaca738552c257" providerId="LiveId" clId="{50372932-385F-D344-B101-4EAC72AC7D4E}" dt="2020-03-24T07:20:22.907" v="14000" actId="2711"/>
          <ac:spMkLst>
            <pc:docMk/>
            <pc:sldMk cId="2671864213" sldId="268"/>
            <ac:spMk id="6" creationId="{C445ACD1-4403-F440-8902-A6AA24996764}"/>
          </ac:spMkLst>
        </pc:spChg>
        <pc:spChg chg="mod">
          <ac:chgData name="Kim Jae Yun" userId="0ceaca738552c257" providerId="LiveId" clId="{50372932-385F-D344-B101-4EAC72AC7D4E}" dt="2020-03-24T07:20:44.411" v="14004" actId="1076"/>
          <ac:spMkLst>
            <pc:docMk/>
            <pc:sldMk cId="2671864213" sldId="268"/>
            <ac:spMk id="7" creationId="{5F67ADAC-52E5-AF47-A687-2D400FB35052}"/>
          </ac:spMkLst>
        </pc:spChg>
        <pc:spChg chg="mod">
          <ac:chgData name="Kim Jae Yun" userId="0ceaca738552c257" providerId="LiveId" clId="{50372932-385F-D344-B101-4EAC72AC7D4E}" dt="2020-03-24T07:20:48.420" v="14005" actId="1076"/>
          <ac:spMkLst>
            <pc:docMk/>
            <pc:sldMk cId="2671864213" sldId="268"/>
            <ac:spMk id="10" creationId="{39572A25-0DC1-9945-9979-17C7405996F2}"/>
          </ac:spMkLst>
        </pc:spChg>
        <pc:spChg chg="mod">
          <ac:chgData name="Kim Jae Yun" userId="0ceaca738552c257" providerId="LiveId" clId="{50372932-385F-D344-B101-4EAC72AC7D4E}" dt="2020-03-24T07:20:31.251" v="14001" actId="1076"/>
          <ac:spMkLst>
            <pc:docMk/>
            <pc:sldMk cId="2671864213" sldId="268"/>
            <ac:spMk id="14" creationId="{BBA8767A-F289-6144-9952-F0E143834530}"/>
          </ac:spMkLst>
        </pc:spChg>
        <pc:grpChg chg="mod">
          <ac:chgData name="Kim Jae Yun" userId="0ceaca738552c257" providerId="LiveId" clId="{50372932-385F-D344-B101-4EAC72AC7D4E}" dt="2020-03-24T07:20:52.598" v="14006" actId="1076"/>
          <ac:grpSpMkLst>
            <pc:docMk/>
            <pc:sldMk cId="2671864213" sldId="268"/>
            <ac:grpSpMk id="15" creationId="{B241C828-6E77-0B4C-A14A-F2B314A8BFA6}"/>
          </ac:grpSpMkLst>
        </pc:grpChg>
        <pc:picChg chg="mod">
          <ac:chgData name="Kim Jae Yun" userId="0ceaca738552c257" providerId="LiveId" clId="{50372932-385F-D344-B101-4EAC72AC7D4E}" dt="2020-03-24T07:20:48.420" v="14005" actId="1076"/>
          <ac:picMkLst>
            <pc:docMk/>
            <pc:sldMk cId="2671864213" sldId="268"/>
            <ac:picMk id="8" creationId="{AF78A552-A083-6641-83CF-5160B5D35555}"/>
          </ac:picMkLst>
        </pc:picChg>
        <pc:cxnChg chg="mod">
          <ac:chgData name="Kim Jae Yun" userId="0ceaca738552c257" providerId="LiveId" clId="{50372932-385F-D344-B101-4EAC72AC7D4E}" dt="2020-03-24T07:20:31.251" v="14001" actId="1076"/>
          <ac:cxnSpMkLst>
            <pc:docMk/>
            <pc:sldMk cId="2671864213" sldId="268"/>
            <ac:cxnSpMk id="13" creationId="{EA5948DE-7574-F745-B042-995B3405FA4C}"/>
          </ac:cxnSpMkLst>
        </pc:cxnChg>
      </pc:sldChg>
      <pc:sldChg chg="modSp ord">
        <pc:chgData name="Kim Jae Yun" userId="0ceaca738552c257" providerId="LiveId" clId="{50372932-385F-D344-B101-4EAC72AC7D4E}" dt="2020-03-24T08:19:28.358" v="18116" actId="20577"/>
        <pc:sldMkLst>
          <pc:docMk/>
          <pc:sldMk cId="2067558058" sldId="269"/>
        </pc:sldMkLst>
        <pc:spChg chg="mod">
          <ac:chgData name="Kim Jae Yun" userId="0ceaca738552c257" providerId="LiveId" clId="{50372932-385F-D344-B101-4EAC72AC7D4E}" dt="2020-03-24T08:19:28.358" v="18116" actId="20577"/>
          <ac:spMkLst>
            <pc:docMk/>
            <pc:sldMk cId="2067558058" sldId="269"/>
            <ac:spMk id="3" creationId="{575EA2D8-FB92-1A44-BB27-FD818544CB6D}"/>
          </ac:spMkLst>
        </pc:spChg>
      </pc:sldChg>
      <pc:sldChg chg="del">
        <pc:chgData name="Kim Jae Yun" userId="0ceaca738552c257" providerId="LiveId" clId="{50372932-385F-D344-B101-4EAC72AC7D4E}" dt="2020-03-24T01:50:08.753" v="7969" actId="2696"/>
        <pc:sldMkLst>
          <pc:docMk/>
          <pc:sldMk cId="614649057" sldId="275"/>
        </pc:sldMkLst>
      </pc:sldChg>
      <pc:sldChg chg="addSp delSp modSp add del">
        <pc:chgData name="Kim Jae Yun" userId="0ceaca738552c257" providerId="LiveId" clId="{50372932-385F-D344-B101-4EAC72AC7D4E}" dt="2020-03-24T02:21:44.473" v="8881" actId="2696"/>
        <pc:sldMkLst>
          <pc:docMk/>
          <pc:sldMk cId="1881831794" sldId="275"/>
        </pc:sldMkLst>
        <pc:spChg chg="mod">
          <ac:chgData name="Kim Jae Yun" userId="0ceaca738552c257" providerId="LiveId" clId="{50372932-385F-D344-B101-4EAC72AC7D4E}" dt="2020-03-24T02:04:51.493" v="8317" actId="27636"/>
          <ac:spMkLst>
            <pc:docMk/>
            <pc:sldMk cId="1881831794" sldId="275"/>
            <ac:spMk id="2" creationId="{BD8B99ED-8B14-934E-9840-35ABED5BFA24}"/>
          </ac:spMkLst>
        </pc:spChg>
        <pc:spChg chg="add del mod">
          <ac:chgData name="Kim Jae Yun" userId="0ceaca738552c257" providerId="LiveId" clId="{50372932-385F-D344-B101-4EAC72AC7D4E}" dt="2020-03-24T02:04:51.464" v="8316"/>
          <ac:spMkLst>
            <pc:docMk/>
            <pc:sldMk cId="1881831794" sldId="275"/>
            <ac:spMk id="3" creationId="{B32825B5-77D9-5F46-81CB-AE3C58858A0F}"/>
          </ac:spMkLst>
        </pc:spChg>
        <pc:spChg chg="add del mod">
          <ac:chgData name="Kim Jae Yun" userId="0ceaca738552c257" providerId="LiveId" clId="{50372932-385F-D344-B101-4EAC72AC7D4E}" dt="2020-03-24T02:04:51.464" v="8316"/>
          <ac:spMkLst>
            <pc:docMk/>
            <pc:sldMk cId="1881831794" sldId="275"/>
            <ac:spMk id="4" creationId="{08F0E849-4B74-F04C-87DE-921EBDB3CEEF}"/>
          </ac:spMkLst>
        </pc:spChg>
        <pc:spChg chg="mod">
          <ac:chgData name="Kim Jae Yun" userId="0ceaca738552c257" providerId="LiveId" clId="{50372932-385F-D344-B101-4EAC72AC7D4E}" dt="2020-03-24T01:52:48.909" v="8282" actId="207"/>
          <ac:spMkLst>
            <pc:docMk/>
            <pc:sldMk cId="1881831794" sldId="275"/>
            <ac:spMk id="8" creationId="{5D2F65C4-1291-BA4D-B94F-E15C4B540C73}"/>
          </ac:spMkLst>
        </pc:spChg>
        <pc:spChg chg="mod">
          <ac:chgData name="Kim Jae Yun" userId="0ceaca738552c257" providerId="LiveId" clId="{50372932-385F-D344-B101-4EAC72AC7D4E}" dt="2020-03-24T01:52:48.909" v="8282" actId="207"/>
          <ac:spMkLst>
            <pc:docMk/>
            <pc:sldMk cId="1881831794" sldId="275"/>
            <ac:spMk id="9" creationId="{665B4396-4E31-6D41-A739-E1EBA9E03C63}"/>
          </ac:spMkLst>
        </pc:spChg>
        <pc:spChg chg="mod">
          <ac:chgData name="Kim Jae Yun" userId="0ceaca738552c257" providerId="LiveId" clId="{50372932-385F-D344-B101-4EAC72AC7D4E}" dt="2020-03-24T01:52:48.909" v="8282" actId="207"/>
          <ac:spMkLst>
            <pc:docMk/>
            <pc:sldMk cId="1881831794" sldId="275"/>
            <ac:spMk id="10" creationId="{58301EE8-CE3F-B946-AA9A-5366AC3B92D5}"/>
          </ac:spMkLst>
        </pc:spChg>
        <pc:spChg chg="mod">
          <ac:chgData name="Kim Jae Yun" userId="0ceaca738552c257" providerId="LiveId" clId="{50372932-385F-D344-B101-4EAC72AC7D4E}" dt="2020-03-24T01:52:48.909" v="8282" actId="207"/>
          <ac:spMkLst>
            <pc:docMk/>
            <pc:sldMk cId="1881831794" sldId="275"/>
            <ac:spMk id="12" creationId="{FE862D3B-8D94-814D-8243-18A7260C69C9}"/>
          </ac:spMkLst>
        </pc:spChg>
        <pc:spChg chg="mod">
          <ac:chgData name="Kim Jae Yun" userId="0ceaca738552c257" providerId="LiveId" clId="{50372932-385F-D344-B101-4EAC72AC7D4E}" dt="2020-03-24T01:52:48.909" v="8282" actId="207"/>
          <ac:spMkLst>
            <pc:docMk/>
            <pc:sldMk cId="1881831794" sldId="275"/>
            <ac:spMk id="13" creationId="{FA4B4430-196D-D641-A377-8A3316EBF401}"/>
          </ac:spMkLst>
        </pc:spChg>
        <pc:spChg chg="mod">
          <ac:chgData name="Kim Jae Yun" userId="0ceaca738552c257" providerId="LiveId" clId="{50372932-385F-D344-B101-4EAC72AC7D4E}" dt="2020-03-24T01:52:48.909" v="8282" actId="207"/>
          <ac:spMkLst>
            <pc:docMk/>
            <pc:sldMk cId="1881831794" sldId="275"/>
            <ac:spMk id="14" creationId="{83B4845C-6B3F-A141-BF7E-F3745C673C71}"/>
          </ac:spMkLst>
        </pc:spChg>
        <pc:spChg chg="mod">
          <ac:chgData name="Kim Jae Yun" userId="0ceaca738552c257" providerId="LiveId" clId="{50372932-385F-D344-B101-4EAC72AC7D4E}" dt="2020-03-24T01:52:48.909" v="8282" actId="207"/>
          <ac:spMkLst>
            <pc:docMk/>
            <pc:sldMk cId="1881831794" sldId="275"/>
            <ac:spMk id="15" creationId="{7CE623AC-0D95-834F-B3D3-1E57E198575A}"/>
          </ac:spMkLst>
        </pc:spChg>
        <pc:spChg chg="mod">
          <ac:chgData name="Kim Jae Yun" userId="0ceaca738552c257" providerId="LiveId" clId="{50372932-385F-D344-B101-4EAC72AC7D4E}" dt="2020-03-24T01:52:48.909" v="8282" actId="207"/>
          <ac:spMkLst>
            <pc:docMk/>
            <pc:sldMk cId="1881831794" sldId="275"/>
            <ac:spMk id="16" creationId="{BED807C3-B9B4-4348-8329-673A815A09BF}"/>
          </ac:spMkLst>
        </pc:spChg>
        <pc:spChg chg="mod">
          <ac:chgData name="Kim Jae Yun" userId="0ceaca738552c257" providerId="LiveId" clId="{50372932-385F-D344-B101-4EAC72AC7D4E}" dt="2020-03-24T01:52:48.909" v="8282" actId="207"/>
          <ac:spMkLst>
            <pc:docMk/>
            <pc:sldMk cId="1881831794" sldId="275"/>
            <ac:spMk id="18" creationId="{FC80639A-4603-6342-9255-2DF99C319266}"/>
          </ac:spMkLst>
        </pc:spChg>
        <pc:spChg chg="mod">
          <ac:chgData name="Kim Jae Yun" userId="0ceaca738552c257" providerId="LiveId" clId="{50372932-385F-D344-B101-4EAC72AC7D4E}" dt="2020-03-24T01:52:48.909" v="8282" actId="207"/>
          <ac:spMkLst>
            <pc:docMk/>
            <pc:sldMk cId="1881831794" sldId="275"/>
            <ac:spMk id="19" creationId="{CC5523A3-92DB-1E4A-8031-B3AB13D31A1A}"/>
          </ac:spMkLst>
        </pc:spChg>
        <pc:spChg chg="mod">
          <ac:chgData name="Kim Jae Yun" userId="0ceaca738552c257" providerId="LiveId" clId="{50372932-385F-D344-B101-4EAC72AC7D4E}" dt="2020-03-24T01:52:48.909" v="8282" actId="207"/>
          <ac:spMkLst>
            <pc:docMk/>
            <pc:sldMk cId="1881831794" sldId="275"/>
            <ac:spMk id="20" creationId="{2FBCE3FF-EF89-5543-9D37-FFD1DA8C4DAF}"/>
          </ac:spMkLst>
        </pc:spChg>
        <pc:spChg chg="mod">
          <ac:chgData name="Kim Jae Yun" userId="0ceaca738552c257" providerId="LiveId" clId="{50372932-385F-D344-B101-4EAC72AC7D4E}" dt="2020-03-24T01:52:48.909" v="8282" actId="207"/>
          <ac:spMkLst>
            <pc:docMk/>
            <pc:sldMk cId="1881831794" sldId="275"/>
            <ac:spMk id="21" creationId="{8436F355-31DC-3B45-9278-3242935AA2CF}"/>
          </ac:spMkLst>
        </pc:spChg>
        <pc:spChg chg="mod">
          <ac:chgData name="Kim Jae Yun" userId="0ceaca738552c257" providerId="LiveId" clId="{50372932-385F-D344-B101-4EAC72AC7D4E}" dt="2020-03-24T01:52:48.909" v="8282" actId="207"/>
          <ac:spMkLst>
            <pc:docMk/>
            <pc:sldMk cId="1881831794" sldId="275"/>
            <ac:spMk id="22" creationId="{7051EC0F-3B74-814F-91A1-9D5A37958173}"/>
          </ac:spMkLst>
        </pc:spChg>
        <pc:spChg chg="mod">
          <ac:chgData name="Kim Jae Yun" userId="0ceaca738552c257" providerId="LiveId" clId="{50372932-385F-D344-B101-4EAC72AC7D4E}" dt="2020-03-24T01:52:48.909" v="8282" actId="207"/>
          <ac:spMkLst>
            <pc:docMk/>
            <pc:sldMk cId="1881831794" sldId="275"/>
            <ac:spMk id="23" creationId="{14907652-5C68-8044-BDBB-BB4329AC8F25}"/>
          </ac:spMkLst>
        </pc:spChg>
        <pc:spChg chg="mod">
          <ac:chgData name="Kim Jae Yun" userId="0ceaca738552c257" providerId="LiveId" clId="{50372932-385F-D344-B101-4EAC72AC7D4E}" dt="2020-03-24T01:52:48.909" v="8282" actId="207"/>
          <ac:spMkLst>
            <pc:docMk/>
            <pc:sldMk cId="1881831794" sldId="275"/>
            <ac:spMk id="24" creationId="{78BD9089-486D-BF4B-AFF1-BD2D16ACD2CD}"/>
          </ac:spMkLst>
        </pc:spChg>
        <pc:spChg chg="mod">
          <ac:chgData name="Kim Jae Yun" userId="0ceaca738552c257" providerId="LiveId" clId="{50372932-385F-D344-B101-4EAC72AC7D4E}" dt="2020-03-24T01:59:02.701" v="8315" actId="1076"/>
          <ac:spMkLst>
            <pc:docMk/>
            <pc:sldMk cId="1881831794" sldId="275"/>
            <ac:spMk id="53" creationId="{8DCFF5F2-DCE1-4A40-8742-64CE57A5E7F0}"/>
          </ac:spMkLst>
        </pc:spChg>
        <pc:spChg chg="add del mod">
          <ac:chgData name="Kim Jae Yun" userId="0ceaca738552c257" providerId="LiveId" clId="{50372932-385F-D344-B101-4EAC72AC7D4E}" dt="2020-03-24T02:04:51.464" v="8316"/>
          <ac:spMkLst>
            <pc:docMk/>
            <pc:sldMk cId="1881831794" sldId="275"/>
            <ac:spMk id="54" creationId="{462550AD-7E02-F94A-B6DA-B77B3834BF5F}"/>
          </ac:spMkLst>
        </pc:spChg>
        <pc:grpChg chg="mod">
          <ac:chgData name="Kim Jae Yun" userId="0ceaca738552c257" providerId="LiveId" clId="{50372932-385F-D344-B101-4EAC72AC7D4E}" dt="2020-03-24T01:59:02.701" v="8315" actId="1076"/>
          <ac:grpSpMkLst>
            <pc:docMk/>
            <pc:sldMk cId="1881831794" sldId="275"/>
            <ac:grpSpMk id="5" creationId="{4F6CB457-AA43-4F41-90FB-FA8450F700EB}"/>
          </ac:grpSpMkLst>
        </pc:grpChg>
      </pc:sldChg>
      <pc:sldChg chg="del">
        <pc:chgData name="Kim Jae Yun" userId="0ceaca738552c257" providerId="LiveId" clId="{50372932-385F-D344-B101-4EAC72AC7D4E}" dt="2020-03-24T01:50:08.794" v="7970" actId="2696"/>
        <pc:sldMkLst>
          <pc:docMk/>
          <pc:sldMk cId="828390276" sldId="276"/>
        </pc:sldMkLst>
      </pc:sldChg>
      <pc:sldChg chg="add del">
        <pc:chgData name="Kim Jae Yun" userId="0ceaca738552c257" providerId="LiveId" clId="{50372932-385F-D344-B101-4EAC72AC7D4E}" dt="2020-03-24T02:21:44.499" v="8882" actId="2696"/>
        <pc:sldMkLst>
          <pc:docMk/>
          <pc:sldMk cId="1076935075" sldId="276"/>
        </pc:sldMkLst>
      </pc:sldChg>
      <pc:sldChg chg="del">
        <pc:chgData name="Kim Jae Yun" userId="0ceaca738552c257" providerId="LiveId" clId="{50372932-385F-D344-B101-4EAC72AC7D4E}" dt="2020-03-24T01:50:08.829" v="7971" actId="2696"/>
        <pc:sldMkLst>
          <pc:docMk/>
          <pc:sldMk cId="739834565" sldId="277"/>
        </pc:sldMkLst>
      </pc:sldChg>
      <pc:sldChg chg="add del">
        <pc:chgData name="Kim Jae Yun" userId="0ceaca738552c257" providerId="LiveId" clId="{50372932-385F-D344-B101-4EAC72AC7D4E}" dt="2020-03-24T02:21:44.532" v="8883" actId="2696"/>
        <pc:sldMkLst>
          <pc:docMk/>
          <pc:sldMk cId="1698108989" sldId="277"/>
        </pc:sldMkLst>
      </pc:sldChg>
      <pc:sldChg chg="add del">
        <pc:chgData name="Kim Jae Yun" userId="0ceaca738552c257" providerId="LiveId" clId="{50372932-385F-D344-B101-4EAC72AC7D4E}" dt="2020-03-24T02:21:44.565" v="8884" actId="2696"/>
        <pc:sldMkLst>
          <pc:docMk/>
          <pc:sldMk cId="214540795" sldId="278"/>
        </pc:sldMkLst>
      </pc:sldChg>
      <pc:sldChg chg="del">
        <pc:chgData name="Kim Jae Yun" userId="0ceaca738552c257" providerId="LiveId" clId="{50372932-385F-D344-B101-4EAC72AC7D4E}" dt="2020-03-24T01:50:08.866" v="7972" actId="2696"/>
        <pc:sldMkLst>
          <pc:docMk/>
          <pc:sldMk cId="3051379263" sldId="278"/>
        </pc:sldMkLst>
      </pc:sldChg>
      <pc:sldChg chg="del">
        <pc:chgData name="Kim Jae Yun" userId="0ceaca738552c257" providerId="LiveId" clId="{50372932-385F-D344-B101-4EAC72AC7D4E}" dt="2020-03-24T01:50:08.906" v="7973" actId="2696"/>
        <pc:sldMkLst>
          <pc:docMk/>
          <pc:sldMk cId="2250145435" sldId="279"/>
        </pc:sldMkLst>
      </pc:sldChg>
      <pc:sldChg chg="add del">
        <pc:chgData name="Kim Jae Yun" userId="0ceaca738552c257" providerId="LiveId" clId="{50372932-385F-D344-B101-4EAC72AC7D4E}" dt="2020-03-24T01:52:11.367" v="8281" actId="2696"/>
        <pc:sldMkLst>
          <pc:docMk/>
          <pc:sldMk cId="3077840922" sldId="279"/>
        </pc:sldMkLst>
      </pc:sldChg>
      <pc:sldChg chg="del">
        <pc:chgData name="Kim Jae Yun" userId="0ceaca738552c257" providerId="LiveId" clId="{50372932-385F-D344-B101-4EAC72AC7D4E}" dt="2020-03-24T01:50:08.924" v="7974" actId="2696"/>
        <pc:sldMkLst>
          <pc:docMk/>
          <pc:sldMk cId="717107031" sldId="281"/>
        </pc:sldMkLst>
      </pc:sldChg>
      <pc:sldChg chg="add del">
        <pc:chgData name="Kim Jae Yun" userId="0ceaca738552c257" providerId="LiveId" clId="{50372932-385F-D344-B101-4EAC72AC7D4E}" dt="2020-03-24T02:21:44.590" v="8885" actId="2696"/>
        <pc:sldMkLst>
          <pc:docMk/>
          <pc:sldMk cId="2280906329" sldId="281"/>
        </pc:sldMkLst>
      </pc:sldChg>
      <pc:sldChg chg="addSp delSp modSp add">
        <pc:chgData name="Kim Jae Yun" userId="0ceaca738552c257" providerId="LiveId" clId="{50372932-385F-D344-B101-4EAC72AC7D4E}" dt="2020-03-24T08:51:19.391" v="20340" actId="1076"/>
        <pc:sldMkLst>
          <pc:docMk/>
          <pc:sldMk cId="2372171811" sldId="282"/>
        </pc:sldMkLst>
        <pc:spChg chg="mod">
          <ac:chgData name="Kim Jae Yun" userId="0ceaca738552c257" providerId="LiveId" clId="{50372932-385F-D344-B101-4EAC72AC7D4E}" dt="2020-03-24T01:50:25.128" v="7976"/>
          <ac:spMkLst>
            <pc:docMk/>
            <pc:sldMk cId="2372171811" sldId="282"/>
            <ac:spMk id="2" creationId="{1D36FD1F-0A1A-1E40-9C4C-C47E68AB1DB8}"/>
          </ac:spMkLst>
        </pc:spChg>
        <pc:spChg chg="mod">
          <ac:chgData name="Kim Jae Yun" userId="0ceaca738552c257" providerId="LiveId" clId="{50372932-385F-D344-B101-4EAC72AC7D4E}" dt="2020-03-24T02:24:37.291" v="8964" actId="20577"/>
          <ac:spMkLst>
            <pc:docMk/>
            <pc:sldMk cId="2372171811" sldId="282"/>
            <ac:spMk id="3" creationId="{38EAA3D3-3C52-9643-A178-D6930524DC56}"/>
          </ac:spMkLst>
        </pc:spChg>
        <pc:spChg chg="mod">
          <ac:chgData name="Kim Jae Yun" userId="0ceaca738552c257" providerId="LiveId" clId="{50372932-385F-D344-B101-4EAC72AC7D4E}" dt="2020-03-24T02:26:17.071" v="9017" actId="20577"/>
          <ac:spMkLst>
            <pc:docMk/>
            <pc:sldMk cId="2372171811" sldId="282"/>
            <ac:spMk id="5" creationId="{29E5AD22-E634-E747-B479-508ED50F75E8}"/>
          </ac:spMkLst>
        </pc:spChg>
        <pc:spChg chg="del mod">
          <ac:chgData name="Kim Jae Yun" userId="0ceaca738552c257" providerId="LiveId" clId="{50372932-385F-D344-B101-4EAC72AC7D4E}" dt="2020-03-24T02:18:00.149" v="8834"/>
          <ac:spMkLst>
            <pc:docMk/>
            <pc:sldMk cId="2372171811" sldId="282"/>
            <ac:spMk id="20" creationId="{7A92DC45-8798-314D-865D-E51E309D6695}"/>
          </ac:spMkLst>
        </pc:spChg>
        <pc:spChg chg="mod">
          <ac:chgData name="Kim Jae Yun" userId="0ceaca738552c257" providerId="LiveId" clId="{50372932-385F-D344-B101-4EAC72AC7D4E}" dt="2020-03-24T02:25:19.485" v="8967" actId="208"/>
          <ac:spMkLst>
            <pc:docMk/>
            <pc:sldMk cId="2372171811" sldId="282"/>
            <ac:spMk id="21" creationId="{F9796BE6-3F37-4446-9186-90FB49B43727}"/>
          </ac:spMkLst>
        </pc:spChg>
        <pc:spChg chg="mod">
          <ac:chgData name="Kim Jae Yun" userId="0ceaca738552c257" providerId="LiveId" clId="{50372932-385F-D344-B101-4EAC72AC7D4E}" dt="2020-03-24T02:25:19.485" v="8967" actId="208"/>
          <ac:spMkLst>
            <pc:docMk/>
            <pc:sldMk cId="2372171811" sldId="282"/>
            <ac:spMk id="22" creationId="{A44D7998-CFED-2941-A197-0592D3447946}"/>
          </ac:spMkLst>
        </pc:spChg>
        <pc:spChg chg="mod">
          <ac:chgData name="Kim Jae Yun" userId="0ceaca738552c257" providerId="LiveId" clId="{50372932-385F-D344-B101-4EAC72AC7D4E}" dt="2020-03-24T02:25:19.485" v="8967" actId="208"/>
          <ac:spMkLst>
            <pc:docMk/>
            <pc:sldMk cId="2372171811" sldId="282"/>
            <ac:spMk id="23" creationId="{D2EFEDBA-B8D1-D849-9CBF-20C77EB3B62B}"/>
          </ac:spMkLst>
        </pc:spChg>
        <pc:spChg chg="mod">
          <ac:chgData name="Kim Jae Yun" userId="0ceaca738552c257" providerId="LiveId" clId="{50372932-385F-D344-B101-4EAC72AC7D4E}" dt="2020-03-24T02:25:19.485" v="8967" actId="208"/>
          <ac:spMkLst>
            <pc:docMk/>
            <pc:sldMk cId="2372171811" sldId="282"/>
            <ac:spMk id="24" creationId="{3AC6DEBC-C9BF-304F-A895-6D63A5799908}"/>
          </ac:spMkLst>
        </pc:spChg>
        <pc:spChg chg="mod">
          <ac:chgData name="Kim Jae Yun" userId="0ceaca738552c257" providerId="LiveId" clId="{50372932-385F-D344-B101-4EAC72AC7D4E}" dt="2020-03-24T02:25:19.485" v="8967" actId="208"/>
          <ac:spMkLst>
            <pc:docMk/>
            <pc:sldMk cId="2372171811" sldId="282"/>
            <ac:spMk id="25" creationId="{DF7CB30C-60F0-B040-BC85-54307DBCF6AD}"/>
          </ac:spMkLst>
        </pc:spChg>
        <pc:spChg chg="mod">
          <ac:chgData name="Kim Jae Yun" userId="0ceaca738552c257" providerId="LiveId" clId="{50372932-385F-D344-B101-4EAC72AC7D4E}" dt="2020-03-24T02:25:19.485" v="8967" actId="208"/>
          <ac:spMkLst>
            <pc:docMk/>
            <pc:sldMk cId="2372171811" sldId="282"/>
            <ac:spMk id="26" creationId="{32F9E76D-9FF9-BE48-A6D1-541DC6B4CFCA}"/>
          </ac:spMkLst>
        </pc:spChg>
        <pc:spChg chg="del mod">
          <ac:chgData name="Kim Jae Yun" userId="0ceaca738552c257" providerId="LiveId" clId="{50372932-385F-D344-B101-4EAC72AC7D4E}" dt="2020-03-24T02:16:45.424" v="8819"/>
          <ac:spMkLst>
            <pc:docMk/>
            <pc:sldMk cId="2372171811" sldId="282"/>
            <ac:spMk id="41" creationId="{4FDA2988-EC19-6A4B-8782-0DF6D8485D4B}"/>
          </ac:spMkLst>
        </pc:spChg>
        <pc:spChg chg="mod">
          <ac:chgData name="Kim Jae Yun" userId="0ceaca738552c257" providerId="LiveId" clId="{50372932-385F-D344-B101-4EAC72AC7D4E}" dt="2020-03-24T02:15:24.258" v="8806" actId="207"/>
          <ac:spMkLst>
            <pc:docMk/>
            <pc:sldMk cId="2372171811" sldId="282"/>
            <ac:spMk id="42" creationId="{A79045A2-907E-A04F-B1F8-2DB5760C8CF0}"/>
          </ac:spMkLst>
        </pc:spChg>
        <pc:spChg chg="mod">
          <ac:chgData name="Kim Jae Yun" userId="0ceaca738552c257" providerId="LiveId" clId="{50372932-385F-D344-B101-4EAC72AC7D4E}" dt="2020-03-24T02:15:24.258" v="8806" actId="207"/>
          <ac:spMkLst>
            <pc:docMk/>
            <pc:sldMk cId="2372171811" sldId="282"/>
            <ac:spMk id="43" creationId="{7DAB021C-043D-8146-98B1-F1B7C640222A}"/>
          </ac:spMkLst>
        </pc:spChg>
        <pc:spChg chg="mod">
          <ac:chgData name="Kim Jae Yun" userId="0ceaca738552c257" providerId="LiveId" clId="{50372932-385F-D344-B101-4EAC72AC7D4E}" dt="2020-03-24T02:15:24.258" v="8806" actId="207"/>
          <ac:spMkLst>
            <pc:docMk/>
            <pc:sldMk cId="2372171811" sldId="282"/>
            <ac:spMk id="44" creationId="{BAD12236-43D9-1647-8841-5A49D3C6D889}"/>
          </ac:spMkLst>
        </pc:spChg>
        <pc:spChg chg="mod">
          <ac:chgData name="Kim Jae Yun" userId="0ceaca738552c257" providerId="LiveId" clId="{50372932-385F-D344-B101-4EAC72AC7D4E}" dt="2020-03-24T02:15:24.258" v="8806" actId="207"/>
          <ac:spMkLst>
            <pc:docMk/>
            <pc:sldMk cId="2372171811" sldId="282"/>
            <ac:spMk id="45" creationId="{89DEC7A1-DF5D-E84E-990A-4C297F4B60C1}"/>
          </ac:spMkLst>
        </pc:spChg>
        <pc:spChg chg="mod">
          <ac:chgData name="Kim Jae Yun" userId="0ceaca738552c257" providerId="LiveId" clId="{50372932-385F-D344-B101-4EAC72AC7D4E}" dt="2020-03-24T02:15:24.258" v="8806" actId="207"/>
          <ac:spMkLst>
            <pc:docMk/>
            <pc:sldMk cId="2372171811" sldId="282"/>
            <ac:spMk id="46" creationId="{DD2326AB-EFE5-0540-81DD-155107414D05}"/>
          </ac:spMkLst>
        </pc:spChg>
        <pc:spChg chg="mod">
          <ac:chgData name="Kim Jae Yun" userId="0ceaca738552c257" providerId="LiveId" clId="{50372932-385F-D344-B101-4EAC72AC7D4E}" dt="2020-03-24T02:15:24.258" v="8806" actId="207"/>
          <ac:spMkLst>
            <pc:docMk/>
            <pc:sldMk cId="2372171811" sldId="282"/>
            <ac:spMk id="47" creationId="{F0969548-FF8B-CB42-B9B7-403DF1654E50}"/>
          </ac:spMkLst>
        </pc:spChg>
        <pc:spChg chg="del mod">
          <ac:chgData name="Kim Jae Yun" userId="0ceaca738552c257" providerId="LiveId" clId="{50372932-385F-D344-B101-4EAC72AC7D4E}" dt="2020-03-24T02:17:11.908" v="8824" actId="478"/>
          <ac:spMkLst>
            <pc:docMk/>
            <pc:sldMk cId="2372171811" sldId="282"/>
            <ac:spMk id="55" creationId="{AC82D012-7847-9449-99B8-0D20D1EE2589}"/>
          </ac:spMkLst>
        </pc:spChg>
        <pc:spChg chg="mod">
          <ac:chgData name="Kim Jae Yun" userId="0ceaca738552c257" providerId="LiveId" clId="{50372932-385F-D344-B101-4EAC72AC7D4E}" dt="2020-03-24T02:16:11.242" v="8813" actId="207"/>
          <ac:spMkLst>
            <pc:docMk/>
            <pc:sldMk cId="2372171811" sldId="282"/>
            <ac:spMk id="56" creationId="{76812E40-53EE-3C4E-96CE-72B400D269A7}"/>
          </ac:spMkLst>
        </pc:spChg>
        <pc:spChg chg="mod">
          <ac:chgData name="Kim Jae Yun" userId="0ceaca738552c257" providerId="LiveId" clId="{50372932-385F-D344-B101-4EAC72AC7D4E}" dt="2020-03-24T02:16:11.242" v="8813" actId="207"/>
          <ac:spMkLst>
            <pc:docMk/>
            <pc:sldMk cId="2372171811" sldId="282"/>
            <ac:spMk id="57" creationId="{3BFF4ED1-F24A-6646-99B4-10DD13489A58}"/>
          </ac:spMkLst>
        </pc:spChg>
        <pc:spChg chg="mod">
          <ac:chgData name="Kim Jae Yun" userId="0ceaca738552c257" providerId="LiveId" clId="{50372932-385F-D344-B101-4EAC72AC7D4E}" dt="2020-03-24T02:16:11.242" v="8813" actId="207"/>
          <ac:spMkLst>
            <pc:docMk/>
            <pc:sldMk cId="2372171811" sldId="282"/>
            <ac:spMk id="58" creationId="{495D475C-6E53-984E-91DA-13957307161E}"/>
          </ac:spMkLst>
        </pc:spChg>
        <pc:spChg chg="mod">
          <ac:chgData name="Kim Jae Yun" userId="0ceaca738552c257" providerId="LiveId" clId="{50372932-385F-D344-B101-4EAC72AC7D4E}" dt="2020-03-24T02:16:11.242" v="8813" actId="207"/>
          <ac:spMkLst>
            <pc:docMk/>
            <pc:sldMk cId="2372171811" sldId="282"/>
            <ac:spMk id="59" creationId="{A145941C-2A5C-7C4D-867F-A0D92D2D2F5C}"/>
          </ac:spMkLst>
        </pc:spChg>
        <pc:spChg chg="mod">
          <ac:chgData name="Kim Jae Yun" userId="0ceaca738552c257" providerId="LiveId" clId="{50372932-385F-D344-B101-4EAC72AC7D4E}" dt="2020-03-24T02:16:11.242" v="8813" actId="207"/>
          <ac:spMkLst>
            <pc:docMk/>
            <pc:sldMk cId="2372171811" sldId="282"/>
            <ac:spMk id="60" creationId="{0ECA1CDB-1B39-F449-8C47-AD14BB44EB5B}"/>
          </ac:spMkLst>
        </pc:spChg>
        <pc:spChg chg="mod">
          <ac:chgData name="Kim Jae Yun" userId="0ceaca738552c257" providerId="LiveId" clId="{50372932-385F-D344-B101-4EAC72AC7D4E}" dt="2020-03-24T02:16:11.242" v="8813" actId="207"/>
          <ac:spMkLst>
            <pc:docMk/>
            <pc:sldMk cId="2372171811" sldId="282"/>
            <ac:spMk id="61" creationId="{98423839-69B1-2141-B7E7-5C423BDC3446}"/>
          </ac:spMkLst>
        </pc:spChg>
        <pc:spChg chg="mod topLvl">
          <ac:chgData name="Kim Jae Yun" userId="0ceaca738552c257" providerId="LiveId" clId="{50372932-385F-D344-B101-4EAC72AC7D4E}" dt="2020-03-24T08:51:08.682" v="20336" actId="1076"/>
          <ac:spMkLst>
            <pc:docMk/>
            <pc:sldMk cId="2372171811" sldId="282"/>
            <ac:spMk id="68" creationId="{E62E6700-5ACC-0A4B-990E-FA9D3EEFE614}"/>
          </ac:spMkLst>
        </pc:spChg>
        <pc:spChg chg="mod topLvl">
          <ac:chgData name="Kim Jae Yun" userId="0ceaca738552c257" providerId="LiveId" clId="{50372932-385F-D344-B101-4EAC72AC7D4E}" dt="2020-03-24T08:51:14.561" v="20338" actId="1076"/>
          <ac:spMkLst>
            <pc:docMk/>
            <pc:sldMk cId="2372171811" sldId="282"/>
            <ac:spMk id="69" creationId="{DC299432-E8C4-CF41-B710-E4119DE02614}"/>
          </ac:spMkLst>
        </pc:spChg>
        <pc:spChg chg="mod topLvl">
          <ac:chgData name="Kim Jae Yun" userId="0ceaca738552c257" providerId="LiveId" clId="{50372932-385F-D344-B101-4EAC72AC7D4E}" dt="2020-03-24T08:51:19.391" v="20340" actId="1076"/>
          <ac:spMkLst>
            <pc:docMk/>
            <pc:sldMk cId="2372171811" sldId="282"/>
            <ac:spMk id="70" creationId="{D4DBC8F1-2861-F643-A93D-FFC6C8B452C7}"/>
          </ac:spMkLst>
        </pc:spChg>
        <pc:spChg chg="add del mod">
          <ac:chgData name="Kim Jae Yun" userId="0ceaca738552c257" providerId="LiveId" clId="{50372932-385F-D344-B101-4EAC72AC7D4E}" dt="2020-03-24T02:17:25.957" v="8829" actId="478"/>
          <ac:spMkLst>
            <pc:docMk/>
            <pc:sldMk cId="2372171811" sldId="282"/>
            <ac:spMk id="72" creationId="{D34679B2-6CA8-D446-95D6-644AE0BC8577}"/>
          </ac:spMkLst>
        </pc:spChg>
        <pc:spChg chg="add del mod">
          <ac:chgData name="Kim Jae Yun" userId="0ceaca738552c257" providerId="LiveId" clId="{50372932-385F-D344-B101-4EAC72AC7D4E}" dt="2020-03-24T02:17:25.957" v="8829" actId="478"/>
          <ac:spMkLst>
            <pc:docMk/>
            <pc:sldMk cId="2372171811" sldId="282"/>
            <ac:spMk id="75" creationId="{24D37226-396B-5A4C-83E2-0D316A42A271}"/>
          </ac:spMkLst>
        </pc:spChg>
        <pc:spChg chg="add mod">
          <ac:chgData name="Kim Jae Yun" userId="0ceaca738552c257" providerId="LiveId" clId="{50372932-385F-D344-B101-4EAC72AC7D4E}" dt="2020-03-24T02:20:05.805" v="8863" actId="207"/>
          <ac:spMkLst>
            <pc:docMk/>
            <pc:sldMk cId="2372171811" sldId="282"/>
            <ac:spMk id="76" creationId="{64A859CB-C03B-0F42-9FC0-F92A806CA314}"/>
          </ac:spMkLst>
        </pc:spChg>
        <pc:spChg chg="add mod">
          <ac:chgData name="Kim Jae Yun" userId="0ceaca738552c257" providerId="LiveId" clId="{50372932-385F-D344-B101-4EAC72AC7D4E}" dt="2020-03-24T02:20:05.805" v="8863" actId="207"/>
          <ac:spMkLst>
            <pc:docMk/>
            <pc:sldMk cId="2372171811" sldId="282"/>
            <ac:spMk id="77" creationId="{B682DCAA-610B-4445-9A4F-B260B8375B1A}"/>
          </ac:spMkLst>
        </pc:spChg>
        <pc:spChg chg="add mod">
          <ac:chgData name="Kim Jae Yun" userId="0ceaca738552c257" providerId="LiveId" clId="{50372932-385F-D344-B101-4EAC72AC7D4E}" dt="2020-03-24T02:20:05.805" v="8863" actId="207"/>
          <ac:spMkLst>
            <pc:docMk/>
            <pc:sldMk cId="2372171811" sldId="282"/>
            <ac:spMk id="78" creationId="{0CC4ACB0-0533-A641-A186-0E54F8CB134B}"/>
          </ac:spMkLst>
        </pc:spChg>
        <pc:grpChg chg="mod topLvl">
          <ac:chgData name="Kim Jae Yun" userId="0ceaca738552c257" providerId="LiveId" clId="{50372932-385F-D344-B101-4EAC72AC7D4E}" dt="2020-03-24T02:18:00.149" v="8834"/>
          <ac:grpSpMkLst>
            <pc:docMk/>
            <pc:sldMk cId="2372171811" sldId="282"/>
            <ac:grpSpMk id="38" creationId="{7BD0357A-F3DA-5E46-AB44-63D3D2CCDA77}"/>
          </ac:grpSpMkLst>
        </pc:grpChg>
        <pc:grpChg chg="mod topLvl">
          <ac:chgData name="Kim Jae Yun" userId="0ceaca738552c257" providerId="LiveId" clId="{50372932-385F-D344-B101-4EAC72AC7D4E}" dt="2020-03-24T02:16:45.424" v="8819"/>
          <ac:grpSpMkLst>
            <pc:docMk/>
            <pc:sldMk cId="2372171811" sldId="282"/>
            <ac:grpSpMk id="40" creationId="{7953D3C3-958D-A84D-BC4A-823401AABF81}"/>
          </ac:grpSpMkLst>
        </pc:grpChg>
        <pc:grpChg chg="mod topLvl">
          <ac:chgData name="Kim Jae Yun" userId="0ceaca738552c257" providerId="LiveId" clId="{50372932-385F-D344-B101-4EAC72AC7D4E}" dt="2020-03-24T02:17:07.144" v="8823" actId="207"/>
          <ac:grpSpMkLst>
            <pc:docMk/>
            <pc:sldMk cId="2372171811" sldId="282"/>
            <ac:grpSpMk id="54" creationId="{AF609472-CB7C-8B44-BE92-9D43E298635F}"/>
          </ac:grpSpMkLst>
        </pc:grpChg>
        <pc:grpChg chg="del mod">
          <ac:chgData name="Kim Jae Yun" userId="0ceaca738552c257" providerId="LiveId" clId="{50372932-385F-D344-B101-4EAC72AC7D4E}" dt="2020-03-24T02:14:25.428" v="8799" actId="165"/>
          <ac:grpSpMkLst>
            <pc:docMk/>
            <pc:sldMk cId="2372171811" sldId="282"/>
            <ac:grpSpMk id="71" creationId="{73CB7907-BAC8-A74F-B537-2CA5EE00CA40}"/>
          </ac:grpSpMkLst>
        </pc:grpChg>
        <pc:grpChg chg="del">
          <ac:chgData name="Kim Jae Yun" userId="0ceaca738552c257" providerId="LiveId" clId="{50372932-385F-D344-B101-4EAC72AC7D4E}" dt="2020-03-24T02:14:27.655" v="8800" actId="165"/>
          <ac:grpSpMkLst>
            <pc:docMk/>
            <pc:sldMk cId="2372171811" sldId="282"/>
            <ac:grpSpMk id="73" creationId="{FFA5A6CE-22BB-A64B-81A9-CD387A27D5DD}"/>
          </ac:grpSpMkLst>
        </pc:grpChg>
        <pc:grpChg chg="del">
          <ac:chgData name="Kim Jae Yun" userId="0ceaca738552c257" providerId="LiveId" clId="{50372932-385F-D344-B101-4EAC72AC7D4E}" dt="2020-03-24T02:14:29.674" v="8801" actId="165"/>
          <ac:grpSpMkLst>
            <pc:docMk/>
            <pc:sldMk cId="2372171811" sldId="282"/>
            <ac:grpSpMk id="74" creationId="{CED8A793-25EF-8B4E-ACDB-AEE5D97BBE3A}"/>
          </ac:grpSpMkLst>
        </pc:grpChg>
        <pc:cxnChg chg="mod">
          <ac:chgData name="Kim Jae Yun" userId="0ceaca738552c257" providerId="LiveId" clId="{50372932-385F-D344-B101-4EAC72AC7D4E}" dt="2020-03-24T02:25:19.485" v="8967" actId="208"/>
          <ac:cxnSpMkLst>
            <pc:docMk/>
            <pc:sldMk cId="2372171811" sldId="282"/>
            <ac:cxnSpMk id="27" creationId="{1C5A2704-09A3-5A4C-B07A-C5ACEA7C3BD1}"/>
          </ac:cxnSpMkLst>
        </pc:cxnChg>
        <pc:cxnChg chg="mod">
          <ac:chgData name="Kim Jae Yun" userId="0ceaca738552c257" providerId="LiveId" clId="{50372932-385F-D344-B101-4EAC72AC7D4E}" dt="2020-03-24T02:25:19.485" v="8967" actId="208"/>
          <ac:cxnSpMkLst>
            <pc:docMk/>
            <pc:sldMk cId="2372171811" sldId="282"/>
            <ac:cxnSpMk id="28" creationId="{33247B5C-FC26-0C44-AB87-D689B04ED070}"/>
          </ac:cxnSpMkLst>
        </pc:cxnChg>
        <pc:cxnChg chg="del mod">
          <ac:chgData name="Kim Jae Yun" userId="0ceaca738552c257" providerId="LiveId" clId="{50372932-385F-D344-B101-4EAC72AC7D4E}" dt="2020-03-24T02:24:55.097" v="8965" actId="478"/>
          <ac:cxnSpMkLst>
            <pc:docMk/>
            <pc:sldMk cId="2372171811" sldId="282"/>
            <ac:cxnSpMk id="29" creationId="{3742E092-F48D-C248-A6AB-A4F4673F562A}"/>
          </ac:cxnSpMkLst>
        </pc:cxnChg>
        <pc:cxnChg chg="mod">
          <ac:chgData name="Kim Jae Yun" userId="0ceaca738552c257" providerId="LiveId" clId="{50372932-385F-D344-B101-4EAC72AC7D4E}" dt="2020-03-24T02:25:19.485" v="8967" actId="208"/>
          <ac:cxnSpMkLst>
            <pc:docMk/>
            <pc:sldMk cId="2372171811" sldId="282"/>
            <ac:cxnSpMk id="30" creationId="{EE2B370A-2517-2141-9F5C-3C1503E50E2D}"/>
          </ac:cxnSpMkLst>
        </pc:cxnChg>
        <pc:cxnChg chg="mod">
          <ac:chgData name="Kim Jae Yun" userId="0ceaca738552c257" providerId="LiveId" clId="{50372932-385F-D344-B101-4EAC72AC7D4E}" dt="2020-03-24T02:25:19.485" v="8967" actId="208"/>
          <ac:cxnSpMkLst>
            <pc:docMk/>
            <pc:sldMk cId="2372171811" sldId="282"/>
            <ac:cxnSpMk id="31" creationId="{357BE293-A4C2-F04B-8D5E-BDE2DDC45988}"/>
          </ac:cxnSpMkLst>
        </pc:cxnChg>
        <pc:cxnChg chg="mod">
          <ac:chgData name="Kim Jae Yun" userId="0ceaca738552c257" providerId="LiveId" clId="{50372932-385F-D344-B101-4EAC72AC7D4E}" dt="2020-03-24T02:25:19.485" v="8967" actId="208"/>
          <ac:cxnSpMkLst>
            <pc:docMk/>
            <pc:sldMk cId="2372171811" sldId="282"/>
            <ac:cxnSpMk id="32" creationId="{00247C8C-9EBB-1044-AADF-245D55FF825D}"/>
          </ac:cxnSpMkLst>
        </pc:cxnChg>
        <pc:cxnChg chg="mod">
          <ac:chgData name="Kim Jae Yun" userId="0ceaca738552c257" providerId="LiveId" clId="{50372932-385F-D344-B101-4EAC72AC7D4E}" dt="2020-03-24T02:25:19.485" v="8967" actId="208"/>
          <ac:cxnSpMkLst>
            <pc:docMk/>
            <pc:sldMk cId="2372171811" sldId="282"/>
            <ac:cxnSpMk id="33" creationId="{AF79ADE6-F192-3D49-AC89-B4BB19A26B7B}"/>
          </ac:cxnSpMkLst>
        </pc:cxnChg>
        <pc:cxnChg chg="mod">
          <ac:chgData name="Kim Jae Yun" userId="0ceaca738552c257" providerId="LiveId" clId="{50372932-385F-D344-B101-4EAC72AC7D4E}" dt="2020-03-24T02:25:19.485" v="8967" actId="208"/>
          <ac:cxnSpMkLst>
            <pc:docMk/>
            <pc:sldMk cId="2372171811" sldId="282"/>
            <ac:cxnSpMk id="34" creationId="{CF19238D-0B7F-C745-9EE7-FAF56C01E41F}"/>
          </ac:cxnSpMkLst>
        </pc:cxnChg>
        <pc:cxnChg chg="mod">
          <ac:chgData name="Kim Jae Yun" userId="0ceaca738552c257" providerId="LiveId" clId="{50372932-385F-D344-B101-4EAC72AC7D4E}" dt="2020-03-24T02:25:19.485" v="8967" actId="208"/>
          <ac:cxnSpMkLst>
            <pc:docMk/>
            <pc:sldMk cId="2372171811" sldId="282"/>
            <ac:cxnSpMk id="35" creationId="{51C693D0-805A-C244-8E90-6F02E37AEB1F}"/>
          </ac:cxnSpMkLst>
        </pc:cxnChg>
        <pc:cxnChg chg="mod">
          <ac:chgData name="Kim Jae Yun" userId="0ceaca738552c257" providerId="LiveId" clId="{50372932-385F-D344-B101-4EAC72AC7D4E}" dt="2020-03-24T02:25:19.485" v="8967" actId="208"/>
          <ac:cxnSpMkLst>
            <pc:docMk/>
            <pc:sldMk cId="2372171811" sldId="282"/>
            <ac:cxnSpMk id="36" creationId="{8D30A8F9-3030-F34C-AB52-08C2330CA6BD}"/>
          </ac:cxnSpMkLst>
        </pc:cxnChg>
        <pc:cxnChg chg="mod">
          <ac:chgData name="Kim Jae Yun" userId="0ceaca738552c257" providerId="LiveId" clId="{50372932-385F-D344-B101-4EAC72AC7D4E}" dt="2020-03-24T02:25:19.485" v="8967" actId="208"/>
          <ac:cxnSpMkLst>
            <pc:docMk/>
            <pc:sldMk cId="2372171811" sldId="282"/>
            <ac:cxnSpMk id="37" creationId="{667C1A2D-5359-D643-9356-5D676EDC28B7}"/>
          </ac:cxnSpMkLst>
        </pc:cxnChg>
        <pc:cxnChg chg="mod">
          <ac:chgData name="Kim Jae Yun" userId="0ceaca738552c257" providerId="LiveId" clId="{50372932-385F-D344-B101-4EAC72AC7D4E}" dt="2020-03-24T02:16:43.910" v="8818" actId="1076"/>
          <ac:cxnSpMkLst>
            <pc:docMk/>
            <pc:sldMk cId="2372171811" sldId="282"/>
            <ac:cxnSpMk id="48" creationId="{F5C0B5C8-6FD9-A545-A843-826FA0B4BF0D}"/>
          </ac:cxnSpMkLst>
        </pc:cxnChg>
        <pc:cxnChg chg="mod">
          <ac:chgData name="Kim Jae Yun" userId="0ceaca738552c257" providerId="LiveId" clId="{50372932-385F-D344-B101-4EAC72AC7D4E}" dt="2020-03-24T02:16:43.910" v="8818" actId="1076"/>
          <ac:cxnSpMkLst>
            <pc:docMk/>
            <pc:sldMk cId="2372171811" sldId="282"/>
            <ac:cxnSpMk id="49" creationId="{E8581212-7AB5-9D47-A63C-C5034ECF717A}"/>
          </ac:cxnSpMkLst>
        </pc:cxnChg>
        <pc:cxnChg chg="mod">
          <ac:chgData name="Kim Jae Yun" userId="0ceaca738552c257" providerId="LiveId" clId="{50372932-385F-D344-B101-4EAC72AC7D4E}" dt="2020-03-24T02:16:43.910" v="8818" actId="1076"/>
          <ac:cxnSpMkLst>
            <pc:docMk/>
            <pc:sldMk cId="2372171811" sldId="282"/>
            <ac:cxnSpMk id="50" creationId="{BFF049BC-F0F4-0D44-AC46-718CF44F7AA6}"/>
          </ac:cxnSpMkLst>
        </pc:cxnChg>
        <pc:cxnChg chg="mod">
          <ac:chgData name="Kim Jae Yun" userId="0ceaca738552c257" providerId="LiveId" clId="{50372932-385F-D344-B101-4EAC72AC7D4E}" dt="2020-03-24T02:16:43.910" v="8818" actId="1076"/>
          <ac:cxnSpMkLst>
            <pc:docMk/>
            <pc:sldMk cId="2372171811" sldId="282"/>
            <ac:cxnSpMk id="51" creationId="{4BF2E8F5-D0F3-224A-83A2-273830BA3E3D}"/>
          </ac:cxnSpMkLst>
        </pc:cxnChg>
        <pc:cxnChg chg="mod">
          <ac:chgData name="Kim Jae Yun" userId="0ceaca738552c257" providerId="LiveId" clId="{50372932-385F-D344-B101-4EAC72AC7D4E}" dt="2020-03-24T02:16:43.910" v="8818" actId="1076"/>
          <ac:cxnSpMkLst>
            <pc:docMk/>
            <pc:sldMk cId="2372171811" sldId="282"/>
            <ac:cxnSpMk id="52" creationId="{6A553AF6-5FEE-B249-B386-C8B792B7DB44}"/>
          </ac:cxnSpMkLst>
        </pc:cxnChg>
        <pc:cxnChg chg="mod">
          <ac:chgData name="Kim Jae Yun" userId="0ceaca738552c257" providerId="LiveId" clId="{50372932-385F-D344-B101-4EAC72AC7D4E}" dt="2020-03-24T02:16:43.910" v="8818" actId="1076"/>
          <ac:cxnSpMkLst>
            <pc:docMk/>
            <pc:sldMk cId="2372171811" sldId="282"/>
            <ac:cxnSpMk id="53" creationId="{DC414ED8-90C6-BF45-9E46-EAA8EEAA3041}"/>
          </ac:cxnSpMkLst>
        </pc:cxnChg>
        <pc:cxnChg chg="mod">
          <ac:chgData name="Kim Jae Yun" userId="0ceaca738552c257" providerId="LiveId" clId="{50372932-385F-D344-B101-4EAC72AC7D4E}" dt="2020-03-24T02:17:11.908" v="8824" actId="478"/>
          <ac:cxnSpMkLst>
            <pc:docMk/>
            <pc:sldMk cId="2372171811" sldId="282"/>
            <ac:cxnSpMk id="62" creationId="{CD96BE4C-B714-404A-B16C-1196B42DC731}"/>
          </ac:cxnSpMkLst>
        </pc:cxnChg>
        <pc:cxnChg chg="mod">
          <ac:chgData name="Kim Jae Yun" userId="0ceaca738552c257" providerId="LiveId" clId="{50372932-385F-D344-B101-4EAC72AC7D4E}" dt="2020-03-24T02:16:01.875" v="8812" actId="1582"/>
          <ac:cxnSpMkLst>
            <pc:docMk/>
            <pc:sldMk cId="2372171811" sldId="282"/>
            <ac:cxnSpMk id="63" creationId="{8F20B9EC-DB19-2A47-B762-90FF9B187E00}"/>
          </ac:cxnSpMkLst>
        </pc:cxnChg>
        <pc:cxnChg chg="mod">
          <ac:chgData name="Kim Jae Yun" userId="0ceaca738552c257" providerId="LiveId" clId="{50372932-385F-D344-B101-4EAC72AC7D4E}" dt="2020-03-24T02:17:11.908" v="8824" actId="478"/>
          <ac:cxnSpMkLst>
            <pc:docMk/>
            <pc:sldMk cId="2372171811" sldId="282"/>
            <ac:cxnSpMk id="64" creationId="{F6DF2721-8F9F-5747-BA32-D5046EE45471}"/>
          </ac:cxnSpMkLst>
        </pc:cxnChg>
        <pc:cxnChg chg="mod">
          <ac:chgData name="Kim Jae Yun" userId="0ceaca738552c257" providerId="LiveId" clId="{50372932-385F-D344-B101-4EAC72AC7D4E}" dt="2020-03-24T02:16:01.875" v="8812" actId="1582"/>
          <ac:cxnSpMkLst>
            <pc:docMk/>
            <pc:sldMk cId="2372171811" sldId="282"/>
            <ac:cxnSpMk id="65" creationId="{6CA9BE49-8802-4849-88D6-5EE795FD2955}"/>
          </ac:cxnSpMkLst>
        </pc:cxnChg>
        <pc:cxnChg chg="mod">
          <ac:chgData name="Kim Jae Yun" userId="0ceaca738552c257" providerId="LiveId" clId="{50372932-385F-D344-B101-4EAC72AC7D4E}" dt="2020-03-24T02:17:11.908" v="8824" actId="478"/>
          <ac:cxnSpMkLst>
            <pc:docMk/>
            <pc:sldMk cId="2372171811" sldId="282"/>
            <ac:cxnSpMk id="66" creationId="{3FDD1F7F-2AF2-6245-AEF6-8F934418D483}"/>
          </ac:cxnSpMkLst>
        </pc:cxnChg>
        <pc:cxnChg chg="mod">
          <ac:chgData name="Kim Jae Yun" userId="0ceaca738552c257" providerId="LiveId" clId="{50372932-385F-D344-B101-4EAC72AC7D4E}" dt="2020-03-24T02:16:01.875" v="8812" actId="1582"/>
          <ac:cxnSpMkLst>
            <pc:docMk/>
            <pc:sldMk cId="2372171811" sldId="282"/>
            <ac:cxnSpMk id="67" creationId="{3F641132-FD52-5F45-9FD4-E8155958853C}"/>
          </ac:cxnSpMkLst>
        </pc:cxnChg>
      </pc:sldChg>
      <pc:sldChg chg="del">
        <pc:chgData name="Kim Jae Yun" userId="0ceaca738552c257" providerId="LiveId" clId="{50372932-385F-D344-B101-4EAC72AC7D4E}" dt="2020-03-24T01:50:08.723" v="7968" actId="2696"/>
        <pc:sldMkLst>
          <pc:docMk/>
          <pc:sldMk cId="2537646486" sldId="282"/>
        </pc:sldMkLst>
      </pc:sldChg>
      <pc:sldChg chg="addSp delSp modSp add">
        <pc:chgData name="Kim Jae Yun" userId="0ceaca738552c257" providerId="LiveId" clId="{50372932-385F-D344-B101-4EAC72AC7D4E}" dt="2020-03-24T01:49:03.899" v="7899" actId="1076"/>
        <pc:sldMkLst>
          <pc:docMk/>
          <pc:sldMk cId="4132873280" sldId="283"/>
        </pc:sldMkLst>
        <pc:spChg chg="add del mod">
          <ac:chgData name="Kim Jae Yun" userId="0ceaca738552c257" providerId="LiveId" clId="{50372932-385F-D344-B101-4EAC72AC7D4E}" dt="2020-03-23T12:03:07.715" v="5866"/>
          <ac:spMkLst>
            <pc:docMk/>
            <pc:sldMk cId="4132873280" sldId="283"/>
            <ac:spMk id="2" creationId="{2B898644-36BC-4340-B30E-472BAF456FFF}"/>
          </ac:spMkLst>
        </pc:spChg>
        <pc:spChg chg="mod">
          <ac:chgData name="Kim Jae Yun" userId="0ceaca738552c257" providerId="LiveId" clId="{50372932-385F-D344-B101-4EAC72AC7D4E}" dt="2020-03-23T12:04:33.009" v="5870"/>
          <ac:spMkLst>
            <pc:docMk/>
            <pc:sldMk cId="4132873280" sldId="283"/>
            <ac:spMk id="3" creationId="{8A3FF784-00CA-3547-875D-BA1C1D2665B3}"/>
          </ac:spMkLst>
        </pc:spChg>
        <pc:spChg chg="mod">
          <ac:chgData name="Kim Jae Yun" userId="0ceaca738552c257" providerId="LiveId" clId="{50372932-385F-D344-B101-4EAC72AC7D4E}" dt="2020-03-24T01:48:50.411" v="7898" actId="20577"/>
          <ac:spMkLst>
            <pc:docMk/>
            <pc:sldMk cId="4132873280" sldId="283"/>
            <ac:spMk id="4" creationId="{40323E0D-E28B-2C4A-A6B3-BE80FF1FA478}"/>
          </ac:spMkLst>
        </pc:spChg>
        <pc:spChg chg="add del mod">
          <ac:chgData name="Kim Jae Yun" userId="0ceaca738552c257" providerId="LiveId" clId="{50372932-385F-D344-B101-4EAC72AC7D4E}" dt="2020-03-23T12:03:07.715" v="5866"/>
          <ac:spMkLst>
            <pc:docMk/>
            <pc:sldMk cId="4132873280" sldId="283"/>
            <ac:spMk id="6" creationId="{BFF206B9-8087-144B-8DF3-192602629F07}"/>
          </ac:spMkLst>
        </pc:spChg>
        <pc:spChg chg="add del mod">
          <ac:chgData name="Kim Jae Yun" userId="0ceaca738552c257" providerId="LiveId" clId="{50372932-385F-D344-B101-4EAC72AC7D4E}" dt="2020-03-23T12:03:24.802" v="5869"/>
          <ac:spMkLst>
            <pc:docMk/>
            <pc:sldMk cId="4132873280" sldId="283"/>
            <ac:spMk id="7" creationId="{5D6E4605-DFAD-EF4D-ADAA-20B8F2C75A81}"/>
          </ac:spMkLst>
        </pc:spChg>
        <pc:spChg chg="add del mod">
          <ac:chgData name="Kim Jae Yun" userId="0ceaca738552c257" providerId="LiveId" clId="{50372932-385F-D344-B101-4EAC72AC7D4E}" dt="2020-03-23T12:03:24.802" v="5869"/>
          <ac:spMkLst>
            <pc:docMk/>
            <pc:sldMk cId="4132873280" sldId="283"/>
            <ac:spMk id="9" creationId="{C25127DD-31BE-EA4A-9BF5-EA4D24B70169}"/>
          </ac:spMkLst>
        </pc:spChg>
        <pc:spChg chg="add del mod">
          <ac:chgData name="Kim Jae Yun" userId="0ceaca738552c257" providerId="LiveId" clId="{50372932-385F-D344-B101-4EAC72AC7D4E}" dt="2020-03-23T12:03:24.802" v="5869"/>
          <ac:spMkLst>
            <pc:docMk/>
            <pc:sldMk cId="4132873280" sldId="283"/>
            <ac:spMk id="10" creationId="{8982ECAB-C516-6245-BC69-8A439995A0F1}"/>
          </ac:spMkLst>
        </pc:spChg>
        <pc:spChg chg="add mod">
          <ac:chgData name="Kim Jae Yun" userId="0ceaca738552c257" providerId="LiveId" clId="{50372932-385F-D344-B101-4EAC72AC7D4E}" dt="2020-03-23T12:04:37.735" v="5873" actId="20577"/>
          <ac:spMkLst>
            <pc:docMk/>
            <pc:sldMk cId="4132873280" sldId="283"/>
            <ac:spMk id="11" creationId="{6EBA4E50-6F9D-B94C-AE3D-7AF2071E2116}"/>
          </ac:spMkLst>
        </pc:spChg>
        <pc:spChg chg="add del mod">
          <ac:chgData name="Kim Jae Yun" userId="0ceaca738552c257" providerId="LiveId" clId="{50372932-385F-D344-B101-4EAC72AC7D4E}" dt="2020-03-23T12:04:39.528" v="5874"/>
          <ac:spMkLst>
            <pc:docMk/>
            <pc:sldMk cId="4132873280" sldId="283"/>
            <ac:spMk id="12" creationId="{3B99F2B3-E34A-4541-9816-5493521D95C9}"/>
          </ac:spMkLst>
        </pc:spChg>
        <pc:spChg chg="add del mod">
          <ac:chgData name="Kim Jae Yun" userId="0ceaca738552c257" providerId="LiveId" clId="{50372932-385F-D344-B101-4EAC72AC7D4E}" dt="2020-03-23T12:04:39.528" v="5874"/>
          <ac:spMkLst>
            <pc:docMk/>
            <pc:sldMk cId="4132873280" sldId="283"/>
            <ac:spMk id="13" creationId="{A7AC2759-5C83-3E47-936E-C43DF94A43FD}"/>
          </ac:spMkLst>
        </pc:spChg>
        <pc:spChg chg="add del mod">
          <ac:chgData name="Kim Jae Yun" userId="0ceaca738552c257" providerId="LiveId" clId="{50372932-385F-D344-B101-4EAC72AC7D4E}" dt="2020-03-23T12:04:39.528" v="5874"/>
          <ac:spMkLst>
            <pc:docMk/>
            <pc:sldMk cId="4132873280" sldId="283"/>
            <ac:spMk id="14" creationId="{7B650A93-BC72-344F-97E8-9950786D00B4}"/>
          </ac:spMkLst>
        </pc:spChg>
        <pc:spChg chg="mod">
          <ac:chgData name="Kim Jae Yun" userId="0ceaca738552c257" providerId="LiveId" clId="{50372932-385F-D344-B101-4EAC72AC7D4E}" dt="2020-03-23T11:39:26.173" v="5467" actId="208"/>
          <ac:spMkLst>
            <pc:docMk/>
            <pc:sldMk cId="4132873280" sldId="283"/>
            <ac:spMk id="62" creationId="{57EA0A37-8D48-A14C-8A0B-3B4F787887A2}"/>
          </ac:spMkLst>
        </pc:spChg>
        <pc:spChg chg="mod">
          <ac:chgData name="Kim Jae Yun" userId="0ceaca738552c257" providerId="LiveId" clId="{50372932-385F-D344-B101-4EAC72AC7D4E}" dt="2020-03-23T11:39:26.173" v="5467" actId="208"/>
          <ac:spMkLst>
            <pc:docMk/>
            <pc:sldMk cId="4132873280" sldId="283"/>
            <ac:spMk id="115" creationId="{1263A9E7-8D66-F847-A0AE-9900F61E924D}"/>
          </ac:spMkLst>
        </pc:spChg>
        <pc:spChg chg="mod">
          <ac:chgData name="Kim Jae Yun" userId="0ceaca738552c257" providerId="LiveId" clId="{50372932-385F-D344-B101-4EAC72AC7D4E}" dt="2020-03-23T11:39:26.173" v="5467" actId="208"/>
          <ac:spMkLst>
            <pc:docMk/>
            <pc:sldMk cId="4132873280" sldId="283"/>
            <ac:spMk id="116" creationId="{870D4294-830C-F84E-ABA6-79329751496E}"/>
          </ac:spMkLst>
        </pc:spChg>
        <pc:spChg chg="mod">
          <ac:chgData name="Kim Jae Yun" userId="0ceaca738552c257" providerId="LiveId" clId="{50372932-385F-D344-B101-4EAC72AC7D4E}" dt="2020-03-23T11:39:26.173" v="5467" actId="208"/>
          <ac:spMkLst>
            <pc:docMk/>
            <pc:sldMk cId="4132873280" sldId="283"/>
            <ac:spMk id="169" creationId="{49333560-B020-DA49-AB66-BA63D8E4C5E0}"/>
          </ac:spMkLst>
        </pc:spChg>
        <pc:spChg chg="mod">
          <ac:chgData name="Kim Jae Yun" userId="0ceaca738552c257" providerId="LiveId" clId="{50372932-385F-D344-B101-4EAC72AC7D4E}" dt="2020-03-23T11:39:26.173" v="5467" actId="208"/>
          <ac:spMkLst>
            <pc:docMk/>
            <pc:sldMk cId="4132873280" sldId="283"/>
            <ac:spMk id="188" creationId="{5620C3B3-40B0-B24D-9796-77D6D099F729}"/>
          </ac:spMkLst>
        </pc:spChg>
        <pc:spChg chg="mod">
          <ac:chgData name="Kim Jae Yun" userId="0ceaca738552c257" providerId="LiveId" clId="{50372932-385F-D344-B101-4EAC72AC7D4E}" dt="2020-03-23T11:39:26.173" v="5467" actId="208"/>
          <ac:spMkLst>
            <pc:docMk/>
            <pc:sldMk cId="4132873280" sldId="283"/>
            <ac:spMk id="200" creationId="{43191D33-19DC-A94B-8BB4-8546053E34B9}"/>
          </ac:spMkLst>
        </pc:spChg>
        <pc:grpChg chg="del">
          <ac:chgData name="Kim Jae Yun" userId="0ceaca738552c257" providerId="LiveId" clId="{50372932-385F-D344-B101-4EAC72AC7D4E}" dt="2020-03-23T12:03:13.323" v="5867" actId="478"/>
          <ac:grpSpMkLst>
            <pc:docMk/>
            <pc:sldMk cId="4132873280" sldId="283"/>
            <ac:grpSpMk id="37" creationId="{6AF07796-9E08-9845-9A4E-ECF22F4804E5}"/>
          </ac:grpSpMkLst>
        </pc:grpChg>
        <pc:grpChg chg="mod">
          <ac:chgData name="Kim Jae Yun" userId="0ceaca738552c257" providerId="LiveId" clId="{50372932-385F-D344-B101-4EAC72AC7D4E}" dt="2020-03-24T01:49:03.899" v="7899" actId="1076"/>
          <ac:grpSpMkLst>
            <pc:docMk/>
            <pc:sldMk cId="4132873280" sldId="283"/>
            <ac:grpSpMk id="208" creationId="{F65E5DCE-AE74-5F48-9A42-E8919AD8B574}"/>
          </ac:grpSpMkLst>
        </pc:grpChg>
      </pc:sldChg>
      <pc:sldChg chg="del">
        <pc:chgData name="Kim Jae Yun" userId="0ceaca738552c257" providerId="LiveId" clId="{50372932-385F-D344-B101-4EAC72AC7D4E}" dt="2020-03-24T06:12:44.930" v="12817" actId="2696"/>
        <pc:sldMkLst>
          <pc:docMk/>
          <pc:sldMk cId="112640978" sldId="287"/>
        </pc:sldMkLst>
      </pc:sldChg>
      <pc:sldChg chg="addSp modSp">
        <pc:chgData name="Kim Jae Yun" userId="0ceaca738552c257" providerId="LiveId" clId="{50372932-385F-D344-B101-4EAC72AC7D4E}" dt="2020-03-24T08:28:03.086" v="18573" actId="20577"/>
        <pc:sldMkLst>
          <pc:docMk/>
          <pc:sldMk cId="597970489" sldId="288"/>
        </pc:sldMkLst>
        <pc:spChg chg="mod">
          <ac:chgData name="Kim Jae Yun" userId="0ceaca738552c257" providerId="LiveId" clId="{50372932-385F-D344-B101-4EAC72AC7D4E}" dt="2020-03-24T08:28:03.086" v="18573" actId="20577"/>
          <ac:spMkLst>
            <pc:docMk/>
            <pc:sldMk cId="597970489" sldId="288"/>
            <ac:spMk id="3" creationId="{8B076BE5-5B84-A447-86F0-162FD9E69054}"/>
          </ac:spMkLst>
        </pc:spChg>
        <pc:spChg chg="mod">
          <ac:chgData name="Kim Jae Yun" userId="0ceaca738552c257" providerId="LiveId" clId="{50372932-385F-D344-B101-4EAC72AC7D4E}" dt="2020-03-24T08:25:07.035" v="18130" actId="20577"/>
          <ac:spMkLst>
            <pc:docMk/>
            <pc:sldMk cId="597970489" sldId="288"/>
            <ac:spMk id="5" creationId="{B7AF7FBB-26CA-2F4B-B90E-80A19E27A709}"/>
          </ac:spMkLst>
        </pc:spChg>
        <pc:picChg chg="add mod">
          <ac:chgData name="Kim Jae Yun" userId="0ceaca738552c257" providerId="LiveId" clId="{50372932-385F-D344-B101-4EAC72AC7D4E}" dt="2020-03-24T08:27:55.206" v="18537" actId="1076"/>
          <ac:picMkLst>
            <pc:docMk/>
            <pc:sldMk cId="597970489" sldId="288"/>
            <ac:picMk id="6" creationId="{ABD80861-606A-D547-B71E-4EDFFF44F20C}"/>
          </ac:picMkLst>
        </pc:picChg>
      </pc:sldChg>
      <pc:sldChg chg="addSp delSp modSp">
        <pc:chgData name="Kim Jae Yun" userId="0ceaca738552c257" providerId="LiveId" clId="{50372932-385F-D344-B101-4EAC72AC7D4E}" dt="2020-03-24T09:09:50.114" v="21333" actId="2085"/>
        <pc:sldMkLst>
          <pc:docMk/>
          <pc:sldMk cId="1203381515" sldId="289"/>
        </pc:sldMkLst>
        <pc:spChg chg="mod">
          <ac:chgData name="Kim Jae Yun" userId="0ceaca738552c257" providerId="LiveId" clId="{50372932-385F-D344-B101-4EAC72AC7D4E}" dt="2020-03-24T08:57:38.880" v="20581" actId="20577"/>
          <ac:spMkLst>
            <pc:docMk/>
            <pc:sldMk cId="1203381515" sldId="289"/>
            <ac:spMk id="3" creationId="{E0F32AB5-503F-0B4E-927B-AD0A03520975}"/>
          </ac:spMkLst>
        </pc:spChg>
        <pc:spChg chg="mod">
          <ac:chgData name="Kim Jae Yun" userId="0ceaca738552c257" providerId="LiveId" clId="{50372932-385F-D344-B101-4EAC72AC7D4E}" dt="2020-03-24T08:49:28.959" v="19824" actId="20577"/>
          <ac:spMkLst>
            <pc:docMk/>
            <pc:sldMk cId="1203381515" sldId="289"/>
            <ac:spMk id="5" creationId="{3482AB0F-E523-AB46-9EB8-AF85D5511165}"/>
          </ac:spMkLst>
        </pc:spChg>
        <pc:spChg chg="add mod">
          <ac:chgData name="Kim Jae Yun" userId="0ceaca738552c257" providerId="LiveId" clId="{50372932-385F-D344-B101-4EAC72AC7D4E}" dt="2020-03-24T09:09:50.114" v="21333" actId="2085"/>
          <ac:spMkLst>
            <pc:docMk/>
            <pc:sldMk cId="1203381515" sldId="289"/>
            <ac:spMk id="8" creationId="{FD106A3D-6896-4A41-B203-F618274514D1}"/>
          </ac:spMkLst>
        </pc:spChg>
        <pc:spChg chg="add mod">
          <ac:chgData name="Kim Jae Yun" userId="0ceaca738552c257" providerId="LiveId" clId="{50372932-385F-D344-B101-4EAC72AC7D4E}" dt="2020-03-24T08:57:20.932" v="20566" actId="1076"/>
          <ac:spMkLst>
            <pc:docMk/>
            <pc:sldMk cId="1203381515" sldId="289"/>
            <ac:spMk id="9" creationId="{E7A243EF-B3DE-CB43-9F9A-C96C976E3301}"/>
          </ac:spMkLst>
        </pc:spChg>
        <pc:picChg chg="add del">
          <ac:chgData name="Kim Jae Yun" userId="0ceaca738552c257" providerId="LiveId" clId="{50372932-385F-D344-B101-4EAC72AC7D4E}" dt="2020-03-24T08:48:50.736" v="19778" actId="478"/>
          <ac:picMkLst>
            <pc:docMk/>
            <pc:sldMk cId="1203381515" sldId="289"/>
            <ac:picMk id="6" creationId="{C76A3ED5-B245-A343-B8DD-92E61E0B70AA}"/>
          </ac:picMkLst>
        </pc:picChg>
        <pc:picChg chg="add mod modCrop">
          <ac:chgData name="Kim Jae Yun" userId="0ceaca738552c257" providerId="LiveId" clId="{50372932-385F-D344-B101-4EAC72AC7D4E}" dt="2020-03-24T08:50:09.456" v="20084" actId="1076"/>
          <ac:picMkLst>
            <pc:docMk/>
            <pc:sldMk cId="1203381515" sldId="289"/>
            <ac:picMk id="7" creationId="{511236C1-3DEE-5A47-9053-2CA03C555F89}"/>
          </ac:picMkLst>
        </pc:picChg>
      </pc:sldChg>
      <pc:sldChg chg="modSp">
        <pc:chgData name="Kim Jae Yun" userId="0ceaca738552c257" providerId="LiveId" clId="{50372932-385F-D344-B101-4EAC72AC7D4E}" dt="2020-03-24T06:56:51.766" v="13436" actId="20577"/>
        <pc:sldMkLst>
          <pc:docMk/>
          <pc:sldMk cId="452207557" sldId="290"/>
        </pc:sldMkLst>
        <pc:spChg chg="mod">
          <ac:chgData name="Kim Jae Yun" userId="0ceaca738552c257" providerId="LiveId" clId="{50372932-385F-D344-B101-4EAC72AC7D4E}" dt="2020-03-24T06:56:51.766" v="13436" actId="20577"/>
          <ac:spMkLst>
            <pc:docMk/>
            <pc:sldMk cId="452207557" sldId="290"/>
            <ac:spMk id="3" creationId="{0F3E5898-7CDD-F14A-89D7-9FE6111195F4}"/>
          </ac:spMkLst>
        </pc:spChg>
      </pc:sldChg>
      <pc:sldChg chg="modSp">
        <pc:chgData name="Kim Jae Yun" userId="0ceaca738552c257" providerId="LiveId" clId="{50372932-385F-D344-B101-4EAC72AC7D4E}" dt="2020-03-23T11:14:16.411" v="4975" actId="1076"/>
        <pc:sldMkLst>
          <pc:docMk/>
          <pc:sldMk cId="1929214555" sldId="292"/>
        </pc:sldMkLst>
        <pc:spChg chg="mod">
          <ac:chgData name="Kim Jae Yun" userId="0ceaca738552c257" providerId="LiveId" clId="{50372932-385F-D344-B101-4EAC72AC7D4E}" dt="2020-03-23T10:37:19.645" v="3323" actId="20577"/>
          <ac:spMkLst>
            <pc:docMk/>
            <pc:sldMk cId="1929214555" sldId="292"/>
            <ac:spMk id="3" creationId="{2EC49788-40E6-5E40-88E9-1A0E3981B20A}"/>
          </ac:spMkLst>
        </pc:spChg>
        <pc:picChg chg="mod">
          <ac:chgData name="Kim Jae Yun" userId="0ceaca738552c257" providerId="LiveId" clId="{50372932-385F-D344-B101-4EAC72AC7D4E}" dt="2020-03-23T11:14:16.411" v="4975" actId="1076"/>
          <ac:picMkLst>
            <pc:docMk/>
            <pc:sldMk cId="1929214555" sldId="292"/>
            <ac:picMk id="7" creationId="{811FC8A9-92CB-D646-99F0-C28F18F26DFE}"/>
          </ac:picMkLst>
        </pc:picChg>
      </pc:sldChg>
      <pc:sldChg chg="modSp del">
        <pc:chgData name="Kim Jae Yun" userId="0ceaca738552c257" providerId="LiveId" clId="{50372932-385F-D344-B101-4EAC72AC7D4E}" dt="2020-03-24T02:35:38.284" v="9075" actId="2696"/>
        <pc:sldMkLst>
          <pc:docMk/>
          <pc:sldMk cId="3144113219" sldId="293"/>
        </pc:sldMkLst>
        <pc:spChg chg="mod">
          <ac:chgData name="Kim Jae Yun" userId="0ceaca738552c257" providerId="LiveId" clId="{50372932-385F-D344-B101-4EAC72AC7D4E}" dt="2020-03-23T10:40:26.943" v="3504" actId="20577"/>
          <ac:spMkLst>
            <pc:docMk/>
            <pc:sldMk cId="3144113219" sldId="293"/>
            <ac:spMk id="6" creationId="{D72316F8-E792-2D44-A6CF-7012B033EC9B}"/>
          </ac:spMkLst>
        </pc:spChg>
        <pc:spChg chg="mod">
          <ac:chgData name="Kim Jae Yun" userId="0ceaca738552c257" providerId="LiveId" clId="{50372932-385F-D344-B101-4EAC72AC7D4E}" dt="2020-03-23T10:44:03.728" v="3635" actId="27636"/>
          <ac:spMkLst>
            <pc:docMk/>
            <pc:sldMk cId="3144113219" sldId="293"/>
            <ac:spMk id="7" creationId="{D8C72F32-B90B-0F44-B9C2-D100D4C09A3F}"/>
          </ac:spMkLst>
        </pc:spChg>
      </pc:sldChg>
      <pc:sldChg chg="modSp">
        <pc:chgData name="Kim Jae Yun" userId="0ceaca738552c257" providerId="LiveId" clId="{50372932-385F-D344-B101-4EAC72AC7D4E}" dt="2020-03-24T08:55:54.536" v="20491" actId="20577"/>
        <pc:sldMkLst>
          <pc:docMk/>
          <pc:sldMk cId="1567849694" sldId="294"/>
        </pc:sldMkLst>
        <pc:spChg chg="mod">
          <ac:chgData name="Kim Jae Yun" userId="0ceaca738552c257" providerId="LiveId" clId="{50372932-385F-D344-B101-4EAC72AC7D4E}" dt="2020-03-24T08:55:41.139" v="20476" actId="20577"/>
          <ac:spMkLst>
            <pc:docMk/>
            <pc:sldMk cId="1567849694" sldId="294"/>
            <ac:spMk id="6" creationId="{D72316F8-E792-2D44-A6CF-7012B033EC9B}"/>
          </ac:spMkLst>
        </pc:spChg>
        <pc:spChg chg="mod">
          <ac:chgData name="Kim Jae Yun" userId="0ceaca738552c257" providerId="LiveId" clId="{50372932-385F-D344-B101-4EAC72AC7D4E}" dt="2020-03-24T08:55:54.536" v="20491" actId="20577"/>
          <ac:spMkLst>
            <pc:docMk/>
            <pc:sldMk cId="1567849694" sldId="294"/>
            <ac:spMk id="7" creationId="{D8C72F32-B90B-0F44-B9C2-D100D4C09A3F}"/>
          </ac:spMkLst>
        </pc:spChg>
      </pc:sldChg>
      <pc:sldChg chg="addSp delSp modSp add ord modAnim">
        <pc:chgData name="Kim Jae Yun" userId="0ceaca738552c257" providerId="LiveId" clId="{50372932-385F-D344-B101-4EAC72AC7D4E}" dt="2020-03-24T07:22:51.742" v="14039" actId="14100"/>
        <pc:sldMkLst>
          <pc:docMk/>
          <pc:sldMk cId="495338879" sldId="295"/>
        </pc:sldMkLst>
        <pc:spChg chg="mod">
          <ac:chgData name="Kim Jae Yun" userId="0ceaca738552c257" providerId="LiveId" clId="{50372932-385F-D344-B101-4EAC72AC7D4E}" dt="2020-03-23T10:05:02.416" v="1815"/>
          <ac:spMkLst>
            <pc:docMk/>
            <pc:sldMk cId="495338879" sldId="295"/>
            <ac:spMk id="2" creationId="{7B3F6DCB-ADBE-E841-92E8-F955117273D9}"/>
          </ac:spMkLst>
        </pc:spChg>
        <pc:spChg chg="mod">
          <ac:chgData name="Kim Jae Yun" userId="0ceaca738552c257" providerId="LiveId" clId="{50372932-385F-D344-B101-4EAC72AC7D4E}" dt="2020-03-23T11:20:45.801" v="4977"/>
          <ac:spMkLst>
            <pc:docMk/>
            <pc:sldMk cId="495338879" sldId="295"/>
            <ac:spMk id="3" creationId="{22E8DD53-90F8-0143-9126-3F35C8329522}"/>
          </ac:spMkLst>
        </pc:spChg>
        <pc:spChg chg="mod">
          <ac:chgData name="Kim Jae Yun" userId="0ceaca738552c257" providerId="LiveId" clId="{50372932-385F-D344-B101-4EAC72AC7D4E}" dt="2020-03-23T10:33:27.897" v="3252" actId="20577"/>
          <ac:spMkLst>
            <pc:docMk/>
            <pc:sldMk cId="495338879" sldId="295"/>
            <ac:spMk id="5" creationId="{CD2904AF-6A86-5948-B605-D04548723945}"/>
          </ac:spMkLst>
        </pc:spChg>
        <pc:spChg chg="add del mod">
          <ac:chgData name="Kim Jae Yun" userId="0ceaca738552c257" providerId="LiveId" clId="{50372932-385F-D344-B101-4EAC72AC7D4E}" dt="2020-03-23T11:20:42.932" v="4976" actId="478"/>
          <ac:spMkLst>
            <pc:docMk/>
            <pc:sldMk cId="495338879" sldId="295"/>
            <ac:spMk id="8" creationId="{C7B69ED5-46CB-924B-B867-96009890C4E9}"/>
          </ac:spMkLst>
        </pc:spChg>
        <pc:spChg chg="add del mod">
          <ac:chgData name="Kim Jae Yun" userId="0ceaca738552c257" providerId="LiveId" clId="{50372932-385F-D344-B101-4EAC72AC7D4E}" dt="2020-03-23T11:21:13.645" v="5002" actId="478"/>
          <ac:spMkLst>
            <pc:docMk/>
            <pc:sldMk cId="495338879" sldId="295"/>
            <ac:spMk id="9" creationId="{AC2347B6-599C-3B48-B210-58B689606EB2}"/>
          </ac:spMkLst>
        </pc:spChg>
        <pc:spChg chg="add del mod">
          <ac:chgData name="Kim Jae Yun" userId="0ceaca738552c257" providerId="LiveId" clId="{50372932-385F-D344-B101-4EAC72AC7D4E}" dt="2020-03-23T11:21:55.968" v="5122" actId="478"/>
          <ac:spMkLst>
            <pc:docMk/>
            <pc:sldMk cId="495338879" sldId="295"/>
            <ac:spMk id="10" creationId="{5EB59EAF-11AE-BF4B-A492-07D36A0472B1}"/>
          </ac:spMkLst>
        </pc:spChg>
        <pc:spChg chg="add del mod">
          <ac:chgData name="Kim Jae Yun" userId="0ceaca738552c257" providerId="LiveId" clId="{50372932-385F-D344-B101-4EAC72AC7D4E}" dt="2020-03-24T07:22:51.742" v="14039" actId="14100"/>
          <ac:spMkLst>
            <pc:docMk/>
            <pc:sldMk cId="495338879" sldId="295"/>
            <ac:spMk id="11" creationId="{AFE268E0-4678-384C-8BD7-FFC0C499AC02}"/>
          </ac:spMkLst>
        </pc:spChg>
        <pc:spChg chg="add del mod">
          <ac:chgData name="Kim Jae Yun" userId="0ceaca738552c257" providerId="LiveId" clId="{50372932-385F-D344-B101-4EAC72AC7D4E}" dt="2020-03-23T11:23:37.899" v="5164"/>
          <ac:spMkLst>
            <pc:docMk/>
            <pc:sldMk cId="495338879" sldId="295"/>
            <ac:spMk id="12" creationId="{4D0FEAAF-B427-C24C-9C78-40519371A629}"/>
          </ac:spMkLst>
        </pc:spChg>
        <pc:spChg chg="add del mod">
          <ac:chgData name="Kim Jae Yun" userId="0ceaca738552c257" providerId="LiveId" clId="{50372932-385F-D344-B101-4EAC72AC7D4E}" dt="2020-03-23T11:23:33.121" v="5155"/>
          <ac:spMkLst>
            <pc:docMk/>
            <pc:sldMk cId="495338879" sldId="295"/>
            <ac:spMk id="15" creationId="{CFE3F313-A6AB-284B-BCBF-C638D430B82F}"/>
          </ac:spMkLst>
        </pc:spChg>
        <pc:graphicFrameChg chg="add del mod">
          <ac:chgData name="Kim Jae Yun" userId="0ceaca738552c257" providerId="LiveId" clId="{50372932-385F-D344-B101-4EAC72AC7D4E}" dt="2020-03-23T10:12:16.013" v="1899" actId="3680"/>
          <ac:graphicFrameMkLst>
            <pc:docMk/>
            <pc:sldMk cId="495338879" sldId="295"/>
            <ac:graphicFrameMk id="6" creationId="{4FEAB424-C81D-7947-8405-28F359060829}"/>
          </ac:graphicFrameMkLst>
        </pc:graphicFrameChg>
        <pc:graphicFrameChg chg="add mod modGraphic">
          <ac:chgData name="Kim Jae Yun" userId="0ceaca738552c257" providerId="LiveId" clId="{50372932-385F-D344-B101-4EAC72AC7D4E}" dt="2020-03-23T10:14:29.966" v="1977" actId="12385"/>
          <ac:graphicFrameMkLst>
            <pc:docMk/>
            <pc:sldMk cId="495338879" sldId="295"/>
            <ac:graphicFrameMk id="7" creationId="{E64DC327-11AA-EF4F-ADBA-F35DFEDD17E0}"/>
          </ac:graphicFrameMkLst>
        </pc:graphicFrameChg>
        <pc:cxnChg chg="add del mod">
          <ac:chgData name="Kim Jae Yun" userId="0ceaca738552c257" providerId="LiveId" clId="{50372932-385F-D344-B101-4EAC72AC7D4E}" dt="2020-03-23T11:23:36.424" v="5161" actId="11529"/>
          <ac:cxnSpMkLst>
            <pc:docMk/>
            <pc:sldMk cId="495338879" sldId="295"/>
            <ac:cxnSpMk id="14" creationId="{B0B543BF-F81D-EF43-A695-87AFEB6D21D3}"/>
          </ac:cxnSpMkLst>
        </pc:cxnChg>
      </pc:sldChg>
      <pc:sldChg chg="addSp delSp modSp add">
        <pc:chgData name="Kim Jae Yun" userId="0ceaca738552c257" providerId="LiveId" clId="{50372932-385F-D344-B101-4EAC72AC7D4E}" dt="2020-03-23T10:38:05.733" v="3422" actId="20577"/>
        <pc:sldMkLst>
          <pc:docMk/>
          <pc:sldMk cId="841379961" sldId="296"/>
        </pc:sldMkLst>
        <pc:spChg chg="del">
          <ac:chgData name="Kim Jae Yun" userId="0ceaca738552c257" providerId="LiveId" clId="{50372932-385F-D344-B101-4EAC72AC7D4E}" dt="2020-03-23T10:37:46.560" v="3325"/>
          <ac:spMkLst>
            <pc:docMk/>
            <pc:sldMk cId="841379961" sldId="296"/>
            <ac:spMk id="2" creationId="{90A8C2FD-11E2-0A4C-BBD4-A8245D83CDD2}"/>
          </ac:spMkLst>
        </pc:spChg>
        <pc:spChg chg="del">
          <ac:chgData name="Kim Jae Yun" userId="0ceaca738552c257" providerId="LiveId" clId="{50372932-385F-D344-B101-4EAC72AC7D4E}" dt="2020-03-23T10:37:46.560" v="3325"/>
          <ac:spMkLst>
            <pc:docMk/>
            <pc:sldMk cId="841379961" sldId="296"/>
            <ac:spMk id="3" creationId="{9721C17F-C7B5-364F-A2D1-29B0FD1734B7}"/>
          </ac:spMkLst>
        </pc:spChg>
        <pc:spChg chg="del">
          <ac:chgData name="Kim Jae Yun" userId="0ceaca738552c257" providerId="LiveId" clId="{50372932-385F-D344-B101-4EAC72AC7D4E}" dt="2020-03-23T10:37:46.560" v="3325"/>
          <ac:spMkLst>
            <pc:docMk/>
            <pc:sldMk cId="841379961" sldId="296"/>
            <ac:spMk id="5" creationId="{DF6DD51F-6D46-884F-8099-DA7E2A7F460B}"/>
          </ac:spMkLst>
        </pc:spChg>
        <pc:spChg chg="add mod">
          <ac:chgData name="Kim Jae Yun" userId="0ceaca738552c257" providerId="LiveId" clId="{50372932-385F-D344-B101-4EAC72AC7D4E}" dt="2020-03-23T10:37:51.336" v="3368" actId="20577"/>
          <ac:spMkLst>
            <pc:docMk/>
            <pc:sldMk cId="841379961" sldId="296"/>
            <ac:spMk id="6" creationId="{1F789826-3401-0A40-AE7D-CE77389235A4}"/>
          </ac:spMkLst>
        </pc:spChg>
        <pc:spChg chg="add mod">
          <ac:chgData name="Kim Jae Yun" userId="0ceaca738552c257" providerId="LiveId" clId="{50372932-385F-D344-B101-4EAC72AC7D4E}" dt="2020-03-23T10:38:05.733" v="3422" actId="20577"/>
          <ac:spMkLst>
            <pc:docMk/>
            <pc:sldMk cId="841379961" sldId="296"/>
            <ac:spMk id="7" creationId="{40469FDC-F6A1-E245-8F35-36A97042C578}"/>
          </ac:spMkLst>
        </pc:spChg>
      </pc:sldChg>
      <pc:sldChg chg="modSp add del">
        <pc:chgData name="Kim Jae Yun" userId="0ceaca738552c257" providerId="LiveId" clId="{50372932-385F-D344-B101-4EAC72AC7D4E}" dt="2020-03-23T11:05:34.319" v="4267" actId="2696"/>
        <pc:sldMkLst>
          <pc:docMk/>
          <pc:sldMk cId="32733428" sldId="297"/>
        </pc:sldMkLst>
        <pc:spChg chg="mod">
          <ac:chgData name="Kim Jae Yun" userId="0ceaca738552c257" providerId="LiveId" clId="{50372932-385F-D344-B101-4EAC72AC7D4E}" dt="2020-03-23T11:03:45.473" v="4265" actId="20577"/>
          <ac:spMkLst>
            <pc:docMk/>
            <pc:sldMk cId="32733428" sldId="297"/>
            <ac:spMk id="2" creationId="{A10528D4-2F34-D743-A04F-E5A5B337CC9F}"/>
          </ac:spMkLst>
        </pc:spChg>
      </pc:sldChg>
      <pc:sldChg chg="addSp delSp modSp add">
        <pc:chgData name="Kim Jae Yun" userId="0ceaca738552c257" providerId="LiveId" clId="{50372932-385F-D344-B101-4EAC72AC7D4E}" dt="2020-03-24T02:37:42.398" v="9136" actId="20577"/>
        <pc:sldMkLst>
          <pc:docMk/>
          <pc:sldMk cId="2044231307" sldId="297"/>
        </pc:sldMkLst>
        <pc:spChg chg="del">
          <ac:chgData name="Kim Jae Yun" userId="0ceaca738552c257" providerId="LiveId" clId="{50372932-385F-D344-B101-4EAC72AC7D4E}" dt="2020-03-23T11:29:41.370" v="5247"/>
          <ac:spMkLst>
            <pc:docMk/>
            <pc:sldMk cId="2044231307" sldId="297"/>
            <ac:spMk id="2" creationId="{73F9D9C6-8D80-1548-821F-43749B2101CC}"/>
          </ac:spMkLst>
        </pc:spChg>
        <pc:spChg chg="del">
          <ac:chgData name="Kim Jae Yun" userId="0ceaca738552c257" providerId="LiveId" clId="{50372932-385F-D344-B101-4EAC72AC7D4E}" dt="2020-03-23T11:29:41.370" v="5247"/>
          <ac:spMkLst>
            <pc:docMk/>
            <pc:sldMk cId="2044231307" sldId="297"/>
            <ac:spMk id="3" creationId="{26B86A7A-71EF-0A46-8ACA-0D43406F588E}"/>
          </ac:spMkLst>
        </pc:spChg>
        <pc:spChg chg="add mod">
          <ac:chgData name="Kim Jae Yun" userId="0ceaca738552c257" providerId="LiveId" clId="{50372932-385F-D344-B101-4EAC72AC7D4E}" dt="2020-03-23T11:50:31.301" v="5522" actId="20577"/>
          <ac:spMkLst>
            <pc:docMk/>
            <pc:sldMk cId="2044231307" sldId="297"/>
            <ac:spMk id="5" creationId="{D89F8599-D900-064C-99AE-30489D634DF9}"/>
          </ac:spMkLst>
        </pc:spChg>
        <pc:spChg chg="add mod">
          <ac:chgData name="Kim Jae Yun" userId="0ceaca738552c257" providerId="LiveId" clId="{50372932-385F-D344-B101-4EAC72AC7D4E}" dt="2020-03-24T02:37:42.398" v="9136" actId="20577"/>
          <ac:spMkLst>
            <pc:docMk/>
            <pc:sldMk cId="2044231307" sldId="297"/>
            <ac:spMk id="6" creationId="{5FB2A6BA-FC6D-F145-8FA2-8D71E08C5E04}"/>
          </ac:spMkLst>
        </pc:spChg>
        <pc:spChg chg="add mod">
          <ac:chgData name="Kim Jae Yun" userId="0ceaca738552c257" providerId="LiveId" clId="{50372932-385F-D344-B101-4EAC72AC7D4E}" dt="2020-03-23T12:05:05.472" v="5912" actId="20577"/>
          <ac:spMkLst>
            <pc:docMk/>
            <pc:sldMk cId="2044231307" sldId="297"/>
            <ac:spMk id="7" creationId="{E1EAAF31-1FC1-F744-B8BF-FBFB88902F09}"/>
          </ac:spMkLst>
        </pc:spChg>
        <pc:spChg chg="add mod">
          <ac:chgData name="Kim Jae Yun" userId="0ceaca738552c257" providerId="LiveId" clId="{50372932-385F-D344-B101-4EAC72AC7D4E}" dt="2020-03-24T01:30:16.304" v="6891" actId="164"/>
          <ac:spMkLst>
            <pc:docMk/>
            <pc:sldMk cId="2044231307" sldId="297"/>
            <ac:spMk id="13" creationId="{ADA2CE27-EE59-5146-BE90-EDCAB1DF5576}"/>
          </ac:spMkLst>
        </pc:spChg>
        <pc:spChg chg="add mod">
          <ac:chgData name="Kim Jae Yun" userId="0ceaca738552c257" providerId="LiveId" clId="{50372932-385F-D344-B101-4EAC72AC7D4E}" dt="2020-03-24T01:30:16.304" v="6891" actId="164"/>
          <ac:spMkLst>
            <pc:docMk/>
            <pc:sldMk cId="2044231307" sldId="297"/>
            <ac:spMk id="14" creationId="{F41198D6-957B-224C-B1F8-8E0E0ED9CA81}"/>
          </ac:spMkLst>
        </pc:spChg>
        <pc:spChg chg="add mod">
          <ac:chgData name="Kim Jae Yun" userId="0ceaca738552c257" providerId="LiveId" clId="{50372932-385F-D344-B101-4EAC72AC7D4E}" dt="2020-03-24T01:30:16.304" v="6891" actId="164"/>
          <ac:spMkLst>
            <pc:docMk/>
            <pc:sldMk cId="2044231307" sldId="297"/>
            <ac:spMk id="15" creationId="{3D42DC14-B6E3-874B-A6A0-E868F8EC5F1A}"/>
          </ac:spMkLst>
        </pc:spChg>
        <pc:spChg chg="add mod">
          <ac:chgData name="Kim Jae Yun" userId="0ceaca738552c257" providerId="LiveId" clId="{50372932-385F-D344-B101-4EAC72AC7D4E}" dt="2020-03-24T01:30:16.304" v="6891" actId="164"/>
          <ac:spMkLst>
            <pc:docMk/>
            <pc:sldMk cId="2044231307" sldId="297"/>
            <ac:spMk id="16" creationId="{B5805D28-4257-D74E-8A19-C294CBFFC12D}"/>
          </ac:spMkLst>
        </pc:spChg>
        <pc:spChg chg="add mod">
          <ac:chgData name="Kim Jae Yun" userId="0ceaca738552c257" providerId="LiveId" clId="{50372932-385F-D344-B101-4EAC72AC7D4E}" dt="2020-03-24T01:30:16.304" v="6891" actId="164"/>
          <ac:spMkLst>
            <pc:docMk/>
            <pc:sldMk cId="2044231307" sldId="297"/>
            <ac:spMk id="20" creationId="{F4234B54-AC0E-7248-9F0D-376BB89D65B6}"/>
          </ac:spMkLst>
        </pc:spChg>
        <pc:spChg chg="add mod">
          <ac:chgData name="Kim Jae Yun" userId="0ceaca738552c257" providerId="LiveId" clId="{50372932-385F-D344-B101-4EAC72AC7D4E}" dt="2020-03-24T01:30:16.304" v="6891" actId="164"/>
          <ac:spMkLst>
            <pc:docMk/>
            <pc:sldMk cId="2044231307" sldId="297"/>
            <ac:spMk id="22" creationId="{085BC1BC-D29E-0149-BD9B-242AF8F3174F}"/>
          </ac:spMkLst>
        </pc:spChg>
        <pc:spChg chg="add mod">
          <ac:chgData name="Kim Jae Yun" userId="0ceaca738552c257" providerId="LiveId" clId="{50372932-385F-D344-B101-4EAC72AC7D4E}" dt="2020-03-24T01:30:16.304" v="6891" actId="164"/>
          <ac:spMkLst>
            <pc:docMk/>
            <pc:sldMk cId="2044231307" sldId="297"/>
            <ac:spMk id="23" creationId="{957933E1-BC51-5947-978C-809652BEA919}"/>
          </ac:spMkLst>
        </pc:spChg>
        <pc:spChg chg="add mod">
          <ac:chgData name="Kim Jae Yun" userId="0ceaca738552c257" providerId="LiveId" clId="{50372932-385F-D344-B101-4EAC72AC7D4E}" dt="2020-03-24T01:30:16.304" v="6891" actId="164"/>
          <ac:spMkLst>
            <pc:docMk/>
            <pc:sldMk cId="2044231307" sldId="297"/>
            <ac:spMk id="24" creationId="{E86775F7-311A-6642-999D-88EAA3416DB7}"/>
          </ac:spMkLst>
        </pc:spChg>
        <pc:spChg chg="add mod">
          <ac:chgData name="Kim Jae Yun" userId="0ceaca738552c257" providerId="LiveId" clId="{50372932-385F-D344-B101-4EAC72AC7D4E}" dt="2020-03-24T01:30:16.304" v="6891" actId="164"/>
          <ac:spMkLst>
            <pc:docMk/>
            <pc:sldMk cId="2044231307" sldId="297"/>
            <ac:spMk id="25" creationId="{ABF3ACAD-4230-BB48-AC6F-562190BA9A5D}"/>
          </ac:spMkLst>
        </pc:spChg>
        <pc:spChg chg="add mod">
          <ac:chgData name="Kim Jae Yun" userId="0ceaca738552c257" providerId="LiveId" clId="{50372932-385F-D344-B101-4EAC72AC7D4E}" dt="2020-03-24T01:30:16.304" v="6891" actId="164"/>
          <ac:spMkLst>
            <pc:docMk/>
            <pc:sldMk cId="2044231307" sldId="297"/>
            <ac:spMk id="26" creationId="{37DC0290-AD57-594B-B734-42D0D3FFB0CA}"/>
          </ac:spMkLst>
        </pc:spChg>
        <pc:spChg chg="add mod">
          <ac:chgData name="Kim Jae Yun" userId="0ceaca738552c257" providerId="LiveId" clId="{50372932-385F-D344-B101-4EAC72AC7D4E}" dt="2020-03-24T01:30:16.304" v="6891" actId="164"/>
          <ac:spMkLst>
            <pc:docMk/>
            <pc:sldMk cId="2044231307" sldId="297"/>
            <ac:spMk id="27" creationId="{41BB62BD-EBD3-6548-9B42-645F3A4F1281}"/>
          </ac:spMkLst>
        </pc:spChg>
        <pc:spChg chg="add mod">
          <ac:chgData name="Kim Jae Yun" userId="0ceaca738552c257" providerId="LiveId" clId="{50372932-385F-D344-B101-4EAC72AC7D4E}" dt="2020-03-24T01:30:16.304" v="6891" actId="164"/>
          <ac:spMkLst>
            <pc:docMk/>
            <pc:sldMk cId="2044231307" sldId="297"/>
            <ac:spMk id="28" creationId="{6C3FDD40-FA16-1F44-BEE4-D0354D94878B}"/>
          </ac:spMkLst>
        </pc:spChg>
        <pc:spChg chg="add mod">
          <ac:chgData name="Kim Jae Yun" userId="0ceaca738552c257" providerId="LiveId" clId="{50372932-385F-D344-B101-4EAC72AC7D4E}" dt="2020-03-24T01:30:16.304" v="6891" actId="164"/>
          <ac:spMkLst>
            <pc:docMk/>
            <pc:sldMk cId="2044231307" sldId="297"/>
            <ac:spMk id="29" creationId="{FDFB8636-EF05-0C48-ADCF-42C9FD7BD08B}"/>
          </ac:spMkLst>
        </pc:spChg>
        <pc:spChg chg="add mod">
          <ac:chgData name="Kim Jae Yun" userId="0ceaca738552c257" providerId="LiveId" clId="{50372932-385F-D344-B101-4EAC72AC7D4E}" dt="2020-03-24T01:30:16.304" v="6891" actId="164"/>
          <ac:spMkLst>
            <pc:docMk/>
            <pc:sldMk cId="2044231307" sldId="297"/>
            <ac:spMk id="31" creationId="{AC5CA50D-723E-B649-B460-E5E02CF4B8B3}"/>
          </ac:spMkLst>
        </pc:spChg>
        <pc:spChg chg="add mod">
          <ac:chgData name="Kim Jae Yun" userId="0ceaca738552c257" providerId="LiveId" clId="{50372932-385F-D344-B101-4EAC72AC7D4E}" dt="2020-03-24T01:30:16.304" v="6891" actId="164"/>
          <ac:spMkLst>
            <pc:docMk/>
            <pc:sldMk cId="2044231307" sldId="297"/>
            <ac:spMk id="32" creationId="{E75B453A-A829-8647-AA84-9944FC9301E1}"/>
          </ac:spMkLst>
        </pc:spChg>
        <pc:spChg chg="add mod">
          <ac:chgData name="Kim Jae Yun" userId="0ceaca738552c257" providerId="LiveId" clId="{50372932-385F-D344-B101-4EAC72AC7D4E}" dt="2020-03-24T01:30:16.304" v="6891" actId="164"/>
          <ac:spMkLst>
            <pc:docMk/>
            <pc:sldMk cId="2044231307" sldId="297"/>
            <ac:spMk id="34" creationId="{1E3553E4-3550-6044-8186-52DCFA8C7C58}"/>
          </ac:spMkLst>
        </pc:spChg>
        <pc:spChg chg="add mod">
          <ac:chgData name="Kim Jae Yun" userId="0ceaca738552c257" providerId="LiveId" clId="{50372932-385F-D344-B101-4EAC72AC7D4E}" dt="2020-03-24T01:30:16.304" v="6891" actId="164"/>
          <ac:spMkLst>
            <pc:docMk/>
            <pc:sldMk cId="2044231307" sldId="297"/>
            <ac:spMk id="37" creationId="{167D6A0C-8DA9-4547-BDC7-4C3263D599F7}"/>
          </ac:spMkLst>
        </pc:spChg>
        <pc:spChg chg="add mod">
          <ac:chgData name="Kim Jae Yun" userId="0ceaca738552c257" providerId="LiveId" clId="{50372932-385F-D344-B101-4EAC72AC7D4E}" dt="2020-03-24T01:30:16.304" v="6891" actId="164"/>
          <ac:spMkLst>
            <pc:docMk/>
            <pc:sldMk cId="2044231307" sldId="297"/>
            <ac:spMk id="38" creationId="{C7894366-F9CB-CA4B-8EC4-F27316293EBD}"/>
          </ac:spMkLst>
        </pc:spChg>
        <pc:spChg chg="add mod">
          <ac:chgData name="Kim Jae Yun" userId="0ceaca738552c257" providerId="LiveId" clId="{50372932-385F-D344-B101-4EAC72AC7D4E}" dt="2020-03-24T01:30:16.304" v="6891" actId="164"/>
          <ac:spMkLst>
            <pc:docMk/>
            <pc:sldMk cId="2044231307" sldId="297"/>
            <ac:spMk id="40" creationId="{83393320-13E0-8A48-8891-DEDC1D1E63A3}"/>
          </ac:spMkLst>
        </pc:spChg>
        <pc:spChg chg="add mod">
          <ac:chgData name="Kim Jae Yun" userId="0ceaca738552c257" providerId="LiveId" clId="{50372932-385F-D344-B101-4EAC72AC7D4E}" dt="2020-03-24T02:14:01.004" v="8796" actId="208"/>
          <ac:spMkLst>
            <pc:docMk/>
            <pc:sldMk cId="2044231307" sldId="297"/>
            <ac:spMk id="47" creationId="{A1F10986-AAFA-C847-A609-7D88DEA91BBA}"/>
          </ac:spMkLst>
        </pc:spChg>
        <pc:spChg chg="add mod">
          <ac:chgData name="Kim Jae Yun" userId="0ceaca738552c257" providerId="LiveId" clId="{50372932-385F-D344-B101-4EAC72AC7D4E}" dt="2020-03-24T01:30:16.304" v="6891" actId="164"/>
          <ac:spMkLst>
            <pc:docMk/>
            <pc:sldMk cId="2044231307" sldId="297"/>
            <ac:spMk id="51" creationId="{153DD826-E005-9543-BF13-C82C69464DD4}"/>
          </ac:spMkLst>
        </pc:spChg>
        <pc:grpChg chg="add mod">
          <ac:chgData name="Kim Jae Yun" userId="0ceaca738552c257" providerId="LiveId" clId="{50372932-385F-D344-B101-4EAC72AC7D4E}" dt="2020-03-24T01:30:21.155" v="6892" actId="1076"/>
          <ac:grpSpMkLst>
            <pc:docMk/>
            <pc:sldMk cId="2044231307" sldId="297"/>
            <ac:grpSpMk id="2" creationId="{7C2234A9-D4D6-D540-AF14-DE39D492FCA2}"/>
          </ac:grpSpMkLst>
        </pc:grpChg>
        <pc:grpChg chg="add mod">
          <ac:chgData name="Kim Jae Yun" userId="0ceaca738552c257" providerId="LiveId" clId="{50372932-385F-D344-B101-4EAC72AC7D4E}" dt="2020-03-24T01:30:16.304" v="6891" actId="164"/>
          <ac:grpSpMkLst>
            <pc:docMk/>
            <pc:sldMk cId="2044231307" sldId="297"/>
            <ac:grpSpMk id="8" creationId="{97503467-E42F-934C-BDD5-087762C130C2}"/>
          </ac:grpSpMkLst>
        </pc:grpChg>
        <pc:grpChg chg="add mod">
          <ac:chgData name="Kim Jae Yun" userId="0ceaca738552c257" providerId="LiveId" clId="{50372932-385F-D344-B101-4EAC72AC7D4E}" dt="2020-03-24T01:30:16.304" v="6891" actId="164"/>
          <ac:grpSpMkLst>
            <pc:docMk/>
            <pc:sldMk cId="2044231307" sldId="297"/>
            <ac:grpSpMk id="41" creationId="{BD6AAA4B-C3E3-EE48-AD65-E2EA43F1A6F9}"/>
          </ac:grpSpMkLst>
        </pc:grpChg>
        <pc:grpChg chg="add mod">
          <ac:chgData name="Kim Jae Yun" userId="0ceaca738552c257" providerId="LiveId" clId="{50372932-385F-D344-B101-4EAC72AC7D4E}" dt="2020-03-24T01:30:16.304" v="6891" actId="164"/>
          <ac:grpSpMkLst>
            <pc:docMk/>
            <pc:sldMk cId="2044231307" sldId="297"/>
            <ac:grpSpMk id="44" creationId="{6513D279-7678-FE44-89A5-3D8BBA5E21FF}"/>
          </ac:grpSpMkLst>
        </pc:grpChg>
        <pc:cxnChg chg="add mod">
          <ac:chgData name="Kim Jae Yun" userId="0ceaca738552c257" providerId="LiveId" clId="{50372932-385F-D344-B101-4EAC72AC7D4E}" dt="2020-03-24T01:30:16.304" v="6891" actId="164"/>
          <ac:cxnSpMkLst>
            <pc:docMk/>
            <pc:sldMk cId="2044231307" sldId="297"/>
            <ac:cxnSpMk id="17" creationId="{82027843-D662-354B-B76C-E5A2B0FA0EC0}"/>
          </ac:cxnSpMkLst>
        </pc:cxnChg>
        <pc:cxnChg chg="add mod">
          <ac:chgData name="Kim Jae Yun" userId="0ceaca738552c257" providerId="LiveId" clId="{50372932-385F-D344-B101-4EAC72AC7D4E}" dt="2020-03-24T01:30:16.304" v="6891" actId="164"/>
          <ac:cxnSpMkLst>
            <pc:docMk/>
            <pc:sldMk cId="2044231307" sldId="297"/>
            <ac:cxnSpMk id="18" creationId="{A5E0AC82-D9C5-424A-93A4-049B90BBDA28}"/>
          </ac:cxnSpMkLst>
        </pc:cxnChg>
        <pc:cxnChg chg="add mod">
          <ac:chgData name="Kim Jae Yun" userId="0ceaca738552c257" providerId="LiveId" clId="{50372932-385F-D344-B101-4EAC72AC7D4E}" dt="2020-03-24T01:30:16.304" v="6891" actId="164"/>
          <ac:cxnSpMkLst>
            <pc:docMk/>
            <pc:sldMk cId="2044231307" sldId="297"/>
            <ac:cxnSpMk id="19" creationId="{F65469DC-369E-044D-B57A-A3D93CAA2BAA}"/>
          </ac:cxnSpMkLst>
        </pc:cxnChg>
        <pc:cxnChg chg="add mod">
          <ac:chgData name="Kim Jae Yun" userId="0ceaca738552c257" providerId="LiveId" clId="{50372932-385F-D344-B101-4EAC72AC7D4E}" dt="2020-03-24T01:30:16.304" v="6891" actId="164"/>
          <ac:cxnSpMkLst>
            <pc:docMk/>
            <pc:sldMk cId="2044231307" sldId="297"/>
            <ac:cxnSpMk id="21" creationId="{82CF8A9C-9A8E-4140-92A3-B4DE558596A5}"/>
          </ac:cxnSpMkLst>
        </pc:cxnChg>
        <pc:cxnChg chg="add mod">
          <ac:chgData name="Kim Jae Yun" userId="0ceaca738552c257" providerId="LiveId" clId="{50372932-385F-D344-B101-4EAC72AC7D4E}" dt="2020-03-24T01:30:16.304" v="6891" actId="164"/>
          <ac:cxnSpMkLst>
            <pc:docMk/>
            <pc:sldMk cId="2044231307" sldId="297"/>
            <ac:cxnSpMk id="30" creationId="{BC86CF88-B74F-8944-AE56-1E62801988A5}"/>
          </ac:cxnSpMkLst>
        </pc:cxnChg>
        <pc:cxnChg chg="add mod">
          <ac:chgData name="Kim Jae Yun" userId="0ceaca738552c257" providerId="LiveId" clId="{50372932-385F-D344-B101-4EAC72AC7D4E}" dt="2020-03-24T01:30:16.304" v="6891" actId="164"/>
          <ac:cxnSpMkLst>
            <pc:docMk/>
            <pc:sldMk cId="2044231307" sldId="297"/>
            <ac:cxnSpMk id="33" creationId="{71C43232-A6E6-7D44-B262-3CDFFE1831AC}"/>
          </ac:cxnSpMkLst>
        </pc:cxnChg>
        <pc:cxnChg chg="add mod">
          <ac:chgData name="Kim Jae Yun" userId="0ceaca738552c257" providerId="LiveId" clId="{50372932-385F-D344-B101-4EAC72AC7D4E}" dt="2020-03-24T01:30:16.304" v="6891" actId="164"/>
          <ac:cxnSpMkLst>
            <pc:docMk/>
            <pc:sldMk cId="2044231307" sldId="297"/>
            <ac:cxnSpMk id="35" creationId="{FA2820BB-383B-CF4F-AE37-BB1673A85EAD}"/>
          </ac:cxnSpMkLst>
        </pc:cxnChg>
        <pc:cxnChg chg="add mod">
          <ac:chgData name="Kim Jae Yun" userId="0ceaca738552c257" providerId="LiveId" clId="{50372932-385F-D344-B101-4EAC72AC7D4E}" dt="2020-03-24T01:30:16.304" v="6891" actId="164"/>
          <ac:cxnSpMkLst>
            <pc:docMk/>
            <pc:sldMk cId="2044231307" sldId="297"/>
            <ac:cxnSpMk id="36" creationId="{C6757DC9-2CE6-B043-8B6F-AFA7B629F032}"/>
          </ac:cxnSpMkLst>
        </pc:cxnChg>
        <pc:cxnChg chg="add mod">
          <ac:chgData name="Kim Jae Yun" userId="0ceaca738552c257" providerId="LiveId" clId="{50372932-385F-D344-B101-4EAC72AC7D4E}" dt="2020-03-24T01:30:16.304" v="6891" actId="164"/>
          <ac:cxnSpMkLst>
            <pc:docMk/>
            <pc:sldMk cId="2044231307" sldId="297"/>
            <ac:cxnSpMk id="39" creationId="{C220A268-B1B9-AF4A-B5C0-7BFF8DAAD2D9}"/>
          </ac:cxnSpMkLst>
        </pc:cxnChg>
        <pc:cxnChg chg="add mod">
          <ac:chgData name="Kim Jae Yun" userId="0ceaca738552c257" providerId="LiveId" clId="{50372932-385F-D344-B101-4EAC72AC7D4E}" dt="2020-03-24T01:30:16.304" v="6891" actId="164"/>
          <ac:cxnSpMkLst>
            <pc:docMk/>
            <pc:sldMk cId="2044231307" sldId="297"/>
            <ac:cxnSpMk id="48" creationId="{8B52173F-C9F1-084C-9C4C-4B3748BED431}"/>
          </ac:cxnSpMkLst>
        </pc:cxnChg>
        <pc:cxnChg chg="add mod">
          <ac:chgData name="Kim Jae Yun" userId="0ceaca738552c257" providerId="LiveId" clId="{50372932-385F-D344-B101-4EAC72AC7D4E}" dt="2020-03-24T01:30:16.304" v="6891" actId="164"/>
          <ac:cxnSpMkLst>
            <pc:docMk/>
            <pc:sldMk cId="2044231307" sldId="297"/>
            <ac:cxnSpMk id="49" creationId="{332340D0-9FE4-6948-849F-8C1DF75A185C}"/>
          </ac:cxnSpMkLst>
        </pc:cxnChg>
        <pc:cxnChg chg="add mod">
          <ac:chgData name="Kim Jae Yun" userId="0ceaca738552c257" providerId="LiveId" clId="{50372932-385F-D344-B101-4EAC72AC7D4E}" dt="2020-03-24T01:30:16.304" v="6891" actId="164"/>
          <ac:cxnSpMkLst>
            <pc:docMk/>
            <pc:sldMk cId="2044231307" sldId="297"/>
            <ac:cxnSpMk id="50" creationId="{CDF4DA77-2ABF-1746-BF80-242C190B0228}"/>
          </ac:cxnSpMkLst>
        </pc:cxnChg>
      </pc:sldChg>
      <pc:sldChg chg="addSp modSp add del">
        <pc:chgData name="Kim Jae Yun" userId="0ceaca738552c257" providerId="LiveId" clId="{50372932-385F-D344-B101-4EAC72AC7D4E}" dt="2020-03-24T05:41:42.866" v="11392" actId="2696"/>
        <pc:sldMkLst>
          <pc:docMk/>
          <pc:sldMk cId="847849796" sldId="298"/>
        </pc:sldMkLst>
        <pc:spChg chg="mod">
          <ac:chgData name="Kim Jae Yun" userId="0ceaca738552c257" providerId="LiveId" clId="{50372932-385F-D344-B101-4EAC72AC7D4E}" dt="2020-03-23T12:06:01.087" v="5922" actId="20577"/>
          <ac:spMkLst>
            <pc:docMk/>
            <pc:sldMk cId="847849796" sldId="298"/>
            <ac:spMk id="2" creationId="{B95E2591-3403-8C46-B720-D44C654BD614}"/>
          </ac:spMkLst>
        </pc:spChg>
        <pc:spChg chg="mod">
          <ac:chgData name="Kim Jae Yun" userId="0ceaca738552c257" providerId="LiveId" clId="{50372932-385F-D344-B101-4EAC72AC7D4E}" dt="2020-03-23T12:06:00.116" v="5916" actId="20577"/>
          <ac:spMkLst>
            <pc:docMk/>
            <pc:sldMk cId="847849796" sldId="298"/>
            <ac:spMk id="3" creationId="{FE34F506-B7AD-4E45-86AE-EAA4E7E772A1}"/>
          </ac:spMkLst>
        </pc:spChg>
        <pc:spChg chg="mod">
          <ac:chgData name="Kim Jae Yun" userId="0ceaca738552c257" providerId="LiveId" clId="{50372932-385F-D344-B101-4EAC72AC7D4E}" dt="2020-03-23T12:06:00.689" v="5919" actId="20577"/>
          <ac:spMkLst>
            <pc:docMk/>
            <pc:sldMk cId="847849796" sldId="298"/>
            <ac:spMk id="5" creationId="{0A34B895-7347-1C40-813C-E2E6DAEC048A}"/>
          </ac:spMkLst>
        </pc:spChg>
        <pc:picChg chg="add mod">
          <ac:chgData name="Kim Jae Yun" userId="0ceaca738552c257" providerId="LiveId" clId="{50372932-385F-D344-B101-4EAC72AC7D4E}" dt="2020-03-23T12:06:17.543" v="5925" actId="1076"/>
          <ac:picMkLst>
            <pc:docMk/>
            <pc:sldMk cId="847849796" sldId="298"/>
            <ac:picMk id="7" creationId="{7A8185C6-C34B-3149-A3A4-01850A66737B}"/>
          </ac:picMkLst>
        </pc:picChg>
      </pc:sldChg>
      <pc:sldChg chg="addSp delSp modSp add del">
        <pc:chgData name="Kim Jae Yun" userId="0ceaca738552c257" providerId="LiveId" clId="{50372932-385F-D344-B101-4EAC72AC7D4E}" dt="2020-03-24T06:10:42.262" v="12773" actId="2696"/>
        <pc:sldMkLst>
          <pc:docMk/>
          <pc:sldMk cId="4203915663" sldId="299"/>
        </pc:sldMkLst>
        <pc:spChg chg="add del mod">
          <ac:chgData name="Kim Jae Yun" userId="0ceaca738552c257" providerId="LiveId" clId="{50372932-385F-D344-B101-4EAC72AC7D4E}" dt="2020-03-23T12:07:00.505" v="5932" actId="478"/>
          <ac:spMkLst>
            <pc:docMk/>
            <pc:sldMk cId="4203915663" sldId="299"/>
            <ac:spMk id="6" creationId="{E9B2E60E-59CB-CF44-B693-37A17B813B47}"/>
          </ac:spMkLst>
        </pc:spChg>
        <pc:picChg chg="del">
          <ac:chgData name="Kim Jae Yun" userId="0ceaca738552c257" providerId="LiveId" clId="{50372932-385F-D344-B101-4EAC72AC7D4E}" dt="2020-03-23T12:06:46.306" v="5927" actId="478"/>
          <ac:picMkLst>
            <pc:docMk/>
            <pc:sldMk cId="4203915663" sldId="299"/>
            <ac:picMk id="7" creationId="{7A8185C6-C34B-3149-A3A4-01850A66737B}"/>
          </ac:picMkLst>
        </pc:picChg>
        <pc:picChg chg="add mod">
          <ac:chgData name="Kim Jae Yun" userId="0ceaca738552c257" providerId="LiveId" clId="{50372932-385F-D344-B101-4EAC72AC7D4E}" dt="2020-03-23T12:07:03.241" v="5933" actId="1076"/>
          <ac:picMkLst>
            <pc:docMk/>
            <pc:sldMk cId="4203915663" sldId="299"/>
            <ac:picMk id="9" creationId="{A1F049CA-74C2-2D4B-9E56-B19D5D861991}"/>
          </ac:picMkLst>
        </pc:picChg>
      </pc:sldChg>
      <pc:sldChg chg="addSp modSp add del">
        <pc:chgData name="Kim Jae Yun" userId="0ceaca738552c257" providerId="LiveId" clId="{50372932-385F-D344-B101-4EAC72AC7D4E}" dt="2020-03-24T05:41:41.078" v="11391" actId="2696"/>
        <pc:sldMkLst>
          <pc:docMk/>
          <pc:sldMk cId="4036361133" sldId="300"/>
        </pc:sldMkLst>
        <pc:spChg chg="mod">
          <ac:chgData name="Kim Jae Yun" userId="0ceaca738552c257" providerId="LiveId" clId="{50372932-385F-D344-B101-4EAC72AC7D4E}" dt="2020-03-23T12:07:19.014" v="5935" actId="20577"/>
          <ac:spMkLst>
            <pc:docMk/>
            <pc:sldMk cId="4036361133" sldId="300"/>
            <ac:spMk id="2" creationId="{31D4302B-0E0A-6A49-A4E9-24A16C57993F}"/>
          </ac:spMkLst>
        </pc:spChg>
        <pc:spChg chg="mod">
          <ac:chgData name="Kim Jae Yun" userId="0ceaca738552c257" providerId="LiveId" clId="{50372932-385F-D344-B101-4EAC72AC7D4E}" dt="2020-03-23T12:07:19.830" v="5937" actId="20577"/>
          <ac:spMkLst>
            <pc:docMk/>
            <pc:sldMk cId="4036361133" sldId="300"/>
            <ac:spMk id="3" creationId="{FE198EC5-A431-C143-A702-2259E2D742AB}"/>
          </ac:spMkLst>
        </pc:spChg>
        <pc:spChg chg="mod">
          <ac:chgData name="Kim Jae Yun" userId="0ceaca738552c257" providerId="LiveId" clId="{50372932-385F-D344-B101-4EAC72AC7D4E}" dt="2020-03-23T12:07:19.366" v="5936" actId="20577"/>
          <ac:spMkLst>
            <pc:docMk/>
            <pc:sldMk cId="4036361133" sldId="300"/>
            <ac:spMk id="5" creationId="{539E6C2C-68A2-1944-A61F-AB68A952FBCD}"/>
          </ac:spMkLst>
        </pc:spChg>
        <pc:picChg chg="add mod">
          <ac:chgData name="Kim Jae Yun" userId="0ceaca738552c257" providerId="LiveId" clId="{50372932-385F-D344-B101-4EAC72AC7D4E}" dt="2020-03-23T12:07:28.267" v="5942" actId="1076"/>
          <ac:picMkLst>
            <pc:docMk/>
            <pc:sldMk cId="4036361133" sldId="300"/>
            <ac:picMk id="7" creationId="{61F28F66-AB2C-DB4D-B0A2-73F55377AB63}"/>
          </ac:picMkLst>
        </pc:picChg>
      </pc:sldChg>
      <pc:sldChg chg="addSp modSp add del">
        <pc:chgData name="Kim Jae Yun" userId="0ceaca738552c257" providerId="LiveId" clId="{50372932-385F-D344-B101-4EAC72AC7D4E}" dt="2020-03-24T06:10:42.310" v="12774" actId="2696"/>
        <pc:sldMkLst>
          <pc:docMk/>
          <pc:sldMk cId="1565350726" sldId="301"/>
        </pc:sldMkLst>
        <pc:spChg chg="mod">
          <ac:chgData name="Kim Jae Yun" userId="0ceaca738552c257" providerId="LiveId" clId="{50372932-385F-D344-B101-4EAC72AC7D4E}" dt="2020-03-23T12:07:46.411" v="5944" actId="20577"/>
          <ac:spMkLst>
            <pc:docMk/>
            <pc:sldMk cId="1565350726" sldId="301"/>
            <ac:spMk id="2" creationId="{6B34D921-FA8A-8A4E-B5D8-DF11DED76608}"/>
          </ac:spMkLst>
        </pc:spChg>
        <pc:spChg chg="mod">
          <ac:chgData name="Kim Jae Yun" userId="0ceaca738552c257" providerId="LiveId" clId="{50372932-385F-D344-B101-4EAC72AC7D4E}" dt="2020-03-23T12:07:46.780" v="5946" actId="20577"/>
          <ac:spMkLst>
            <pc:docMk/>
            <pc:sldMk cId="1565350726" sldId="301"/>
            <ac:spMk id="3" creationId="{146BD979-591A-6C4B-AC81-01A1042620B7}"/>
          </ac:spMkLst>
        </pc:spChg>
        <pc:spChg chg="mod">
          <ac:chgData name="Kim Jae Yun" userId="0ceaca738552c257" providerId="LiveId" clId="{50372932-385F-D344-B101-4EAC72AC7D4E}" dt="2020-03-23T12:07:46.577" v="5945" actId="20577"/>
          <ac:spMkLst>
            <pc:docMk/>
            <pc:sldMk cId="1565350726" sldId="301"/>
            <ac:spMk id="5" creationId="{B91618D6-C774-9040-92D9-10E8CD6B4240}"/>
          </ac:spMkLst>
        </pc:spChg>
        <pc:picChg chg="add mod">
          <ac:chgData name="Kim Jae Yun" userId="0ceaca738552c257" providerId="LiveId" clId="{50372932-385F-D344-B101-4EAC72AC7D4E}" dt="2020-03-23T12:07:55.833" v="5951" actId="1076"/>
          <ac:picMkLst>
            <pc:docMk/>
            <pc:sldMk cId="1565350726" sldId="301"/>
            <ac:picMk id="7" creationId="{D19A8181-B7EC-8740-82F0-D5CB15878A03}"/>
          </ac:picMkLst>
        </pc:picChg>
      </pc:sldChg>
      <pc:sldChg chg="addSp modSp add ord">
        <pc:chgData name="Kim Jae Yun" userId="0ceaca738552c257" providerId="LiveId" clId="{50372932-385F-D344-B101-4EAC72AC7D4E}" dt="2020-03-24T09:08:11.868" v="21197" actId="20577"/>
        <pc:sldMkLst>
          <pc:docMk/>
          <pc:sldMk cId="259181823" sldId="302"/>
        </pc:sldMkLst>
        <pc:spChg chg="mod">
          <ac:chgData name="Kim Jae Yun" userId="0ceaca738552c257" providerId="LiveId" clId="{50372932-385F-D344-B101-4EAC72AC7D4E}" dt="2020-03-23T12:09:13.551" v="5963" actId="20577"/>
          <ac:spMkLst>
            <pc:docMk/>
            <pc:sldMk cId="259181823" sldId="302"/>
            <ac:spMk id="2" creationId="{C0C400C5-1642-9D44-9D18-E57E759C0943}"/>
          </ac:spMkLst>
        </pc:spChg>
        <pc:spChg chg="mod">
          <ac:chgData name="Kim Jae Yun" userId="0ceaca738552c257" providerId="LiveId" clId="{50372932-385F-D344-B101-4EAC72AC7D4E}" dt="2020-03-24T09:08:09.047" v="21196" actId="20577"/>
          <ac:spMkLst>
            <pc:docMk/>
            <pc:sldMk cId="259181823" sldId="302"/>
            <ac:spMk id="3" creationId="{67A3C61E-56BC-1D43-A77B-A58FFED472AF}"/>
          </ac:spMkLst>
        </pc:spChg>
        <pc:spChg chg="mod">
          <ac:chgData name="Kim Jae Yun" userId="0ceaca738552c257" providerId="LiveId" clId="{50372932-385F-D344-B101-4EAC72AC7D4E}" dt="2020-03-24T08:58:50.944" v="20657" actId="20577"/>
          <ac:spMkLst>
            <pc:docMk/>
            <pc:sldMk cId="259181823" sldId="302"/>
            <ac:spMk id="5" creationId="{73A5C995-4B99-4C49-9E16-A78BDC1E5554}"/>
          </ac:spMkLst>
        </pc:spChg>
        <pc:spChg chg="add mod">
          <ac:chgData name="Kim Jae Yun" userId="0ceaca738552c257" providerId="LiveId" clId="{50372932-385F-D344-B101-4EAC72AC7D4E}" dt="2020-03-24T09:08:11.868" v="21197" actId="20577"/>
          <ac:spMkLst>
            <pc:docMk/>
            <pc:sldMk cId="259181823" sldId="302"/>
            <ac:spMk id="8" creationId="{334E162A-140E-764D-8365-4C78EF5493D8}"/>
          </ac:spMkLst>
        </pc:spChg>
        <pc:picChg chg="add mod">
          <ac:chgData name="Kim Jae Yun" userId="0ceaca738552c257" providerId="LiveId" clId="{50372932-385F-D344-B101-4EAC72AC7D4E}" dt="2020-03-24T09:02:30.073" v="20930" actId="1076"/>
          <ac:picMkLst>
            <pc:docMk/>
            <pc:sldMk cId="259181823" sldId="302"/>
            <ac:picMk id="7" creationId="{CE80C22E-2E03-1146-998D-53951B59D9EC}"/>
          </ac:picMkLst>
        </pc:picChg>
      </pc:sldChg>
      <pc:sldChg chg="modSp add del ord">
        <pc:chgData name="Kim Jae Yun" userId="0ceaca738552c257" providerId="LiveId" clId="{50372932-385F-D344-B101-4EAC72AC7D4E}" dt="2020-03-24T09:08:19.155" v="21199" actId="2696"/>
        <pc:sldMkLst>
          <pc:docMk/>
          <pc:sldMk cId="3509868094" sldId="303"/>
        </pc:sldMkLst>
        <pc:spChg chg="mod">
          <ac:chgData name="Kim Jae Yun" userId="0ceaca738552c257" providerId="LiveId" clId="{50372932-385F-D344-B101-4EAC72AC7D4E}" dt="2020-03-23T12:09:19.078" v="5977" actId="20577"/>
          <ac:spMkLst>
            <pc:docMk/>
            <pc:sldMk cId="3509868094" sldId="303"/>
            <ac:spMk id="2" creationId="{76563054-1F7C-3E4C-9608-2F151213E40E}"/>
          </ac:spMkLst>
        </pc:spChg>
      </pc:sldChg>
      <pc:sldChg chg="modSp add del ord">
        <pc:chgData name="Kim Jae Yun" userId="0ceaca738552c257" providerId="LiveId" clId="{50372932-385F-D344-B101-4EAC72AC7D4E}" dt="2020-03-24T09:08:19.207" v="21201" actId="2696"/>
        <pc:sldMkLst>
          <pc:docMk/>
          <pc:sldMk cId="3650111173" sldId="304"/>
        </pc:sldMkLst>
        <pc:spChg chg="mod">
          <ac:chgData name="Kim Jae Yun" userId="0ceaca738552c257" providerId="LiveId" clId="{50372932-385F-D344-B101-4EAC72AC7D4E}" dt="2020-03-23T12:10:38.177" v="5989" actId="20577"/>
          <ac:spMkLst>
            <pc:docMk/>
            <pc:sldMk cId="3650111173" sldId="304"/>
            <ac:spMk id="2" creationId="{B795CA98-9AC2-1C49-B5EC-662F4E1E91AF}"/>
          </ac:spMkLst>
        </pc:spChg>
      </pc:sldChg>
      <pc:sldChg chg="modSp add del ord">
        <pc:chgData name="Kim Jae Yun" userId="0ceaca738552c257" providerId="LiveId" clId="{50372932-385F-D344-B101-4EAC72AC7D4E}" dt="2020-03-24T09:08:19.174" v="21200" actId="2696"/>
        <pc:sldMkLst>
          <pc:docMk/>
          <pc:sldMk cId="503242352" sldId="305"/>
        </pc:sldMkLst>
        <pc:spChg chg="mod">
          <ac:chgData name="Kim Jae Yun" userId="0ceaca738552c257" providerId="LiveId" clId="{50372932-385F-D344-B101-4EAC72AC7D4E}" dt="2020-03-23T12:10:47.827" v="6000" actId="20577"/>
          <ac:spMkLst>
            <pc:docMk/>
            <pc:sldMk cId="503242352" sldId="305"/>
            <ac:spMk id="2" creationId="{6F236227-A774-B646-BC25-2BB258851F86}"/>
          </ac:spMkLst>
        </pc:spChg>
      </pc:sldChg>
      <pc:sldChg chg="modSp add ord">
        <pc:chgData name="Kim Jae Yun" userId="0ceaca738552c257" providerId="LiveId" clId="{50372932-385F-D344-B101-4EAC72AC7D4E}" dt="2020-03-24T03:51:13.190" v="10698"/>
        <pc:sldMkLst>
          <pc:docMk/>
          <pc:sldMk cId="2773444766" sldId="306"/>
        </pc:sldMkLst>
        <pc:spChg chg="mod">
          <ac:chgData name="Kim Jae Yun" userId="0ceaca738552c257" providerId="LiveId" clId="{50372932-385F-D344-B101-4EAC72AC7D4E}" dt="2020-03-24T01:49:46.314" v="7901"/>
          <ac:spMkLst>
            <pc:docMk/>
            <pc:sldMk cId="2773444766" sldId="306"/>
            <ac:spMk id="2" creationId="{07F1F9C8-9ECD-B049-B834-182ECAC999DA}"/>
          </ac:spMkLst>
        </pc:spChg>
        <pc:spChg chg="mod">
          <ac:chgData name="Kim Jae Yun" userId="0ceaca738552c257" providerId="LiveId" clId="{50372932-385F-D344-B101-4EAC72AC7D4E}" dt="2020-03-24T03:51:13.190" v="10698"/>
          <ac:spMkLst>
            <pc:docMk/>
            <pc:sldMk cId="2773444766" sldId="306"/>
            <ac:spMk id="3" creationId="{07C764AE-4B20-3248-8619-57D5B8605375}"/>
          </ac:spMkLst>
        </pc:spChg>
        <pc:spChg chg="mod">
          <ac:chgData name="Kim Jae Yun" userId="0ceaca738552c257" providerId="LiveId" clId="{50372932-385F-D344-B101-4EAC72AC7D4E}" dt="2020-03-24T02:33:38.351" v="9061" actId="20577"/>
          <ac:spMkLst>
            <pc:docMk/>
            <pc:sldMk cId="2773444766" sldId="306"/>
            <ac:spMk id="5" creationId="{076551FE-24E2-AF40-B49B-0E15C900F232}"/>
          </ac:spMkLst>
        </pc:spChg>
      </pc:sldChg>
      <pc:sldChg chg="addSp delSp modSp add">
        <pc:chgData name="Kim Jae Yun" userId="0ceaca738552c257" providerId="LiveId" clId="{50372932-385F-D344-B101-4EAC72AC7D4E}" dt="2020-03-24T02:27:39.871" v="9032"/>
        <pc:sldMkLst>
          <pc:docMk/>
          <pc:sldMk cId="2873985930" sldId="307"/>
        </pc:sldMkLst>
        <pc:spChg chg="mod">
          <ac:chgData name="Kim Jae Yun" userId="0ceaca738552c257" providerId="LiveId" clId="{50372932-385F-D344-B101-4EAC72AC7D4E}" dt="2020-03-24T02:26:08.632" v="8973"/>
          <ac:spMkLst>
            <pc:docMk/>
            <pc:sldMk cId="2873985930" sldId="307"/>
            <ac:spMk id="2" creationId="{98439C08-3870-1E43-A62E-5DF37935123B}"/>
          </ac:spMkLst>
        </pc:spChg>
        <pc:spChg chg="mod">
          <ac:chgData name="Kim Jae Yun" userId="0ceaca738552c257" providerId="LiveId" clId="{50372932-385F-D344-B101-4EAC72AC7D4E}" dt="2020-03-24T02:27:39.871" v="9032"/>
          <ac:spMkLst>
            <pc:docMk/>
            <pc:sldMk cId="2873985930" sldId="307"/>
            <ac:spMk id="3" creationId="{1B34A3E9-D78A-3C43-88CB-678CD5235BB3}"/>
          </ac:spMkLst>
        </pc:spChg>
        <pc:spChg chg="mod">
          <ac:chgData name="Kim Jae Yun" userId="0ceaca738552c257" providerId="LiveId" clId="{50372932-385F-D344-B101-4EAC72AC7D4E}" dt="2020-03-24T02:26:41.437" v="9019" actId="20577"/>
          <ac:spMkLst>
            <pc:docMk/>
            <pc:sldMk cId="2873985930" sldId="307"/>
            <ac:spMk id="5" creationId="{0DBB3328-9D34-5F4C-AD97-F4A8B9E9A84D}"/>
          </ac:spMkLst>
        </pc:spChg>
        <pc:spChg chg="mod">
          <ac:chgData name="Kim Jae Yun" userId="0ceaca738552c257" providerId="LiveId" clId="{50372932-385F-D344-B101-4EAC72AC7D4E}" dt="2020-03-24T02:25:26.336" v="8968" actId="208"/>
          <ac:spMkLst>
            <pc:docMk/>
            <pc:sldMk cId="2873985930" sldId="307"/>
            <ac:spMk id="7" creationId="{F6C0072A-A73D-E44E-A405-98BF263BBC94}"/>
          </ac:spMkLst>
        </pc:spChg>
        <pc:spChg chg="mod">
          <ac:chgData name="Kim Jae Yun" userId="0ceaca738552c257" providerId="LiveId" clId="{50372932-385F-D344-B101-4EAC72AC7D4E}" dt="2020-03-24T02:25:26.336" v="8968" actId="208"/>
          <ac:spMkLst>
            <pc:docMk/>
            <pc:sldMk cId="2873985930" sldId="307"/>
            <ac:spMk id="8" creationId="{74E54FB5-2E1E-AA44-9925-6FD4EF241D03}"/>
          </ac:spMkLst>
        </pc:spChg>
        <pc:spChg chg="mod">
          <ac:chgData name="Kim Jae Yun" userId="0ceaca738552c257" providerId="LiveId" clId="{50372932-385F-D344-B101-4EAC72AC7D4E}" dt="2020-03-24T02:25:26.336" v="8968" actId="208"/>
          <ac:spMkLst>
            <pc:docMk/>
            <pc:sldMk cId="2873985930" sldId="307"/>
            <ac:spMk id="9" creationId="{77B27A7B-EA1F-B94B-9790-C48EB84A9403}"/>
          </ac:spMkLst>
        </pc:spChg>
        <pc:spChg chg="mod">
          <ac:chgData name="Kim Jae Yun" userId="0ceaca738552c257" providerId="LiveId" clId="{50372932-385F-D344-B101-4EAC72AC7D4E}" dt="2020-03-24T02:25:26.336" v="8968" actId="208"/>
          <ac:spMkLst>
            <pc:docMk/>
            <pc:sldMk cId="2873985930" sldId="307"/>
            <ac:spMk id="11" creationId="{4DCB6311-C9B2-7348-903B-2EFB3D459851}"/>
          </ac:spMkLst>
        </pc:spChg>
        <pc:spChg chg="mod">
          <ac:chgData name="Kim Jae Yun" userId="0ceaca738552c257" providerId="LiveId" clId="{50372932-385F-D344-B101-4EAC72AC7D4E}" dt="2020-03-24T02:25:26.336" v="8968" actId="208"/>
          <ac:spMkLst>
            <pc:docMk/>
            <pc:sldMk cId="2873985930" sldId="307"/>
            <ac:spMk id="12" creationId="{713BC385-59FD-D547-BB63-2EBCFE0778D8}"/>
          </ac:spMkLst>
        </pc:spChg>
        <pc:spChg chg="mod">
          <ac:chgData name="Kim Jae Yun" userId="0ceaca738552c257" providerId="LiveId" clId="{50372932-385F-D344-B101-4EAC72AC7D4E}" dt="2020-03-24T02:25:26.336" v="8968" actId="208"/>
          <ac:spMkLst>
            <pc:docMk/>
            <pc:sldMk cId="2873985930" sldId="307"/>
            <ac:spMk id="13" creationId="{CC8FB57F-E0F0-024F-9C2F-FFCE89F0BF1F}"/>
          </ac:spMkLst>
        </pc:spChg>
        <pc:spChg chg="mod">
          <ac:chgData name="Kim Jae Yun" userId="0ceaca738552c257" providerId="LiveId" clId="{50372932-385F-D344-B101-4EAC72AC7D4E}" dt="2020-03-24T02:25:26.336" v="8968" actId="208"/>
          <ac:spMkLst>
            <pc:docMk/>
            <pc:sldMk cId="2873985930" sldId="307"/>
            <ac:spMk id="14" creationId="{C7630C78-6A4B-D049-9321-97B2C5BD4E97}"/>
          </ac:spMkLst>
        </pc:spChg>
        <pc:spChg chg="mod">
          <ac:chgData name="Kim Jae Yun" userId="0ceaca738552c257" providerId="LiveId" clId="{50372932-385F-D344-B101-4EAC72AC7D4E}" dt="2020-03-24T02:25:26.336" v="8968" actId="208"/>
          <ac:spMkLst>
            <pc:docMk/>
            <pc:sldMk cId="2873985930" sldId="307"/>
            <ac:spMk id="15" creationId="{74DCE3C4-30E6-3B48-AC4A-7B3C4C57592F}"/>
          </ac:spMkLst>
        </pc:spChg>
        <pc:spChg chg="mod">
          <ac:chgData name="Kim Jae Yun" userId="0ceaca738552c257" providerId="LiveId" clId="{50372932-385F-D344-B101-4EAC72AC7D4E}" dt="2020-03-24T02:25:26.336" v="8968" actId="208"/>
          <ac:spMkLst>
            <pc:docMk/>
            <pc:sldMk cId="2873985930" sldId="307"/>
            <ac:spMk id="16" creationId="{288EA891-306C-DA48-A003-880025CE6DCF}"/>
          </ac:spMkLst>
        </pc:spChg>
        <pc:spChg chg="mod">
          <ac:chgData name="Kim Jae Yun" userId="0ceaca738552c257" providerId="LiveId" clId="{50372932-385F-D344-B101-4EAC72AC7D4E}" dt="2020-03-24T02:25:26.336" v="8968" actId="208"/>
          <ac:spMkLst>
            <pc:docMk/>
            <pc:sldMk cId="2873985930" sldId="307"/>
            <ac:spMk id="17" creationId="{F4CB0B4B-DEF5-A049-94DB-0E4803CB312F}"/>
          </ac:spMkLst>
        </pc:spChg>
        <pc:spChg chg="mod">
          <ac:chgData name="Kim Jae Yun" userId="0ceaca738552c257" providerId="LiveId" clId="{50372932-385F-D344-B101-4EAC72AC7D4E}" dt="2020-03-24T02:25:26.336" v="8968" actId="208"/>
          <ac:spMkLst>
            <pc:docMk/>
            <pc:sldMk cId="2873985930" sldId="307"/>
            <ac:spMk id="18" creationId="{5ADC1574-411F-6740-AEC3-07F804ADB16D}"/>
          </ac:spMkLst>
        </pc:spChg>
        <pc:spChg chg="mod">
          <ac:chgData name="Kim Jae Yun" userId="0ceaca738552c257" providerId="LiveId" clId="{50372932-385F-D344-B101-4EAC72AC7D4E}" dt="2020-03-24T02:25:26.336" v="8968" actId="208"/>
          <ac:spMkLst>
            <pc:docMk/>
            <pc:sldMk cId="2873985930" sldId="307"/>
            <ac:spMk id="19" creationId="{AD333CBC-12F6-EF46-B529-D55EA58414FE}"/>
          </ac:spMkLst>
        </pc:spChg>
        <pc:spChg chg="mod">
          <ac:chgData name="Kim Jae Yun" userId="0ceaca738552c257" providerId="LiveId" clId="{50372932-385F-D344-B101-4EAC72AC7D4E}" dt="2020-03-24T02:25:26.336" v="8968" actId="208"/>
          <ac:spMkLst>
            <pc:docMk/>
            <pc:sldMk cId="2873985930" sldId="307"/>
            <ac:spMk id="20" creationId="{69838314-1B82-8F42-A40F-0A978924F11F}"/>
          </ac:spMkLst>
        </pc:spChg>
        <pc:spChg chg="mod">
          <ac:chgData name="Kim Jae Yun" userId="0ceaca738552c257" providerId="LiveId" clId="{50372932-385F-D344-B101-4EAC72AC7D4E}" dt="2020-03-24T02:25:26.336" v="8968" actId="208"/>
          <ac:spMkLst>
            <pc:docMk/>
            <pc:sldMk cId="2873985930" sldId="307"/>
            <ac:spMk id="21" creationId="{9CC2B92F-6061-564D-8684-126517F93221}"/>
          </ac:spMkLst>
        </pc:spChg>
        <pc:spChg chg="mod">
          <ac:chgData name="Kim Jae Yun" userId="0ceaca738552c257" providerId="LiveId" clId="{50372932-385F-D344-B101-4EAC72AC7D4E}" dt="2020-03-24T02:25:26.336" v="8968" actId="208"/>
          <ac:spMkLst>
            <pc:docMk/>
            <pc:sldMk cId="2873985930" sldId="307"/>
            <ac:spMk id="22" creationId="{7A468012-E1FB-5640-8BA0-DBAE801B8E6C}"/>
          </ac:spMkLst>
        </pc:spChg>
        <pc:spChg chg="mod">
          <ac:chgData name="Kim Jae Yun" userId="0ceaca738552c257" providerId="LiveId" clId="{50372932-385F-D344-B101-4EAC72AC7D4E}" dt="2020-03-24T02:25:26.336" v="8968" actId="208"/>
          <ac:spMkLst>
            <pc:docMk/>
            <pc:sldMk cId="2873985930" sldId="307"/>
            <ac:spMk id="23" creationId="{A543CBF5-3B9B-E540-AB36-77FF9BDC4FBF}"/>
          </ac:spMkLst>
        </pc:spChg>
        <pc:spChg chg="add del">
          <ac:chgData name="Kim Jae Yun" userId="0ceaca738552c257" providerId="LiveId" clId="{50372932-385F-D344-B101-4EAC72AC7D4E}" dt="2020-03-24T02:22:32.324" v="8890" actId="478"/>
          <ac:spMkLst>
            <pc:docMk/>
            <pc:sldMk cId="2873985930" sldId="307"/>
            <ac:spMk id="52" creationId="{73C0A9E5-8D1B-8A4E-8B5A-2E07881FFCD7}"/>
          </ac:spMkLst>
        </pc:spChg>
        <pc:grpChg chg="add">
          <ac:chgData name="Kim Jae Yun" userId="0ceaca738552c257" providerId="LiveId" clId="{50372932-385F-D344-B101-4EAC72AC7D4E}" dt="2020-03-24T02:04:58.050" v="8319"/>
          <ac:grpSpMkLst>
            <pc:docMk/>
            <pc:sldMk cId="2873985930" sldId="307"/>
            <ac:grpSpMk id="6" creationId="{3F934666-2F82-E741-BA01-BF2D562A8DDA}"/>
          </ac:grpSpMkLst>
        </pc:grpChg>
        <pc:cxnChg chg="mod">
          <ac:chgData name="Kim Jae Yun" userId="0ceaca738552c257" providerId="LiveId" clId="{50372932-385F-D344-B101-4EAC72AC7D4E}" dt="2020-03-24T02:25:26.336" v="8968" actId="208"/>
          <ac:cxnSpMkLst>
            <pc:docMk/>
            <pc:sldMk cId="2873985930" sldId="307"/>
            <ac:cxnSpMk id="10" creationId="{24FB11C5-88AA-424B-ACC0-E2AC838C645F}"/>
          </ac:cxnSpMkLst>
        </pc:cxnChg>
        <pc:cxnChg chg="mod">
          <ac:chgData name="Kim Jae Yun" userId="0ceaca738552c257" providerId="LiveId" clId="{50372932-385F-D344-B101-4EAC72AC7D4E}" dt="2020-03-24T02:25:26.336" v="8968" actId="208"/>
          <ac:cxnSpMkLst>
            <pc:docMk/>
            <pc:sldMk cId="2873985930" sldId="307"/>
            <ac:cxnSpMk id="24" creationId="{1FB373B5-66B1-1844-AA7A-FE0C789930F7}"/>
          </ac:cxnSpMkLst>
        </pc:cxnChg>
        <pc:cxnChg chg="mod">
          <ac:chgData name="Kim Jae Yun" userId="0ceaca738552c257" providerId="LiveId" clId="{50372932-385F-D344-B101-4EAC72AC7D4E}" dt="2020-03-24T02:25:26.336" v="8968" actId="208"/>
          <ac:cxnSpMkLst>
            <pc:docMk/>
            <pc:sldMk cId="2873985930" sldId="307"/>
            <ac:cxnSpMk id="25" creationId="{ADD0E8FD-F46D-7B45-AE0D-B4CCEDBCEF8C}"/>
          </ac:cxnSpMkLst>
        </pc:cxnChg>
        <pc:cxnChg chg="mod">
          <ac:chgData name="Kim Jae Yun" userId="0ceaca738552c257" providerId="LiveId" clId="{50372932-385F-D344-B101-4EAC72AC7D4E}" dt="2020-03-24T02:25:26.336" v="8968" actId="208"/>
          <ac:cxnSpMkLst>
            <pc:docMk/>
            <pc:sldMk cId="2873985930" sldId="307"/>
            <ac:cxnSpMk id="26" creationId="{F3FEA4C1-CA6D-3444-A57C-567A28C1410E}"/>
          </ac:cxnSpMkLst>
        </pc:cxnChg>
        <pc:cxnChg chg="mod">
          <ac:chgData name="Kim Jae Yun" userId="0ceaca738552c257" providerId="LiveId" clId="{50372932-385F-D344-B101-4EAC72AC7D4E}" dt="2020-03-24T02:25:26.336" v="8968" actId="208"/>
          <ac:cxnSpMkLst>
            <pc:docMk/>
            <pc:sldMk cId="2873985930" sldId="307"/>
            <ac:cxnSpMk id="27" creationId="{6672A69D-4DEC-4F4D-BA1A-A69323EE44AF}"/>
          </ac:cxnSpMkLst>
        </pc:cxnChg>
        <pc:cxnChg chg="mod">
          <ac:chgData name="Kim Jae Yun" userId="0ceaca738552c257" providerId="LiveId" clId="{50372932-385F-D344-B101-4EAC72AC7D4E}" dt="2020-03-24T02:25:26.336" v="8968" actId="208"/>
          <ac:cxnSpMkLst>
            <pc:docMk/>
            <pc:sldMk cId="2873985930" sldId="307"/>
            <ac:cxnSpMk id="28" creationId="{FFD309C4-CB1C-7045-894F-E8376AAE7B91}"/>
          </ac:cxnSpMkLst>
        </pc:cxnChg>
        <pc:cxnChg chg="mod">
          <ac:chgData name="Kim Jae Yun" userId="0ceaca738552c257" providerId="LiveId" clId="{50372932-385F-D344-B101-4EAC72AC7D4E}" dt="2020-03-24T02:25:26.336" v="8968" actId="208"/>
          <ac:cxnSpMkLst>
            <pc:docMk/>
            <pc:sldMk cId="2873985930" sldId="307"/>
            <ac:cxnSpMk id="29" creationId="{E2029010-1CC5-3642-ABDC-7C62F00BF036}"/>
          </ac:cxnSpMkLst>
        </pc:cxnChg>
        <pc:cxnChg chg="mod">
          <ac:chgData name="Kim Jae Yun" userId="0ceaca738552c257" providerId="LiveId" clId="{50372932-385F-D344-B101-4EAC72AC7D4E}" dt="2020-03-24T02:25:26.336" v="8968" actId="208"/>
          <ac:cxnSpMkLst>
            <pc:docMk/>
            <pc:sldMk cId="2873985930" sldId="307"/>
            <ac:cxnSpMk id="30" creationId="{50AC7094-9E09-5947-8D34-73A9ECEF479A}"/>
          </ac:cxnSpMkLst>
        </pc:cxnChg>
        <pc:cxnChg chg="mod">
          <ac:chgData name="Kim Jae Yun" userId="0ceaca738552c257" providerId="LiveId" clId="{50372932-385F-D344-B101-4EAC72AC7D4E}" dt="2020-03-24T02:25:26.336" v="8968" actId="208"/>
          <ac:cxnSpMkLst>
            <pc:docMk/>
            <pc:sldMk cId="2873985930" sldId="307"/>
            <ac:cxnSpMk id="31" creationId="{B2954E4A-14B6-3742-B988-1639E1A2BA68}"/>
          </ac:cxnSpMkLst>
        </pc:cxnChg>
        <pc:cxnChg chg="mod">
          <ac:chgData name="Kim Jae Yun" userId="0ceaca738552c257" providerId="LiveId" clId="{50372932-385F-D344-B101-4EAC72AC7D4E}" dt="2020-03-24T02:25:26.336" v="8968" actId="208"/>
          <ac:cxnSpMkLst>
            <pc:docMk/>
            <pc:sldMk cId="2873985930" sldId="307"/>
            <ac:cxnSpMk id="32" creationId="{FEB41866-FCA8-1445-8F22-B5EA0B993CCB}"/>
          </ac:cxnSpMkLst>
        </pc:cxnChg>
        <pc:cxnChg chg="mod">
          <ac:chgData name="Kim Jae Yun" userId="0ceaca738552c257" providerId="LiveId" clId="{50372932-385F-D344-B101-4EAC72AC7D4E}" dt="2020-03-24T02:25:26.336" v="8968" actId="208"/>
          <ac:cxnSpMkLst>
            <pc:docMk/>
            <pc:sldMk cId="2873985930" sldId="307"/>
            <ac:cxnSpMk id="33" creationId="{CF6A3B6B-6312-A147-9EC4-87860DB1AB33}"/>
          </ac:cxnSpMkLst>
        </pc:cxnChg>
        <pc:cxnChg chg="mod">
          <ac:chgData name="Kim Jae Yun" userId="0ceaca738552c257" providerId="LiveId" clId="{50372932-385F-D344-B101-4EAC72AC7D4E}" dt="2020-03-24T02:25:26.336" v="8968" actId="208"/>
          <ac:cxnSpMkLst>
            <pc:docMk/>
            <pc:sldMk cId="2873985930" sldId="307"/>
            <ac:cxnSpMk id="34" creationId="{88310630-7CC9-DA4F-B669-5AB89B58012A}"/>
          </ac:cxnSpMkLst>
        </pc:cxnChg>
        <pc:cxnChg chg="mod">
          <ac:chgData name="Kim Jae Yun" userId="0ceaca738552c257" providerId="LiveId" clId="{50372932-385F-D344-B101-4EAC72AC7D4E}" dt="2020-03-24T02:25:26.336" v="8968" actId="208"/>
          <ac:cxnSpMkLst>
            <pc:docMk/>
            <pc:sldMk cId="2873985930" sldId="307"/>
            <ac:cxnSpMk id="35" creationId="{99509E69-3AC5-854B-AD0E-98167DB41535}"/>
          </ac:cxnSpMkLst>
        </pc:cxnChg>
        <pc:cxnChg chg="mod">
          <ac:chgData name="Kim Jae Yun" userId="0ceaca738552c257" providerId="LiveId" clId="{50372932-385F-D344-B101-4EAC72AC7D4E}" dt="2020-03-24T02:25:26.336" v="8968" actId="208"/>
          <ac:cxnSpMkLst>
            <pc:docMk/>
            <pc:sldMk cId="2873985930" sldId="307"/>
            <ac:cxnSpMk id="36" creationId="{41A9815F-6377-BF41-B9DD-5E4485A78D3A}"/>
          </ac:cxnSpMkLst>
        </pc:cxnChg>
        <pc:cxnChg chg="mod">
          <ac:chgData name="Kim Jae Yun" userId="0ceaca738552c257" providerId="LiveId" clId="{50372932-385F-D344-B101-4EAC72AC7D4E}" dt="2020-03-24T02:25:26.336" v="8968" actId="208"/>
          <ac:cxnSpMkLst>
            <pc:docMk/>
            <pc:sldMk cId="2873985930" sldId="307"/>
            <ac:cxnSpMk id="37" creationId="{C63BD870-50F0-4245-9282-8971AE5B3ABB}"/>
          </ac:cxnSpMkLst>
        </pc:cxnChg>
        <pc:cxnChg chg="mod">
          <ac:chgData name="Kim Jae Yun" userId="0ceaca738552c257" providerId="LiveId" clId="{50372932-385F-D344-B101-4EAC72AC7D4E}" dt="2020-03-24T02:25:26.336" v="8968" actId="208"/>
          <ac:cxnSpMkLst>
            <pc:docMk/>
            <pc:sldMk cId="2873985930" sldId="307"/>
            <ac:cxnSpMk id="38" creationId="{F3E1B4F5-5EA3-1141-8E80-38946E7C8E68}"/>
          </ac:cxnSpMkLst>
        </pc:cxnChg>
        <pc:cxnChg chg="mod">
          <ac:chgData name="Kim Jae Yun" userId="0ceaca738552c257" providerId="LiveId" clId="{50372932-385F-D344-B101-4EAC72AC7D4E}" dt="2020-03-24T02:25:26.336" v="8968" actId="208"/>
          <ac:cxnSpMkLst>
            <pc:docMk/>
            <pc:sldMk cId="2873985930" sldId="307"/>
            <ac:cxnSpMk id="39" creationId="{2954F78A-07E6-7246-9FCE-605F22F92318}"/>
          </ac:cxnSpMkLst>
        </pc:cxnChg>
        <pc:cxnChg chg="mod">
          <ac:chgData name="Kim Jae Yun" userId="0ceaca738552c257" providerId="LiveId" clId="{50372932-385F-D344-B101-4EAC72AC7D4E}" dt="2020-03-24T02:25:26.336" v="8968" actId="208"/>
          <ac:cxnSpMkLst>
            <pc:docMk/>
            <pc:sldMk cId="2873985930" sldId="307"/>
            <ac:cxnSpMk id="40" creationId="{93762F28-FCBD-0A4B-B354-3BBAE1E194AD}"/>
          </ac:cxnSpMkLst>
        </pc:cxnChg>
        <pc:cxnChg chg="mod">
          <ac:chgData name="Kim Jae Yun" userId="0ceaca738552c257" providerId="LiveId" clId="{50372932-385F-D344-B101-4EAC72AC7D4E}" dt="2020-03-24T02:25:26.336" v="8968" actId="208"/>
          <ac:cxnSpMkLst>
            <pc:docMk/>
            <pc:sldMk cId="2873985930" sldId="307"/>
            <ac:cxnSpMk id="41" creationId="{A6F10006-62CA-704E-9599-C6565C346933}"/>
          </ac:cxnSpMkLst>
        </pc:cxnChg>
        <pc:cxnChg chg="mod">
          <ac:chgData name="Kim Jae Yun" userId="0ceaca738552c257" providerId="LiveId" clId="{50372932-385F-D344-B101-4EAC72AC7D4E}" dt="2020-03-24T02:25:26.336" v="8968" actId="208"/>
          <ac:cxnSpMkLst>
            <pc:docMk/>
            <pc:sldMk cId="2873985930" sldId="307"/>
            <ac:cxnSpMk id="42" creationId="{297A6D42-97E5-B94B-BC93-57471875AF4F}"/>
          </ac:cxnSpMkLst>
        </pc:cxnChg>
        <pc:cxnChg chg="mod">
          <ac:chgData name="Kim Jae Yun" userId="0ceaca738552c257" providerId="LiveId" clId="{50372932-385F-D344-B101-4EAC72AC7D4E}" dt="2020-03-24T02:25:26.336" v="8968" actId="208"/>
          <ac:cxnSpMkLst>
            <pc:docMk/>
            <pc:sldMk cId="2873985930" sldId="307"/>
            <ac:cxnSpMk id="43" creationId="{5C61501C-BD54-C84F-90FB-DF5C482E8A76}"/>
          </ac:cxnSpMkLst>
        </pc:cxnChg>
        <pc:cxnChg chg="mod">
          <ac:chgData name="Kim Jae Yun" userId="0ceaca738552c257" providerId="LiveId" clId="{50372932-385F-D344-B101-4EAC72AC7D4E}" dt="2020-03-24T02:25:26.336" v="8968" actId="208"/>
          <ac:cxnSpMkLst>
            <pc:docMk/>
            <pc:sldMk cId="2873985930" sldId="307"/>
            <ac:cxnSpMk id="44" creationId="{63F99323-EF81-1448-BD46-8F590A641DC8}"/>
          </ac:cxnSpMkLst>
        </pc:cxnChg>
        <pc:cxnChg chg="mod">
          <ac:chgData name="Kim Jae Yun" userId="0ceaca738552c257" providerId="LiveId" clId="{50372932-385F-D344-B101-4EAC72AC7D4E}" dt="2020-03-24T02:25:26.336" v="8968" actId="208"/>
          <ac:cxnSpMkLst>
            <pc:docMk/>
            <pc:sldMk cId="2873985930" sldId="307"/>
            <ac:cxnSpMk id="45" creationId="{EB60ED87-FA8B-E649-A0DE-27C763AF8BFE}"/>
          </ac:cxnSpMkLst>
        </pc:cxnChg>
        <pc:cxnChg chg="mod">
          <ac:chgData name="Kim Jae Yun" userId="0ceaca738552c257" providerId="LiveId" clId="{50372932-385F-D344-B101-4EAC72AC7D4E}" dt="2020-03-24T02:25:26.336" v="8968" actId="208"/>
          <ac:cxnSpMkLst>
            <pc:docMk/>
            <pc:sldMk cId="2873985930" sldId="307"/>
            <ac:cxnSpMk id="46" creationId="{21FE289C-DCB5-C541-AAE0-D038B0BDBCC6}"/>
          </ac:cxnSpMkLst>
        </pc:cxnChg>
        <pc:cxnChg chg="mod">
          <ac:chgData name="Kim Jae Yun" userId="0ceaca738552c257" providerId="LiveId" clId="{50372932-385F-D344-B101-4EAC72AC7D4E}" dt="2020-03-24T02:25:26.336" v="8968" actId="208"/>
          <ac:cxnSpMkLst>
            <pc:docMk/>
            <pc:sldMk cId="2873985930" sldId="307"/>
            <ac:cxnSpMk id="47" creationId="{D6B4FC0B-7C87-2542-99CF-744B372D4420}"/>
          </ac:cxnSpMkLst>
        </pc:cxnChg>
        <pc:cxnChg chg="mod">
          <ac:chgData name="Kim Jae Yun" userId="0ceaca738552c257" providerId="LiveId" clId="{50372932-385F-D344-B101-4EAC72AC7D4E}" dt="2020-03-24T02:25:26.336" v="8968" actId="208"/>
          <ac:cxnSpMkLst>
            <pc:docMk/>
            <pc:sldMk cId="2873985930" sldId="307"/>
            <ac:cxnSpMk id="48" creationId="{6BF6D886-3F52-1943-B2FB-2DBF14B1162A}"/>
          </ac:cxnSpMkLst>
        </pc:cxnChg>
        <pc:cxnChg chg="mod">
          <ac:chgData name="Kim Jae Yun" userId="0ceaca738552c257" providerId="LiveId" clId="{50372932-385F-D344-B101-4EAC72AC7D4E}" dt="2020-03-24T02:25:26.336" v="8968" actId="208"/>
          <ac:cxnSpMkLst>
            <pc:docMk/>
            <pc:sldMk cId="2873985930" sldId="307"/>
            <ac:cxnSpMk id="49" creationId="{FDDDAB63-9535-E149-A36F-2487D69C6FC2}"/>
          </ac:cxnSpMkLst>
        </pc:cxnChg>
        <pc:cxnChg chg="mod">
          <ac:chgData name="Kim Jae Yun" userId="0ceaca738552c257" providerId="LiveId" clId="{50372932-385F-D344-B101-4EAC72AC7D4E}" dt="2020-03-24T02:25:26.336" v="8968" actId="208"/>
          <ac:cxnSpMkLst>
            <pc:docMk/>
            <pc:sldMk cId="2873985930" sldId="307"/>
            <ac:cxnSpMk id="50" creationId="{3D94855E-C292-544C-BC8B-542F7791A3B9}"/>
          </ac:cxnSpMkLst>
        </pc:cxnChg>
        <pc:cxnChg chg="mod">
          <ac:chgData name="Kim Jae Yun" userId="0ceaca738552c257" providerId="LiveId" clId="{50372932-385F-D344-B101-4EAC72AC7D4E}" dt="2020-03-24T02:25:26.336" v="8968" actId="208"/>
          <ac:cxnSpMkLst>
            <pc:docMk/>
            <pc:sldMk cId="2873985930" sldId="307"/>
            <ac:cxnSpMk id="51" creationId="{0086967A-EBF9-5A4F-8DB1-CC81FA8F79F9}"/>
          </ac:cxnSpMkLst>
        </pc:cxnChg>
      </pc:sldChg>
      <pc:sldChg chg="modSp add del">
        <pc:chgData name="Kim Jae Yun" userId="0ceaca738552c257" providerId="LiveId" clId="{50372932-385F-D344-B101-4EAC72AC7D4E}" dt="2020-03-24T02:22:41.904" v="8893" actId="2696"/>
        <pc:sldMkLst>
          <pc:docMk/>
          <pc:sldMk cId="3432928858" sldId="308"/>
        </pc:sldMkLst>
        <pc:spChg chg="mod">
          <ac:chgData name="Kim Jae Yun" userId="0ceaca738552c257" providerId="LiveId" clId="{50372932-385F-D344-B101-4EAC72AC7D4E}" dt="2020-03-24T02:20:37.026" v="8866" actId="1582"/>
          <ac:spMkLst>
            <pc:docMk/>
            <pc:sldMk cId="3432928858" sldId="308"/>
            <ac:spMk id="7" creationId="{F6C0072A-A73D-E44E-A405-98BF263BBC94}"/>
          </ac:spMkLst>
        </pc:spChg>
        <pc:spChg chg="mod">
          <ac:chgData name="Kim Jae Yun" userId="0ceaca738552c257" providerId="LiveId" clId="{50372932-385F-D344-B101-4EAC72AC7D4E}" dt="2020-03-24T02:20:37.026" v="8866" actId="1582"/>
          <ac:spMkLst>
            <pc:docMk/>
            <pc:sldMk cId="3432928858" sldId="308"/>
            <ac:spMk id="8" creationId="{74E54FB5-2E1E-AA44-9925-6FD4EF241D03}"/>
          </ac:spMkLst>
        </pc:spChg>
        <pc:spChg chg="mod">
          <ac:chgData name="Kim Jae Yun" userId="0ceaca738552c257" providerId="LiveId" clId="{50372932-385F-D344-B101-4EAC72AC7D4E}" dt="2020-03-24T02:20:37.026" v="8866" actId="1582"/>
          <ac:spMkLst>
            <pc:docMk/>
            <pc:sldMk cId="3432928858" sldId="308"/>
            <ac:spMk id="9" creationId="{77B27A7B-EA1F-B94B-9790-C48EB84A9403}"/>
          </ac:spMkLst>
        </pc:spChg>
        <pc:spChg chg="mod">
          <ac:chgData name="Kim Jae Yun" userId="0ceaca738552c257" providerId="LiveId" clId="{50372932-385F-D344-B101-4EAC72AC7D4E}" dt="2020-03-24T02:20:37.026" v="8866" actId="1582"/>
          <ac:spMkLst>
            <pc:docMk/>
            <pc:sldMk cId="3432928858" sldId="308"/>
            <ac:spMk id="11" creationId="{4DCB6311-C9B2-7348-903B-2EFB3D459851}"/>
          </ac:spMkLst>
        </pc:spChg>
        <pc:spChg chg="mod">
          <ac:chgData name="Kim Jae Yun" userId="0ceaca738552c257" providerId="LiveId" clId="{50372932-385F-D344-B101-4EAC72AC7D4E}" dt="2020-03-24T02:20:37.026" v="8866" actId="1582"/>
          <ac:spMkLst>
            <pc:docMk/>
            <pc:sldMk cId="3432928858" sldId="308"/>
            <ac:spMk id="12" creationId="{713BC385-59FD-D547-BB63-2EBCFE0778D8}"/>
          </ac:spMkLst>
        </pc:spChg>
        <pc:spChg chg="mod">
          <ac:chgData name="Kim Jae Yun" userId="0ceaca738552c257" providerId="LiveId" clId="{50372932-385F-D344-B101-4EAC72AC7D4E}" dt="2020-03-24T02:20:37.026" v="8866" actId="1582"/>
          <ac:spMkLst>
            <pc:docMk/>
            <pc:sldMk cId="3432928858" sldId="308"/>
            <ac:spMk id="13" creationId="{CC8FB57F-E0F0-024F-9C2F-FFCE89F0BF1F}"/>
          </ac:spMkLst>
        </pc:spChg>
        <pc:spChg chg="mod">
          <ac:chgData name="Kim Jae Yun" userId="0ceaca738552c257" providerId="LiveId" clId="{50372932-385F-D344-B101-4EAC72AC7D4E}" dt="2020-03-24T02:20:37.026" v="8866" actId="1582"/>
          <ac:spMkLst>
            <pc:docMk/>
            <pc:sldMk cId="3432928858" sldId="308"/>
            <ac:spMk id="14" creationId="{C7630C78-6A4B-D049-9321-97B2C5BD4E97}"/>
          </ac:spMkLst>
        </pc:spChg>
        <pc:spChg chg="mod">
          <ac:chgData name="Kim Jae Yun" userId="0ceaca738552c257" providerId="LiveId" clId="{50372932-385F-D344-B101-4EAC72AC7D4E}" dt="2020-03-24T02:20:37.026" v="8866" actId="1582"/>
          <ac:spMkLst>
            <pc:docMk/>
            <pc:sldMk cId="3432928858" sldId="308"/>
            <ac:spMk id="15" creationId="{74DCE3C4-30E6-3B48-AC4A-7B3C4C57592F}"/>
          </ac:spMkLst>
        </pc:spChg>
        <pc:spChg chg="mod">
          <ac:chgData name="Kim Jae Yun" userId="0ceaca738552c257" providerId="LiveId" clId="{50372932-385F-D344-B101-4EAC72AC7D4E}" dt="2020-03-24T02:20:37.026" v="8866" actId="1582"/>
          <ac:spMkLst>
            <pc:docMk/>
            <pc:sldMk cId="3432928858" sldId="308"/>
            <ac:spMk id="16" creationId="{288EA891-306C-DA48-A003-880025CE6DCF}"/>
          </ac:spMkLst>
        </pc:spChg>
        <pc:spChg chg="mod">
          <ac:chgData name="Kim Jae Yun" userId="0ceaca738552c257" providerId="LiveId" clId="{50372932-385F-D344-B101-4EAC72AC7D4E}" dt="2020-03-24T02:20:37.026" v="8866" actId="1582"/>
          <ac:spMkLst>
            <pc:docMk/>
            <pc:sldMk cId="3432928858" sldId="308"/>
            <ac:spMk id="17" creationId="{F4CB0B4B-DEF5-A049-94DB-0E4803CB312F}"/>
          </ac:spMkLst>
        </pc:spChg>
        <pc:spChg chg="mod">
          <ac:chgData name="Kim Jae Yun" userId="0ceaca738552c257" providerId="LiveId" clId="{50372932-385F-D344-B101-4EAC72AC7D4E}" dt="2020-03-24T02:20:37.026" v="8866" actId="1582"/>
          <ac:spMkLst>
            <pc:docMk/>
            <pc:sldMk cId="3432928858" sldId="308"/>
            <ac:spMk id="18" creationId="{5ADC1574-411F-6740-AEC3-07F804ADB16D}"/>
          </ac:spMkLst>
        </pc:spChg>
        <pc:spChg chg="mod">
          <ac:chgData name="Kim Jae Yun" userId="0ceaca738552c257" providerId="LiveId" clId="{50372932-385F-D344-B101-4EAC72AC7D4E}" dt="2020-03-24T02:20:37.026" v="8866" actId="1582"/>
          <ac:spMkLst>
            <pc:docMk/>
            <pc:sldMk cId="3432928858" sldId="308"/>
            <ac:spMk id="19" creationId="{AD333CBC-12F6-EF46-B529-D55EA58414FE}"/>
          </ac:spMkLst>
        </pc:spChg>
        <pc:spChg chg="mod">
          <ac:chgData name="Kim Jae Yun" userId="0ceaca738552c257" providerId="LiveId" clId="{50372932-385F-D344-B101-4EAC72AC7D4E}" dt="2020-03-24T02:20:37.026" v="8866" actId="1582"/>
          <ac:spMkLst>
            <pc:docMk/>
            <pc:sldMk cId="3432928858" sldId="308"/>
            <ac:spMk id="20" creationId="{69838314-1B82-8F42-A40F-0A978924F11F}"/>
          </ac:spMkLst>
        </pc:spChg>
        <pc:spChg chg="mod">
          <ac:chgData name="Kim Jae Yun" userId="0ceaca738552c257" providerId="LiveId" clId="{50372932-385F-D344-B101-4EAC72AC7D4E}" dt="2020-03-24T02:20:37.026" v="8866" actId="1582"/>
          <ac:spMkLst>
            <pc:docMk/>
            <pc:sldMk cId="3432928858" sldId="308"/>
            <ac:spMk id="21" creationId="{9CC2B92F-6061-564D-8684-126517F93221}"/>
          </ac:spMkLst>
        </pc:spChg>
        <pc:spChg chg="mod">
          <ac:chgData name="Kim Jae Yun" userId="0ceaca738552c257" providerId="LiveId" clId="{50372932-385F-D344-B101-4EAC72AC7D4E}" dt="2020-03-24T02:20:37.026" v="8866" actId="1582"/>
          <ac:spMkLst>
            <pc:docMk/>
            <pc:sldMk cId="3432928858" sldId="308"/>
            <ac:spMk id="22" creationId="{7A468012-E1FB-5640-8BA0-DBAE801B8E6C}"/>
          </ac:spMkLst>
        </pc:spChg>
        <pc:spChg chg="mod">
          <ac:chgData name="Kim Jae Yun" userId="0ceaca738552c257" providerId="LiveId" clId="{50372932-385F-D344-B101-4EAC72AC7D4E}" dt="2020-03-24T02:20:37.026" v="8866" actId="1582"/>
          <ac:spMkLst>
            <pc:docMk/>
            <pc:sldMk cId="3432928858" sldId="308"/>
            <ac:spMk id="23" creationId="{A543CBF5-3B9B-E540-AB36-77FF9BDC4FBF}"/>
          </ac:spMkLst>
        </pc:spChg>
        <pc:cxnChg chg="mod">
          <ac:chgData name="Kim Jae Yun" userId="0ceaca738552c257" providerId="LiveId" clId="{50372932-385F-D344-B101-4EAC72AC7D4E}" dt="2020-03-24T02:20:37.026" v="8866" actId="1582"/>
          <ac:cxnSpMkLst>
            <pc:docMk/>
            <pc:sldMk cId="3432928858" sldId="308"/>
            <ac:cxnSpMk id="10" creationId="{24FB11C5-88AA-424B-ACC0-E2AC838C645F}"/>
          </ac:cxnSpMkLst>
        </pc:cxnChg>
        <pc:cxnChg chg="mod">
          <ac:chgData name="Kim Jae Yun" userId="0ceaca738552c257" providerId="LiveId" clId="{50372932-385F-D344-B101-4EAC72AC7D4E}" dt="2020-03-24T02:20:37.026" v="8866" actId="1582"/>
          <ac:cxnSpMkLst>
            <pc:docMk/>
            <pc:sldMk cId="3432928858" sldId="308"/>
            <ac:cxnSpMk id="24" creationId="{1FB373B5-66B1-1844-AA7A-FE0C789930F7}"/>
          </ac:cxnSpMkLst>
        </pc:cxnChg>
        <pc:cxnChg chg="mod">
          <ac:chgData name="Kim Jae Yun" userId="0ceaca738552c257" providerId="LiveId" clId="{50372932-385F-D344-B101-4EAC72AC7D4E}" dt="2020-03-24T02:20:37.026" v="8866" actId="1582"/>
          <ac:cxnSpMkLst>
            <pc:docMk/>
            <pc:sldMk cId="3432928858" sldId="308"/>
            <ac:cxnSpMk id="25" creationId="{ADD0E8FD-F46D-7B45-AE0D-B4CCEDBCEF8C}"/>
          </ac:cxnSpMkLst>
        </pc:cxnChg>
        <pc:cxnChg chg="mod">
          <ac:chgData name="Kim Jae Yun" userId="0ceaca738552c257" providerId="LiveId" clId="{50372932-385F-D344-B101-4EAC72AC7D4E}" dt="2020-03-24T02:20:37.026" v="8866" actId="1582"/>
          <ac:cxnSpMkLst>
            <pc:docMk/>
            <pc:sldMk cId="3432928858" sldId="308"/>
            <ac:cxnSpMk id="26" creationId="{F3FEA4C1-CA6D-3444-A57C-567A28C1410E}"/>
          </ac:cxnSpMkLst>
        </pc:cxnChg>
        <pc:cxnChg chg="mod">
          <ac:chgData name="Kim Jae Yun" userId="0ceaca738552c257" providerId="LiveId" clId="{50372932-385F-D344-B101-4EAC72AC7D4E}" dt="2020-03-24T02:20:37.026" v="8866" actId="1582"/>
          <ac:cxnSpMkLst>
            <pc:docMk/>
            <pc:sldMk cId="3432928858" sldId="308"/>
            <ac:cxnSpMk id="27" creationId="{6672A69D-4DEC-4F4D-BA1A-A69323EE44AF}"/>
          </ac:cxnSpMkLst>
        </pc:cxnChg>
        <pc:cxnChg chg="mod">
          <ac:chgData name="Kim Jae Yun" userId="0ceaca738552c257" providerId="LiveId" clId="{50372932-385F-D344-B101-4EAC72AC7D4E}" dt="2020-03-24T02:20:37.026" v="8866" actId="1582"/>
          <ac:cxnSpMkLst>
            <pc:docMk/>
            <pc:sldMk cId="3432928858" sldId="308"/>
            <ac:cxnSpMk id="28" creationId="{FFD309C4-CB1C-7045-894F-E8376AAE7B91}"/>
          </ac:cxnSpMkLst>
        </pc:cxnChg>
        <pc:cxnChg chg="mod">
          <ac:chgData name="Kim Jae Yun" userId="0ceaca738552c257" providerId="LiveId" clId="{50372932-385F-D344-B101-4EAC72AC7D4E}" dt="2020-03-24T02:20:37.026" v="8866" actId="1582"/>
          <ac:cxnSpMkLst>
            <pc:docMk/>
            <pc:sldMk cId="3432928858" sldId="308"/>
            <ac:cxnSpMk id="29" creationId="{E2029010-1CC5-3642-ABDC-7C62F00BF036}"/>
          </ac:cxnSpMkLst>
        </pc:cxnChg>
        <pc:cxnChg chg="mod">
          <ac:chgData name="Kim Jae Yun" userId="0ceaca738552c257" providerId="LiveId" clId="{50372932-385F-D344-B101-4EAC72AC7D4E}" dt="2020-03-24T02:20:37.026" v="8866" actId="1582"/>
          <ac:cxnSpMkLst>
            <pc:docMk/>
            <pc:sldMk cId="3432928858" sldId="308"/>
            <ac:cxnSpMk id="30" creationId="{50AC7094-9E09-5947-8D34-73A9ECEF479A}"/>
          </ac:cxnSpMkLst>
        </pc:cxnChg>
        <pc:cxnChg chg="mod">
          <ac:chgData name="Kim Jae Yun" userId="0ceaca738552c257" providerId="LiveId" clId="{50372932-385F-D344-B101-4EAC72AC7D4E}" dt="2020-03-24T02:20:37.026" v="8866" actId="1582"/>
          <ac:cxnSpMkLst>
            <pc:docMk/>
            <pc:sldMk cId="3432928858" sldId="308"/>
            <ac:cxnSpMk id="31" creationId="{B2954E4A-14B6-3742-B988-1639E1A2BA68}"/>
          </ac:cxnSpMkLst>
        </pc:cxnChg>
        <pc:cxnChg chg="mod">
          <ac:chgData name="Kim Jae Yun" userId="0ceaca738552c257" providerId="LiveId" clId="{50372932-385F-D344-B101-4EAC72AC7D4E}" dt="2020-03-24T02:20:37.026" v="8866" actId="1582"/>
          <ac:cxnSpMkLst>
            <pc:docMk/>
            <pc:sldMk cId="3432928858" sldId="308"/>
            <ac:cxnSpMk id="32" creationId="{FEB41866-FCA8-1445-8F22-B5EA0B993CCB}"/>
          </ac:cxnSpMkLst>
        </pc:cxnChg>
        <pc:cxnChg chg="mod">
          <ac:chgData name="Kim Jae Yun" userId="0ceaca738552c257" providerId="LiveId" clId="{50372932-385F-D344-B101-4EAC72AC7D4E}" dt="2020-03-24T02:20:37.026" v="8866" actId="1582"/>
          <ac:cxnSpMkLst>
            <pc:docMk/>
            <pc:sldMk cId="3432928858" sldId="308"/>
            <ac:cxnSpMk id="33" creationId="{CF6A3B6B-6312-A147-9EC4-87860DB1AB33}"/>
          </ac:cxnSpMkLst>
        </pc:cxnChg>
        <pc:cxnChg chg="mod">
          <ac:chgData name="Kim Jae Yun" userId="0ceaca738552c257" providerId="LiveId" clId="{50372932-385F-D344-B101-4EAC72AC7D4E}" dt="2020-03-24T02:20:37.026" v="8866" actId="1582"/>
          <ac:cxnSpMkLst>
            <pc:docMk/>
            <pc:sldMk cId="3432928858" sldId="308"/>
            <ac:cxnSpMk id="34" creationId="{88310630-7CC9-DA4F-B669-5AB89B58012A}"/>
          </ac:cxnSpMkLst>
        </pc:cxnChg>
        <pc:cxnChg chg="mod">
          <ac:chgData name="Kim Jae Yun" userId="0ceaca738552c257" providerId="LiveId" clId="{50372932-385F-D344-B101-4EAC72AC7D4E}" dt="2020-03-24T02:20:37.026" v="8866" actId="1582"/>
          <ac:cxnSpMkLst>
            <pc:docMk/>
            <pc:sldMk cId="3432928858" sldId="308"/>
            <ac:cxnSpMk id="35" creationId="{99509E69-3AC5-854B-AD0E-98167DB41535}"/>
          </ac:cxnSpMkLst>
        </pc:cxnChg>
        <pc:cxnChg chg="mod">
          <ac:chgData name="Kim Jae Yun" userId="0ceaca738552c257" providerId="LiveId" clId="{50372932-385F-D344-B101-4EAC72AC7D4E}" dt="2020-03-24T02:20:37.026" v="8866" actId="1582"/>
          <ac:cxnSpMkLst>
            <pc:docMk/>
            <pc:sldMk cId="3432928858" sldId="308"/>
            <ac:cxnSpMk id="36" creationId="{41A9815F-6377-BF41-B9DD-5E4485A78D3A}"/>
          </ac:cxnSpMkLst>
        </pc:cxnChg>
        <pc:cxnChg chg="mod">
          <ac:chgData name="Kim Jae Yun" userId="0ceaca738552c257" providerId="LiveId" clId="{50372932-385F-D344-B101-4EAC72AC7D4E}" dt="2020-03-24T02:20:37.026" v="8866" actId="1582"/>
          <ac:cxnSpMkLst>
            <pc:docMk/>
            <pc:sldMk cId="3432928858" sldId="308"/>
            <ac:cxnSpMk id="37" creationId="{C63BD870-50F0-4245-9282-8971AE5B3ABB}"/>
          </ac:cxnSpMkLst>
        </pc:cxnChg>
        <pc:cxnChg chg="mod">
          <ac:chgData name="Kim Jae Yun" userId="0ceaca738552c257" providerId="LiveId" clId="{50372932-385F-D344-B101-4EAC72AC7D4E}" dt="2020-03-24T02:20:37.026" v="8866" actId="1582"/>
          <ac:cxnSpMkLst>
            <pc:docMk/>
            <pc:sldMk cId="3432928858" sldId="308"/>
            <ac:cxnSpMk id="38" creationId="{F3E1B4F5-5EA3-1141-8E80-38946E7C8E68}"/>
          </ac:cxnSpMkLst>
        </pc:cxnChg>
        <pc:cxnChg chg="mod">
          <ac:chgData name="Kim Jae Yun" userId="0ceaca738552c257" providerId="LiveId" clId="{50372932-385F-D344-B101-4EAC72AC7D4E}" dt="2020-03-24T02:20:37.026" v="8866" actId="1582"/>
          <ac:cxnSpMkLst>
            <pc:docMk/>
            <pc:sldMk cId="3432928858" sldId="308"/>
            <ac:cxnSpMk id="39" creationId="{2954F78A-07E6-7246-9FCE-605F22F92318}"/>
          </ac:cxnSpMkLst>
        </pc:cxnChg>
        <pc:cxnChg chg="mod">
          <ac:chgData name="Kim Jae Yun" userId="0ceaca738552c257" providerId="LiveId" clId="{50372932-385F-D344-B101-4EAC72AC7D4E}" dt="2020-03-24T02:20:37.026" v="8866" actId="1582"/>
          <ac:cxnSpMkLst>
            <pc:docMk/>
            <pc:sldMk cId="3432928858" sldId="308"/>
            <ac:cxnSpMk id="40" creationId="{93762F28-FCBD-0A4B-B354-3BBAE1E194AD}"/>
          </ac:cxnSpMkLst>
        </pc:cxnChg>
        <pc:cxnChg chg="mod">
          <ac:chgData name="Kim Jae Yun" userId="0ceaca738552c257" providerId="LiveId" clId="{50372932-385F-D344-B101-4EAC72AC7D4E}" dt="2020-03-24T02:20:37.026" v="8866" actId="1582"/>
          <ac:cxnSpMkLst>
            <pc:docMk/>
            <pc:sldMk cId="3432928858" sldId="308"/>
            <ac:cxnSpMk id="41" creationId="{A6F10006-62CA-704E-9599-C6565C346933}"/>
          </ac:cxnSpMkLst>
        </pc:cxnChg>
        <pc:cxnChg chg="mod">
          <ac:chgData name="Kim Jae Yun" userId="0ceaca738552c257" providerId="LiveId" clId="{50372932-385F-D344-B101-4EAC72AC7D4E}" dt="2020-03-24T02:20:37.026" v="8866" actId="1582"/>
          <ac:cxnSpMkLst>
            <pc:docMk/>
            <pc:sldMk cId="3432928858" sldId="308"/>
            <ac:cxnSpMk id="42" creationId="{297A6D42-97E5-B94B-BC93-57471875AF4F}"/>
          </ac:cxnSpMkLst>
        </pc:cxnChg>
        <pc:cxnChg chg="mod">
          <ac:chgData name="Kim Jae Yun" userId="0ceaca738552c257" providerId="LiveId" clId="{50372932-385F-D344-B101-4EAC72AC7D4E}" dt="2020-03-24T02:20:37.026" v="8866" actId="1582"/>
          <ac:cxnSpMkLst>
            <pc:docMk/>
            <pc:sldMk cId="3432928858" sldId="308"/>
            <ac:cxnSpMk id="43" creationId="{5C61501C-BD54-C84F-90FB-DF5C482E8A76}"/>
          </ac:cxnSpMkLst>
        </pc:cxnChg>
        <pc:cxnChg chg="mod">
          <ac:chgData name="Kim Jae Yun" userId="0ceaca738552c257" providerId="LiveId" clId="{50372932-385F-D344-B101-4EAC72AC7D4E}" dt="2020-03-24T02:20:37.026" v="8866" actId="1582"/>
          <ac:cxnSpMkLst>
            <pc:docMk/>
            <pc:sldMk cId="3432928858" sldId="308"/>
            <ac:cxnSpMk id="44" creationId="{63F99323-EF81-1448-BD46-8F590A641DC8}"/>
          </ac:cxnSpMkLst>
        </pc:cxnChg>
        <pc:cxnChg chg="mod">
          <ac:chgData name="Kim Jae Yun" userId="0ceaca738552c257" providerId="LiveId" clId="{50372932-385F-D344-B101-4EAC72AC7D4E}" dt="2020-03-24T02:20:37.026" v="8866" actId="1582"/>
          <ac:cxnSpMkLst>
            <pc:docMk/>
            <pc:sldMk cId="3432928858" sldId="308"/>
            <ac:cxnSpMk id="45" creationId="{EB60ED87-FA8B-E649-A0DE-27C763AF8BFE}"/>
          </ac:cxnSpMkLst>
        </pc:cxnChg>
        <pc:cxnChg chg="mod">
          <ac:chgData name="Kim Jae Yun" userId="0ceaca738552c257" providerId="LiveId" clId="{50372932-385F-D344-B101-4EAC72AC7D4E}" dt="2020-03-24T02:20:37.026" v="8866" actId="1582"/>
          <ac:cxnSpMkLst>
            <pc:docMk/>
            <pc:sldMk cId="3432928858" sldId="308"/>
            <ac:cxnSpMk id="46" creationId="{21FE289C-DCB5-C541-AAE0-D038B0BDBCC6}"/>
          </ac:cxnSpMkLst>
        </pc:cxnChg>
        <pc:cxnChg chg="mod">
          <ac:chgData name="Kim Jae Yun" userId="0ceaca738552c257" providerId="LiveId" clId="{50372932-385F-D344-B101-4EAC72AC7D4E}" dt="2020-03-24T02:20:37.026" v="8866" actId="1582"/>
          <ac:cxnSpMkLst>
            <pc:docMk/>
            <pc:sldMk cId="3432928858" sldId="308"/>
            <ac:cxnSpMk id="47" creationId="{D6B4FC0B-7C87-2542-99CF-744B372D4420}"/>
          </ac:cxnSpMkLst>
        </pc:cxnChg>
        <pc:cxnChg chg="mod">
          <ac:chgData name="Kim Jae Yun" userId="0ceaca738552c257" providerId="LiveId" clId="{50372932-385F-D344-B101-4EAC72AC7D4E}" dt="2020-03-24T02:20:37.026" v="8866" actId="1582"/>
          <ac:cxnSpMkLst>
            <pc:docMk/>
            <pc:sldMk cId="3432928858" sldId="308"/>
            <ac:cxnSpMk id="48" creationId="{6BF6D886-3F52-1943-B2FB-2DBF14B1162A}"/>
          </ac:cxnSpMkLst>
        </pc:cxnChg>
        <pc:cxnChg chg="mod">
          <ac:chgData name="Kim Jae Yun" userId="0ceaca738552c257" providerId="LiveId" clId="{50372932-385F-D344-B101-4EAC72AC7D4E}" dt="2020-03-24T02:20:37.026" v="8866" actId="1582"/>
          <ac:cxnSpMkLst>
            <pc:docMk/>
            <pc:sldMk cId="3432928858" sldId="308"/>
            <ac:cxnSpMk id="49" creationId="{FDDDAB63-9535-E149-A36F-2487D69C6FC2}"/>
          </ac:cxnSpMkLst>
        </pc:cxnChg>
        <pc:cxnChg chg="mod">
          <ac:chgData name="Kim Jae Yun" userId="0ceaca738552c257" providerId="LiveId" clId="{50372932-385F-D344-B101-4EAC72AC7D4E}" dt="2020-03-24T02:20:37.026" v="8866" actId="1582"/>
          <ac:cxnSpMkLst>
            <pc:docMk/>
            <pc:sldMk cId="3432928858" sldId="308"/>
            <ac:cxnSpMk id="50" creationId="{3D94855E-C292-544C-BC8B-542F7791A3B9}"/>
          </ac:cxnSpMkLst>
        </pc:cxnChg>
        <pc:cxnChg chg="mod">
          <ac:chgData name="Kim Jae Yun" userId="0ceaca738552c257" providerId="LiveId" clId="{50372932-385F-D344-B101-4EAC72AC7D4E}" dt="2020-03-24T02:20:37.026" v="8866" actId="1582"/>
          <ac:cxnSpMkLst>
            <pc:docMk/>
            <pc:sldMk cId="3432928858" sldId="308"/>
            <ac:cxnSpMk id="51" creationId="{0086967A-EBF9-5A4F-8DB1-CC81FA8F79F9}"/>
          </ac:cxnSpMkLst>
        </pc:cxnChg>
      </pc:sldChg>
      <pc:sldChg chg="modSp add">
        <pc:chgData name="Kim Jae Yun" userId="0ceaca738552c257" providerId="LiveId" clId="{50372932-385F-D344-B101-4EAC72AC7D4E}" dt="2020-03-24T02:27:43.696" v="9033"/>
        <pc:sldMkLst>
          <pc:docMk/>
          <pc:sldMk cId="3742101302" sldId="308"/>
        </pc:sldMkLst>
        <pc:spChg chg="mod">
          <ac:chgData name="Kim Jae Yun" userId="0ceaca738552c257" providerId="LiveId" clId="{50372932-385F-D344-B101-4EAC72AC7D4E}" dt="2020-03-24T02:27:10.675" v="9020"/>
          <ac:spMkLst>
            <pc:docMk/>
            <pc:sldMk cId="3742101302" sldId="308"/>
            <ac:spMk id="2" creationId="{98439C08-3870-1E43-A62E-5DF37935123B}"/>
          </ac:spMkLst>
        </pc:spChg>
        <pc:spChg chg="mod">
          <ac:chgData name="Kim Jae Yun" userId="0ceaca738552c257" providerId="LiveId" clId="{50372932-385F-D344-B101-4EAC72AC7D4E}" dt="2020-03-24T02:27:43.696" v="9033"/>
          <ac:spMkLst>
            <pc:docMk/>
            <pc:sldMk cId="3742101302" sldId="308"/>
            <ac:spMk id="3" creationId="{1B34A3E9-D78A-3C43-88CB-678CD5235BB3}"/>
          </ac:spMkLst>
        </pc:spChg>
        <pc:spChg chg="mod">
          <ac:chgData name="Kim Jae Yun" userId="0ceaca738552c257" providerId="LiveId" clId="{50372932-385F-D344-B101-4EAC72AC7D4E}" dt="2020-03-24T02:27:19.311" v="9025" actId="20577"/>
          <ac:spMkLst>
            <pc:docMk/>
            <pc:sldMk cId="3742101302" sldId="308"/>
            <ac:spMk id="5" creationId="{0DBB3328-9D34-5F4C-AD97-F4A8B9E9A84D}"/>
          </ac:spMkLst>
        </pc:spChg>
        <pc:spChg chg="mod">
          <ac:chgData name="Kim Jae Yun" userId="0ceaca738552c257" providerId="LiveId" clId="{50372932-385F-D344-B101-4EAC72AC7D4E}" dt="2020-03-24T02:25:31.658" v="8969" actId="208"/>
          <ac:spMkLst>
            <pc:docMk/>
            <pc:sldMk cId="3742101302" sldId="308"/>
            <ac:spMk id="7" creationId="{F6C0072A-A73D-E44E-A405-98BF263BBC94}"/>
          </ac:spMkLst>
        </pc:spChg>
        <pc:spChg chg="mod">
          <ac:chgData name="Kim Jae Yun" userId="0ceaca738552c257" providerId="LiveId" clId="{50372932-385F-D344-B101-4EAC72AC7D4E}" dt="2020-03-24T02:25:31.658" v="8969" actId="208"/>
          <ac:spMkLst>
            <pc:docMk/>
            <pc:sldMk cId="3742101302" sldId="308"/>
            <ac:spMk id="8" creationId="{74E54FB5-2E1E-AA44-9925-6FD4EF241D03}"/>
          </ac:spMkLst>
        </pc:spChg>
        <pc:spChg chg="mod">
          <ac:chgData name="Kim Jae Yun" userId="0ceaca738552c257" providerId="LiveId" clId="{50372932-385F-D344-B101-4EAC72AC7D4E}" dt="2020-03-24T02:25:31.658" v="8969" actId="208"/>
          <ac:spMkLst>
            <pc:docMk/>
            <pc:sldMk cId="3742101302" sldId="308"/>
            <ac:spMk id="9" creationId="{77B27A7B-EA1F-B94B-9790-C48EB84A9403}"/>
          </ac:spMkLst>
        </pc:spChg>
        <pc:spChg chg="mod">
          <ac:chgData name="Kim Jae Yun" userId="0ceaca738552c257" providerId="LiveId" clId="{50372932-385F-D344-B101-4EAC72AC7D4E}" dt="2020-03-24T02:25:31.658" v="8969" actId="208"/>
          <ac:spMkLst>
            <pc:docMk/>
            <pc:sldMk cId="3742101302" sldId="308"/>
            <ac:spMk id="11" creationId="{4DCB6311-C9B2-7348-903B-2EFB3D459851}"/>
          </ac:spMkLst>
        </pc:spChg>
        <pc:spChg chg="mod">
          <ac:chgData name="Kim Jae Yun" userId="0ceaca738552c257" providerId="LiveId" clId="{50372932-385F-D344-B101-4EAC72AC7D4E}" dt="2020-03-24T02:25:31.658" v="8969" actId="208"/>
          <ac:spMkLst>
            <pc:docMk/>
            <pc:sldMk cId="3742101302" sldId="308"/>
            <ac:spMk id="12" creationId="{713BC385-59FD-D547-BB63-2EBCFE0778D8}"/>
          </ac:spMkLst>
        </pc:spChg>
        <pc:spChg chg="mod">
          <ac:chgData name="Kim Jae Yun" userId="0ceaca738552c257" providerId="LiveId" clId="{50372932-385F-D344-B101-4EAC72AC7D4E}" dt="2020-03-24T02:25:31.658" v="8969" actId="208"/>
          <ac:spMkLst>
            <pc:docMk/>
            <pc:sldMk cId="3742101302" sldId="308"/>
            <ac:spMk id="13" creationId="{CC8FB57F-E0F0-024F-9C2F-FFCE89F0BF1F}"/>
          </ac:spMkLst>
        </pc:spChg>
        <pc:spChg chg="mod">
          <ac:chgData name="Kim Jae Yun" userId="0ceaca738552c257" providerId="LiveId" clId="{50372932-385F-D344-B101-4EAC72AC7D4E}" dt="2020-03-24T02:25:31.658" v="8969" actId="208"/>
          <ac:spMkLst>
            <pc:docMk/>
            <pc:sldMk cId="3742101302" sldId="308"/>
            <ac:spMk id="14" creationId="{C7630C78-6A4B-D049-9321-97B2C5BD4E97}"/>
          </ac:spMkLst>
        </pc:spChg>
        <pc:spChg chg="mod">
          <ac:chgData name="Kim Jae Yun" userId="0ceaca738552c257" providerId="LiveId" clId="{50372932-385F-D344-B101-4EAC72AC7D4E}" dt="2020-03-24T02:25:31.658" v="8969" actId="208"/>
          <ac:spMkLst>
            <pc:docMk/>
            <pc:sldMk cId="3742101302" sldId="308"/>
            <ac:spMk id="15" creationId="{74DCE3C4-30E6-3B48-AC4A-7B3C4C57592F}"/>
          </ac:spMkLst>
        </pc:spChg>
        <pc:spChg chg="mod">
          <ac:chgData name="Kim Jae Yun" userId="0ceaca738552c257" providerId="LiveId" clId="{50372932-385F-D344-B101-4EAC72AC7D4E}" dt="2020-03-24T02:25:31.658" v="8969" actId="208"/>
          <ac:spMkLst>
            <pc:docMk/>
            <pc:sldMk cId="3742101302" sldId="308"/>
            <ac:spMk id="16" creationId="{288EA891-306C-DA48-A003-880025CE6DCF}"/>
          </ac:spMkLst>
        </pc:spChg>
        <pc:spChg chg="mod">
          <ac:chgData name="Kim Jae Yun" userId="0ceaca738552c257" providerId="LiveId" clId="{50372932-385F-D344-B101-4EAC72AC7D4E}" dt="2020-03-24T02:25:31.658" v="8969" actId="208"/>
          <ac:spMkLst>
            <pc:docMk/>
            <pc:sldMk cId="3742101302" sldId="308"/>
            <ac:spMk id="17" creationId="{F4CB0B4B-DEF5-A049-94DB-0E4803CB312F}"/>
          </ac:spMkLst>
        </pc:spChg>
        <pc:spChg chg="mod">
          <ac:chgData name="Kim Jae Yun" userId="0ceaca738552c257" providerId="LiveId" clId="{50372932-385F-D344-B101-4EAC72AC7D4E}" dt="2020-03-24T02:25:31.658" v="8969" actId="208"/>
          <ac:spMkLst>
            <pc:docMk/>
            <pc:sldMk cId="3742101302" sldId="308"/>
            <ac:spMk id="18" creationId="{5ADC1574-411F-6740-AEC3-07F804ADB16D}"/>
          </ac:spMkLst>
        </pc:spChg>
        <pc:spChg chg="mod">
          <ac:chgData name="Kim Jae Yun" userId="0ceaca738552c257" providerId="LiveId" clId="{50372932-385F-D344-B101-4EAC72AC7D4E}" dt="2020-03-24T02:25:31.658" v="8969" actId="208"/>
          <ac:spMkLst>
            <pc:docMk/>
            <pc:sldMk cId="3742101302" sldId="308"/>
            <ac:spMk id="19" creationId="{AD333CBC-12F6-EF46-B529-D55EA58414FE}"/>
          </ac:spMkLst>
        </pc:spChg>
        <pc:spChg chg="mod">
          <ac:chgData name="Kim Jae Yun" userId="0ceaca738552c257" providerId="LiveId" clId="{50372932-385F-D344-B101-4EAC72AC7D4E}" dt="2020-03-24T02:25:31.658" v="8969" actId="208"/>
          <ac:spMkLst>
            <pc:docMk/>
            <pc:sldMk cId="3742101302" sldId="308"/>
            <ac:spMk id="20" creationId="{69838314-1B82-8F42-A40F-0A978924F11F}"/>
          </ac:spMkLst>
        </pc:spChg>
        <pc:spChg chg="mod">
          <ac:chgData name="Kim Jae Yun" userId="0ceaca738552c257" providerId="LiveId" clId="{50372932-385F-D344-B101-4EAC72AC7D4E}" dt="2020-03-24T02:25:31.658" v="8969" actId="208"/>
          <ac:spMkLst>
            <pc:docMk/>
            <pc:sldMk cId="3742101302" sldId="308"/>
            <ac:spMk id="21" creationId="{9CC2B92F-6061-564D-8684-126517F93221}"/>
          </ac:spMkLst>
        </pc:spChg>
        <pc:spChg chg="mod">
          <ac:chgData name="Kim Jae Yun" userId="0ceaca738552c257" providerId="LiveId" clId="{50372932-385F-D344-B101-4EAC72AC7D4E}" dt="2020-03-24T02:25:31.658" v="8969" actId="208"/>
          <ac:spMkLst>
            <pc:docMk/>
            <pc:sldMk cId="3742101302" sldId="308"/>
            <ac:spMk id="22" creationId="{7A468012-E1FB-5640-8BA0-DBAE801B8E6C}"/>
          </ac:spMkLst>
        </pc:spChg>
        <pc:spChg chg="mod">
          <ac:chgData name="Kim Jae Yun" userId="0ceaca738552c257" providerId="LiveId" clId="{50372932-385F-D344-B101-4EAC72AC7D4E}" dt="2020-03-24T02:25:31.658" v="8969" actId="208"/>
          <ac:spMkLst>
            <pc:docMk/>
            <pc:sldMk cId="3742101302" sldId="308"/>
            <ac:spMk id="23" creationId="{A543CBF5-3B9B-E540-AB36-77FF9BDC4FBF}"/>
          </ac:spMkLst>
        </pc:spChg>
        <pc:cxnChg chg="mod">
          <ac:chgData name="Kim Jae Yun" userId="0ceaca738552c257" providerId="LiveId" clId="{50372932-385F-D344-B101-4EAC72AC7D4E}" dt="2020-03-24T02:25:31.658" v="8969" actId="208"/>
          <ac:cxnSpMkLst>
            <pc:docMk/>
            <pc:sldMk cId="3742101302" sldId="308"/>
            <ac:cxnSpMk id="10" creationId="{24FB11C5-88AA-424B-ACC0-E2AC838C645F}"/>
          </ac:cxnSpMkLst>
        </pc:cxnChg>
        <pc:cxnChg chg="mod">
          <ac:chgData name="Kim Jae Yun" userId="0ceaca738552c257" providerId="LiveId" clId="{50372932-385F-D344-B101-4EAC72AC7D4E}" dt="2020-03-24T02:25:31.658" v="8969" actId="208"/>
          <ac:cxnSpMkLst>
            <pc:docMk/>
            <pc:sldMk cId="3742101302" sldId="308"/>
            <ac:cxnSpMk id="24" creationId="{1FB373B5-66B1-1844-AA7A-FE0C789930F7}"/>
          </ac:cxnSpMkLst>
        </pc:cxnChg>
        <pc:cxnChg chg="mod">
          <ac:chgData name="Kim Jae Yun" userId="0ceaca738552c257" providerId="LiveId" clId="{50372932-385F-D344-B101-4EAC72AC7D4E}" dt="2020-03-24T02:25:31.658" v="8969" actId="208"/>
          <ac:cxnSpMkLst>
            <pc:docMk/>
            <pc:sldMk cId="3742101302" sldId="308"/>
            <ac:cxnSpMk id="25" creationId="{ADD0E8FD-F46D-7B45-AE0D-B4CCEDBCEF8C}"/>
          </ac:cxnSpMkLst>
        </pc:cxnChg>
        <pc:cxnChg chg="mod">
          <ac:chgData name="Kim Jae Yun" userId="0ceaca738552c257" providerId="LiveId" clId="{50372932-385F-D344-B101-4EAC72AC7D4E}" dt="2020-03-24T02:25:31.658" v="8969" actId="208"/>
          <ac:cxnSpMkLst>
            <pc:docMk/>
            <pc:sldMk cId="3742101302" sldId="308"/>
            <ac:cxnSpMk id="26" creationId="{F3FEA4C1-CA6D-3444-A57C-567A28C1410E}"/>
          </ac:cxnSpMkLst>
        </pc:cxnChg>
        <pc:cxnChg chg="mod">
          <ac:chgData name="Kim Jae Yun" userId="0ceaca738552c257" providerId="LiveId" clId="{50372932-385F-D344-B101-4EAC72AC7D4E}" dt="2020-03-24T02:25:31.658" v="8969" actId="208"/>
          <ac:cxnSpMkLst>
            <pc:docMk/>
            <pc:sldMk cId="3742101302" sldId="308"/>
            <ac:cxnSpMk id="27" creationId="{6672A69D-4DEC-4F4D-BA1A-A69323EE44AF}"/>
          </ac:cxnSpMkLst>
        </pc:cxnChg>
        <pc:cxnChg chg="mod">
          <ac:chgData name="Kim Jae Yun" userId="0ceaca738552c257" providerId="LiveId" clId="{50372932-385F-D344-B101-4EAC72AC7D4E}" dt="2020-03-24T02:25:31.658" v="8969" actId="208"/>
          <ac:cxnSpMkLst>
            <pc:docMk/>
            <pc:sldMk cId="3742101302" sldId="308"/>
            <ac:cxnSpMk id="28" creationId="{FFD309C4-CB1C-7045-894F-E8376AAE7B91}"/>
          </ac:cxnSpMkLst>
        </pc:cxnChg>
        <pc:cxnChg chg="mod">
          <ac:chgData name="Kim Jae Yun" userId="0ceaca738552c257" providerId="LiveId" clId="{50372932-385F-D344-B101-4EAC72AC7D4E}" dt="2020-03-24T02:25:31.658" v="8969" actId="208"/>
          <ac:cxnSpMkLst>
            <pc:docMk/>
            <pc:sldMk cId="3742101302" sldId="308"/>
            <ac:cxnSpMk id="29" creationId="{E2029010-1CC5-3642-ABDC-7C62F00BF036}"/>
          </ac:cxnSpMkLst>
        </pc:cxnChg>
        <pc:cxnChg chg="mod">
          <ac:chgData name="Kim Jae Yun" userId="0ceaca738552c257" providerId="LiveId" clId="{50372932-385F-D344-B101-4EAC72AC7D4E}" dt="2020-03-24T02:25:31.658" v="8969" actId="208"/>
          <ac:cxnSpMkLst>
            <pc:docMk/>
            <pc:sldMk cId="3742101302" sldId="308"/>
            <ac:cxnSpMk id="30" creationId="{50AC7094-9E09-5947-8D34-73A9ECEF479A}"/>
          </ac:cxnSpMkLst>
        </pc:cxnChg>
        <pc:cxnChg chg="mod">
          <ac:chgData name="Kim Jae Yun" userId="0ceaca738552c257" providerId="LiveId" clId="{50372932-385F-D344-B101-4EAC72AC7D4E}" dt="2020-03-24T02:25:31.658" v="8969" actId="208"/>
          <ac:cxnSpMkLst>
            <pc:docMk/>
            <pc:sldMk cId="3742101302" sldId="308"/>
            <ac:cxnSpMk id="31" creationId="{B2954E4A-14B6-3742-B988-1639E1A2BA68}"/>
          </ac:cxnSpMkLst>
        </pc:cxnChg>
        <pc:cxnChg chg="mod">
          <ac:chgData name="Kim Jae Yun" userId="0ceaca738552c257" providerId="LiveId" clId="{50372932-385F-D344-B101-4EAC72AC7D4E}" dt="2020-03-24T02:25:31.658" v="8969" actId="208"/>
          <ac:cxnSpMkLst>
            <pc:docMk/>
            <pc:sldMk cId="3742101302" sldId="308"/>
            <ac:cxnSpMk id="32" creationId="{FEB41866-FCA8-1445-8F22-B5EA0B993CCB}"/>
          </ac:cxnSpMkLst>
        </pc:cxnChg>
        <pc:cxnChg chg="mod">
          <ac:chgData name="Kim Jae Yun" userId="0ceaca738552c257" providerId="LiveId" clId="{50372932-385F-D344-B101-4EAC72AC7D4E}" dt="2020-03-24T02:25:31.658" v="8969" actId="208"/>
          <ac:cxnSpMkLst>
            <pc:docMk/>
            <pc:sldMk cId="3742101302" sldId="308"/>
            <ac:cxnSpMk id="33" creationId="{CF6A3B6B-6312-A147-9EC4-87860DB1AB33}"/>
          </ac:cxnSpMkLst>
        </pc:cxnChg>
        <pc:cxnChg chg="mod">
          <ac:chgData name="Kim Jae Yun" userId="0ceaca738552c257" providerId="LiveId" clId="{50372932-385F-D344-B101-4EAC72AC7D4E}" dt="2020-03-24T02:25:31.658" v="8969" actId="208"/>
          <ac:cxnSpMkLst>
            <pc:docMk/>
            <pc:sldMk cId="3742101302" sldId="308"/>
            <ac:cxnSpMk id="34" creationId="{88310630-7CC9-DA4F-B669-5AB89B58012A}"/>
          </ac:cxnSpMkLst>
        </pc:cxnChg>
        <pc:cxnChg chg="mod">
          <ac:chgData name="Kim Jae Yun" userId="0ceaca738552c257" providerId="LiveId" clId="{50372932-385F-D344-B101-4EAC72AC7D4E}" dt="2020-03-24T02:25:31.658" v="8969" actId="208"/>
          <ac:cxnSpMkLst>
            <pc:docMk/>
            <pc:sldMk cId="3742101302" sldId="308"/>
            <ac:cxnSpMk id="35" creationId="{99509E69-3AC5-854B-AD0E-98167DB41535}"/>
          </ac:cxnSpMkLst>
        </pc:cxnChg>
        <pc:cxnChg chg="mod">
          <ac:chgData name="Kim Jae Yun" userId="0ceaca738552c257" providerId="LiveId" clId="{50372932-385F-D344-B101-4EAC72AC7D4E}" dt="2020-03-24T02:25:31.658" v="8969" actId="208"/>
          <ac:cxnSpMkLst>
            <pc:docMk/>
            <pc:sldMk cId="3742101302" sldId="308"/>
            <ac:cxnSpMk id="36" creationId="{41A9815F-6377-BF41-B9DD-5E4485A78D3A}"/>
          </ac:cxnSpMkLst>
        </pc:cxnChg>
        <pc:cxnChg chg="mod">
          <ac:chgData name="Kim Jae Yun" userId="0ceaca738552c257" providerId="LiveId" clId="{50372932-385F-D344-B101-4EAC72AC7D4E}" dt="2020-03-24T02:25:31.658" v="8969" actId="208"/>
          <ac:cxnSpMkLst>
            <pc:docMk/>
            <pc:sldMk cId="3742101302" sldId="308"/>
            <ac:cxnSpMk id="37" creationId="{C63BD870-50F0-4245-9282-8971AE5B3ABB}"/>
          </ac:cxnSpMkLst>
        </pc:cxnChg>
        <pc:cxnChg chg="mod">
          <ac:chgData name="Kim Jae Yun" userId="0ceaca738552c257" providerId="LiveId" clId="{50372932-385F-D344-B101-4EAC72AC7D4E}" dt="2020-03-24T02:25:31.658" v="8969" actId="208"/>
          <ac:cxnSpMkLst>
            <pc:docMk/>
            <pc:sldMk cId="3742101302" sldId="308"/>
            <ac:cxnSpMk id="38" creationId="{F3E1B4F5-5EA3-1141-8E80-38946E7C8E68}"/>
          </ac:cxnSpMkLst>
        </pc:cxnChg>
        <pc:cxnChg chg="mod">
          <ac:chgData name="Kim Jae Yun" userId="0ceaca738552c257" providerId="LiveId" clId="{50372932-385F-D344-B101-4EAC72AC7D4E}" dt="2020-03-24T02:25:31.658" v="8969" actId="208"/>
          <ac:cxnSpMkLst>
            <pc:docMk/>
            <pc:sldMk cId="3742101302" sldId="308"/>
            <ac:cxnSpMk id="39" creationId="{2954F78A-07E6-7246-9FCE-605F22F92318}"/>
          </ac:cxnSpMkLst>
        </pc:cxnChg>
        <pc:cxnChg chg="mod">
          <ac:chgData name="Kim Jae Yun" userId="0ceaca738552c257" providerId="LiveId" clId="{50372932-385F-D344-B101-4EAC72AC7D4E}" dt="2020-03-24T02:25:31.658" v="8969" actId="208"/>
          <ac:cxnSpMkLst>
            <pc:docMk/>
            <pc:sldMk cId="3742101302" sldId="308"/>
            <ac:cxnSpMk id="40" creationId="{93762F28-FCBD-0A4B-B354-3BBAE1E194AD}"/>
          </ac:cxnSpMkLst>
        </pc:cxnChg>
        <pc:cxnChg chg="mod">
          <ac:chgData name="Kim Jae Yun" userId="0ceaca738552c257" providerId="LiveId" clId="{50372932-385F-D344-B101-4EAC72AC7D4E}" dt="2020-03-24T02:25:31.658" v="8969" actId="208"/>
          <ac:cxnSpMkLst>
            <pc:docMk/>
            <pc:sldMk cId="3742101302" sldId="308"/>
            <ac:cxnSpMk id="41" creationId="{A6F10006-62CA-704E-9599-C6565C346933}"/>
          </ac:cxnSpMkLst>
        </pc:cxnChg>
        <pc:cxnChg chg="mod">
          <ac:chgData name="Kim Jae Yun" userId="0ceaca738552c257" providerId="LiveId" clId="{50372932-385F-D344-B101-4EAC72AC7D4E}" dt="2020-03-24T02:25:31.658" v="8969" actId="208"/>
          <ac:cxnSpMkLst>
            <pc:docMk/>
            <pc:sldMk cId="3742101302" sldId="308"/>
            <ac:cxnSpMk id="42" creationId="{297A6D42-97E5-B94B-BC93-57471875AF4F}"/>
          </ac:cxnSpMkLst>
        </pc:cxnChg>
        <pc:cxnChg chg="mod">
          <ac:chgData name="Kim Jae Yun" userId="0ceaca738552c257" providerId="LiveId" clId="{50372932-385F-D344-B101-4EAC72AC7D4E}" dt="2020-03-24T02:25:31.658" v="8969" actId="208"/>
          <ac:cxnSpMkLst>
            <pc:docMk/>
            <pc:sldMk cId="3742101302" sldId="308"/>
            <ac:cxnSpMk id="43" creationId="{5C61501C-BD54-C84F-90FB-DF5C482E8A76}"/>
          </ac:cxnSpMkLst>
        </pc:cxnChg>
        <pc:cxnChg chg="mod">
          <ac:chgData name="Kim Jae Yun" userId="0ceaca738552c257" providerId="LiveId" clId="{50372932-385F-D344-B101-4EAC72AC7D4E}" dt="2020-03-24T02:25:31.658" v="8969" actId="208"/>
          <ac:cxnSpMkLst>
            <pc:docMk/>
            <pc:sldMk cId="3742101302" sldId="308"/>
            <ac:cxnSpMk id="44" creationId="{63F99323-EF81-1448-BD46-8F590A641DC8}"/>
          </ac:cxnSpMkLst>
        </pc:cxnChg>
        <pc:cxnChg chg="mod">
          <ac:chgData name="Kim Jae Yun" userId="0ceaca738552c257" providerId="LiveId" clId="{50372932-385F-D344-B101-4EAC72AC7D4E}" dt="2020-03-24T02:25:31.658" v="8969" actId="208"/>
          <ac:cxnSpMkLst>
            <pc:docMk/>
            <pc:sldMk cId="3742101302" sldId="308"/>
            <ac:cxnSpMk id="45" creationId="{EB60ED87-FA8B-E649-A0DE-27C763AF8BFE}"/>
          </ac:cxnSpMkLst>
        </pc:cxnChg>
        <pc:cxnChg chg="mod">
          <ac:chgData name="Kim Jae Yun" userId="0ceaca738552c257" providerId="LiveId" clId="{50372932-385F-D344-B101-4EAC72AC7D4E}" dt="2020-03-24T02:25:31.658" v="8969" actId="208"/>
          <ac:cxnSpMkLst>
            <pc:docMk/>
            <pc:sldMk cId="3742101302" sldId="308"/>
            <ac:cxnSpMk id="46" creationId="{21FE289C-DCB5-C541-AAE0-D038B0BDBCC6}"/>
          </ac:cxnSpMkLst>
        </pc:cxnChg>
        <pc:cxnChg chg="mod">
          <ac:chgData name="Kim Jae Yun" userId="0ceaca738552c257" providerId="LiveId" clId="{50372932-385F-D344-B101-4EAC72AC7D4E}" dt="2020-03-24T02:25:31.658" v="8969" actId="208"/>
          <ac:cxnSpMkLst>
            <pc:docMk/>
            <pc:sldMk cId="3742101302" sldId="308"/>
            <ac:cxnSpMk id="47" creationId="{D6B4FC0B-7C87-2542-99CF-744B372D4420}"/>
          </ac:cxnSpMkLst>
        </pc:cxnChg>
        <pc:cxnChg chg="mod">
          <ac:chgData name="Kim Jae Yun" userId="0ceaca738552c257" providerId="LiveId" clId="{50372932-385F-D344-B101-4EAC72AC7D4E}" dt="2020-03-24T02:25:31.658" v="8969" actId="208"/>
          <ac:cxnSpMkLst>
            <pc:docMk/>
            <pc:sldMk cId="3742101302" sldId="308"/>
            <ac:cxnSpMk id="48" creationId="{6BF6D886-3F52-1943-B2FB-2DBF14B1162A}"/>
          </ac:cxnSpMkLst>
        </pc:cxnChg>
        <pc:cxnChg chg="mod">
          <ac:chgData name="Kim Jae Yun" userId="0ceaca738552c257" providerId="LiveId" clId="{50372932-385F-D344-B101-4EAC72AC7D4E}" dt="2020-03-24T02:25:31.658" v="8969" actId="208"/>
          <ac:cxnSpMkLst>
            <pc:docMk/>
            <pc:sldMk cId="3742101302" sldId="308"/>
            <ac:cxnSpMk id="49" creationId="{FDDDAB63-9535-E149-A36F-2487D69C6FC2}"/>
          </ac:cxnSpMkLst>
        </pc:cxnChg>
        <pc:cxnChg chg="mod">
          <ac:chgData name="Kim Jae Yun" userId="0ceaca738552c257" providerId="LiveId" clId="{50372932-385F-D344-B101-4EAC72AC7D4E}" dt="2020-03-24T02:25:31.658" v="8969" actId="208"/>
          <ac:cxnSpMkLst>
            <pc:docMk/>
            <pc:sldMk cId="3742101302" sldId="308"/>
            <ac:cxnSpMk id="50" creationId="{3D94855E-C292-544C-BC8B-542F7791A3B9}"/>
          </ac:cxnSpMkLst>
        </pc:cxnChg>
        <pc:cxnChg chg="mod">
          <ac:chgData name="Kim Jae Yun" userId="0ceaca738552c257" providerId="LiveId" clId="{50372932-385F-D344-B101-4EAC72AC7D4E}" dt="2020-03-24T02:25:31.658" v="8969" actId="208"/>
          <ac:cxnSpMkLst>
            <pc:docMk/>
            <pc:sldMk cId="3742101302" sldId="308"/>
            <ac:cxnSpMk id="51" creationId="{0086967A-EBF9-5A4F-8DB1-CC81FA8F79F9}"/>
          </ac:cxnSpMkLst>
        </pc:cxnChg>
      </pc:sldChg>
      <pc:sldChg chg="add del">
        <pc:chgData name="Kim Jae Yun" userId="0ceaca738552c257" providerId="LiveId" clId="{50372932-385F-D344-B101-4EAC72AC7D4E}" dt="2020-03-24T02:21:44.405" v="8878" actId="2696"/>
        <pc:sldMkLst>
          <pc:docMk/>
          <pc:sldMk cId="312067235" sldId="309"/>
        </pc:sldMkLst>
      </pc:sldChg>
      <pc:sldChg chg="modSp add">
        <pc:chgData name="Kim Jae Yun" userId="0ceaca738552c257" providerId="LiveId" clId="{50372932-385F-D344-B101-4EAC72AC7D4E}" dt="2020-03-24T02:27:45.505" v="9034"/>
        <pc:sldMkLst>
          <pc:docMk/>
          <pc:sldMk cId="2924631970" sldId="309"/>
        </pc:sldMkLst>
        <pc:spChg chg="mod">
          <ac:chgData name="Kim Jae Yun" userId="0ceaca738552c257" providerId="LiveId" clId="{50372932-385F-D344-B101-4EAC72AC7D4E}" dt="2020-03-24T02:27:12.267" v="9021"/>
          <ac:spMkLst>
            <pc:docMk/>
            <pc:sldMk cId="2924631970" sldId="309"/>
            <ac:spMk id="2" creationId="{98439C08-3870-1E43-A62E-5DF37935123B}"/>
          </ac:spMkLst>
        </pc:spChg>
        <pc:spChg chg="mod">
          <ac:chgData name="Kim Jae Yun" userId="0ceaca738552c257" providerId="LiveId" clId="{50372932-385F-D344-B101-4EAC72AC7D4E}" dt="2020-03-24T02:27:45.505" v="9034"/>
          <ac:spMkLst>
            <pc:docMk/>
            <pc:sldMk cId="2924631970" sldId="309"/>
            <ac:spMk id="3" creationId="{1B34A3E9-D78A-3C43-88CB-678CD5235BB3}"/>
          </ac:spMkLst>
        </pc:spChg>
        <pc:spChg chg="mod">
          <ac:chgData name="Kim Jae Yun" userId="0ceaca738552c257" providerId="LiveId" clId="{50372932-385F-D344-B101-4EAC72AC7D4E}" dt="2020-03-24T02:27:21.596" v="9027" actId="20577"/>
          <ac:spMkLst>
            <pc:docMk/>
            <pc:sldMk cId="2924631970" sldId="309"/>
            <ac:spMk id="5" creationId="{0DBB3328-9D34-5F4C-AD97-F4A8B9E9A84D}"/>
          </ac:spMkLst>
        </pc:spChg>
        <pc:spChg chg="mod">
          <ac:chgData name="Kim Jae Yun" userId="0ceaca738552c257" providerId="LiveId" clId="{50372932-385F-D344-B101-4EAC72AC7D4E}" dt="2020-03-24T02:25:36.426" v="8970" actId="208"/>
          <ac:spMkLst>
            <pc:docMk/>
            <pc:sldMk cId="2924631970" sldId="309"/>
            <ac:spMk id="7" creationId="{F6C0072A-A73D-E44E-A405-98BF263BBC94}"/>
          </ac:spMkLst>
        </pc:spChg>
        <pc:spChg chg="mod">
          <ac:chgData name="Kim Jae Yun" userId="0ceaca738552c257" providerId="LiveId" clId="{50372932-385F-D344-B101-4EAC72AC7D4E}" dt="2020-03-24T02:25:36.426" v="8970" actId="208"/>
          <ac:spMkLst>
            <pc:docMk/>
            <pc:sldMk cId="2924631970" sldId="309"/>
            <ac:spMk id="8" creationId="{74E54FB5-2E1E-AA44-9925-6FD4EF241D03}"/>
          </ac:spMkLst>
        </pc:spChg>
        <pc:spChg chg="mod">
          <ac:chgData name="Kim Jae Yun" userId="0ceaca738552c257" providerId="LiveId" clId="{50372932-385F-D344-B101-4EAC72AC7D4E}" dt="2020-03-24T02:25:36.426" v="8970" actId="208"/>
          <ac:spMkLst>
            <pc:docMk/>
            <pc:sldMk cId="2924631970" sldId="309"/>
            <ac:spMk id="9" creationId="{77B27A7B-EA1F-B94B-9790-C48EB84A9403}"/>
          </ac:spMkLst>
        </pc:spChg>
        <pc:spChg chg="mod">
          <ac:chgData name="Kim Jae Yun" userId="0ceaca738552c257" providerId="LiveId" clId="{50372932-385F-D344-B101-4EAC72AC7D4E}" dt="2020-03-24T02:25:36.426" v="8970" actId="208"/>
          <ac:spMkLst>
            <pc:docMk/>
            <pc:sldMk cId="2924631970" sldId="309"/>
            <ac:spMk id="11" creationId="{4DCB6311-C9B2-7348-903B-2EFB3D459851}"/>
          </ac:spMkLst>
        </pc:spChg>
        <pc:spChg chg="mod">
          <ac:chgData name="Kim Jae Yun" userId="0ceaca738552c257" providerId="LiveId" clId="{50372932-385F-D344-B101-4EAC72AC7D4E}" dt="2020-03-24T02:25:36.426" v="8970" actId="208"/>
          <ac:spMkLst>
            <pc:docMk/>
            <pc:sldMk cId="2924631970" sldId="309"/>
            <ac:spMk id="12" creationId="{713BC385-59FD-D547-BB63-2EBCFE0778D8}"/>
          </ac:spMkLst>
        </pc:spChg>
        <pc:spChg chg="mod">
          <ac:chgData name="Kim Jae Yun" userId="0ceaca738552c257" providerId="LiveId" clId="{50372932-385F-D344-B101-4EAC72AC7D4E}" dt="2020-03-24T02:25:36.426" v="8970" actId="208"/>
          <ac:spMkLst>
            <pc:docMk/>
            <pc:sldMk cId="2924631970" sldId="309"/>
            <ac:spMk id="13" creationId="{CC8FB57F-E0F0-024F-9C2F-FFCE89F0BF1F}"/>
          </ac:spMkLst>
        </pc:spChg>
        <pc:spChg chg="mod">
          <ac:chgData name="Kim Jae Yun" userId="0ceaca738552c257" providerId="LiveId" clId="{50372932-385F-D344-B101-4EAC72AC7D4E}" dt="2020-03-24T02:25:36.426" v="8970" actId="208"/>
          <ac:spMkLst>
            <pc:docMk/>
            <pc:sldMk cId="2924631970" sldId="309"/>
            <ac:spMk id="14" creationId="{C7630C78-6A4B-D049-9321-97B2C5BD4E97}"/>
          </ac:spMkLst>
        </pc:spChg>
        <pc:spChg chg="mod">
          <ac:chgData name="Kim Jae Yun" userId="0ceaca738552c257" providerId="LiveId" clId="{50372932-385F-D344-B101-4EAC72AC7D4E}" dt="2020-03-24T02:25:36.426" v="8970" actId="208"/>
          <ac:spMkLst>
            <pc:docMk/>
            <pc:sldMk cId="2924631970" sldId="309"/>
            <ac:spMk id="15" creationId="{74DCE3C4-30E6-3B48-AC4A-7B3C4C57592F}"/>
          </ac:spMkLst>
        </pc:spChg>
        <pc:spChg chg="mod">
          <ac:chgData name="Kim Jae Yun" userId="0ceaca738552c257" providerId="LiveId" clId="{50372932-385F-D344-B101-4EAC72AC7D4E}" dt="2020-03-24T02:25:36.426" v="8970" actId="208"/>
          <ac:spMkLst>
            <pc:docMk/>
            <pc:sldMk cId="2924631970" sldId="309"/>
            <ac:spMk id="16" creationId="{288EA891-306C-DA48-A003-880025CE6DCF}"/>
          </ac:spMkLst>
        </pc:spChg>
        <pc:spChg chg="mod">
          <ac:chgData name="Kim Jae Yun" userId="0ceaca738552c257" providerId="LiveId" clId="{50372932-385F-D344-B101-4EAC72AC7D4E}" dt="2020-03-24T02:25:36.426" v="8970" actId="208"/>
          <ac:spMkLst>
            <pc:docMk/>
            <pc:sldMk cId="2924631970" sldId="309"/>
            <ac:spMk id="17" creationId="{F4CB0B4B-DEF5-A049-94DB-0E4803CB312F}"/>
          </ac:spMkLst>
        </pc:spChg>
        <pc:spChg chg="mod">
          <ac:chgData name="Kim Jae Yun" userId="0ceaca738552c257" providerId="LiveId" clId="{50372932-385F-D344-B101-4EAC72AC7D4E}" dt="2020-03-24T02:25:36.426" v="8970" actId="208"/>
          <ac:spMkLst>
            <pc:docMk/>
            <pc:sldMk cId="2924631970" sldId="309"/>
            <ac:spMk id="18" creationId="{5ADC1574-411F-6740-AEC3-07F804ADB16D}"/>
          </ac:spMkLst>
        </pc:spChg>
        <pc:spChg chg="mod">
          <ac:chgData name="Kim Jae Yun" userId="0ceaca738552c257" providerId="LiveId" clId="{50372932-385F-D344-B101-4EAC72AC7D4E}" dt="2020-03-24T02:25:36.426" v="8970" actId="208"/>
          <ac:spMkLst>
            <pc:docMk/>
            <pc:sldMk cId="2924631970" sldId="309"/>
            <ac:spMk id="19" creationId="{AD333CBC-12F6-EF46-B529-D55EA58414FE}"/>
          </ac:spMkLst>
        </pc:spChg>
        <pc:spChg chg="mod">
          <ac:chgData name="Kim Jae Yun" userId="0ceaca738552c257" providerId="LiveId" clId="{50372932-385F-D344-B101-4EAC72AC7D4E}" dt="2020-03-24T02:25:36.426" v="8970" actId="208"/>
          <ac:spMkLst>
            <pc:docMk/>
            <pc:sldMk cId="2924631970" sldId="309"/>
            <ac:spMk id="20" creationId="{69838314-1B82-8F42-A40F-0A978924F11F}"/>
          </ac:spMkLst>
        </pc:spChg>
        <pc:spChg chg="mod">
          <ac:chgData name="Kim Jae Yun" userId="0ceaca738552c257" providerId="LiveId" clId="{50372932-385F-D344-B101-4EAC72AC7D4E}" dt="2020-03-24T02:25:36.426" v="8970" actId="208"/>
          <ac:spMkLst>
            <pc:docMk/>
            <pc:sldMk cId="2924631970" sldId="309"/>
            <ac:spMk id="21" creationId="{9CC2B92F-6061-564D-8684-126517F93221}"/>
          </ac:spMkLst>
        </pc:spChg>
        <pc:spChg chg="mod">
          <ac:chgData name="Kim Jae Yun" userId="0ceaca738552c257" providerId="LiveId" clId="{50372932-385F-D344-B101-4EAC72AC7D4E}" dt="2020-03-24T02:25:36.426" v="8970" actId="208"/>
          <ac:spMkLst>
            <pc:docMk/>
            <pc:sldMk cId="2924631970" sldId="309"/>
            <ac:spMk id="22" creationId="{7A468012-E1FB-5640-8BA0-DBAE801B8E6C}"/>
          </ac:spMkLst>
        </pc:spChg>
        <pc:spChg chg="mod">
          <ac:chgData name="Kim Jae Yun" userId="0ceaca738552c257" providerId="LiveId" clId="{50372932-385F-D344-B101-4EAC72AC7D4E}" dt="2020-03-24T02:25:36.426" v="8970" actId="208"/>
          <ac:spMkLst>
            <pc:docMk/>
            <pc:sldMk cId="2924631970" sldId="309"/>
            <ac:spMk id="23" creationId="{A543CBF5-3B9B-E540-AB36-77FF9BDC4FBF}"/>
          </ac:spMkLst>
        </pc:spChg>
        <pc:cxnChg chg="mod">
          <ac:chgData name="Kim Jae Yun" userId="0ceaca738552c257" providerId="LiveId" clId="{50372932-385F-D344-B101-4EAC72AC7D4E}" dt="2020-03-24T02:25:36.426" v="8970" actId="208"/>
          <ac:cxnSpMkLst>
            <pc:docMk/>
            <pc:sldMk cId="2924631970" sldId="309"/>
            <ac:cxnSpMk id="10" creationId="{24FB11C5-88AA-424B-ACC0-E2AC838C645F}"/>
          </ac:cxnSpMkLst>
        </pc:cxnChg>
        <pc:cxnChg chg="mod">
          <ac:chgData name="Kim Jae Yun" userId="0ceaca738552c257" providerId="LiveId" clId="{50372932-385F-D344-B101-4EAC72AC7D4E}" dt="2020-03-24T02:25:36.426" v="8970" actId="208"/>
          <ac:cxnSpMkLst>
            <pc:docMk/>
            <pc:sldMk cId="2924631970" sldId="309"/>
            <ac:cxnSpMk id="24" creationId="{1FB373B5-66B1-1844-AA7A-FE0C789930F7}"/>
          </ac:cxnSpMkLst>
        </pc:cxnChg>
        <pc:cxnChg chg="mod">
          <ac:chgData name="Kim Jae Yun" userId="0ceaca738552c257" providerId="LiveId" clId="{50372932-385F-D344-B101-4EAC72AC7D4E}" dt="2020-03-24T02:25:36.426" v="8970" actId="208"/>
          <ac:cxnSpMkLst>
            <pc:docMk/>
            <pc:sldMk cId="2924631970" sldId="309"/>
            <ac:cxnSpMk id="25" creationId="{ADD0E8FD-F46D-7B45-AE0D-B4CCEDBCEF8C}"/>
          </ac:cxnSpMkLst>
        </pc:cxnChg>
        <pc:cxnChg chg="mod">
          <ac:chgData name="Kim Jae Yun" userId="0ceaca738552c257" providerId="LiveId" clId="{50372932-385F-D344-B101-4EAC72AC7D4E}" dt="2020-03-24T02:25:36.426" v="8970" actId="208"/>
          <ac:cxnSpMkLst>
            <pc:docMk/>
            <pc:sldMk cId="2924631970" sldId="309"/>
            <ac:cxnSpMk id="26" creationId="{F3FEA4C1-CA6D-3444-A57C-567A28C1410E}"/>
          </ac:cxnSpMkLst>
        </pc:cxnChg>
        <pc:cxnChg chg="mod">
          <ac:chgData name="Kim Jae Yun" userId="0ceaca738552c257" providerId="LiveId" clId="{50372932-385F-D344-B101-4EAC72AC7D4E}" dt="2020-03-24T02:25:36.426" v="8970" actId="208"/>
          <ac:cxnSpMkLst>
            <pc:docMk/>
            <pc:sldMk cId="2924631970" sldId="309"/>
            <ac:cxnSpMk id="27" creationId="{6672A69D-4DEC-4F4D-BA1A-A69323EE44AF}"/>
          </ac:cxnSpMkLst>
        </pc:cxnChg>
        <pc:cxnChg chg="mod">
          <ac:chgData name="Kim Jae Yun" userId="0ceaca738552c257" providerId="LiveId" clId="{50372932-385F-D344-B101-4EAC72AC7D4E}" dt="2020-03-24T02:25:36.426" v="8970" actId="208"/>
          <ac:cxnSpMkLst>
            <pc:docMk/>
            <pc:sldMk cId="2924631970" sldId="309"/>
            <ac:cxnSpMk id="28" creationId="{FFD309C4-CB1C-7045-894F-E8376AAE7B91}"/>
          </ac:cxnSpMkLst>
        </pc:cxnChg>
        <pc:cxnChg chg="mod">
          <ac:chgData name="Kim Jae Yun" userId="0ceaca738552c257" providerId="LiveId" clId="{50372932-385F-D344-B101-4EAC72AC7D4E}" dt="2020-03-24T02:25:36.426" v="8970" actId="208"/>
          <ac:cxnSpMkLst>
            <pc:docMk/>
            <pc:sldMk cId="2924631970" sldId="309"/>
            <ac:cxnSpMk id="29" creationId="{E2029010-1CC5-3642-ABDC-7C62F00BF036}"/>
          </ac:cxnSpMkLst>
        </pc:cxnChg>
        <pc:cxnChg chg="mod">
          <ac:chgData name="Kim Jae Yun" userId="0ceaca738552c257" providerId="LiveId" clId="{50372932-385F-D344-B101-4EAC72AC7D4E}" dt="2020-03-24T02:25:36.426" v="8970" actId="208"/>
          <ac:cxnSpMkLst>
            <pc:docMk/>
            <pc:sldMk cId="2924631970" sldId="309"/>
            <ac:cxnSpMk id="30" creationId="{50AC7094-9E09-5947-8D34-73A9ECEF479A}"/>
          </ac:cxnSpMkLst>
        </pc:cxnChg>
        <pc:cxnChg chg="mod">
          <ac:chgData name="Kim Jae Yun" userId="0ceaca738552c257" providerId="LiveId" clId="{50372932-385F-D344-B101-4EAC72AC7D4E}" dt="2020-03-24T02:25:36.426" v="8970" actId="208"/>
          <ac:cxnSpMkLst>
            <pc:docMk/>
            <pc:sldMk cId="2924631970" sldId="309"/>
            <ac:cxnSpMk id="31" creationId="{B2954E4A-14B6-3742-B988-1639E1A2BA68}"/>
          </ac:cxnSpMkLst>
        </pc:cxnChg>
        <pc:cxnChg chg="mod">
          <ac:chgData name="Kim Jae Yun" userId="0ceaca738552c257" providerId="LiveId" clId="{50372932-385F-D344-B101-4EAC72AC7D4E}" dt="2020-03-24T02:25:36.426" v="8970" actId="208"/>
          <ac:cxnSpMkLst>
            <pc:docMk/>
            <pc:sldMk cId="2924631970" sldId="309"/>
            <ac:cxnSpMk id="32" creationId="{FEB41866-FCA8-1445-8F22-B5EA0B993CCB}"/>
          </ac:cxnSpMkLst>
        </pc:cxnChg>
        <pc:cxnChg chg="mod">
          <ac:chgData name="Kim Jae Yun" userId="0ceaca738552c257" providerId="LiveId" clId="{50372932-385F-D344-B101-4EAC72AC7D4E}" dt="2020-03-24T02:25:36.426" v="8970" actId="208"/>
          <ac:cxnSpMkLst>
            <pc:docMk/>
            <pc:sldMk cId="2924631970" sldId="309"/>
            <ac:cxnSpMk id="33" creationId="{CF6A3B6B-6312-A147-9EC4-87860DB1AB33}"/>
          </ac:cxnSpMkLst>
        </pc:cxnChg>
        <pc:cxnChg chg="mod">
          <ac:chgData name="Kim Jae Yun" userId="0ceaca738552c257" providerId="LiveId" clId="{50372932-385F-D344-B101-4EAC72AC7D4E}" dt="2020-03-24T02:25:36.426" v="8970" actId="208"/>
          <ac:cxnSpMkLst>
            <pc:docMk/>
            <pc:sldMk cId="2924631970" sldId="309"/>
            <ac:cxnSpMk id="34" creationId="{88310630-7CC9-DA4F-B669-5AB89B58012A}"/>
          </ac:cxnSpMkLst>
        </pc:cxnChg>
        <pc:cxnChg chg="mod">
          <ac:chgData name="Kim Jae Yun" userId="0ceaca738552c257" providerId="LiveId" clId="{50372932-385F-D344-B101-4EAC72AC7D4E}" dt="2020-03-24T02:25:36.426" v="8970" actId="208"/>
          <ac:cxnSpMkLst>
            <pc:docMk/>
            <pc:sldMk cId="2924631970" sldId="309"/>
            <ac:cxnSpMk id="35" creationId="{99509E69-3AC5-854B-AD0E-98167DB41535}"/>
          </ac:cxnSpMkLst>
        </pc:cxnChg>
        <pc:cxnChg chg="mod">
          <ac:chgData name="Kim Jae Yun" userId="0ceaca738552c257" providerId="LiveId" clId="{50372932-385F-D344-B101-4EAC72AC7D4E}" dt="2020-03-24T02:25:36.426" v="8970" actId="208"/>
          <ac:cxnSpMkLst>
            <pc:docMk/>
            <pc:sldMk cId="2924631970" sldId="309"/>
            <ac:cxnSpMk id="36" creationId="{41A9815F-6377-BF41-B9DD-5E4485A78D3A}"/>
          </ac:cxnSpMkLst>
        </pc:cxnChg>
        <pc:cxnChg chg="mod">
          <ac:chgData name="Kim Jae Yun" userId="0ceaca738552c257" providerId="LiveId" clId="{50372932-385F-D344-B101-4EAC72AC7D4E}" dt="2020-03-24T02:25:36.426" v="8970" actId="208"/>
          <ac:cxnSpMkLst>
            <pc:docMk/>
            <pc:sldMk cId="2924631970" sldId="309"/>
            <ac:cxnSpMk id="37" creationId="{C63BD870-50F0-4245-9282-8971AE5B3ABB}"/>
          </ac:cxnSpMkLst>
        </pc:cxnChg>
        <pc:cxnChg chg="mod">
          <ac:chgData name="Kim Jae Yun" userId="0ceaca738552c257" providerId="LiveId" clId="{50372932-385F-D344-B101-4EAC72AC7D4E}" dt="2020-03-24T02:25:36.426" v="8970" actId="208"/>
          <ac:cxnSpMkLst>
            <pc:docMk/>
            <pc:sldMk cId="2924631970" sldId="309"/>
            <ac:cxnSpMk id="38" creationId="{F3E1B4F5-5EA3-1141-8E80-38946E7C8E68}"/>
          </ac:cxnSpMkLst>
        </pc:cxnChg>
        <pc:cxnChg chg="mod">
          <ac:chgData name="Kim Jae Yun" userId="0ceaca738552c257" providerId="LiveId" clId="{50372932-385F-D344-B101-4EAC72AC7D4E}" dt="2020-03-24T02:25:36.426" v="8970" actId="208"/>
          <ac:cxnSpMkLst>
            <pc:docMk/>
            <pc:sldMk cId="2924631970" sldId="309"/>
            <ac:cxnSpMk id="39" creationId="{2954F78A-07E6-7246-9FCE-605F22F92318}"/>
          </ac:cxnSpMkLst>
        </pc:cxnChg>
        <pc:cxnChg chg="mod">
          <ac:chgData name="Kim Jae Yun" userId="0ceaca738552c257" providerId="LiveId" clId="{50372932-385F-D344-B101-4EAC72AC7D4E}" dt="2020-03-24T02:25:36.426" v="8970" actId="208"/>
          <ac:cxnSpMkLst>
            <pc:docMk/>
            <pc:sldMk cId="2924631970" sldId="309"/>
            <ac:cxnSpMk id="40" creationId="{93762F28-FCBD-0A4B-B354-3BBAE1E194AD}"/>
          </ac:cxnSpMkLst>
        </pc:cxnChg>
        <pc:cxnChg chg="mod">
          <ac:chgData name="Kim Jae Yun" userId="0ceaca738552c257" providerId="LiveId" clId="{50372932-385F-D344-B101-4EAC72AC7D4E}" dt="2020-03-24T02:25:36.426" v="8970" actId="208"/>
          <ac:cxnSpMkLst>
            <pc:docMk/>
            <pc:sldMk cId="2924631970" sldId="309"/>
            <ac:cxnSpMk id="41" creationId="{A6F10006-62CA-704E-9599-C6565C346933}"/>
          </ac:cxnSpMkLst>
        </pc:cxnChg>
        <pc:cxnChg chg="mod">
          <ac:chgData name="Kim Jae Yun" userId="0ceaca738552c257" providerId="LiveId" clId="{50372932-385F-D344-B101-4EAC72AC7D4E}" dt="2020-03-24T02:25:36.426" v="8970" actId="208"/>
          <ac:cxnSpMkLst>
            <pc:docMk/>
            <pc:sldMk cId="2924631970" sldId="309"/>
            <ac:cxnSpMk id="42" creationId="{297A6D42-97E5-B94B-BC93-57471875AF4F}"/>
          </ac:cxnSpMkLst>
        </pc:cxnChg>
        <pc:cxnChg chg="mod">
          <ac:chgData name="Kim Jae Yun" userId="0ceaca738552c257" providerId="LiveId" clId="{50372932-385F-D344-B101-4EAC72AC7D4E}" dt="2020-03-24T02:25:36.426" v="8970" actId="208"/>
          <ac:cxnSpMkLst>
            <pc:docMk/>
            <pc:sldMk cId="2924631970" sldId="309"/>
            <ac:cxnSpMk id="43" creationId="{5C61501C-BD54-C84F-90FB-DF5C482E8A76}"/>
          </ac:cxnSpMkLst>
        </pc:cxnChg>
        <pc:cxnChg chg="mod">
          <ac:chgData name="Kim Jae Yun" userId="0ceaca738552c257" providerId="LiveId" clId="{50372932-385F-D344-B101-4EAC72AC7D4E}" dt="2020-03-24T02:25:36.426" v="8970" actId="208"/>
          <ac:cxnSpMkLst>
            <pc:docMk/>
            <pc:sldMk cId="2924631970" sldId="309"/>
            <ac:cxnSpMk id="44" creationId="{63F99323-EF81-1448-BD46-8F590A641DC8}"/>
          </ac:cxnSpMkLst>
        </pc:cxnChg>
        <pc:cxnChg chg="mod">
          <ac:chgData name="Kim Jae Yun" userId="0ceaca738552c257" providerId="LiveId" clId="{50372932-385F-D344-B101-4EAC72AC7D4E}" dt="2020-03-24T02:25:36.426" v="8970" actId="208"/>
          <ac:cxnSpMkLst>
            <pc:docMk/>
            <pc:sldMk cId="2924631970" sldId="309"/>
            <ac:cxnSpMk id="45" creationId="{EB60ED87-FA8B-E649-A0DE-27C763AF8BFE}"/>
          </ac:cxnSpMkLst>
        </pc:cxnChg>
        <pc:cxnChg chg="mod">
          <ac:chgData name="Kim Jae Yun" userId="0ceaca738552c257" providerId="LiveId" clId="{50372932-385F-D344-B101-4EAC72AC7D4E}" dt="2020-03-24T02:25:36.426" v="8970" actId="208"/>
          <ac:cxnSpMkLst>
            <pc:docMk/>
            <pc:sldMk cId="2924631970" sldId="309"/>
            <ac:cxnSpMk id="46" creationId="{21FE289C-DCB5-C541-AAE0-D038B0BDBCC6}"/>
          </ac:cxnSpMkLst>
        </pc:cxnChg>
        <pc:cxnChg chg="mod">
          <ac:chgData name="Kim Jae Yun" userId="0ceaca738552c257" providerId="LiveId" clId="{50372932-385F-D344-B101-4EAC72AC7D4E}" dt="2020-03-24T02:25:36.426" v="8970" actId="208"/>
          <ac:cxnSpMkLst>
            <pc:docMk/>
            <pc:sldMk cId="2924631970" sldId="309"/>
            <ac:cxnSpMk id="47" creationId="{D6B4FC0B-7C87-2542-99CF-744B372D4420}"/>
          </ac:cxnSpMkLst>
        </pc:cxnChg>
        <pc:cxnChg chg="mod">
          <ac:chgData name="Kim Jae Yun" userId="0ceaca738552c257" providerId="LiveId" clId="{50372932-385F-D344-B101-4EAC72AC7D4E}" dt="2020-03-24T02:25:36.426" v="8970" actId="208"/>
          <ac:cxnSpMkLst>
            <pc:docMk/>
            <pc:sldMk cId="2924631970" sldId="309"/>
            <ac:cxnSpMk id="48" creationId="{6BF6D886-3F52-1943-B2FB-2DBF14B1162A}"/>
          </ac:cxnSpMkLst>
        </pc:cxnChg>
        <pc:cxnChg chg="mod">
          <ac:chgData name="Kim Jae Yun" userId="0ceaca738552c257" providerId="LiveId" clId="{50372932-385F-D344-B101-4EAC72AC7D4E}" dt="2020-03-24T02:25:36.426" v="8970" actId="208"/>
          <ac:cxnSpMkLst>
            <pc:docMk/>
            <pc:sldMk cId="2924631970" sldId="309"/>
            <ac:cxnSpMk id="49" creationId="{FDDDAB63-9535-E149-A36F-2487D69C6FC2}"/>
          </ac:cxnSpMkLst>
        </pc:cxnChg>
        <pc:cxnChg chg="mod">
          <ac:chgData name="Kim Jae Yun" userId="0ceaca738552c257" providerId="LiveId" clId="{50372932-385F-D344-B101-4EAC72AC7D4E}" dt="2020-03-24T02:25:36.426" v="8970" actId="208"/>
          <ac:cxnSpMkLst>
            <pc:docMk/>
            <pc:sldMk cId="2924631970" sldId="309"/>
            <ac:cxnSpMk id="50" creationId="{3D94855E-C292-544C-BC8B-542F7791A3B9}"/>
          </ac:cxnSpMkLst>
        </pc:cxnChg>
        <pc:cxnChg chg="mod">
          <ac:chgData name="Kim Jae Yun" userId="0ceaca738552c257" providerId="LiveId" clId="{50372932-385F-D344-B101-4EAC72AC7D4E}" dt="2020-03-24T02:25:36.426" v="8970" actId="208"/>
          <ac:cxnSpMkLst>
            <pc:docMk/>
            <pc:sldMk cId="2924631970" sldId="309"/>
            <ac:cxnSpMk id="51" creationId="{0086967A-EBF9-5A4F-8DB1-CC81FA8F79F9}"/>
          </ac:cxnSpMkLst>
        </pc:cxnChg>
      </pc:sldChg>
      <pc:sldChg chg="modSp add">
        <pc:chgData name="Kim Jae Yun" userId="0ceaca738552c257" providerId="LiveId" clId="{50372932-385F-D344-B101-4EAC72AC7D4E}" dt="2020-03-24T02:27:47.201" v="9035"/>
        <pc:sldMkLst>
          <pc:docMk/>
          <pc:sldMk cId="1183638566" sldId="310"/>
        </pc:sldMkLst>
        <pc:spChg chg="mod">
          <ac:chgData name="Kim Jae Yun" userId="0ceaca738552c257" providerId="LiveId" clId="{50372932-385F-D344-B101-4EAC72AC7D4E}" dt="2020-03-24T02:27:13.560" v="9022"/>
          <ac:spMkLst>
            <pc:docMk/>
            <pc:sldMk cId="1183638566" sldId="310"/>
            <ac:spMk id="2" creationId="{98439C08-3870-1E43-A62E-5DF37935123B}"/>
          </ac:spMkLst>
        </pc:spChg>
        <pc:spChg chg="mod">
          <ac:chgData name="Kim Jae Yun" userId="0ceaca738552c257" providerId="LiveId" clId="{50372932-385F-D344-B101-4EAC72AC7D4E}" dt="2020-03-24T02:27:47.201" v="9035"/>
          <ac:spMkLst>
            <pc:docMk/>
            <pc:sldMk cId="1183638566" sldId="310"/>
            <ac:spMk id="3" creationId="{1B34A3E9-D78A-3C43-88CB-678CD5235BB3}"/>
          </ac:spMkLst>
        </pc:spChg>
        <pc:spChg chg="mod">
          <ac:chgData name="Kim Jae Yun" userId="0ceaca738552c257" providerId="LiveId" clId="{50372932-385F-D344-B101-4EAC72AC7D4E}" dt="2020-03-24T02:27:24.476" v="9029" actId="20577"/>
          <ac:spMkLst>
            <pc:docMk/>
            <pc:sldMk cId="1183638566" sldId="310"/>
            <ac:spMk id="5" creationId="{0DBB3328-9D34-5F4C-AD97-F4A8B9E9A84D}"/>
          </ac:spMkLst>
        </pc:spChg>
        <pc:spChg chg="mod">
          <ac:chgData name="Kim Jae Yun" userId="0ceaca738552c257" providerId="LiveId" clId="{50372932-385F-D344-B101-4EAC72AC7D4E}" dt="2020-03-24T02:25:40.117" v="8971" actId="208"/>
          <ac:spMkLst>
            <pc:docMk/>
            <pc:sldMk cId="1183638566" sldId="310"/>
            <ac:spMk id="7" creationId="{F6C0072A-A73D-E44E-A405-98BF263BBC94}"/>
          </ac:spMkLst>
        </pc:spChg>
        <pc:spChg chg="mod">
          <ac:chgData name="Kim Jae Yun" userId="0ceaca738552c257" providerId="LiveId" clId="{50372932-385F-D344-B101-4EAC72AC7D4E}" dt="2020-03-24T02:25:40.117" v="8971" actId="208"/>
          <ac:spMkLst>
            <pc:docMk/>
            <pc:sldMk cId="1183638566" sldId="310"/>
            <ac:spMk id="8" creationId="{74E54FB5-2E1E-AA44-9925-6FD4EF241D03}"/>
          </ac:spMkLst>
        </pc:spChg>
        <pc:spChg chg="mod">
          <ac:chgData name="Kim Jae Yun" userId="0ceaca738552c257" providerId="LiveId" clId="{50372932-385F-D344-B101-4EAC72AC7D4E}" dt="2020-03-24T02:25:40.117" v="8971" actId="208"/>
          <ac:spMkLst>
            <pc:docMk/>
            <pc:sldMk cId="1183638566" sldId="310"/>
            <ac:spMk id="9" creationId="{77B27A7B-EA1F-B94B-9790-C48EB84A9403}"/>
          </ac:spMkLst>
        </pc:spChg>
        <pc:spChg chg="mod">
          <ac:chgData name="Kim Jae Yun" userId="0ceaca738552c257" providerId="LiveId" clId="{50372932-385F-D344-B101-4EAC72AC7D4E}" dt="2020-03-24T02:25:40.117" v="8971" actId="208"/>
          <ac:spMkLst>
            <pc:docMk/>
            <pc:sldMk cId="1183638566" sldId="310"/>
            <ac:spMk id="11" creationId="{4DCB6311-C9B2-7348-903B-2EFB3D459851}"/>
          </ac:spMkLst>
        </pc:spChg>
        <pc:spChg chg="mod">
          <ac:chgData name="Kim Jae Yun" userId="0ceaca738552c257" providerId="LiveId" clId="{50372932-385F-D344-B101-4EAC72AC7D4E}" dt="2020-03-24T02:25:40.117" v="8971" actId="208"/>
          <ac:spMkLst>
            <pc:docMk/>
            <pc:sldMk cId="1183638566" sldId="310"/>
            <ac:spMk id="12" creationId="{713BC385-59FD-D547-BB63-2EBCFE0778D8}"/>
          </ac:spMkLst>
        </pc:spChg>
        <pc:spChg chg="mod">
          <ac:chgData name="Kim Jae Yun" userId="0ceaca738552c257" providerId="LiveId" clId="{50372932-385F-D344-B101-4EAC72AC7D4E}" dt="2020-03-24T02:25:40.117" v="8971" actId="208"/>
          <ac:spMkLst>
            <pc:docMk/>
            <pc:sldMk cId="1183638566" sldId="310"/>
            <ac:spMk id="13" creationId="{CC8FB57F-E0F0-024F-9C2F-FFCE89F0BF1F}"/>
          </ac:spMkLst>
        </pc:spChg>
        <pc:spChg chg="mod">
          <ac:chgData name="Kim Jae Yun" userId="0ceaca738552c257" providerId="LiveId" clId="{50372932-385F-D344-B101-4EAC72AC7D4E}" dt="2020-03-24T02:25:40.117" v="8971" actId="208"/>
          <ac:spMkLst>
            <pc:docMk/>
            <pc:sldMk cId="1183638566" sldId="310"/>
            <ac:spMk id="14" creationId="{C7630C78-6A4B-D049-9321-97B2C5BD4E97}"/>
          </ac:spMkLst>
        </pc:spChg>
        <pc:spChg chg="mod">
          <ac:chgData name="Kim Jae Yun" userId="0ceaca738552c257" providerId="LiveId" clId="{50372932-385F-D344-B101-4EAC72AC7D4E}" dt="2020-03-24T02:25:40.117" v="8971" actId="208"/>
          <ac:spMkLst>
            <pc:docMk/>
            <pc:sldMk cId="1183638566" sldId="310"/>
            <ac:spMk id="15" creationId="{74DCE3C4-30E6-3B48-AC4A-7B3C4C57592F}"/>
          </ac:spMkLst>
        </pc:spChg>
        <pc:spChg chg="mod">
          <ac:chgData name="Kim Jae Yun" userId="0ceaca738552c257" providerId="LiveId" clId="{50372932-385F-D344-B101-4EAC72AC7D4E}" dt="2020-03-24T02:25:40.117" v="8971" actId="208"/>
          <ac:spMkLst>
            <pc:docMk/>
            <pc:sldMk cId="1183638566" sldId="310"/>
            <ac:spMk id="16" creationId="{288EA891-306C-DA48-A003-880025CE6DCF}"/>
          </ac:spMkLst>
        </pc:spChg>
        <pc:spChg chg="mod">
          <ac:chgData name="Kim Jae Yun" userId="0ceaca738552c257" providerId="LiveId" clId="{50372932-385F-D344-B101-4EAC72AC7D4E}" dt="2020-03-24T02:25:40.117" v="8971" actId="208"/>
          <ac:spMkLst>
            <pc:docMk/>
            <pc:sldMk cId="1183638566" sldId="310"/>
            <ac:spMk id="17" creationId="{F4CB0B4B-DEF5-A049-94DB-0E4803CB312F}"/>
          </ac:spMkLst>
        </pc:spChg>
        <pc:spChg chg="mod">
          <ac:chgData name="Kim Jae Yun" userId="0ceaca738552c257" providerId="LiveId" clId="{50372932-385F-D344-B101-4EAC72AC7D4E}" dt="2020-03-24T02:25:40.117" v="8971" actId="208"/>
          <ac:spMkLst>
            <pc:docMk/>
            <pc:sldMk cId="1183638566" sldId="310"/>
            <ac:spMk id="18" creationId="{5ADC1574-411F-6740-AEC3-07F804ADB16D}"/>
          </ac:spMkLst>
        </pc:spChg>
        <pc:spChg chg="mod">
          <ac:chgData name="Kim Jae Yun" userId="0ceaca738552c257" providerId="LiveId" clId="{50372932-385F-D344-B101-4EAC72AC7D4E}" dt="2020-03-24T02:25:40.117" v="8971" actId="208"/>
          <ac:spMkLst>
            <pc:docMk/>
            <pc:sldMk cId="1183638566" sldId="310"/>
            <ac:spMk id="19" creationId="{AD333CBC-12F6-EF46-B529-D55EA58414FE}"/>
          </ac:spMkLst>
        </pc:spChg>
        <pc:spChg chg="mod">
          <ac:chgData name="Kim Jae Yun" userId="0ceaca738552c257" providerId="LiveId" clId="{50372932-385F-D344-B101-4EAC72AC7D4E}" dt="2020-03-24T02:25:40.117" v="8971" actId="208"/>
          <ac:spMkLst>
            <pc:docMk/>
            <pc:sldMk cId="1183638566" sldId="310"/>
            <ac:spMk id="20" creationId="{69838314-1B82-8F42-A40F-0A978924F11F}"/>
          </ac:spMkLst>
        </pc:spChg>
        <pc:spChg chg="mod">
          <ac:chgData name="Kim Jae Yun" userId="0ceaca738552c257" providerId="LiveId" clId="{50372932-385F-D344-B101-4EAC72AC7D4E}" dt="2020-03-24T02:25:40.117" v="8971" actId="208"/>
          <ac:spMkLst>
            <pc:docMk/>
            <pc:sldMk cId="1183638566" sldId="310"/>
            <ac:spMk id="21" creationId="{9CC2B92F-6061-564D-8684-126517F93221}"/>
          </ac:spMkLst>
        </pc:spChg>
        <pc:spChg chg="mod">
          <ac:chgData name="Kim Jae Yun" userId="0ceaca738552c257" providerId="LiveId" clId="{50372932-385F-D344-B101-4EAC72AC7D4E}" dt="2020-03-24T02:25:40.117" v="8971" actId="208"/>
          <ac:spMkLst>
            <pc:docMk/>
            <pc:sldMk cId="1183638566" sldId="310"/>
            <ac:spMk id="22" creationId="{7A468012-E1FB-5640-8BA0-DBAE801B8E6C}"/>
          </ac:spMkLst>
        </pc:spChg>
        <pc:spChg chg="mod">
          <ac:chgData name="Kim Jae Yun" userId="0ceaca738552c257" providerId="LiveId" clId="{50372932-385F-D344-B101-4EAC72AC7D4E}" dt="2020-03-24T02:25:40.117" v="8971" actId="208"/>
          <ac:spMkLst>
            <pc:docMk/>
            <pc:sldMk cId="1183638566" sldId="310"/>
            <ac:spMk id="23" creationId="{A543CBF5-3B9B-E540-AB36-77FF9BDC4FBF}"/>
          </ac:spMkLst>
        </pc:spChg>
        <pc:cxnChg chg="mod">
          <ac:chgData name="Kim Jae Yun" userId="0ceaca738552c257" providerId="LiveId" clId="{50372932-385F-D344-B101-4EAC72AC7D4E}" dt="2020-03-24T02:25:40.117" v="8971" actId="208"/>
          <ac:cxnSpMkLst>
            <pc:docMk/>
            <pc:sldMk cId="1183638566" sldId="310"/>
            <ac:cxnSpMk id="10" creationId="{24FB11C5-88AA-424B-ACC0-E2AC838C645F}"/>
          </ac:cxnSpMkLst>
        </pc:cxnChg>
        <pc:cxnChg chg="mod">
          <ac:chgData name="Kim Jae Yun" userId="0ceaca738552c257" providerId="LiveId" clId="{50372932-385F-D344-B101-4EAC72AC7D4E}" dt="2020-03-24T02:25:40.117" v="8971" actId="208"/>
          <ac:cxnSpMkLst>
            <pc:docMk/>
            <pc:sldMk cId="1183638566" sldId="310"/>
            <ac:cxnSpMk id="24" creationId="{1FB373B5-66B1-1844-AA7A-FE0C789930F7}"/>
          </ac:cxnSpMkLst>
        </pc:cxnChg>
        <pc:cxnChg chg="mod">
          <ac:chgData name="Kim Jae Yun" userId="0ceaca738552c257" providerId="LiveId" clId="{50372932-385F-D344-B101-4EAC72AC7D4E}" dt="2020-03-24T02:25:40.117" v="8971" actId="208"/>
          <ac:cxnSpMkLst>
            <pc:docMk/>
            <pc:sldMk cId="1183638566" sldId="310"/>
            <ac:cxnSpMk id="25" creationId="{ADD0E8FD-F46D-7B45-AE0D-B4CCEDBCEF8C}"/>
          </ac:cxnSpMkLst>
        </pc:cxnChg>
        <pc:cxnChg chg="mod">
          <ac:chgData name="Kim Jae Yun" userId="0ceaca738552c257" providerId="LiveId" clId="{50372932-385F-D344-B101-4EAC72AC7D4E}" dt="2020-03-24T02:25:40.117" v="8971" actId="208"/>
          <ac:cxnSpMkLst>
            <pc:docMk/>
            <pc:sldMk cId="1183638566" sldId="310"/>
            <ac:cxnSpMk id="26" creationId="{F3FEA4C1-CA6D-3444-A57C-567A28C1410E}"/>
          </ac:cxnSpMkLst>
        </pc:cxnChg>
        <pc:cxnChg chg="mod">
          <ac:chgData name="Kim Jae Yun" userId="0ceaca738552c257" providerId="LiveId" clId="{50372932-385F-D344-B101-4EAC72AC7D4E}" dt="2020-03-24T02:25:40.117" v="8971" actId="208"/>
          <ac:cxnSpMkLst>
            <pc:docMk/>
            <pc:sldMk cId="1183638566" sldId="310"/>
            <ac:cxnSpMk id="27" creationId="{6672A69D-4DEC-4F4D-BA1A-A69323EE44AF}"/>
          </ac:cxnSpMkLst>
        </pc:cxnChg>
        <pc:cxnChg chg="mod">
          <ac:chgData name="Kim Jae Yun" userId="0ceaca738552c257" providerId="LiveId" clId="{50372932-385F-D344-B101-4EAC72AC7D4E}" dt="2020-03-24T02:25:40.117" v="8971" actId="208"/>
          <ac:cxnSpMkLst>
            <pc:docMk/>
            <pc:sldMk cId="1183638566" sldId="310"/>
            <ac:cxnSpMk id="28" creationId="{FFD309C4-CB1C-7045-894F-E8376AAE7B91}"/>
          </ac:cxnSpMkLst>
        </pc:cxnChg>
        <pc:cxnChg chg="mod">
          <ac:chgData name="Kim Jae Yun" userId="0ceaca738552c257" providerId="LiveId" clId="{50372932-385F-D344-B101-4EAC72AC7D4E}" dt="2020-03-24T02:25:40.117" v="8971" actId="208"/>
          <ac:cxnSpMkLst>
            <pc:docMk/>
            <pc:sldMk cId="1183638566" sldId="310"/>
            <ac:cxnSpMk id="29" creationId="{E2029010-1CC5-3642-ABDC-7C62F00BF036}"/>
          </ac:cxnSpMkLst>
        </pc:cxnChg>
        <pc:cxnChg chg="mod">
          <ac:chgData name="Kim Jae Yun" userId="0ceaca738552c257" providerId="LiveId" clId="{50372932-385F-D344-B101-4EAC72AC7D4E}" dt="2020-03-24T02:25:40.117" v="8971" actId="208"/>
          <ac:cxnSpMkLst>
            <pc:docMk/>
            <pc:sldMk cId="1183638566" sldId="310"/>
            <ac:cxnSpMk id="30" creationId="{50AC7094-9E09-5947-8D34-73A9ECEF479A}"/>
          </ac:cxnSpMkLst>
        </pc:cxnChg>
        <pc:cxnChg chg="mod">
          <ac:chgData name="Kim Jae Yun" userId="0ceaca738552c257" providerId="LiveId" clId="{50372932-385F-D344-B101-4EAC72AC7D4E}" dt="2020-03-24T02:25:40.117" v="8971" actId="208"/>
          <ac:cxnSpMkLst>
            <pc:docMk/>
            <pc:sldMk cId="1183638566" sldId="310"/>
            <ac:cxnSpMk id="31" creationId="{B2954E4A-14B6-3742-B988-1639E1A2BA68}"/>
          </ac:cxnSpMkLst>
        </pc:cxnChg>
        <pc:cxnChg chg="mod">
          <ac:chgData name="Kim Jae Yun" userId="0ceaca738552c257" providerId="LiveId" clId="{50372932-385F-D344-B101-4EAC72AC7D4E}" dt="2020-03-24T02:25:40.117" v="8971" actId="208"/>
          <ac:cxnSpMkLst>
            <pc:docMk/>
            <pc:sldMk cId="1183638566" sldId="310"/>
            <ac:cxnSpMk id="32" creationId="{FEB41866-FCA8-1445-8F22-B5EA0B993CCB}"/>
          </ac:cxnSpMkLst>
        </pc:cxnChg>
        <pc:cxnChg chg="mod">
          <ac:chgData name="Kim Jae Yun" userId="0ceaca738552c257" providerId="LiveId" clId="{50372932-385F-D344-B101-4EAC72AC7D4E}" dt="2020-03-24T02:25:40.117" v="8971" actId="208"/>
          <ac:cxnSpMkLst>
            <pc:docMk/>
            <pc:sldMk cId="1183638566" sldId="310"/>
            <ac:cxnSpMk id="33" creationId="{CF6A3B6B-6312-A147-9EC4-87860DB1AB33}"/>
          </ac:cxnSpMkLst>
        </pc:cxnChg>
        <pc:cxnChg chg="mod">
          <ac:chgData name="Kim Jae Yun" userId="0ceaca738552c257" providerId="LiveId" clId="{50372932-385F-D344-B101-4EAC72AC7D4E}" dt="2020-03-24T02:25:40.117" v="8971" actId="208"/>
          <ac:cxnSpMkLst>
            <pc:docMk/>
            <pc:sldMk cId="1183638566" sldId="310"/>
            <ac:cxnSpMk id="34" creationId="{88310630-7CC9-DA4F-B669-5AB89B58012A}"/>
          </ac:cxnSpMkLst>
        </pc:cxnChg>
        <pc:cxnChg chg="mod">
          <ac:chgData name="Kim Jae Yun" userId="0ceaca738552c257" providerId="LiveId" clId="{50372932-385F-D344-B101-4EAC72AC7D4E}" dt="2020-03-24T02:25:40.117" v="8971" actId="208"/>
          <ac:cxnSpMkLst>
            <pc:docMk/>
            <pc:sldMk cId="1183638566" sldId="310"/>
            <ac:cxnSpMk id="35" creationId="{99509E69-3AC5-854B-AD0E-98167DB41535}"/>
          </ac:cxnSpMkLst>
        </pc:cxnChg>
        <pc:cxnChg chg="mod">
          <ac:chgData name="Kim Jae Yun" userId="0ceaca738552c257" providerId="LiveId" clId="{50372932-385F-D344-B101-4EAC72AC7D4E}" dt="2020-03-24T02:25:40.117" v="8971" actId="208"/>
          <ac:cxnSpMkLst>
            <pc:docMk/>
            <pc:sldMk cId="1183638566" sldId="310"/>
            <ac:cxnSpMk id="36" creationId="{41A9815F-6377-BF41-B9DD-5E4485A78D3A}"/>
          </ac:cxnSpMkLst>
        </pc:cxnChg>
        <pc:cxnChg chg="mod">
          <ac:chgData name="Kim Jae Yun" userId="0ceaca738552c257" providerId="LiveId" clId="{50372932-385F-D344-B101-4EAC72AC7D4E}" dt="2020-03-24T02:25:40.117" v="8971" actId="208"/>
          <ac:cxnSpMkLst>
            <pc:docMk/>
            <pc:sldMk cId="1183638566" sldId="310"/>
            <ac:cxnSpMk id="37" creationId="{C63BD870-50F0-4245-9282-8971AE5B3ABB}"/>
          </ac:cxnSpMkLst>
        </pc:cxnChg>
        <pc:cxnChg chg="mod">
          <ac:chgData name="Kim Jae Yun" userId="0ceaca738552c257" providerId="LiveId" clId="{50372932-385F-D344-B101-4EAC72AC7D4E}" dt="2020-03-24T02:25:40.117" v="8971" actId="208"/>
          <ac:cxnSpMkLst>
            <pc:docMk/>
            <pc:sldMk cId="1183638566" sldId="310"/>
            <ac:cxnSpMk id="38" creationId="{F3E1B4F5-5EA3-1141-8E80-38946E7C8E68}"/>
          </ac:cxnSpMkLst>
        </pc:cxnChg>
        <pc:cxnChg chg="mod">
          <ac:chgData name="Kim Jae Yun" userId="0ceaca738552c257" providerId="LiveId" clId="{50372932-385F-D344-B101-4EAC72AC7D4E}" dt="2020-03-24T02:25:40.117" v="8971" actId="208"/>
          <ac:cxnSpMkLst>
            <pc:docMk/>
            <pc:sldMk cId="1183638566" sldId="310"/>
            <ac:cxnSpMk id="39" creationId="{2954F78A-07E6-7246-9FCE-605F22F92318}"/>
          </ac:cxnSpMkLst>
        </pc:cxnChg>
        <pc:cxnChg chg="mod">
          <ac:chgData name="Kim Jae Yun" userId="0ceaca738552c257" providerId="LiveId" clId="{50372932-385F-D344-B101-4EAC72AC7D4E}" dt="2020-03-24T02:25:40.117" v="8971" actId="208"/>
          <ac:cxnSpMkLst>
            <pc:docMk/>
            <pc:sldMk cId="1183638566" sldId="310"/>
            <ac:cxnSpMk id="40" creationId="{93762F28-FCBD-0A4B-B354-3BBAE1E194AD}"/>
          </ac:cxnSpMkLst>
        </pc:cxnChg>
        <pc:cxnChg chg="mod">
          <ac:chgData name="Kim Jae Yun" userId="0ceaca738552c257" providerId="LiveId" clId="{50372932-385F-D344-B101-4EAC72AC7D4E}" dt="2020-03-24T02:25:40.117" v="8971" actId="208"/>
          <ac:cxnSpMkLst>
            <pc:docMk/>
            <pc:sldMk cId="1183638566" sldId="310"/>
            <ac:cxnSpMk id="41" creationId="{A6F10006-62CA-704E-9599-C6565C346933}"/>
          </ac:cxnSpMkLst>
        </pc:cxnChg>
        <pc:cxnChg chg="mod">
          <ac:chgData name="Kim Jae Yun" userId="0ceaca738552c257" providerId="LiveId" clId="{50372932-385F-D344-B101-4EAC72AC7D4E}" dt="2020-03-24T02:25:40.117" v="8971" actId="208"/>
          <ac:cxnSpMkLst>
            <pc:docMk/>
            <pc:sldMk cId="1183638566" sldId="310"/>
            <ac:cxnSpMk id="42" creationId="{297A6D42-97E5-B94B-BC93-57471875AF4F}"/>
          </ac:cxnSpMkLst>
        </pc:cxnChg>
        <pc:cxnChg chg="mod">
          <ac:chgData name="Kim Jae Yun" userId="0ceaca738552c257" providerId="LiveId" clId="{50372932-385F-D344-B101-4EAC72AC7D4E}" dt="2020-03-24T02:25:40.117" v="8971" actId="208"/>
          <ac:cxnSpMkLst>
            <pc:docMk/>
            <pc:sldMk cId="1183638566" sldId="310"/>
            <ac:cxnSpMk id="43" creationId="{5C61501C-BD54-C84F-90FB-DF5C482E8A76}"/>
          </ac:cxnSpMkLst>
        </pc:cxnChg>
        <pc:cxnChg chg="mod">
          <ac:chgData name="Kim Jae Yun" userId="0ceaca738552c257" providerId="LiveId" clId="{50372932-385F-D344-B101-4EAC72AC7D4E}" dt="2020-03-24T02:25:40.117" v="8971" actId="208"/>
          <ac:cxnSpMkLst>
            <pc:docMk/>
            <pc:sldMk cId="1183638566" sldId="310"/>
            <ac:cxnSpMk id="44" creationId="{63F99323-EF81-1448-BD46-8F590A641DC8}"/>
          </ac:cxnSpMkLst>
        </pc:cxnChg>
        <pc:cxnChg chg="mod">
          <ac:chgData name="Kim Jae Yun" userId="0ceaca738552c257" providerId="LiveId" clId="{50372932-385F-D344-B101-4EAC72AC7D4E}" dt="2020-03-24T02:25:40.117" v="8971" actId="208"/>
          <ac:cxnSpMkLst>
            <pc:docMk/>
            <pc:sldMk cId="1183638566" sldId="310"/>
            <ac:cxnSpMk id="45" creationId="{EB60ED87-FA8B-E649-A0DE-27C763AF8BFE}"/>
          </ac:cxnSpMkLst>
        </pc:cxnChg>
        <pc:cxnChg chg="mod">
          <ac:chgData name="Kim Jae Yun" userId="0ceaca738552c257" providerId="LiveId" clId="{50372932-385F-D344-B101-4EAC72AC7D4E}" dt="2020-03-24T02:25:40.117" v="8971" actId="208"/>
          <ac:cxnSpMkLst>
            <pc:docMk/>
            <pc:sldMk cId="1183638566" sldId="310"/>
            <ac:cxnSpMk id="46" creationId="{21FE289C-DCB5-C541-AAE0-D038B0BDBCC6}"/>
          </ac:cxnSpMkLst>
        </pc:cxnChg>
        <pc:cxnChg chg="mod">
          <ac:chgData name="Kim Jae Yun" userId="0ceaca738552c257" providerId="LiveId" clId="{50372932-385F-D344-B101-4EAC72AC7D4E}" dt="2020-03-24T02:25:40.117" v="8971" actId="208"/>
          <ac:cxnSpMkLst>
            <pc:docMk/>
            <pc:sldMk cId="1183638566" sldId="310"/>
            <ac:cxnSpMk id="47" creationId="{D6B4FC0B-7C87-2542-99CF-744B372D4420}"/>
          </ac:cxnSpMkLst>
        </pc:cxnChg>
        <pc:cxnChg chg="mod">
          <ac:chgData name="Kim Jae Yun" userId="0ceaca738552c257" providerId="LiveId" clId="{50372932-385F-D344-B101-4EAC72AC7D4E}" dt="2020-03-24T02:25:40.117" v="8971" actId="208"/>
          <ac:cxnSpMkLst>
            <pc:docMk/>
            <pc:sldMk cId="1183638566" sldId="310"/>
            <ac:cxnSpMk id="48" creationId="{6BF6D886-3F52-1943-B2FB-2DBF14B1162A}"/>
          </ac:cxnSpMkLst>
        </pc:cxnChg>
        <pc:cxnChg chg="mod">
          <ac:chgData name="Kim Jae Yun" userId="0ceaca738552c257" providerId="LiveId" clId="{50372932-385F-D344-B101-4EAC72AC7D4E}" dt="2020-03-24T02:25:40.117" v="8971" actId="208"/>
          <ac:cxnSpMkLst>
            <pc:docMk/>
            <pc:sldMk cId="1183638566" sldId="310"/>
            <ac:cxnSpMk id="49" creationId="{FDDDAB63-9535-E149-A36F-2487D69C6FC2}"/>
          </ac:cxnSpMkLst>
        </pc:cxnChg>
        <pc:cxnChg chg="mod">
          <ac:chgData name="Kim Jae Yun" userId="0ceaca738552c257" providerId="LiveId" clId="{50372932-385F-D344-B101-4EAC72AC7D4E}" dt="2020-03-24T02:25:40.117" v="8971" actId="208"/>
          <ac:cxnSpMkLst>
            <pc:docMk/>
            <pc:sldMk cId="1183638566" sldId="310"/>
            <ac:cxnSpMk id="50" creationId="{3D94855E-C292-544C-BC8B-542F7791A3B9}"/>
          </ac:cxnSpMkLst>
        </pc:cxnChg>
        <pc:cxnChg chg="mod">
          <ac:chgData name="Kim Jae Yun" userId="0ceaca738552c257" providerId="LiveId" clId="{50372932-385F-D344-B101-4EAC72AC7D4E}" dt="2020-03-24T02:25:40.117" v="8971" actId="208"/>
          <ac:cxnSpMkLst>
            <pc:docMk/>
            <pc:sldMk cId="1183638566" sldId="310"/>
            <ac:cxnSpMk id="51" creationId="{0086967A-EBF9-5A4F-8DB1-CC81FA8F79F9}"/>
          </ac:cxnSpMkLst>
        </pc:cxnChg>
      </pc:sldChg>
      <pc:sldChg chg="add del">
        <pc:chgData name="Kim Jae Yun" userId="0ceaca738552c257" providerId="LiveId" clId="{50372932-385F-D344-B101-4EAC72AC7D4E}" dt="2020-03-24T02:21:44.432" v="8879" actId="2696"/>
        <pc:sldMkLst>
          <pc:docMk/>
          <pc:sldMk cId="3539002061" sldId="310"/>
        </pc:sldMkLst>
      </pc:sldChg>
      <pc:sldChg chg="modSp add">
        <pc:chgData name="Kim Jae Yun" userId="0ceaca738552c257" providerId="LiveId" clId="{50372932-385F-D344-B101-4EAC72AC7D4E}" dt="2020-03-24T02:27:49.082" v="9036"/>
        <pc:sldMkLst>
          <pc:docMk/>
          <pc:sldMk cId="860012430" sldId="311"/>
        </pc:sldMkLst>
        <pc:spChg chg="mod">
          <ac:chgData name="Kim Jae Yun" userId="0ceaca738552c257" providerId="LiveId" clId="{50372932-385F-D344-B101-4EAC72AC7D4E}" dt="2020-03-24T02:27:14.951" v="9023"/>
          <ac:spMkLst>
            <pc:docMk/>
            <pc:sldMk cId="860012430" sldId="311"/>
            <ac:spMk id="2" creationId="{98439C08-3870-1E43-A62E-5DF37935123B}"/>
          </ac:spMkLst>
        </pc:spChg>
        <pc:spChg chg="mod">
          <ac:chgData name="Kim Jae Yun" userId="0ceaca738552c257" providerId="LiveId" clId="{50372932-385F-D344-B101-4EAC72AC7D4E}" dt="2020-03-24T02:27:49.082" v="9036"/>
          <ac:spMkLst>
            <pc:docMk/>
            <pc:sldMk cId="860012430" sldId="311"/>
            <ac:spMk id="3" creationId="{1B34A3E9-D78A-3C43-88CB-678CD5235BB3}"/>
          </ac:spMkLst>
        </pc:spChg>
        <pc:spChg chg="mod">
          <ac:chgData name="Kim Jae Yun" userId="0ceaca738552c257" providerId="LiveId" clId="{50372932-385F-D344-B101-4EAC72AC7D4E}" dt="2020-03-24T02:27:26.743" v="9031" actId="20577"/>
          <ac:spMkLst>
            <pc:docMk/>
            <pc:sldMk cId="860012430" sldId="311"/>
            <ac:spMk id="5" creationId="{0DBB3328-9D34-5F4C-AD97-F4A8B9E9A84D}"/>
          </ac:spMkLst>
        </pc:spChg>
        <pc:spChg chg="mod">
          <ac:chgData name="Kim Jae Yun" userId="0ceaca738552c257" providerId="LiveId" clId="{50372932-385F-D344-B101-4EAC72AC7D4E}" dt="2020-03-24T02:25:44.565" v="8972" actId="208"/>
          <ac:spMkLst>
            <pc:docMk/>
            <pc:sldMk cId="860012430" sldId="311"/>
            <ac:spMk id="7" creationId="{F6C0072A-A73D-E44E-A405-98BF263BBC94}"/>
          </ac:spMkLst>
        </pc:spChg>
        <pc:spChg chg="mod">
          <ac:chgData name="Kim Jae Yun" userId="0ceaca738552c257" providerId="LiveId" clId="{50372932-385F-D344-B101-4EAC72AC7D4E}" dt="2020-03-24T02:25:44.565" v="8972" actId="208"/>
          <ac:spMkLst>
            <pc:docMk/>
            <pc:sldMk cId="860012430" sldId="311"/>
            <ac:spMk id="8" creationId="{74E54FB5-2E1E-AA44-9925-6FD4EF241D03}"/>
          </ac:spMkLst>
        </pc:spChg>
        <pc:spChg chg="mod">
          <ac:chgData name="Kim Jae Yun" userId="0ceaca738552c257" providerId="LiveId" clId="{50372932-385F-D344-B101-4EAC72AC7D4E}" dt="2020-03-24T02:25:44.565" v="8972" actId="208"/>
          <ac:spMkLst>
            <pc:docMk/>
            <pc:sldMk cId="860012430" sldId="311"/>
            <ac:spMk id="9" creationId="{77B27A7B-EA1F-B94B-9790-C48EB84A9403}"/>
          </ac:spMkLst>
        </pc:spChg>
        <pc:spChg chg="mod">
          <ac:chgData name="Kim Jae Yun" userId="0ceaca738552c257" providerId="LiveId" clId="{50372932-385F-D344-B101-4EAC72AC7D4E}" dt="2020-03-24T02:25:44.565" v="8972" actId="208"/>
          <ac:spMkLst>
            <pc:docMk/>
            <pc:sldMk cId="860012430" sldId="311"/>
            <ac:spMk id="11" creationId="{4DCB6311-C9B2-7348-903B-2EFB3D459851}"/>
          </ac:spMkLst>
        </pc:spChg>
        <pc:spChg chg="mod">
          <ac:chgData name="Kim Jae Yun" userId="0ceaca738552c257" providerId="LiveId" clId="{50372932-385F-D344-B101-4EAC72AC7D4E}" dt="2020-03-24T02:25:44.565" v="8972" actId="208"/>
          <ac:spMkLst>
            <pc:docMk/>
            <pc:sldMk cId="860012430" sldId="311"/>
            <ac:spMk id="12" creationId="{713BC385-59FD-D547-BB63-2EBCFE0778D8}"/>
          </ac:spMkLst>
        </pc:spChg>
        <pc:spChg chg="mod">
          <ac:chgData name="Kim Jae Yun" userId="0ceaca738552c257" providerId="LiveId" clId="{50372932-385F-D344-B101-4EAC72AC7D4E}" dt="2020-03-24T02:25:44.565" v="8972" actId="208"/>
          <ac:spMkLst>
            <pc:docMk/>
            <pc:sldMk cId="860012430" sldId="311"/>
            <ac:spMk id="13" creationId="{CC8FB57F-E0F0-024F-9C2F-FFCE89F0BF1F}"/>
          </ac:spMkLst>
        </pc:spChg>
        <pc:spChg chg="mod">
          <ac:chgData name="Kim Jae Yun" userId="0ceaca738552c257" providerId="LiveId" clId="{50372932-385F-D344-B101-4EAC72AC7D4E}" dt="2020-03-24T02:25:44.565" v="8972" actId="208"/>
          <ac:spMkLst>
            <pc:docMk/>
            <pc:sldMk cId="860012430" sldId="311"/>
            <ac:spMk id="14" creationId="{C7630C78-6A4B-D049-9321-97B2C5BD4E97}"/>
          </ac:spMkLst>
        </pc:spChg>
        <pc:spChg chg="mod">
          <ac:chgData name="Kim Jae Yun" userId="0ceaca738552c257" providerId="LiveId" clId="{50372932-385F-D344-B101-4EAC72AC7D4E}" dt="2020-03-24T02:25:44.565" v="8972" actId="208"/>
          <ac:spMkLst>
            <pc:docMk/>
            <pc:sldMk cId="860012430" sldId="311"/>
            <ac:spMk id="15" creationId="{74DCE3C4-30E6-3B48-AC4A-7B3C4C57592F}"/>
          </ac:spMkLst>
        </pc:spChg>
        <pc:spChg chg="mod">
          <ac:chgData name="Kim Jae Yun" userId="0ceaca738552c257" providerId="LiveId" clId="{50372932-385F-D344-B101-4EAC72AC7D4E}" dt="2020-03-24T02:25:44.565" v="8972" actId="208"/>
          <ac:spMkLst>
            <pc:docMk/>
            <pc:sldMk cId="860012430" sldId="311"/>
            <ac:spMk id="16" creationId="{288EA891-306C-DA48-A003-880025CE6DCF}"/>
          </ac:spMkLst>
        </pc:spChg>
        <pc:spChg chg="mod">
          <ac:chgData name="Kim Jae Yun" userId="0ceaca738552c257" providerId="LiveId" clId="{50372932-385F-D344-B101-4EAC72AC7D4E}" dt="2020-03-24T02:25:44.565" v="8972" actId="208"/>
          <ac:spMkLst>
            <pc:docMk/>
            <pc:sldMk cId="860012430" sldId="311"/>
            <ac:spMk id="17" creationId="{F4CB0B4B-DEF5-A049-94DB-0E4803CB312F}"/>
          </ac:spMkLst>
        </pc:spChg>
        <pc:spChg chg="mod">
          <ac:chgData name="Kim Jae Yun" userId="0ceaca738552c257" providerId="LiveId" clId="{50372932-385F-D344-B101-4EAC72AC7D4E}" dt="2020-03-24T02:25:44.565" v="8972" actId="208"/>
          <ac:spMkLst>
            <pc:docMk/>
            <pc:sldMk cId="860012430" sldId="311"/>
            <ac:spMk id="18" creationId="{5ADC1574-411F-6740-AEC3-07F804ADB16D}"/>
          </ac:spMkLst>
        </pc:spChg>
        <pc:spChg chg="mod">
          <ac:chgData name="Kim Jae Yun" userId="0ceaca738552c257" providerId="LiveId" clId="{50372932-385F-D344-B101-4EAC72AC7D4E}" dt="2020-03-24T02:25:44.565" v="8972" actId="208"/>
          <ac:spMkLst>
            <pc:docMk/>
            <pc:sldMk cId="860012430" sldId="311"/>
            <ac:spMk id="19" creationId="{AD333CBC-12F6-EF46-B529-D55EA58414FE}"/>
          </ac:spMkLst>
        </pc:spChg>
        <pc:spChg chg="mod">
          <ac:chgData name="Kim Jae Yun" userId="0ceaca738552c257" providerId="LiveId" clId="{50372932-385F-D344-B101-4EAC72AC7D4E}" dt="2020-03-24T02:25:44.565" v="8972" actId="208"/>
          <ac:spMkLst>
            <pc:docMk/>
            <pc:sldMk cId="860012430" sldId="311"/>
            <ac:spMk id="20" creationId="{69838314-1B82-8F42-A40F-0A978924F11F}"/>
          </ac:spMkLst>
        </pc:spChg>
        <pc:spChg chg="mod">
          <ac:chgData name="Kim Jae Yun" userId="0ceaca738552c257" providerId="LiveId" clId="{50372932-385F-D344-B101-4EAC72AC7D4E}" dt="2020-03-24T02:25:44.565" v="8972" actId="208"/>
          <ac:spMkLst>
            <pc:docMk/>
            <pc:sldMk cId="860012430" sldId="311"/>
            <ac:spMk id="21" creationId="{9CC2B92F-6061-564D-8684-126517F93221}"/>
          </ac:spMkLst>
        </pc:spChg>
        <pc:spChg chg="mod">
          <ac:chgData name="Kim Jae Yun" userId="0ceaca738552c257" providerId="LiveId" clId="{50372932-385F-D344-B101-4EAC72AC7D4E}" dt="2020-03-24T02:25:44.565" v="8972" actId="208"/>
          <ac:spMkLst>
            <pc:docMk/>
            <pc:sldMk cId="860012430" sldId="311"/>
            <ac:spMk id="22" creationId="{7A468012-E1FB-5640-8BA0-DBAE801B8E6C}"/>
          </ac:spMkLst>
        </pc:spChg>
        <pc:spChg chg="mod">
          <ac:chgData name="Kim Jae Yun" userId="0ceaca738552c257" providerId="LiveId" clId="{50372932-385F-D344-B101-4EAC72AC7D4E}" dt="2020-03-24T02:25:44.565" v="8972" actId="208"/>
          <ac:spMkLst>
            <pc:docMk/>
            <pc:sldMk cId="860012430" sldId="311"/>
            <ac:spMk id="23" creationId="{A543CBF5-3B9B-E540-AB36-77FF9BDC4FBF}"/>
          </ac:spMkLst>
        </pc:spChg>
        <pc:cxnChg chg="mod">
          <ac:chgData name="Kim Jae Yun" userId="0ceaca738552c257" providerId="LiveId" clId="{50372932-385F-D344-B101-4EAC72AC7D4E}" dt="2020-03-24T02:25:44.565" v="8972" actId="208"/>
          <ac:cxnSpMkLst>
            <pc:docMk/>
            <pc:sldMk cId="860012430" sldId="311"/>
            <ac:cxnSpMk id="10" creationId="{24FB11C5-88AA-424B-ACC0-E2AC838C645F}"/>
          </ac:cxnSpMkLst>
        </pc:cxnChg>
        <pc:cxnChg chg="mod">
          <ac:chgData name="Kim Jae Yun" userId="0ceaca738552c257" providerId="LiveId" clId="{50372932-385F-D344-B101-4EAC72AC7D4E}" dt="2020-03-24T02:25:44.565" v="8972" actId="208"/>
          <ac:cxnSpMkLst>
            <pc:docMk/>
            <pc:sldMk cId="860012430" sldId="311"/>
            <ac:cxnSpMk id="24" creationId="{1FB373B5-66B1-1844-AA7A-FE0C789930F7}"/>
          </ac:cxnSpMkLst>
        </pc:cxnChg>
        <pc:cxnChg chg="mod">
          <ac:chgData name="Kim Jae Yun" userId="0ceaca738552c257" providerId="LiveId" clId="{50372932-385F-D344-B101-4EAC72AC7D4E}" dt="2020-03-24T02:25:44.565" v="8972" actId="208"/>
          <ac:cxnSpMkLst>
            <pc:docMk/>
            <pc:sldMk cId="860012430" sldId="311"/>
            <ac:cxnSpMk id="25" creationId="{ADD0E8FD-F46D-7B45-AE0D-B4CCEDBCEF8C}"/>
          </ac:cxnSpMkLst>
        </pc:cxnChg>
        <pc:cxnChg chg="mod">
          <ac:chgData name="Kim Jae Yun" userId="0ceaca738552c257" providerId="LiveId" clId="{50372932-385F-D344-B101-4EAC72AC7D4E}" dt="2020-03-24T02:25:44.565" v="8972" actId="208"/>
          <ac:cxnSpMkLst>
            <pc:docMk/>
            <pc:sldMk cId="860012430" sldId="311"/>
            <ac:cxnSpMk id="26" creationId="{F3FEA4C1-CA6D-3444-A57C-567A28C1410E}"/>
          </ac:cxnSpMkLst>
        </pc:cxnChg>
        <pc:cxnChg chg="mod">
          <ac:chgData name="Kim Jae Yun" userId="0ceaca738552c257" providerId="LiveId" clId="{50372932-385F-D344-B101-4EAC72AC7D4E}" dt="2020-03-24T02:25:44.565" v="8972" actId="208"/>
          <ac:cxnSpMkLst>
            <pc:docMk/>
            <pc:sldMk cId="860012430" sldId="311"/>
            <ac:cxnSpMk id="27" creationId="{6672A69D-4DEC-4F4D-BA1A-A69323EE44AF}"/>
          </ac:cxnSpMkLst>
        </pc:cxnChg>
        <pc:cxnChg chg="mod">
          <ac:chgData name="Kim Jae Yun" userId="0ceaca738552c257" providerId="LiveId" clId="{50372932-385F-D344-B101-4EAC72AC7D4E}" dt="2020-03-24T02:25:44.565" v="8972" actId="208"/>
          <ac:cxnSpMkLst>
            <pc:docMk/>
            <pc:sldMk cId="860012430" sldId="311"/>
            <ac:cxnSpMk id="28" creationId="{FFD309C4-CB1C-7045-894F-E8376AAE7B91}"/>
          </ac:cxnSpMkLst>
        </pc:cxnChg>
        <pc:cxnChg chg="mod">
          <ac:chgData name="Kim Jae Yun" userId="0ceaca738552c257" providerId="LiveId" clId="{50372932-385F-D344-B101-4EAC72AC7D4E}" dt="2020-03-24T02:25:44.565" v="8972" actId="208"/>
          <ac:cxnSpMkLst>
            <pc:docMk/>
            <pc:sldMk cId="860012430" sldId="311"/>
            <ac:cxnSpMk id="29" creationId="{E2029010-1CC5-3642-ABDC-7C62F00BF036}"/>
          </ac:cxnSpMkLst>
        </pc:cxnChg>
        <pc:cxnChg chg="mod">
          <ac:chgData name="Kim Jae Yun" userId="0ceaca738552c257" providerId="LiveId" clId="{50372932-385F-D344-B101-4EAC72AC7D4E}" dt="2020-03-24T02:25:44.565" v="8972" actId="208"/>
          <ac:cxnSpMkLst>
            <pc:docMk/>
            <pc:sldMk cId="860012430" sldId="311"/>
            <ac:cxnSpMk id="30" creationId="{50AC7094-9E09-5947-8D34-73A9ECEF479A}"/>
          </ac:cxnSpMkLst>
        </pc:cxnChg>
        <pc:cxnChg chg="mod">
          <ac:chgData name="Kim Jae Yun" userId="0ceaca738552c257" providerId="LiveId" clId="{50372932-385F-D344-B101-4EAC72AC7D4E}" dt="2020-03-24T02:25:44.565" v="8972" actId="208"/>
          <ac:cxnSpMkLst>
            <pc:docMk/>
            <pc:sldMk cId="860012430" sldId="311"/>
            <ac:cxnSpMk id="31" creationId="{B2954E4A-14B6-3742-B988-1639E1A2BA68}"/>
          </ac:cxnSpMkLst>
        </pc:cxnChg>
        <pc:cxnChg chg="mod">
          <ac:chgData name="Kim Jae Yun" userId="0ceaca738552c257" providerId="LiveId" clId="{50372932-385F-D344-B101-4EAC72AC7D4E}" dt="2020-03-24T02:25:44.565" v="8972" actId="208"/>
          <ac:cxnSpMkLst>
            <pc:docMk/>
            <pc:sldMk cId="860012430" sldId="311"/>
            <ac:cxnSpMk id="32" creationId="{FEB41866-FCA8-1445-8F22-B5EA0B993CCB}"/>
          </ac:cxnSpMkLst>
        </pc:cxnChg>
        <pc:cxnChg chg="mod">
          <ac:chgData name="Kim Jae Yun" userId="0ceaca738552c257" providerId="LiveId" clId="{50372932-385F-D344-B101-4EAC72AC7D4E}" dt="2020-03-24T02:25:44.565" v="8972" actId="208"/>
          <ac:cxnSpMkLst>
            <pc:docMk/>
            <pc:sldMk cId="860012430" sldId="311"/>
            <ac:cxnSpMk id="33" creationId="{CF6A3B6B-6312-A147-9EC4-87860DB1AB33}"/>
          </ac:cxnSpMkLst>
        </pc:cxnChg>
        <pc:cxnChg chg="mod">
          <ac:chgData name="Kim Jae Yun" userId="0ceaca738552c257" providerId="LiveId" clId="{50372932-385F-D344-B101-4EAC72AC7D4E}" dt="2020-03-24T02:25:44.565" v="8972" actId="208"/>
          <ac:cxnSpMkLst>
            <pc:docMk/>
            <pc:sldMk cId="860012430" sldId="311"/>
            <ac:cxnSpMk id="34" creationId="{88310630-7CC9-DA4F-B669-5AB89B58012A}"/>
          </ac:cxnSpMkLst>
        </pc:cxnChg>
        <pc:cxnChg chg="mod">
          <ac:chgData name="Kim Jae Yun" userId="0ceaca738552c257" providerId="LiveId" clId="{50372932-385F-D344-B101-4EAC72AC7D4E}" dt="2020-03-24T02:25:44.565" v="8972" actId="208"/>
          <ac:cxnSpMkLst>
            <pc:docMk/>
            <pc:sldMk cId="860012430" sldId="311"/>
            <ac:cxnSpMk id="35" creationId="{99509E69-3AC5-854B-AD0E-98167DB41535}"/>
          </ac:cxnSpMkLst>
        </pc:cxnChg>
        <pc:cxnChg chg="mod">
          <ac:chgData name="Kim Jae Yun" userId="0ceaca738552c257" providerId="LiveId" clId="{50372932-385F-D344-B101-4EAC72AC7D4E}" dt="2020-03-24T02:25:44.565" v="8972" actId="208"/>
          <ac:cxnSpMkLst>
            <pc:docMk/>
            <pc:sldMk cId="860012430" sldId="311"/>
            <ac:cxnSpMk id="36" creationId="{41A9815F-6377-BF41-B9DD-5E4485A78D3A}"/>
          </ac:cxnSpMkLst>
        </pc:cxnChg>
        <pc:cxnChg chg="mod">
          <ac:chgData name="Kim Jae Yun" userId="0ceaca738552c257" providerId="LiveId" clId="{50372932-385F-D344-B101-4EAC72AC7D4E}" dt="2020-03-24T02:25:44.565" v="8972" actId="208"/>
          <ac:cxnSpMkLst>
            <pc:docMk/>
            <pc:sldMk cId="860012430" sldId="311"/>
            <ac:cxnSpMk id="37" creationId="{C63BD870-50F0-4245-9282-8971AE5B3ABB}"/>
          </ac:cxnSpMkLst>
        </pc:cxnChg>
        <pc:cxnChg chg="mod">
          <ac:chgData name="Kim Jae Yun" userId="0ceaca738552c257" providerId="LiveId" clId="{50372932-385F-D344-B101-4EAC72AC7D4E}" dt="2020-03-24T02:25:44.565" v="8972" actId="208"/>
          <ac:cxnSpMkLst>
            <pc:docMk/>
            <pc:sldMk cId="860012430" sldId="311"/>
            <ac:cxnSpMk id="38" creationId="{F3E1B4F5-5EA3-1141-8E80-38946E7C8E68}"/>
          </ac:cxnSpMkLst>
        </pc:cxnChg>
        <pc:cxnChg chg="mod">
          <ac:chgData name="Kim Jae Yun" userId="0ceaca738552c257" providerId="LiveId" clId="{50372932-385F-D344-B101-4EAC72AC7D4E}" dt="2020-03-24T02:25:44.565" v="8972" actId="208"/>
          <ac:cxnSpMkLst>
            <pc:docMk/>
            <pc:sldMk cId="860012430" sldId="311"/>
            <ac:cxnSpMk id="39" creationId="{2954F78A-07E6-7246-9FCE-605F22F92318}"/>
          </ac:cxnSpMkLst>
        </pc:cxnChg>
        <pc:cxnChg chg="mod">
          <ac:chgData name="Kim Jae Yun" userId="0ceaca738552c257" providerId="LiveId" clId="{50372932-385F-D344-B101-4EAC72AC7D4E}" dt="2020-03-24T02:25:44.565" v="8972" actId="208"/>
          <ac:cxnSpMkLst>
            <pc:docMk/>
            <pc:sldMk cId="860012430" sldId="311"/>
            <ac:cxnSpMk id="40" creationId="{93762F28-FCBD-0A4B-B354-3BBAE1E194AD}"/>
          </ac:cxnSpMkLst>
        </pc:cxnChg>
        <pc:cxnChg chg="mod">
          <ac:chgData name="Kim Jae Yun" userId="0ceaca738552c257" providerId="LiveId" clId="{50372932-385F-D344-B101-4EAC72AC7D4E}" dt="2020-03-24T02:25:44.565" v="8972" actId="208"/>
          <ac:cxnSpMkLst>
            <pc:docMk/>
            <pc:sldMk cId="860012430" sldId="311"/>
            <ac:cxnSpMk id="41" creationId="{A6F10006-62CA-704E-9599-C6565C346933}"/>
          </ac:cxnSpMkLst>
        </pc:cxnChg>
        <pc:cxnChg chg="mod">
          <ac:chgData name="Kim Jae Yun" userId="0ceaca738552c257" providerId="LiveId" clId="{50372932-385F-D344-B101-4EAC72AC7D4E}" dt="2020-03-24T02:25:44.565" v="8972" actId="208"/>
          <ac:cxnSpMkLst>
            <pc:docMk/>
            <pc:sldMk cId="860012430" sldId="311"/>
            <ac:cxnSpMk id="42" creationId="{297A6D42-97E5-B94B-BC93-57471875AF4F}"/>
          </ac:cxnSpMkLst>
        </pc:cxnChg>
        <pc:cxnChg chg="mod">
          <ac:chgData name="Kim Jae Yun" userId="0ceaca738552c257" providerId="LiveId" clId="{50372932-385F-D344-B101-4EAC72AC7D4E}" dt="2020-03-24T02:25:44.565" v="8972" actId="208"/>
          <ac:cxnSpMkLst>
            <pc:docMk/>
            <pc:sldMk cId="860012430" sldId="311"/>
            <ac:cxnSpMk id="43" creationId="{5C61501C-BD54-C84F-90FB-DF5C482E8A76}"/>
          </ac:cxnSpMkLst>
        </pc:cxnChg>
        <pc:cxnChg chg="mod">
          <ac:chgData name="Kim Jae Yun" userId="0ceaca738552c257" providerId="LiveId" clId="{50372932-385F-D344-B101-4EAC72AC7D4E}" dt="2020-03-24T02:25:44.565" v="8972" actId="208"/>
          <ac:cxnSpMkLst>
            <pc:docMk/>
            <pc:sldMk cId="860012430" sldId="311"/>
            <ac:cxnSpMk id="44" creationId="{63F99323-EF81-1448-BD46-8F590A641DC8}"/>
          </ac:cxnSpMkLst>
        </pc:cxnChg>
        <pc:cxnChg chg="mod">
          <ac:chgData name="Kim Jae Yun" userId="0ceaca738552c257" providerId="LiveId" clId="{50372932-385F-D344-B101-4EAC72AC7D4E}" dt="2020-03-24T02:25:44.565" v="8972" actId="208"/>
          <ac:cxnSpMkLst>
            <pc:docMk/>
            <pc:sldMk cId="860012430" sldId="311"/>
            <ac:cxnSpMk id="45" creationId="{EB60ED87-FA8B-E649-A0DE-27C763AF8BFE}"/>
          </ac:cxnSpMkLst>
        </pc:cxnChg>
        <pc:cxnChg chg="mod">
          <ac:chgData name="Kim Jae Yun" userId="0ceaca738552c257" providerId="LiveId" clId="{50372932-385F-D344-B101-4EAC72AC7D4E}" dt="2020-03-24T02:25:44.565" v="8972" actId="208"/>
          <ac:cxnSpMkLst>
            <pc:docMk/>
            <pc:sldMk cId="860012430" sldId="311"/>
            <ac:cxnSpMk id="46" creationId="{21FE289C-DCB5-C541-AAE0-D038B0BDBCC6}"/>
          </ac:cxnSpMkLst>
        </pc:cxnChg>
        <pc:cxnChg chg="mod">
          <ac:chgData name="Kim Jae Yun" userId="0ceaca738552c257" providerId="LiveId" clId="{50372932-385F-D344-B101-4EAC72AC7D4E}" dt="2020-03-24T02:25:44.565" v="8972" actId="208"/>
          <ac:cxnSpMkLst>
            <pc:docMk/>
            <pc:sldMk cId="860012430" sldId="311"/>
            <ac:cxnSpMk id="47" creationId="{D6B4FC0B-7C87-2542-99CF-744B372D4420}"/>
          </ac:cxnSpMkLst>
        </pc:cxnChg>
        <pc:cxnChg chg="mod">
          <ac:chgData name="Kim Jae Yun" userId="0ceaca738552c257" providerId="LiveId" clId="{50372932-385F-D344-B101-4EAC72AC7D4E}" dt="2020-03-24T02:25:44.565" v="8972" actId="208"/>
          <ac:cxnSpMkLst>
            <pc:docMk/>
            <pc:sldMk cId="860012430" sldId="311"/>
            <ac:cxnSpMk id="48" creationId="{6BF6D886-3F52-1943-B2FB-2DBF14B1162A}"/>
          </ac:cxnSpMkLst>
        </pc:cxnChg>
        <pc:cxnChg chg="mod">
          <ac:chgData name="Kim Jae Yun" userId="0ceaca738552c257" providerId="LiveId" clId="{50372932-385F-D344-B101-4EAC72AC7D4E}" dt="2020-03-24T02:25:44.565" v="8972" actId="208"/>
          <ac:cxnSpMkLst>
            <pc:docMk/>
            <pc:sldMk cId="860012430" sldId="311"/>
            <ac:cxnSpMk id="49" creationId="{FDDDAB63-9535-E149-A36F-2487D69C6FC2}"/>
          </ac:cxnSpMkLst>
        </pc:cxnChg>
        <pc:cxnChg chg="mod">
          <ac:chgData name="Kim Jae Yun" userId="0ceaca738552c257" providerId="LiveId" clId="{50372932-385F-D344-B101-4EAC72AC7D4E}" dt="2020-03-24T02:25:44.565" v="8972" actId="208"/>
          <ac:cxnSpMkLst>
            <pc:docMk/>
            <pc:sldMk cId="860012430" sldId="311"/>
            <ac:cxnSpMk id="50" creationId="{3D94855E-C292-544C-BC8B-542F7791A3B9}"/>
          </ac:cxnSpMkLst>
        </pc:cxnChg>
        <pc:cxnChg chg="mod">
          <ac:chgData name="Kim Jae Yun" userId="0ceaca738552c257" providerId="LiveId" clId="{50372932-385F-D344-B101-4EAC72AC7D4E}" dt="2020-03-24T02:25:44.565" v="8972" actId="208"/>
          <ac:cxnSpMkLst>
            <pc:docMk/>
            <pc:sldMk cId="860012430" sldId="311"/>
            <ac:cxnSpMk id="51" creationId="{0086967A-EBF9-5A4F-8DB1-CC81FA8F79F9}"/>
          </ac:cxnSpMkLst>
        </pc:cxnChg>
      </pc:sldChg>
      <pc:sldChg chg="add del">
        <pc:chgData name="Kim Jae Yun" userId="0ceaca738552c257" providerId="LiveId" clId="{50372932-385F-D344-B101-4EAC72AC7D4E}" dt="2020-03-24T02:21:44.451" v="8880" actId="2696"/>
        <pc:sldMkLst>
          <pc:docMk/>
          <pc:sldMk cId="1776653428" sldId="311"/>
        </pc:sldMkLst>
      </pc:sldChg>
      <pc:sldChg chg="delSp modSp add del">
        <pc:chgData name="Kim Jae Yun" userId="0ceaca738552c257" providerId="LiveId" clId="{50372932-385F-D344-B101-4EAC72AC7D4E}" dt="2020-03-24T02:22:41.925" v="8894" actId="2696"/>
        <pc:sldMkLst>
          <pc:docMk/>
          <pc:sldMk cId="1579769631" sldId="312"/>
        </pc:sldMkLst>
        <pc:spChg chg="mod topLvl">
          <ac:chgData name="Kim Jae Yun" userId="0ceaca738552c257" providerId="LiveId" clId="{50372932-385F-D344-B101-4EAC72AC7D4E}" dt="2020-03-24T02:20:44.567" v="8867" actId="1582"/>
          <ac:spMkLst>
            <pc:docMk/>
            <pc:sldMk cId="1579769631" sldId="312"/>
            <ac:spMk id="7" creationId="{F6C0072A-A73D-E44E-A405-98BF263BBC94}"/>
          </ac:spMkLst>
        </pc:spChg>
        <pc:spChg chg="mod topLvl">
          <ac:chgData name="Kim Jae Yun" userId="0ceaca738552c257" providerId="LiveId" clId="{50372932-385F-D344-B101-4EAC72AC7D4E}" dt="2020-03-24T02:20:44.567" v="8867" actId="1582"/>
          <ac:spMkLst>
            <pc:docMk/>
            <pc:sldMk cId="1579769631" sldId="312"/>
            <ac:spMk id="8" creationId="{74E54FB5-2E1E-AA44-9925-6FD4EF241D03}"/>
          </ac:spMkLst>
        </pc:spChg>
        <pc:spChg chg="mod topLvl">
          <ac:chgData name="Kim Jae Yun" userId="0ceaca738552c257" providerId="LiveId" clId="{50372932-385F-D344-B101-4EAC72AC7D4E}" dt="2020-03-24T02:20:44.567" v="8867" actId="1582"/>
          <ac:spMkLst>
            <pc:docMk/>
            <pc:sldMk cId="1579769631" sldId="312"/>
            <ac:spMk id="9" creationId="{77B27A7B-EA1F-B94B-9790-C48EB84A9403}"/>
          </ac:spMkLst>
        </pc:spChg>
        <pc:spChg chg="mod topLvl">
          <ac:chgData name="Kim Jae Yun" userId="0ceaca738552c257" providerId="LiveId" clId="{50372932-385F-D344-B101-4EAC72AC7D4E}" dt="2020-03-24T02:20:44.567" v="8867" actId="1582"/>
          <ac:spMkLst>
            <pc:docMk/>
            <pc:sldMk cId="1579769631" sldId="312"/>
            <ac:spMk id="11" creationId="{4DCB6311-C9B2-7348-903B-2EFB3D459851}"/>
          </ac:spMkLst>
        </pc:spChg>
        <pc:spChg chg="mod topLvl">
          <ac:chgData name="Kim Jae Yun" userId="0ceaca738552c257" providerId="LiveId" clId="{50372932-385F-D344-B101-4EAC72AC7D4E}" dt="2020-03-24T02:20:44.567" v="8867" actId="1582"/>
          <ac:spMkLst>
            <pc:docMk/>
            <pc:sldMk cId="1579769631" sldId="312"/>
            <ac:spMk id="12" creationId="{713BC385-59FD-D547-BB63-2EBCFE0778D8}"/>
          </ac:spMkLst>
        </pc:spChg>
        <pc:spChg chg="mod topLvl">
          <ac:chgData name="Kim Jae Yun" userId="0ceaca738552c257" providerId="LiveId" clId="{50372932-385F-D344-B101-4EAC72AC7D4E}" dt="2020-03-24T02:20:44.567" v="8867" actId="1582"/>
          <ac:spMkLst>
            <pc:docMk/>
            <pc:sldMk cId="1579769631" sldId="312"/>
            <ac:spMk id="13" creationId="{CC8FB57F-E0F0-024F-9C2F-FFCE89F0BF1F}"/>
          </ac:spMkLst>
        </pc:spChg>
        <pc:spChg chg="mod topLvl">
          <ac:chgData name="Kim Jae Yun" userId="0ceaca738552c257" providerId="LiveId" clId="{50372932-385F-D344-B101-4EAC72AC7D4E}" dt="2020-03-24T02:20:44.567" v="8867" actId="1582"/>
          <ac:spMkLst>
            <pc:docMk/>
            <pc:sldMk cId="1579769631" sldId="312"/>
            <ac:spMk id="14" creationId="{C7630C78-6A4B-D049-9321-97B2C5BD4E97}"/>
          </ac:spMkLst>
        </pc:spChg>
        <pc:spChg chg="mod topLvl">
          <ac:chgData name="Kim Jae Yun" userId="0ceaca738552c257" providerId="LiveId" clId="{50372932-385F-D344-B101-4EAC72AC7D4E}" dt="2020-03-24T02:20:44.567" v="8867" actId="1582"/>
          <ac:spMkLst>
            <pc:docMk/>
            <pc:sldMk cId="1579769631" sldId="312"/>
            <ac:spMk id="15" creationId="{74DCE3C4-30E6-3B48-AC4A-7B3C4C57592F}"/>
          </ac:spMkLst>
        </pc:spChg>
        <pc:spChg chg="mod topLvl">
          <ac:chgData name="Kim Jae Yun" userId="0ceaca738552c257" providerId="LiveId" clId="{50372932-385F-D344-B101-4EAC72AC7D4E}" dt="2020-03-24T02:20:44.567" v="8867" actId="1582"/>
          <ac:spMkLst>
            <pc:docMk/>
            <pc:sldMk cId="1579769631" sldId="312"/>
            <ac:spMk id="16" creationId="{288EA891-306C-DA48-A003-880025CE6DCF}"/>
          </ac:spMkLst>
        </pc:spChg>
        <pc:spChg chg="mod topLvl">
          <ac:chgData name="Kim Jae Yun" userId="0ceaca738552c257" providerId="LiveId" clId="{50372932-385F-D344-B101-4EAC72AC7D4E}" dt="2020-03-24T02:20:44.567" v="8867" actId="1582"/>
          <ac:spMkLst>
            <pc:docMk/>
            <pc:sldMk cId="1579769631" sldId="312"/>
            <ac:spMk id="17" creationId="{F4CB0B4B-DEF5-A049-94DB-0E4803CB312F}"/>
          </ac:spMkLst>
        </pc:spChg>
        <pc:spChg chg="mod topLvl">
          <ac:chgData name="Kim Jae Yun" userId="0ceaca738552c257" providerId="LiveId" clId="{50372932-385F-D344-B101-4EAC72AC7D4E}" dt="2020-03-24T02:20:44.567" v="8867" actId="1582"/>
          <ac:spMkLst>
            <pc:docMk/>
            <pc:sldMk cId="1579769631" sldId="312"/>
            <ac:spMk id="18" creationId="{5ADC1574-411F-6740-AEC3-07F804ADB16D}"/>
          </ac:spMkLst>
        </pc:spChg>
        <pc:spChg chg="mod topLvl">
          <ac:chgData name="Kim Jae Yun" userId="0ceaca738552c257" providerId="LiveId" clId="{50372932-385F-D344-B101-4EAC72AC7D4E}" dt="2020-03-24T02:20:44.567" v="8867" actId="1582"/>
          <ac:spMkLst>
            <pc:docMk/>
            <pc:sldMk cId="1579769631" sldId="312"/>
            <ac:spMk id="19" creationId="{AD333CBC-12F6-EF46-B529-D55EA58414FE}"/>
          </ac:spMkLst>
        </pc:spChg>
        <pc:spChg chg="mod topLvl">
          <ac:chgData name="Kim Jae Yun" userId="0ceaca738552c257" providerId="LiveId" clId="{50372932-385F-D344-B101-4EAC72AC7D4E}" dt="2020-03-24T02:20:44.567" v="8867" actId="1582"/>
          <ac:spMkLst>
            <pc:docMk/>
            <pc:sldMk cId="1579769631" sldId="312"/>
            <ac:spMk id="20" creationId="{69838314-1B82-8F42-A40F-0A978924F11F}"/>
          </ac:spMkLst>
        </pc:spChg>
        <pc:spChg chg="mod topLvl">
          <ac:chgData name="Kim Jae Yun" userId="0ceaca738552c257" providerId="LiveId" clId="{50372932-385F-D344-B101-4EAC72AC7D4E}" dt="2020-03-24T02:20:44.567" v="8867" actId="1582"/>
          <ac:spMkLst>
            <pc:docMk/>
            <pc:sldMk cId="1579769631" sldId="312"/>
            <ac:spMk id="21" creationId="{9CC2B92F-6061-564D-8684-126517F93221}"/>
          </ac:spMkLst>
        </pc:spChg>
        <pc:spChg chg="mod topLvl">
          <ac:chgData name="Kim Jae Yun" userId="0ceaca738552c257" providerId="LiveId" clId="{50372932-385F-D344-B101-4EAC72AC7D4E}" dt="2020-03-24T02:20:44.567" v="8867" actId="1582"/>
          <ac:spMkLst>
            <pc:docMk/>
            <pc:sldMk cId="1579769631" sldId="312"/>
            <ac:spMk id="22" creationId="{7A468012-E1FB-5640-8BA0-DBAE801B8E6C}"/>
          </ac:spMkLst>
        </pc:spChg>
        <pc:spChg chg="mod topLvl">
          <ac:chgData name="Kim Jae Yun" userId="0ceaca738552c257" providerId="LiveId" clId="{50372932-385F-D344-B101-4EAC72AC7D4E}" dt="2020-03-24T02:20:44.567" v="8867" actId="1582"/>
          <ac:spMkLst>
            <pc:docMk/>
            <pc:sldMk cId="1579769631" sldId="312"/>
            <ac:spMk id="23" creationId="{A543CBF5-3B9B-E540-AB36-77FF9BDC4FBF}"/>
          </ac:spMkLst>
        </pc:spChg>
        <pc:spChg chg="mod">
          <ac:chgData name="Kim Jae Yun" userId="0ceaca738552c257" providerId="LiveId" clId="{50372932-385F-D344-B101-4EAC72AC7D4E}" dt="2020-03-24T02:20:44.567" v="8867" actId="1582"/>
          <ac:spMkLst>
            <pc:docMk/>
            <pc:sldMk cId="1579769631" sldId="312"/>
            <ac:spMk id="52" creationId="{73C0A9E5-8D1B-8A4E-8B5A-2E07881FFCD7}"/>
          </ac:spMkLst>
        </pc:spChg>
        <pc:grpChg chg="del">
          <ac:chgData name="Kim Jae Yun" userId="0ceaca738552c257" providerId="LiveId" clId="{50372932-385F-D344-B101-4EAC72AC7D4E}" dt="2020-03-24T02:05:50.877" v="8327" actId="165"/>
          <ac:grpSpMkLst>
            <pc:docMk/>
            <pc:sldMk cId="1579769631" sldId="312"/>
            <ac:grpSpMk id="6" creationId="{3F934666-2F82-E741-BA01-BF2D562A8DDA}"/>
          </ac:grpSpMkLst>
        </pc:grpChg>
        <pc:cxnChg chg="mod topLvl">
          <ac:chgData name="Kim Jae Yun" userId="0ceaca738552c257" providerId="LiveId" clId="{50372932-385F-D344-B101-4EAC72AC7D4E}" dt="2020-03-24T02:20:44.567" v="8867" actId="1582"/>
          <ac:cxnSpMkLst>
            <pc:docMk/>
            <pc:sldMk cId="1579769631" sldId="312"/>
            <ac:cxnSpMk id="10" creationId="{24FB11C5-88AA-424B-ACC0-E2AC838C645F}"/>
          </ac:cxnSpMkLst>
        </pc:cxnChg>
        <pc:cxnChg chg="mod topLvl">
          <ac:chgData name="Kim Jae Yun" userId="0ceaca738552c257" providerId="LiveId" clId="{50372932-385F-D344-B101-4EAC72AC7D4E}" dt="2020-03-24T02:20:44.567" v="8867" actId="1582"/>
          <ac:cxnSpMkLst>
            <pc:docMk/>
            <pc:sldMk cId="1579769631" sldId="312"/>
            <ac:cxnSpMk id="24" creationId="{1FB373B5-66B1-1844-AA7A-FE0C789930F7}"/>
          </ac:cxnSpMkLst>
        </pc:cxnChg>
        <pc:cxnChg chg="mod topLvl">
          <ac:chgData name="Kim Jae Yun" userId="0ceaca738552c257" providerId="LiveId" clId="{50372932-385F-D344-B101-4EAC72AC7D4E}" dt="2020-03-24T02:20:44.567" v="8867" actId="1582"/>
          <ac:cxnSpMkLst>
            <pc:docMk/>
            <pc:sldMk cId="1579769631" sldId="312"/>
            <ac:cxnSpMk id="25" creationId="{ADD0E8FD-F46D-7B45-AE0D-B4CCEDBCEF8C}"/>
          </ac:cxnSpMkLst>
        </pc:cxnChg>
        <pc:cxnChg chg="mod topLvl">
          <ac:chgData name="Kim Jae Yun" userId="0ceaca738552c257" providerId="LiveId" clId="{50372932-385F-D344-B101-4EAC72AC7D4E}" dt="2020-03-24T02:20:44.567" v="8867" actId="1582"/>
          <ac:cxnSpMkLst>
            <pc:docMk/>
            <pc:sldMk cId="1579769631" sldId="312"/>
            <ac:cxnSpMk id="26" creationId="{F3FEA4C1-CA6D-3444-A57C-567A28C1410E}"/>
          </ac:cxnSpMkLst>
        </pc:cxnChg>
        <pc:cxnChg chg="mod topLvl">
          <ac:chgData name="Kim Jae Yun" userId="0ceaca738552c257" providerId="LiveId" clId="{50372932-385F-D344-B101-4EAC72AC7D4E}" dt="2020-03-24T02:20:44.567" v="8867" actId="1582"/>
          <ac:cxnSpMkLst>
            <pc:docMk/>
            <pc:sldMk cId="1579769631" sldId="312"/>
            <ac:cxnSpMk id="27" creationId="{6672A69D-4DEC-4F4D-BA1A-A69323EE44AF}"/>
          </ac:cxnSpMkLst>
        </pc:cxnChg>
        <pc:cxnChg chg="mod topLvl">
          <ac:chgData name="Kim Jae Yun" userId="0ceaca738552c257" providerId="LiveId" clId="{50372932-385F-D344-B101-4EAC72AC7D4E}" dt="2020-03-24T02:20:44.567" v="8867" actId="1582"/>
          <ac:cxnSpMkLst>
            <pc:docMk/>
            <pc:sldMk cId="1579769631" sldId="312"/>
            <ac:cxnSpMk id="28" creationId="{FFD309C4-CB1C-7045-894F-E8376AAE7B91}"/>
          </ac:cxnSpMkLst>
        </pc:cxnChg>
        <pc:cxnChg chg="mod topLvl">
          <ac:chgData name="Kim Jae Yun" userId="0ceaca738552c257" providerId="LiveId" clId="{50372932-385F-D344-B101-4EAC72AC7D4E}" dt="2020-03-24T02:20:44.567" v="8867" actId="1582"/>
          <ac:cxnSpMkLst>
            <pc:docMk/>
            <pc:sldMk cId="1579769631" sldId="312"/>
            <ac:cxnSpMk id="29" creationId="{E2029010-1CC5-3642-ABDC-7C62F00BF036}"/>
          </ac:cxnSpMkLst>
        </pc:cxnChg>
        <pc:cxnChg chg="mod topLvl">
          <ac:chgData name="Kim Jae Yun" userId="0ceaca738552c257" providerId="LiveId" clId="{50372932-385F-D344-B101-4EAC72AC7D4E}" dt="2020-03-24T02:20:44.567" v="8867" actId="1582"/>
          <ac:cxnSpMkLst>
            <pc:docMk/>
            <pc:sldMk cId="1579769631" sldId="312"/>
            <ac:cxnSpMk id="30" creationId="{50AC7094-9E09-5947-8D34-73A9ECEF479A}"/>
          </ac:cxnSpMkLst>
        </pc:cxnChg>
        <pc:cxnChg chg="mod topLvl">
          <ac:chgData name="Kim Jae Yun" userId="0ceaca738552c257" providerId="LiveId" clId="{50372932-385F-D344-B101-4EAC72AC7D4E}" dt="2020-03-24T02:20:44.567" v="8867" actId="1582"/>
          <ac:cxnSpMkLst>
            <pc:docMk/>
            <pc:sldMk cId="1579769631" sldId="312"/>
            <ac:cxnSpMk id="31" creationId="{B2954E4A-14B6-3742-B988-1639E1A2BA68}"/>
          </ac:cxnSpMkLst>
        </pc:cxnChg>
        <pc:cxnChg chg="mod topLvl">
          <ac:chgData name="Kim Jae Yun" userId="0ceaca738552c257" providerId="LiveId" clId="{50372932-385F-D344-B101-4EAC72AC7D4E}" dt="2020-03-24T02:20:44.567" v="8867" actId="1582"/>
          <ac:cxnSpMkLst>
            <pc:docMk/>
            <pc:sldMk cId="1579769631" sldId="312"/>
            <ac:cxnSpMk id="32" creationId="{FEB41866-FCA8-1445-8F22-B5EA0B993CCB}"/>
          </ac:cxnSpMkLst>
        </pc:cxnChg>
        <pc:cxnChg chg="mod topLvl">
          <ac:chgData name="Kim Jae Yun" userId="0ceaca738552c257" providerId="LiveId" clId="{50372932-385F-D344-B101-4EAC72AC7D4E}" dt="2020-03-24T02:20:44.567" v="8867" actId="1582"/>
          <ac:cxnSpMkLst>
            <pc:docMk/>
            <pc:sldMk cId="1579769631" sldId="312"/>
            <ac:cxnSpMk id="33" creationId="{CF6A3B6B-6312-A147-9EC4-87860DB1AB33}"/>
          </ac:cxnSpMkLst>
        </pc:cxnChg>
        <pc:cxnChg chg="mod topLvl">
          <ac:chgData name="Kim Jae Yun" userId="0ceaca738552c257" providerId="LiveId" clId="{50372932-385F-D344-B101-4EAC72AC7D4E}" dt="2020-03-24T02:20:44.567" v="8867" actId="1582"/>
          <ac:cxnSpMkLst>
            <pc:docMk/>
            <pc:sldMk cId="1579769631" sldId="312"/>
            <ac:cxnSpMk id="34" creationId="{88310630-7CC9-DA4F-B669-5AB89B58012A}"/>
          </ac:cxnSpMkLst>
        </pc:cxnChg>
        <pc:cxnChg chg="mod topLvl">
          <ac:chgData name="Kim Jae Yun" userId="0ceaca738552c257" providerId="LiveId" clId="{50372932-385F-D344-B101-4EAC72AC7D4E}" dt="2020-03-24T02:20:44.567" v="8867" actId="1582"/>
          <ac:cxnSpMkLst>
            <pc:docMk/>
            <pc:sldMk cId="1579769631" sldId="312"/>
            <ac:cxnSpMk id="35" creationId="{99509E69-3AC5-854B-AD0E-98167DB41535}"/>
          </ac:cxnSpMkLst>
        </pc:cxnChg>
        <pc:cxnChg chg="mod topLvl">
          <ac:chgData name="Kim Jae Yun" userId="0ceaca738552c257" providerId="LiveId" clId="{50372932-385F-D344-B101-4EAC72AC7D4E}" dt="2020-03-24T02:20:44.567" v="8867" actId="1582"/>
          <ac:cxnSpMkLst>
            <pc:docMk/>
            <pc:sldMk cId="1579769631" sldId="312"/>
            <ac:cxnSpMk id="36" creationId="{41A9815F-6377-BF41-B9DD-5E4485A78D3A}"/>
          </ac:cxnSpMkLst>
        </pc:cxnChg>
        <pc:cxnChg chg="mod topLvl">
          <ac:chgData name="Kim Jae Yun" userId="0ceaca738552c257" providerId="LiveId" clId="{50372932-385F-D344-B101-4EAC72AC7D4E}" dt="2020-03-24T02:20:44.567" v="8867" actId="1582"/>
          <ac:cxnSpMkLst>
            <pc:docMk/>
            <pc:sldMk cId="1579769631" sldId="312"/>
            <ac:cxnSpMk id="37" creationId="{C63BD870-50F0-4245-9282-8971AE5B3ABB}"/>
          </ac:cxnSpMkLst>
        </pc:cxnChg>
        <pc:cxnChg chg="mod topLvl">
          <ac:chgData name="Kim Jae Yun" userId="0ceaca738552c257" providerId="LiveId" clId="{50372932-385F-D344-B101-4EAC72AC7D4E}" dt="2020-03-24T02:20:44.567" v="8867" actId="1582"/>
          <ac:cxnSpMkLst>
            <pc:docMk/>
            <pc:sldMk cId="1579769631" sldId="312"/>
            <ac:cxnSpMk id="38" creationId="{F3E1B4F5-5EA3-1141-8E80-38946E7C8E68}"/>
          </ac:cxnSpMkLst>
        </pc:cxnChg>
        <pc:cxnChg chg="mod topLvl">
          <ac:chgData name="Kim Jae Yun" userId="0ceaca738552c257" providerId="LiveId" clId="{50372932-385F-D344-B101-4EAC72AC7D4E}" dt="2020-03-24T02:20:44.567" v="8867" actId="1582"/>
          <ac:cxnSpMkLst>
            <pc:docMk/>
            <pc:sldMk cId="1579769631" sldId="312"/>
            <ac:cxnSpMk id="39" creationId="{2954F78A-07E6-7246-9FCE-605F22F92318}"/>
          </ac:cxnSpMkLst>
        </pc:cxnChg>
        <pc:cxnChg chg="mod topLvl">
          <ac:chgData name="Kim Jae Yun" userId="0ceaca738552c257" providerId="LiveId" clId="{50372932-385F-D344-B101-4EAC72AC7D4E}" dt="2020-03-24T02:20:44.567" v="8867" actId="1582"/>
          <ac:cxnSpMkLst>
            <pc:docMk/>
            <pc:sldMk cId="1579769631" sldId="312"/>
            <ac:cxnSpMk id="40" creationId="{93762F28-FCBD-0A4B-B354-3BBAE1E194AD}"/>
          </ac:cxnSpMkLst>
        </pc:cxnChg>
        <pc:cxnChg chg="mod topLvl">
          <ac:chgData name="Kim Jae Yun" userId="0ceaca738552c257" providerId="LiveId" clId="{50372932-385F-D344-B101-4EAC72AC7D4E}" dt="2020-03-24T02:20:44.567" v="8867" actId="1582"/>
          <ac:cxnSpMkLst>
            <pc:docMk/>
            <pc:sldMk cId="1579769631" sldId="312"/>
            <ac:cxnSpMk id="41" creationId="{A6F10006-62CA-704E-9599-C6565C346933}"/>
          </ac:cxnSpMkLst>
        </pc:cxnChg>
        <pc:cxnChg chg="mod topLvl">
          <ac:chgData name="Kim Jae Yun" userId="0ceaca738552c257" providerId="LiveId" clId="{50372932-385F-D344-B101-4EAC72AC7D4E}" dt="2020-03-24T02:20:44.567" v="8867" actId="1582"/>
          <ac:cxnSpMkLst>
            <pc:docMk/>
            <pc:sldMk cId="1579769631" sldId="312"/>
            <ac:cxnSpMk id="42" creationId="{297A6D42-97E5-B94B-BC93-57471875AF4F}"/>
          </ac:cxnSpMkLst>
        </pc:cxnChg>
        <pc:cxnChg chg="mod topLvl">
          <ac:chgData name="Kim Jae Yun" userId="0ceaca738552c257" providerId="LiveId" clId="{50372932-385F-D344-B101-4EAC72AC7D4E}" dt="2020-03-24T02:20:44.567" v="8867" actId="1582"/>
          <ac:cxnSpMkLst>
            <pc:docMk/>
            <pc:sldMk cId="1579769631" sldId="312"/>
            <ac:cxnSpMk id="43" creationId="{5C61501C-BD54-C84F-90FB-DF5C482E8A76}"/>
          </ac:cxnSpMkLst>
        </pc:cxnChg>
        <pc:cxnChg chg="mod topLvl">
          <ac:chgData name="Kim Jae Yun" userId="0ceaca738552c257" providerId="LiveId" clId="{50372932-385F-D344-B101-4EAC72AC7D4E}" dt="2020-03-24T02:20:44.567" v="8867" actId="1582"/>
          <ac:cxnSpMkLst>
            <pc:docMk/>
            <pc:sldMk cId="1579769631" sldId="312"/>
            <ac:cxnSpMk id="44" creationId="{63F99323-EF81-1448-BD46-8F590A641DC8}"/>
          </ac:cxnSpMkLst>
        </pc:cxnChg>
        <pc:cxnChg chg="mod topLvl">
          <ac:chgData name="Kim Jae Yun" userId="0ceaca738552c257" providerId="LiveId" clId="{50372932-385F-D344-B101-4EAC72AC7D4E}" dt="2020-03-24T02:20:44.567" v="8867" actId="1582"/>
          <ac:cxnSpMkLst>
            <pc:docMk/>
            <pc:sldMk cId="1579769631" sldId="312"/>
            <ac:cxnSpMk id="45" creationId="{EB60ED87-FA8B-E649-A0DE-27C763AF8BFE}"/>
          </ac:cxnSpMkLst>
        </pc:cxnChg>
        <pc:cxnChg chg="mod topLvl">
          <ac:chgData name="Kim Jae Yun" userId="0ceaca738552c257" providerId="LiveId" clId="{50372932-385F-D344-B101-4EAC72AC7D4E}" dt="2020-03-24T02:20:44.567" v="8867" actId="1582"/>
          <ac:cxnSpMkLst>
            <pc:docMk/>
            <pc:sldMk cId="1579769631" sldId="312"/>
            <ac:cxnSpMk id="46" creationId="{21FE289C-DCB5-C541-AAE0-D038B0BDBCC6}"/>
          </ac:cxnSpMkLst>
        </pc:cxnChg>
        <pc:cxnChg chg="mod topLvl">
          <ac:chgData name="Kim Jae Yun" userId="0ceaca738552c257" providerId="LiveId" clId="{50372932-385F-D344-B101-4EAC72AC7D4E}" dt="2020-03-24T02:20:44.567" v="8867" actId="1582"/>
          <ac:cxnSpMkLst>
            <pc:docMk/>
            <pc:sldMk cId="1579769631" sldId="312"/>
            <ac:cxnSpMk id="47" creationId="{D6B4FC0B-7C87-2542-99CF-744B372D4420}"/>
          </ac:cxnSpMkLst>
        </pc:cxnChg>
        <pc:cxnChg chg="mod topLvl">
          <ac:chgData name="Kim Jae Yun" userId="0ceaca738552c257" providerId="LiveId" clId="{50372932-385F-D344-B101-4EAC72AC7D4E}" dt="2020-03-24T02:20:44.567" v="8867" actId="1582"/>
          <ac:cxnSpMkLst>
            <pc:docMk/>
            <pc:sldMk cId="1579769631" sldId="312"/>
            <ac:cxnSpMk id="48" creationId="{6BF6D886-3F52-1943-B2FB-2DBF14B1162A}"/>
          </ac:cxnSpMkLst>
        </pc:cxnChg>
        <pc:cxnChg chg="mod topLvl">
          <ac:chgData name="Kim Jae Yun" userId="0ceaca738552c257" providerId="LiveId" clId="{50372932-385F-D344-B101-4EAC72AC7D4E}" dt="2020-03-24T02:20:44.567" v="8867" actId="1582"/>
          <ac:cxnSpMkLst>
            <pc:docMk/>
            <pc:sldMk cId="1579769631" sldId="312"/>
            <ac:cxnSpMk id="49" creationId="{FDDDAB63-9535-E149-A36F-2487D69C6FC2}"/>
          </ac:cxnSpMkLst>
        </pc:cxnChg>
        <pc:cxnChg chg="mod topLvl">
          <ac:chgData name="Kim Jae Yun" userId="0ceaca738552c257" providerId="LiveId" clId="{50372932-385F-D344-B101-4EAC72AC7D4E}" dt="2020-03-24T02:20:44.567" v="8867" actId="1582"/>
          <ac:cxnSpMkLst>
            <pc:docMk/>
            <pc:sldMk cId="1579769631" sldId="312"/>
            <ac:cxnSpMk id="50" creationId="{3D94855E-C292-544C-BC8B-542F7791A3B9}"/>
          </ac:cxnSpMkLst>
        </pc:cxnChg>
        <pc:cxnChg chg="mod topLvl">
          <ac:chgData name="Kim Jae Yun" userId="0ceaca738552c257" providerId="LiveId" clId="{50372932-385F-D344-B101-4EAC72AC7D4E}" dt="2020-03-24T02:20:44.567" v="8867" actId="1582"/>
          <ac:cxnSpMkLst>
            <pc:docMk/>
            <pc:sldMk cId="1579769631" sldId="312"/>
            <ac:cxnSpMk id="51" creationId="{0086967A-EBF9-5A4F-8DB1-CC81FA8F79F9}"/>
          </ac:cxnSpMkLst>
        </pc:cxnChg>
      </pc:sldChg>
      <pc:sldChg chg="addSp delSp modSp add modAnim">
        <pc:chgData name="Kim Jae Yun" userId="0ceaca738552c257" providerId="LiveId" clId="{50372932-385F-D344-B101-4EAC72AC7D4E}" dt="2020-03-24T07:22:34.694" v="14037" actId="2711"/>
        <pc:sldMkLst>
          <pc:docMk/>
          <pc:sldMk cId="2678255442" sldId="312"/>
        </pc:sldMkLst>
        <pc:spChg chg="mod">
          <ac:chgData name="Kim Jae Yun" userId="0ceaca738552c257" providerId="LiveId" clId="{50372932-385F-D344-B101-4EAC72AC7D4E}" dt="2020-03-24T05:28:08.055" v="11135"/>
          <ac:spMkLst>
            <pc:docMk/>
            <pc:sldMk cId="2678255442" sldId="312"/>
            <ac:spMk id="2" creationId="{BD5A4D8E-4B08-5C4D-A4D6-A46BBE92623B}"/>
          </ac:spMkLst>
        </pc:spChg>
        <pc:spChg chg="mod">
          <ac:chgData name="Kim Jae Yun" userId="0ceaca738552c257" providerId="LiveId" clId="{50372932-385F-D344-B101-4EAC72AC7D4E}" dt="2020-03-24T05:51:58.177" v="12772" actId="20577"/>
          <ac:spMkLst>
            <pc:docMk/>
            <pc:sldMk cId="2678255442" sldId="312"/>
            <ac:spMk id="3" creationId="{FB19BA8C-B83F-6341-AE9B-1ECC9B36A32D}"/>
          </ac:spMkLst>
        </pc:spChg>
        <pc:spChg chg="mod">
          <ac:chgData name="Kim Jae Yun" userId="0ceaca738552c257" providerId="LiveId" clId="{50372932-385F-D344-B101-4EAC72AC7D4E}" dt="2020-03-24T05:47:52.013" v="11949" actId="20577"/>
          <ac:spMkLst>
            <pc:docMk/>
            <pc:sldMk cId="2678255442" sldId="312"/>
            <ac:spMk id="5" creationId="{01D30824-81DB-5A49-B2BF-3936BB1B5F66}"/>
          </ac:spMkLst>
        </pc:spChg>
        <pc:spChg chg="add mod">
          <ac:chgData name="Kim Jae Yun" userId="0ceaca738552c257" providerId="LiveId" clId="{50372932-385F-D344-B101-4EAC72AC7D4E}" dt="2020-03-24T07:22:34.694" v="14037" actId="2711"/>
          <ac:spMkLst>
            <pc:docMk/>
            <pc:sldMk cId="2678255442" sldId="312"/>
            <ac:spMk id="7" creationId="{836CCA0F-D254-3244-A665-6A5F9AC00BA4}"/>
          </ac:spMkLst>
        </pc:spChg>
        <pc:picChg chg="add del mod">
          <ac:chgData name="Kim Jae Yun" userId="0ceaca738552c257" providerId="LiveId" clId="{50372932-385F-D344-B101-4EAC72AC7D4E}" dt="2020-03-24T05:49:24.629" v="12217" actId="478"/>
          <ac:picMkLst>
            <pc:docMk/>
            <pc:sldMk cId="2678255442" sldId="312"/>
            <ac:picMk id="6" creationId="{9BCF612C-140A-9C4F-8ACA-E9827AEDBC1E}"/>
          </ac:picMkLst>
        </pc:picChg>
      </pc:sldChg>
      <pc:sldChg chg="modSp add del">
        <pc:chgData name="Kim Jae Yun" userId="0ceaca738552c257" providerId="LiveId" clId="{50372932-385F-D344-B101-4EAC72AC7D4E}" dt="2020-03-24T03:50:52.783" v="10697" actId="2696"/>
        <pc:sldMkLst>
          <pc:docMk/>
          <pc:sldMk cId="3954068690" sldId="312"/>
        </pc:sldMkLst>
        <pc:spChg chg="mod">
          <ac:chgData name="Kim Jae Yun" userId="0ceaca738552c257" providerId="LiveId" clId="{50372932-385F-D344-B101-4EAC72AC7D4E}" dt="2020-03-24T03:05:53.395" v="10159"/>
          <ac:spMkLst>
            <pc:docMk/>
            <pc:sldMk cId="3954068690" sldId="312"/>
            <ac:spMk id="2" creationId="{2C19E804-E33E-B04C-84DB-75F893C1B13E}"/>
          </ac:spMkLst>
        </pc:spChg>
      </pc:sldChg>
      <pc:sldChg chg="modSp add del">
        <pc:chgData name="Kim Jae Yun" userId="0ceaca738552c257" providerId="LiveId" clId="{50372932-385F-D344-B101-4EAC72AC7D4E}" dt="2020-03-24T02:22:41.953" v="8895" actId="2696"/>
        <pc:sldMkLst>
          <pc:docMk/>
          <pc:sldMk cId="1430164889" sldId="313"/>
        </pc:sldMkLst>
        <pc:spChg chg="mod">
          <ac:chgData name="Kim Jae Yun" userId="0ceaca738552c257" providerId="LiveId" clId="{50372932-385F-D344-B101-4EAC72AC7D4E}" dt="2020-03-24T02:20:51.994" v="8868" actId="1582"/>
          <ac:spMkLst>
            <pc:docMk/>
            <pc:sldMk cId="1430164889" sldId="313"/>
            <ac:spMk id="7" creationId="{F6C0072A-A73D-E44E-A405-98BF263BBC94}"/>
          </ac:spMkLst>
        </pc:spChg>
        <pc:spChg chg="mod">
          <ac:chgData name="Kim Jae Yun" userId="0ceaca738552c257" providerId="LiveId" clId="{50372932-385F-D344-B101-4EAC72AC7D4E}" dt="2020-03-24T02:20:51.994" v="8868" actId="1582"/>
          <ac:spMkLst>
            <pc:docMk/>
            <pc:sldMk cId="1430164889" sldId="313"/>
            <ac:spMk id="8" creationId="{74E54FB5-2E1E-AA44-9925-6FD4EF241D03}"/>
          </ac:spMkLst>
        </pc:spChg>
        <pc:spChg chg="mod">
          <ac:chgData name="Kim Jae Yun" userId="0ceaca738552c257" providerId="LiveId" clId="{50372932-385F-D344-B101-4EAC72AC7D4E}" dt="2020-03-24T02:20:51.994" v="8868" actId="1582"/>
          <ac:spMkLst>
            <pc:docMk/>
            <pc:sldMk cId="1430164889" sldId="313"/>
            <ac:spMk id="9" creationId="{77B27A7B-EA1F-B94B-9790-C48EB84A9403}"/>
          </ac:spMkLst>
        </pc:spChg>
        <pc:spChg chg="mod">
          <ac:chgData name="Kim Jae Yun" userId="0ceaca738552c257" providerId="LiveId" clId="{50372932-385F-D344-B101-4EAC72AC7D4E}" dt="2020-03-24T02:20:51.994" v="8868" actId="1582"/>
          <ac:spMkLst>
            <pc:docMk/>
            <pc:sldMk cId="1430164889" sldId="313"/>
            <ac:spMk id="11" creationId="{4DCB6311-C9B2-7348-903B-2EFB3D459851}"/>
          </ac:spMkLst>
        </pc:spChg>
        <pc:spChg chg="mod">
          <ac:chgData name="Kim Jae Yun" userId="0ceaca738552c257" providerId="LiveId" clId="{50372932-385F-D344-B101-4EAC72AC7D4E}" dt="2020-03-24T02:20:51.994" v="8868" actId="1582"/>
          <ac:spMkLst>
            <pc:docMk/>
            <pc:sldMk cId="1430164889" sldId="313"/>
            <ac:spMk id="12" creationId="{713BC385-59FD-D547-BB63-2EBCFE0778D8}"/>
          </ac:spMkLst>
        </pc:spChg>
        <pc:spChg chg="mod">
          <ac:chgData name="Kim Jae Yun" userId="0ceaca738552c257" providerId="LiveId" clId="{50372932-385F-D344-B101-4EAC72AC7D4E}" dt="2020-03-24T02:20:51.994" v="8868" actId="1582"/>
          <ac:spMkLst>
            <pc:docMk/>
            <pc:sldMk cId="1430164889" sldId="313"/>
            <ac:spMk id="13" creationId="{CC8FB57F-E0F0-024F-9C2F-FFCE89F0BF1F}"/>
          </ac:spMkLst>
        </pc:spChg>
        <pc:spChg chg="mod">
          <ac:chgData name="Kim Jae Yun" userId="0ceaca738552c257" providerId="LiveId" clId="{50372932-385F-D344-B101-4EAC72AC7D4E}" dt="2020-03-24T02:20:51.994" v="8868" actId="1582"/>
          <ac:spMkLst>
            <pc:docMk/>
            <pc:sldMk cId="1430164889" sldId="313"/>
            <ac:spMk id="14" creationId="{C7630C78-6A4B-D049-9321-97B2C5BD4E97}"/>
          </ac:spMkLst>
        </pc:spChg>
        <pc:spChg chg="mod">
          <ac:chgData name="Kim Jae Yun" userId="0ceaca738552c257" providerId="LiveId" clId="{50372932-385F-D344-B101-4EAC72AC7D4E}" dt="2020-03-24T02:20:51.994" v="8868" actId="1582"/>
          <ac:spMkLst>
            <pc:docMk/>
            <pc:sldMk cId="1430164889" sldId="313"/>
            <ac:spMk id="15" creationId="{74DCE3C4-30E6-3B48-AC4A-7B3C4C57592F}"/>
          </ac:spMkLst>
        </pc:spChg>
        <pc:spChg chg="mod">
          <ac:chgData name="Kim Jae Yun" userId="0ceaca738552c257" providerId="LiveId" clId="{50372932-385F-D344-B101-4EAC72AC7D4E}" dt="2020-03-24T02:20:51.994" v="8868" actId="1582"/>
          <ac:spMkLst>
            <pc:docMk/>
            <pc:sldMk cId="1430164889" sldId="313"/>
            <ac:spMk id="16" creationId="{288EA891-306C-DA48-A003-880025CE6DCF}"/>
          </ac:spMkLst>
        </pc:spChg>
        <pc:spChg chg="mod">
          <ac:chgData name="Kim Jae Yun" userId="0ceaca738552c257" providerId="LiveId" clId="{50372932-385F-D344-B101-4EAC72AC7D4E}" dt="2020-03-24T02:20:51.994" v="8868" actId="1582"/>
          <ac:spMkLst>
            <pc:docMk/>
            <pc:sldMk cId="1430164889" sldId="313"/>
            <ac:spMk id="17" creationId="{F4CB0B4B-DEF5-A049-94DB-0E4803CB312F}"/>
          </ac:spMkLst>
        </pc:spChg>
        <pc:spChg chg="mod">
          <ac:chgData name="Kim Jae Yun" userId="0ceaca738552c257" providerId="LiveId" clId="{50372932-385F-D344-B101-4EAC72AC7D4E}" dt="2020-03-24T02:20:51.994" v="8868" actId="1582"/>
          <ac:spMkLst>
            <pc:docMk/>
            <pc:sldMk cId="1430164889" sldId="313"/>
            <ac:spMk id="18" creationId="{5ADC1574-411F-6740-AEC3-07F804ADB16D}"/>
          </ac:spMkLst>
        </pc:spChg>
        <pc:spChg chg="mod">
          <ac:chgData name="Kim Jae Yun" userId="0ceaca738552c257" providerId="LiveId" clId="{50372932-385F-D344-B101-4EAC72AC7D4E}" dt="2020-03-24T02:20:51.994" v="8868" actId="1582"/>
          <ac:spMkLst>
            <pc:docMk/>
            <pc:sldMk cId="1430164889" sldId="313"/>
            <ac:spMk id="19" creationId="{AD333CBC-12F6-EF46-B529-D55EA58414FE}"/>
          </ac:spMkLst>
        </pc:spChg>
        <pc:spChg chg="mod">
          <ac:chgData name="Kim Jae Yun" userId="0ceaca738552c257" providerId="LiveId" clId="{50372932-385F-D344-B101-4EAC72AC7D4E}" dt="2020-03-24T02:20:51.994" v="8868" actId="1582"/>
          <ac:spMkLst>
            <pc:docMk/>
            <pc:sldMk cId="1430164889" sldId="313"/>
            <ac:spMk id="20" creationId="{69838314-1B82-8F42-A40F-0A978924F11F}"/>
          </ac:spMkLst>
        </pc:spChg>
        <pc:spChg chg="mod">
          <ac:chgData name="Kim Jae Yun" userId="0ceaca738552c257" providerId="LiveId" clId="{50372932-385F-D344-B101-4EAC72AC7D4E}" dt="2020-03-24T02:20:51.994" v="8868" actId="1582"/>
          <ac:spMkLst>
            <pc:docMk/>
            <pc:sldMk cId="1430164889" sldId="313"/>
            <ac:spMk id="21" creationId="{9CC2B92F-6061-564D-8684-126517F93221}"/>
          </ac:spMkLst>
        </pc:spChg>
        <pc:spChg chg="mod">
          <ac:chgData name="Kim Jae Yun" userId="0ceaca738552c257" providerId="LiveId" clId="{50372932-385F-D344-B101-4EAC72AC7D4E}" dt="2020-03-24T02:20:51.994" v="8868" actId="1582"/>
          <ac:spMkLst>
            <pc:docMk/>
            <pc:sldMk cId="1430164889" sldId="313"/>
            <ac:spMk id="22" creationId="{7A468012-E1FB-5640-8BA0-DBAE801B8E6C}"/>
          </ac:spMkLst>
        </pc:spChg>
        <pc:spChg chg="mod">
          <ac:chgData name="Kim Jae Yun" userId="0ceaca738552c257" providerId="LiveId" clId="{50372932-385F-D344-B101-4EAC72AC7D4E}" dt="2020-03-24T02:20:51.994" v="8868" actId="1582"/>
          <ac:spMkLst>
            <pc:docMk/>
            <pc:sldMk cId="1430164889" sldId="313"/>
            <ac:spMk id="23" creationId="{A543CBF5-3B9B-E540-AB36-77FF9BDC4FBF}"/>
          </ac:spMkLst>
        </pc:spChg>
        <pc:spChg chg="mod">
          <ac:chgData name="Kim Jae Yun" userId="0ceaca738552c257" providerId="LiveId" clId="{50372932-385F-D344-B101-4EAC72AC7D4E}" dt="2020-03-24T02:20:51.994" v="8868" actId="1582"/>
          <ac:spMkLst>
            <pc:docMk/>
            <pc:sldMk cId="1430164889" sldId="313"/>
            <ac:spMk id="52" creationId="{73C0A9E5-8D1B-8A4E-8B5A-2E07881FFCD7}"/>
          </ac:spMkLst>
        </pc:spChg>
        <pc:cxnChg chg="mod">
          <ac:chgData name="Kim Jae Yun" userId="0ceaca738552c257" providerId="LiveId" clId="{50372932-385F-D344-B101-4EAC72AC7D4E}" dt="2020-03-24T02:20:51.994" v="8868" actId="1582"/>
          <ac:cxnSpMkLst>
            <pc:docMk/>
            <pc:sldMk cId="1430164889" sldId="313"/>
            <ac:cxnSpMk id="10" creationId="{24FB11C5-88AA-424B-ACC0-E2AC838C645F}"/>
          </ac:cxnSpMkLst>
        </pc:cxnChg>
        <pc:cxnChg chg="mod">
          <ac:chgData name="Kim Jae Yun" userId="0ceaca738552c257" providerId="LiveId" clId="{50372932-385F-D344-B101-4EAC72AC7D4E}" dt="2020-03-24T02:20:51.994" v="8868" actId="1582"/>
          <ac:cxnSpMkLst>
            <pc:docMk/>
            <pc:sldMk cId="1430164889" sldId="313"/>
            <ac:cxnSpMk id="24" creationId="{1FB373B5-66B1-1844-AA7A-FE0C789930F7}"/>
          </ac:cxnSpMkLst>
        </pc:cxnChg>
        <pc:cxnChg chg="mod">
          <ac:chgData name="Kim Jae Yun" userId="0ceaca738552c257" providerId="LiveId" clId="{50372932-385F-D344-B101-4EAC72AC7D4E}" dt="2020-03-24T02:20:51.994" v="8868" actId="1582"/>
          <ac:cxnSpMkLst>
            <pc:docMk/>
            <pc:sldMk cId="1430164889" sldId="313"/>
            <ac:cxnSpMk id="25" creationId="{ADD0E8FD-F46D-7B45-AE0D-B4CCEDBCEF8C}"/>
          </ac:cxnSpMkLst>
        </pc:cxnChg>
        <pc:cxnChg chg="mod">
          <ac:chgData name="Kim Jae Yun" userId="0ceaca738552c257" providerId="LiveId" clId="{50372932-385F-D344-B101-4EAC72AC7D4E}" dt="2020-03-24T02:20:51.994" v="8868" actId="1582"/>
          <ac:cxnSpMkLst>
            <pc:docMk/>
            <pc:sldMk cId="1430164889" sldId="313"/>
            <ac:cxnSpMk id="26" creationId="{F3FEA4C1-CA6D-3444-A57C-567A28C1410E}"/>
          </ac:cxnSpMkLst>
        </pc:cxnChg>
        <pc:cxnChg chg="mod">
          <ac:chgData name="Kim Jae Yun" userId="0ceaca738552c257" providerId="LiveId" clId="{50372932-385F-D344-B101-4EAC72AC7D4E}" dt="2020-03-24T02:20:51.994" v="8868" actId="1582"/>
          <ac:cxnSpMkLst>
            <pc:docMk/>
            <pc:sldMk cId="1430164889" sldId="313"/>
            <ac:cxnSpMk id="27" creationId="{6672A69D-4DEC-4F4D-BA1A-A69323EE44AF}"/>
          </ac:cxnSpMkLst>
        </pc:cxnChg>
        <pc:cxnChg chg="mod">
          <ac:chgData name="Kim Jae Yun" userId="0ceaca738552c257" providerId="LiveId" clId="{50372932-385F-D344-B101-4EAC72AC7D4E}" dt="2020-03-24T02:20:51.994" v="8868" actId="1582"/>
          <ac:cxnSpMkLst>
            <pc:docMk/>
            <pc:sldMk cId="1430164889" sldId="313"/>
            <ac:cxnSpMk id="28" creationId="{FFD309C4-CB1C-7045-894F-E8376AAE7B91}"/>
          </ac:cxnSpMkLst>
        </pc:cxnChg>
        <pc:cxnChg chg="mod">
          <ac:chgData name="Kim Jae Yun" userId="0ceaca738552c257" providerId="LiveId" clId="{50372932-385F-D344-B101-4EAC72AC7D4E}" dt="2020-03-24T02:20:51.994" v="8868" actId="1582"/>
          <ac:cxnSpMkLst>
            <pc:docMk/>
            <pc:sldMk cId="1430164889" sldId="313"/>
            <ac:cxnSpMk id="29" creationId="{E2029010-1CC5-3642-ABDC-7C62F00BF036}"/>
          </ac:cxnSpMkLst>
        </pc:cxnChg>
        <pc:cxnChg chg="mod">
          <ac:chgData name="Kim Jae Yun" userId="0ceaca738552c257" providerId="LiveId" clId="{50372932-385F-D344-B101-4EAC72AC7D4E}" dt="2020-03-24T02:20:51.994" v="8868" actId="1582"/>
          <ac:cxnSpMkLst>
            <pc:docMk/>
            <pc:sldMk cId="1430164889" sldId="313"/>
            <ac:cxnSpMk id="30" creationId="{50AC7094-9E09-5947-8D34-73A9ECEF479A}"/>
          </ac:cxnSpMkLst>
        </pc:cxnChg>
        <pc:cxnChg chg="mod">
          <ac:chgData name="Kim Jae Yun" userId="0ceaca738552c257" providerId="LiveId" clId="{50372932-385F-D344-B101-4EAC72AC7D4E}" dt="2020-03-24T02:20:51.994" v="8868" actId="1582"/>
          <ac:cxnSpMkLst>
            <pc:docMk/>
            <pc:sldMk cId="1430164889" sldId="313"/>
            <ac:cxnSpMk id="31" creationId="{B2954E4A-14B6-3742-B988-1639E1A2BA68}"/>
          </ac:cxnSpMkLst>
        </pc:cxnChg>
        <pc:cxnChg chg="mod">
          <ac:chgData name="Kim Jae Yun" userId="0ceaca738552c257" providerId="LiveId" clId="{50372932-385F-D344-B101-4EAC72AC7D4E}" dt="2020-03-24T02:20:51.994" v="8868" actId="1582"/>
          <ac:cxnSpMkLst>
            <pc:docMk/>
            <pc:sldMk cId="1430164889" sldId="313"/>
            <ac:cxnSpMk id="32" creationId="{FEB41866-FCA8-1445-8F22-B5EA0B993CCB}"/>
          </ac:cxnSpMkLst>
        </pc:cxnChg>
        <pc:cxnChg chg="mod">
          <ac:chgData name="Kim Jae Yun" userId="0ceaca738552c257" providerId="LiveId" clId="{50372932-385F-D344-B101-4EAC72AC7D4E}" dt="2020-03-24T02:20:51.994" v="8868" actId="1582"/>
          <ac:cxnSpMkLst>
            <pc:docMk/>
            <pc:sldMk cId="1430164889" sldId="313"/>
            <ac:cxnSpMk id="33" creationId="{CF6A3B6B-6312-A147-9EC4-87860DB1AB33}"/>
          </ac:cxnSpMkLst>
        </pc:cxnChg>
        <pc:cxnChg chg="mod">
          <ac:chgData name="Kim Jae Yun" userId="0ceaca738552c257" providerId="LiveId" clId="{50372932-385F-D344-B101-4EAC72AC7D4E}" dt="2020-03-24T02:20:51.994" v="8868" actId="1582"/>
          <ac:cxnSpMkLst>
            <pc:docMk/>
            <pc:sldMk cId="1430164889" sldId="313"/>
            <ac:cxnSpMk id="34" creationId="{88310630-7CC9-DA4F-B669-5AB89B58012A}"/>
          </ac:cxnSpMkLst>
        </pc:cxnChg>
        <pc:cxnChg chg="mod">
          <ac:chgData name="Kim Jae Yun" userId="0ceaca738552c257" providerId="LiveId" clId="{50372932-385F-D344-B101-4EAC72AC7D4E}" dt="2020-03-24T02:20:51.994" v="8868" actId="1582"/>
          <ac:cxnSpMkLst>
            <pc:docMk/>
            <pc:sldMk cId="1430164889" sldId="313"/>
            <ac:cxnSpMk id="35" creationId="{99509E69-3AC5-854B-AD0E-98167DB41535}"/>
          </ac:cxnSpMkLst>
        </pc:cxnChg>
        <pc:cxnChg chg="mod">
          <ac:chgData name="Kim Jae Yun" userId="0ceaca738552c257" providerId="LiveId" clId="{50372932-385F-D344-B101-4EAC72AC7D4E}" dt="2020-03-24T02:20:51.994" v="8868" actId="1582"/>
          <ac:cxnSpMkLst>
            <pc:docMk/>
            <pc:sldMk cId="1430164889" sldId="313"/>
            <ac:cxnSpMk id="36" creationId="{41A9815F-6377-BF41-B9DD-5E4485A78D3A}"/>
          </ac:cxnSpMkLst>
        </pc:cxnChg>
        <pc:cxnChg chg="mod">
          <ac:chgData name="Kim Jae Yun" userId="0ceaca738552c257" providerId="LiveId" clId="{50372932-385F-D344-B101-4EAC72AC7D4E}" dt="2020-03-24T02:20:51.994" v="8868" actId="1582"/>
          <ac:cxnSpMkLst>
            <pc:docMk/>
            <pc:sldMk cId="1430164889" sldId="313"/>
            <ac:cxnSpMk id="37" creationId="{C63BD870-50F0-4245-9282-8971AE5B3ABB}"/>
          </ac:cxnSpMkLst>
        </pc:cxnChg>
        <pc:cxnChg chg="mod">
          <ac:chgData name="Kim Jae Yun" userId="0ceaca738552c257" providerId="LiveId" clId="{50372932-385F-D344-B101-4EAC72AC7D4E}" dt="2020-03-24T02:20:51.994" v="8868" actId="1582"/>
          <ac:cxnSpMkLst>
            <pc:docMk/>
            <pc:sldMk cId="1430164889" sldId="313"/>
            <ac:cxnSpMk id="38" creationId="{F3E1B4F5-5EA3-1141-8E80-38946E7C8E68}"/>
          </ac:cxnSpMkLst>
        </pc:cxnChg>
        <pc:cxnChg chg="mod">
          <ac:chgData name="Kim Jae Yun" userId="0ceaca738552c257" providerId="LiveId" clId="{50372932-385F-D344-B101-4EAC72AC7D4E}" dt="2020-03-24T02:20:51.994" v="8868" actId="1582"/>
          <ac:cxnSpMkLst>
            <pc:docMk/>
            <pc:sldMk cId="1430164889" sldId="313"/>
            <ac:cxnSpMk id="39" creationId="{2954F78A-07E6-7246-9FCE-605F22F92318}"/>
          </ac:cxnSpMkLst>
        </pc:cxnChg>
        <pc:cxnChg chg="mod">
          <ac:chgData name="Kim Jae Yun" userId="0ceaca738552c257" providerId="LiveId" clId="{50372932-385F-D344-B101-4EAC72AC7D4E}" dt="2020-03-24T02:20:51.994" v="8868" actId="1582"/>
          <ac:cxnSpMkLst>
            <pc:docMk/>
            <pc:sldMk cId="1430164889" sldId="313"/>
            <ac:cxnSpMk id="40" creationId="{93762F28-FCBD-0A4B-B354-3BBAE1E194AD}"/>
          </ac:cxnSpMkLst>
        </pc:cxnChg>
        <pc:cxnChg chg="mod">
          <ac:chgData name="Kim Jae Yun" userId="0ceaca738552c257" providerId="LiveId" clId="{50372932-385F-D344-B101-4EAC72AC7D4E}" dt="2020-03-24T02:20:51.994" v="8868" actId="1582"/>
          <ac:cxnSpMkLst>
            <pc:docMk/>
            <pc:sldMk cId="1430164889" sldId="313"/>
            <ac:cxnSpMk id="41" creationId="{A6F10006-62CA-704E-9599-C6565C346933}"/>
          </ac:cxnSpMkLst>
        </pc:cxnChg>
        <pc:cxnChg chg="mod">
          <ac:chgData name="Kim Jae Yun" userId="0ceaca738552c257" providerId="LiveId" clId="{50372932-385F-D344-B101-4EAC72AC7D4E}" dt="2020-03-24T02:20:51.994" v="8868" actId="1582"/>
          <ac:cxnSpMkLst>
            <pc:docMk/>
            <pc:sldMk cId="1430164889" sldId="313"/>
            <ac:cxnSpMk id="42" creationId="{297A6D42-97E5-B94B-BC93-57471875AF4F}"/>
          </ac:cxnSpMkLst>
        </pc:cxnChg>
        <pc:cxnChg chg="mod">
          <ac:chgData name="Kim Jae Yun" userId="0ceaca738552c257" providerId="LiveId" clId="{50372932-385F-D344-B101-4EAC72AC7D4E}" dt="2020-03-24T02:20:51.994" v="8868" actId="1582"/>
          <ac:cxnSpMkLst>
            <pc:docMk/>
            <pc:sldMk cId="1430164889" sldId="313"/>
            <ac:cxnSpMk id="43" creationId="{5C61501C-BD54-C84F-90FB-DF5C482E8A76}"/>
          </ac:cxnSpMkLst>
        </pc:cxnChg>
        <pc:cxnChg chg="mod">
          <ac:chgData name="Kim Jae Yun" userId="0ceaca738552c257" providerId="LiveId" clId="{50372932-385F-D344-B101-4EAC72AC7D4E}" dt="2020-03-24T02:20:51.994" v="8868" actId="1582"/>
          <ac:cxnSpMkLst>
            <pc:docMk/>
            <pc:sldMk cId="1430164889" sldId="313"/>
            <ac:cxnSpMk id="44" creationId="{63F99323-EF81-1448-BD46-8F590A641DC8}"/>
          </ac:cxnSpMkLst>
        </pc:cxnChg>
        <pc:cxnChg chg="mod">
          <ac:chgData name="Kim Jae Yun" userId="0ceaca738552c257" providerId="LiveId" clId="{50372932-385F-D344-B101-4EAC72AC7D4E}" dt="2020-03-24T02:20:51.994" v="8868" actId="1582"/>
          <ac:cxnSpMkLst>
            <pc:docMk/>
            <pc:sldMk cId="1430164889" sldId="313"/>
            <ac:cxnSpMk id="45" creationId="{EB60ED87-FA8B-E649-A0DE-27C763AF8BFE}"/>
          </ac:cxnSpMkLst>
        </pc:cxnChg>
        <pc:cxnChg chg="mod">
          <ac:chgData name="Kim Jae Yun" userId="0ceaca738552c257" providerId="LiveId" clId="{50372932-385F-D344-B101-4EAC72AC7D4E}" dt="2020-03-24T02:20:51.994" v="8868" actId="1582"/>
          <ac:cxnSpMkLst>
            <pc:docMk/>
            <pc:sldMk cId="1430164889" sldId="313"/>
            <ac:cxnSpMk id="46" creationId="{21FE289C-DCB5-C541-AAE0-D038B0BDBCC6}"/>
          </ac:cxnSpMkLst>
        </pc:cxnChg>
        <pc:cxnChg chg="mod">
          <ac:chgData name="Kim Jae Yun" userId="0ceaca738552c257" providerId="LiveId" clId="{50372932-385F-D344-B101-4EAC72AC7D4E}" dt="2020-03-24T02:20:51.994" v="8868" actId="1582"/>
          <ac:cxnSpMkLst>
            <pc:docMk/>
            <pc:sldMk cId="1430164889" sldId="313"/>
            <ac:cxnSpMk id="47" creationId="{D6B4FC0B-7C87-2542-99CF-744B372D4420}"/>
          </ac:cxnSpMkLst>
        </pc:cxnChg>
        <pc:cxnChg chg="mod">
          <ac:chgData name="Kim Jae Yun" userId="0ceaca738552c257" providerId="LiveId" clId="{50372932-385F-D344-B101-4EAC72AC7D4E}" dt="2020-03-24T02:20:51.994" v="8868" actId="1582"/>
          <ac:cxnSpMkLst>
            <pc:docMk/>
            <pc:sldMk cId="1430164889" sldId="313"/>
            <ac:cxnSpMk id="48" creationId="{6BF6D886-3F52-1943-B2FB-2DBF14B1162A}"/>
          </ac:cxnSpMkLst>
        </pc:cxnChg>
        <pc:cxnChg chg="mod">
          <ac:chgData name="Kim Jae Yun" userId="0ceaca738552c257" providerId="LiveId" clId="{50372932-385F-D344-B101-4EAC72AC7D4E}" dt="2020-03-24T02:20:51.994" v="8868" actId="1582"/>
          <ac:cxnSpMkLst>
            <pc:docMk/>
            <pc:sldMk cId="1430164889" sldId="313"/>
            <ac:cxnSpMk id="49" creationId="{FDDDAB63-9535-E149-A36F-2487D69C6FC2}"/>
          </ac:cxnSpMkLst>
        </pc:cxnChg>
        <pc:cxnChg chg="mod">
          <ac:chgData name="Kim Jae Yun" userId="0ceaca738552c257" providerId="LiveId" clId="{50372932-385F-D344-B101-4EAC72AC7D4E}" dt="2020-03-24T02:20:51.994" v="8868" actId="1582"/>
          <ac:cxnSpMkLst>
            <pc:docMk/>
            <pc:sldMk cId="1430164889" sldId="313"/>
            <ac:cxnSpMk id="50" creationId="{3D94855E-C292-544C-BC8B-542F7791A3B9}"/>
          </ac:cxnSpMkLst>
        </pc:cxnChg>
        <pc:cxnChg chg="mod">
          <ac:chgData name="Kim Jae Yun" userId="0ceaca738552c257" providerId="LiveId" clId="{50372932-385F-D344-B101-4EAC72AC7D4E}" dt="2020-03-24T02:20:51.994" v="8868" actId="1582"/>
          <ac:cxnSpMkLst>
            <pc:docMk/>
            <pc:sldMk cId="1430164889" sldId="313"/>
            <ac:cxnSpMk id="51" creationId="{0086967A-EBF9-5A4F-8DB1-CC81FA8F79F9}"/>
          </ac:cxnSpMkLst>
        </pc:cxnChg>
      </pc:sldChg>
      <pc:sldChg chg="addSp delSp modSp add">
        <pc:chgData name="Kim Jae Yun" userId="0ceaca738552c257" providerId="LiveId" clId="{50372932-385F-D344-B101-4EAC72AC7D4E}" dt="2020-03-24T07:22:22.820" v="14036" actId="478"/>
        <pc:sldMkLst>
          <pc:docMk/>
          <pc:sldMk cId="3424361115" sldId="313"/>
        </pc:sldMkLst>
        <pc:spChg chg="mod">
          <ac:chgData name="Kim Jae Yun" userId="0ceaca738552c257" providerId="LiveId" clId="{50372932-385F-D344-B101-4EAC72AC7D4E}" dt="2020-03-24T05:01:37.788" v="10839" actId="20577"/>
          <ac:spMkLst>
            <pc:docMk/>
            <pc:sldMk cId="3424361115" sldId="313"/>
            <ac:spMk id="3" creationId="{1B34A3E9-D78A-3C43-88CB-678CD5235BB3}"/>
          </ac:spMkLst>
        </pc:spChg>
        <pc:spChg chg="mod">
          <ac:chgData name="Kim Jae Yun" userId="0ceaca738552c257" providerId="LiveId" clId="{50372932-385F-D344-B101-4EAC72AC7D4E}" dt="2020-03-24T05:00:01.018" v="10737" actId="20577"/>
          <ac:spMkLst>
            <pc:docMk/>
            <pc:sldMk cId="3424361115" sldId="313"/>
            <ac:spMk id="5" creationId="{0DBB3328-9D34-5F4C-AD97-F4A8B9E9A84D}"/>
          </ac:spMkLst>
        </pc:spChg>
        <pc:spChg chg="mod topLvl">
          <ac:chgData name="Kim Jae Yun" userId="0ceaca738552c257" providerId="LiveId" clId="{50372932-385F-D344-B101-4EAC72AC7D4E}" dt="2020-03-24T05:00:10.452" v="10738" actId="165"/>
          <ac:spMkLst>
            <pc:docMk/>
            <pc:sldMk cId="3424361115" sldId="313"/>
            <ac:spMk id="7" creationId="{F6C0072A-A73D-E44E-A405-98BF263BBC94}"/>
          </ac:spMkLst>
        </pc:spChg>
        <pc:spChg chg="mod topLvl">
          <ac:chgData name="Kim Jae Yun" userId="0ceaca738552c257" providerId="LiveId" clId="{50372932-385F-D344-B101-4EAC72AC7D4E}" dt="2020-03-24T05:00:10.452" v="10738" actId="165"/>
          <ac:spMkLst>
            <pc:docMk/>
            <pc:sldMk cId="3424361115" sldId="313"/>
            <ac:spMk id="8" creationId="{74E54FB5-2E1E-AA44-9925-6FD4EF241D03}"/>
          </ac:spMkLst>
        </pc:spChg>
        <pc:spChg chg="mod topLvl">
          <ac:chgData name="Kim Jae Yun" userId="0ceaca738552c257" providerId="LiveId" clId="{50372932-385F-D344-B101-4EAC72AC7D4E}" dt="2020-03-24T05:00:10.452" v="10738" actId="165"/>
          <ac:spMkLst>
            <pc:docMk/>
            <pc:sldMk cId="3424361115" sldId="313"/>
            <ac:spMk id="9" creationId="{77B27A7B-EA1F-B94B-9790-C48EB84A9403}"/>
          </ac:spMkLst>
        </pc:spChg>
        <pc:spChg chg="mod topLvl">
          <ac:chgData name="Kim Jae Yun" userId="0ceaca738552c257" providerId="LiveId" clId="{50372932-385F-D344-B101-4EAC72AC7D4E}" dt="2020-03-24T05:00:10.452" v="10738" actId="165"/>
          <ac:spMkLst>
            <pc:docMk/>
            <pc:sldMk cId="3424361115" sldId="313"/>
            <ac:spMk id="11" creationId="{4DCB6311-C9B2-7348-903B-2EFB3D459851}"/>
          </ac:spMkLst>
        </pc:spChg>
        <pc:spChg chg="mod topLvl">
          <ac:chgData name="Kim Jae Yun" userId="0ceaca738552c257" providerId="LiveId" clId="{50372932-385F-D344-B101-4EAC72AC7D4E}" dt="2020-03-24T05:00:10.452" v="10738" actId="165"/>
          <ac:spMkLst>
            <pc:docMk/>
            <pc:sldMk cId="3424361115" sldId="313"/>
            <ac:spMk id="12" creationId="{713BC385-59FD-D547-BB63-2EBCFE0778D8}"/>
          </ac:spMkLst>
        </pc:spChg>
        <pc:spChg chg="mod topLvl">
          <ac:chgData name="Kim Jae Yun" userId="0ceaca738552c257" providerId="LiveId" clId="{50372932-385F-D344-B101-4EAC72AC7D4E}" dt="2020-03-24T05:00:10.452" v="10738" actId="165"/>
          <ac:spMkLst>
            <pc:docMk/>
            <pc:sldMk cId="3424361115" sldId="313"/>
            <ac:spMk id="13" creationId="{CC8FB57F-E0F0-024F-9C2F-FFCE89F0BF1F}"/>
          </ac:spMkLst>
        </pc:spChg>
        <pc:spChg chg="mod topLvl">
          <ac:chgData name="Kim Jae Yun" userId="0ceaca738552c257" providerId="LiveId" clId="{50372932-385F-D344-B101-4EAC72AC7D4E}" dt="2020-03-24T05:00:10.452" v="10738" actId="165"/>
          <ac:spMkLst>
            <pc:docMk/>
            <pc:sldMk cId="3424361115" sldId="313"/>
            <ac:spMk id="14" creationId="{C7630C78-6A4B-D049-9321-97B2C5BD4E97}"/>
          </ac:spMkLst>
        </pc:spChg>
        <pc:spChg chg="mod topLvl">
          <ac:chgData name="Kim Jae Yun" userId="0ceaca738552c257" providerId="LiveId" clId="{50372932-385F-D344-B101-4EAC72AC7D4E}" dt="2020-03-24T05:00:10.452" v="10738" actId="165"/>
          <ac:spMkLst>
            <pc:docMk/>
            <pc:sldMk cId="3424361115" sldId="313"/>
            <ac:spMk id="15" creationId="{74DCE3C4-30E6-3B48-AC4A-7B3C4C57592F}"/>
          </ac:spMkLst>
        </pc:spChg>
        <pc:spChg chg="mod topLvl">
          <ac:chgData name="Kim Jae Yun" userId="0ceaca738552c257" providerId="LiveId" clId="{50372932-385F-D344-B101-4EAC72AC7D4E}" dt="2020-03-24T05:00:35.335" v="10741" actId="207"/>
          <ac:spMkLst>
            <pc:docMk/>
            <pc:sldMk cId="3424361115" sldId="313"/>
            <ac:spMk id="16" creationId="{288EA891-306C-DA48-A003-880025CE6DCF}"/>
          </ac:spMkLst>
        </pc:spChg>
        <pc:spChg chg="mod topLvl">
          <ac:chgData name="Kim Jae Yun" userId="0ceaca738552c257" providerId="LiveId" clId="{50372932-385F-D344-B101-4EAC72AC7D4E}" dt="2020-03-24T05:00:10.452" v="10738" actId="165"/>
          <ac:spMkLst>
            <pc:docMk/>
            <pc:sldMk cId="3424361115" sldId="313"/>
            <ac:spMk id="17" creationId="{F4CB0B4B-DEF5-A049-94DB-0E4803CB312F}"/>
          </ac:spMkLst>
        </pc:spChg>
        <pc:spChg chg="mod topLvl">
          <ac:chgData name="Kim Jae Yun" userId="0ceaca738552c257" providerId="LiveId" clId="{50372932-385F-D344-B101-4EAC72AC7D4E}" dt="2020-03-24T05:00:10.452" v="10738" actId="165"/>
          <ac:spMkLst>
            <pc:docMk/>
            <pc:sldMk cId="3424361115" sldId="313"/>
            <ac:spMk id="18" creationId="{5ADC1574-411F-6740-AEC3-07F804ADB16D}"/>
          </ac:spMkLst>
        </pc:spChg>
        <pc:spChg chg="mod topLvl">
          <ac:chgData name="Kim Jae Yun" userId="0ceaca738552c257" providerId="LiveId" clId="{50372932-385F-D344-B101-4EAC72AC7D4E}" dt="2020-03-24T05:00:10.452" v="10738" actId="165"/>
          <ac:spMkLst>
            <pc:docMk/>
            <pc:sldMk cId="3424361115" sldId="313"/>
            <ac:spMk id="19" creationId="{AD333CBC-12F6-EF46-B529-D55EA58414FE}"/>
          </ac:spMkLst>
        </pc:spChg>
        <pc:spChg chg="mod topLvl">
          <ac:chgData name="Kim Jae Yun" userId="0ceaca738552c257" providerId="LiveId" clId="{50372932-385F-D344-B101-4EAC72AC7D4E}" dt="2020-03-24T05:00:10.452" v="10738" actId="165"/>
          <ac:spMkLst>
            <pc:docMk/>
            <pc:sldMk cId="3424361115" sldId="313"/>
            <ac:spMk id="20" creationId="{69838314-1B82-8F42-A40F-0A978924F11F}"/>
          </ac:spMkLst>
        </pc:spChg>
        <pc:spChg chg="mod topLvl">
          <ac:chgData name="Kim Jae Yun" userId="0ceaca738552c257" providerId="LiveId" clId="{50372932-385F-D344-B101-4EAC72AC7D4E}" dt="2020-03-24T05:00:10.452" v="10738" actId="165"/>
          <ac:spMkLst>
            <pc:docMk/>
            <pc:sldMk cId="3424361115" sldId="313"/>
            <ac:spMk id="21" creationId="{9CC2B92F-6061-564D-8684-126517F93221}"/>
          </ac:spMkLst>
        </pc:spChg>
        <pc:spChg chg="mod topLvl">
          <ac:chgData name="Kim Jae Yun" userId="0ceaca738552c257" providerId="LiveId" clId="{50372932-385F-D344-B101-4EAC72AC7D4E}" dt="2020-03-24T05:00:10.452" v="10738" actId="165"/>
          <ac:spMkLst>
            <pc:docMk/>
            <pc:sldMk cId="3424361115" sldId="313"/>
            <ac:spMk id="22" creationId="{7A468012-E1FB-5640-8BA0-DBAE801B8E6C}"/>
          </ac:spMkLst>
        </pc:spChg>
        <pc:spChg chg="mod topLvl">
          <ac:chgData name="Kim Jae Yun" userId="0ceaca738552c257" providerId="LiveId" clId="{50372932-385F-D344-B101-4EAC72AC7D4E}" dt="2020-03-24T05:00:10.452" v="10738" actId="165"/>
          <ac:spMkLst>
            <pc:docMk/>
            <pc:sldMk cId="3424361115" sldId="313"/>
            <ac:spMk id="23" creationId="{A543CBF5-3B9B-E540-AB36-77FF9BDC4FBF}"/>
          </ac:spMkLst>
        </pc:spChg>
        <pc:spChg chg="add mod">
          <ac:chgData name="Kim Jae Yun" userId="0ceaca738552c257" providerId="LiveId" clId="{50372932-385F-D344-B101-4EAC72AC7D4E}" dt="2020-03-24T05:11:58.860" v="10874" actId="207"/>
          <ac:spMkLst>
            <pc:docMk/>
            <pc:sldMk cId="3424361115" sldId="313"/>
            <ac:spMk id="52" creationId="{E1ABE0D7-E450-0640-8F8A-D365FE04D867}"/>
          </ac:spMkLst>
        </pc:spChg>
        <pc:spChg chg="add mod">
          <ac:chgData name="Kim Jae Yun" userId="0ceaca738552c257" providerId="LiveId" clId="{50372932-385F-D344-B101-4EAC72AC7D4E}" dt="2020-03-24T05:12:02.096" v="10875" actId="207"/>
          <ac:spMkLst>
            <pc:docMk/>
            <pc:sldMk cId="3424361115" sldId="313"/>
            <ac:spMk id="53" creationId="{1921130F-B1E5-634D-8CD0-D56B4A0ECE60}"/>
          </ac:spMkLst>
        </pc:spChg>
        <pc:spChg chg="add mod">
          <ac:chgData name="Kim Jae Yun" userId="0ceaca738552c257" providerId="LiveId" clId="{50372932-385F-D344-B101-4EAC72AC7D4E}" dt="2020-03-24T05:14:32.143" v="10907" actId="164"/>
          <ac:spMkLst>
            <pc:docMk/>
            <pc:sldMk cId="3424361115" sldId="313"/>
            <ac:spMk id="57" creationId="{FB17ADF2-FE66-324E-A11D-10E25C9E7B9A}"/>
          </ac:spMkLst>
        </pc:spChg>
        <pc:spChg chg="add mod">
          <ac:chgData name="Kim Jae Yun" userId="0ceaca738552c257" providerId="LiveId" clId="{50372932-385F-D344-B101-4EAC72AC7D4E}" dt="2020-03-24T05:14:32.143" v="10907" actId="164"/>
          <ac:spMkLst>
            <pc:docMk/>
            <pc:sldMk cId="3424361115" sldId="313"/>
            <ac:spMk id="58" creationId="{248047C7-C0DA-5140-9CBA-3FF71555102B}"/>
          </ac:spMkLst>
        </pc:spChg>
        <pc:spChg chg="mod topLvl">
          <ac:chgData name="Kim Jae Yun" userId="0ceaca738552c257" providerId="LiveId" clId="{50372932-385F-D344-B101-4EAC72AC7D4E}" dt="2020-03-24T05:22:02.098" v="11056" actId="1076"/>
          <ac:spMkLst>
            <pc:docMk/>
            <pc:sldMk cId="3424361115" sldId="313"/>
            <ac:spMk id="62" creationId="{EB20530F-1A62-9B4A-93D4-48C13D63F8AD}"/>
          </ac:spMkLst>
        </pc:spChg>
        <pc:spChg chg="del">
          <ac:chgData name="Kim Jae Yun" userId="0ceaca738552c257" providerId="LiveId" clId="{50372932-385F-D344-B101-4EAC72AC7D4E}" dt="2020-03-24T05:21:06.857" v="11020" actId="478"/>
          <ac:spMkLst>
            <pc:docMk/>
            <pc:sldMk cId="3424361115" sldId="313"/>
            <ac:spMk id="63" creationId="{771EA383-D27A-7A42-A73E-174AE9223A7C}"/>
          </ac:spMkLst>
        </pc:spChg>
        <pc:spChg chg="mod topLvl">
          <ac:chgData name="Kim Jae Yun" userId="0ceaca738552c257" providerId="LiveId" clId="{50372932-385F-D344-B101-4EAC72AC7D4E}" dt="2020-03-24T05:22:14.328" v="11064" actId="1076"/>
          <ac:spMkLst>
            <pc:docMk/>
            <pc:sldMk cId="3424361115" sldId="313"/>
            <ac:spMk id="66" creationId="{D437EAA6-1D9A-2E41-B5C0-A3178C0202C0}"/>
          </ac:spMkLst>
        </pc:spChg>
        <pc:spChg chg="del">
          <ac:chgData name="Kim Jae Yun" userId="0ceaca738552c257" providerId="LiveId" clId="{50372932-385F-D344-B101-4EAC72AC7D4E}" dt="2020-03-24T05:21:57.610" v="11054" actId="478"/>
          <ac:spMkLst>
            <pc:docMk/>
            <pc:sldMk cId="3424361115" sldId="313"/>
            <ac:spMk id="67" creationId="{129CB1AF-AADB-9E44-A672-FB6837C85322}"/>
          </ac:spMkLst>
        </pc:spChg>
        <pc:spChg chg="topLvl">
          <ac:chgData name="Kim Jae Yun" userId="0ceaca738552c257" providerId="LiveId" clId="{50372932-385F-D344-B101-4EAC72AC7D4E}" dt="2020-03-24T05:21:27.036" v="11031" actId="478"/>
          <ac:spMkLst>
            <pc:docMk/>
            <pc:sldMk cId="3424361115" sldId="313"/>
            <ac:spMk id="70" creationId="{CEF893C7-BA87-5E4E-A16E-64988FCB6C27}"/>
          </ac:spMkLst>
        </pc:spChg>
        <pc:spChg chg="del">
          <ac:chgData name="Kim Jae Yun" userId="0ceaca738552c257" providerId="LiveId" clId="{50372932-385F-D344-B101-4EAC72AC7D4E}" dt="2020-03-24T05:21:25.716" v="11030" actId="478"/>
          <ac:spMkLst>
            <pc:docMk/>
            <pc:sldMk cId="3424361115" sldId="313"/>
            <ac:spMk id="71" creationId="{9E65D114-5357-C14A-BF7A-695852411849}"/>
          </ac:spMkLst>
        </pc:spChg>
        <pc:spChg chg="mod topLvl">
          <ac:chgData name="Kim Jae Yun" userId="0ceaca738552c257" providerId="LiveId" clId="{50372932-385F-D344-B101-4EAC72AC7D4E}" dt="2020-03-24T05:22:06.062" v="11059" actId="1076"/>
          <ac:spMkLst>
            <pc:docMk/>
            <pc:sldMk cId="3424361115" sldId="313"/>
            <ac:spMk id="74" creationId="{49CBD6A5-F777-384F-8D0D-9E0825DCEC90}"/>
          </ac:spMkLst>
        </pc:spChg>
        <pc:spChg chg="del">
          <ac:chgData name="Kim Jae Yun" userId="0ceaca738552c257" providerId="LiveId" clId="{50372932-385F-D344-B101-4EAC72AC7D4E}" dt="2020-03-24T05:21:10.634" v="11022" actId="478"/>
          <ac:spMkLst>
            <pc:docMk/>
            <pc:sldMk cId="3424361115" sldId="313"/>
            <ac:spMk id="75" creationId="{125622CD-09CF-AF46-803E-962017AAF2F9}"/>
          </ac:spMkLst>
        </pc:spChg>
        <pc:spChg chg="mod topLvl">
          <ac:chgData name="Kim Jae Yun" userId="0ceaca738552c257" providerId="LiveId" clId="{50372932-385F-D344-B101-4EAC72AC7D4E}" dt="2020-03-24T05:22:08.644" v="11060" actId="1076"/>
          <ac:spMkLst>
            <pc:docMk/>
            <pc:sldMk cId="3424361115" sldId="313"/>
            <ac:spMk id="78" creationId="{0DA43326-299C-3F42-B88C-945A94F13D9B}"/>
          </ac:spMkLst>
        </pc:spChg>
        <pc:spChg chg="del">
          <ac:chgData name="Kim Jae Yun" userId="0ceaca738552c257" providerId="LiveId" clId="{50372932-385F-D344-B101-4EAC72AC7D4E}" dt="2020-03-24T05:21:46.022" v="11044" actId="478"/>
          <ac:spMkLst>
            <pc:docMk/>
            <pc:sldMk cId="3424361115" sldId="313"/>
            <ac:spMk id="79" creationId="{4DD2A8AC-DB94-E049-BCA7-7CDF733B229A}"/>
          </ac:spMkLst>
        </pc:spChg>
        <pc:spChg chg="mod topLvl">
          <ac:chgData name="Kim Jae Yun" userId="0ceaca738552c257" providerId="LiveId" clId="{50372932-385F-D344-B101-4EAC72AC7D4E}" dt="2020-03-24T05:22:16.886" v="11065" actId="1076"/>
          <ac:spMkLst>
            <pc:docMk/>
            <pc:sldMk cId="3424361115" sldId="313"/>
            <ac:spMk id="82" creationId="{9A0E070E-5176-E24D-8C14-F615B414A220}"/>
          </ac:spMkLst>
        </pc:spChg>
        <pc:spChg chg="del">
          <ac:chgData name="Kim Jae Yun" userId="0ceaca738552c257" providerId="LiveId" clId="{50372932-385F-D344-B101-4EAC72AC7D4E}" dt="2020-03-24T05:21:50.687" v="11048" actId="478"/>
          <ac:spMkLst>
            <pc:docMk/>
            <pc:sldMk cId="3424361115" sldId="313"/>
            <ac:spMk id="83" creationId="{29D1B9F2-EBC0-4245-B033-7BCC0B896E18}"/>
          </ac:spMkLst>
        </pc:spChg>
        <pc:spChg chg="topLvl">
          <ac:chgData name="Kim Jae Yun" userId="0ceaca738552c257" providerId="LiveId" clId="{50372932-385F-D344-B101-4EAC72AC7D4E}" dt="2020-03-24T05:21:24.406" v="11029" actId="478"/>
          <ac:spMkLst>
            <pc:docMk/>
            <pc:sldMk cId="3424361115" sldId="313"/>
            <ac:spMk id="86" creationId="{0367E7B7-FD8D-0740-9B4D-584CFE578899}"/>
          </ac:spMkLst>
        </pc:spChg>
        <pc:spChg chg="del">
          <ac:chgData name="Kim Jae Yun" userId="0ceaca738552c257" providerId="LiveId" clId="{50372932-385F-D344-B101-4EAC72AC7D4E}" dt="2020-03-24T05:21:18.168" v="11028" actId="478"/>
          <ac:spMkLst>
            <pc:docMk/>
            <pc:sldMk cId="3424361115" sldId="313"/>
            <ac:spMk id="87" creationId="{BB969CE9-3DAC-8D4E-B3CD-22F387790E38}"/>
          </ac:spMkLst>
        </pc:spChg>
        <pc:spChg chg="topLvl">
          <ac:chgData name="Kim Jae Yun" userId="0ceaca738552c257" providerId="LiveId" clId="{50372932-385F-D344-B101-4EAC72AC7D4E}" dt="2020-03-24T05:21:29.925" v="11033" actId="478"/>
          <ac:spMkLst>
            <pc:docMk/>
            <pc:sldMk cId="3424361115" sldId="313"/>
            <ac:spMk id="90" creationId="{741590F1-772F-B242-8AA7-9FC845981E6A}"/>
          </ac:spMkLst>
        </pc:spChg>
        <pc:spChg chg="del">
          <ac:chgData name="Kim Jae Yun" userId="0ceaca738552c257" providerId="LiveId" clId="{50372932-385F-D344-B101-4EAC72AC7D4E}" dt="2020-03-24T05:21:28.145" v="11032" actId="478"/>
          <ac:spMkLst>
            <pc:docMk/>
            <pc:sldMk cId="3424361115" sldId="313"/>
            <ac:spMk id="91" creationId="{76199379-90D8-E64B-A52C-3CF06B67E093}"/>
          </ac:spMkLst>
        </pc:spChg>
        <pc:spChg chg="mod topLvl">
          <ac:chgData name="Kim Jae Yun" userId="0ceaca738552c257" providerId="LiveId" clId="{50372932-385F-D344-B101-4EAC72AC7D4E}" dt="2020-03-24T05:22:32.307" v="11070" actId="1076"/>
          <ac:spMkLst>
            <pc:docMk/>
            <pc:sldMk cId="3424361115" sldId="313"/>
            <ac:spMk id="94" creationId="{DC4FAEB9-3B78-D340-9CCA-3BCD9A4A1A38}"/>
          </ac:spMkLst>
        </pc:spChg>
        <pc:spChg chg="del">
          <ac:chgData name="Kim Jae Yun" userId="0ceaca738552c257" providerId="LiveId" clId="{50372932-385F-D344-B101-4EAC72AC7D4E}" dt="2020-03-24T05:21:38.621" v="11040" actId="478"/>
          <ac:spMkLst>
            <pc:docMk/>
            <pc:sldMk cId="3424361115" sldId="313"/>
            <ac:spMk id="95" creationId="{3844B56A-038F-A844-8797-2AAEE9409FC4}"/>
          </ac:spMkLst>
        </pc:spChg>
        <pc:spChg chg="mod topLvl">
          <ac:chgData name="Kim Jae Yun" userId="0ceaca738552c257" providerId="LiveId" clId="{50372932-385F-D344-B101-4EAC72AC7D4E}" dt="2020-03-24T05:22:19.031" v="11066" actId="1076"/>
          <ac:spMkLst>
            <pc:docMk/>
            <pc:sldMk cId="3424361115" sldId="313"/>
            <ac:spMk id="98" creationId="{E00A01F0-15B8-AD4B-B17A-72D6AEF29521}"/>
          </ac:spMkLst>
        </pc:spChg>
        <pc:spChg chg="del">
          <ac:chgData name="Kim Jae Yun" userId="0ceaca738552c257" providerId="LiveId" clId="{50372932-385F-D344-B101-4EAC72AC7D4E}" dt="2020-03-24T05:21:41.319" v="11042" actId="478"/>
          <ac:spMkLst>
            <pc:docMk/>
            <pc:sldMk cId="3424361115" sldId="313"/>
            <ac:spMk id="99" creationId="{579092F1-88E2-B649-ADB2-017500B3460F}"/>
          </ac:spMkLst>
        </pc:spChg>
        <pc:spChg chg="del topLvl">
          <ac:chgData name="Kim Jae Yun" userId="0ceaca738552c257" providerId="LiveId" clId="{50372932-385F-D344-B101-4EAC72AC7D4E}" dt="2020-03-24T05:23:11.353" v="11074" actId="478"/>
          <ac:spMkLst>
            <pc:docMk/>
            <pc:sldMk cId="3424361115" sldId="313"/>
            <ac:spMk id="102" creationId="{1765B924-E628-4147-8D5C-F43C58EC99CB}"/>
          </ac:spMkLst>
        </pc:spChg>
        <pc:spChg chg="del">
          <ac:chgData name="Kim Jae Yun" userId="0ceaca738552c257" providerId="LiveId" clId="{50372932-385F-D344-B101-4EAC72AC7D4E}" dt="2020-03-24T05:21:48.417" v="11046" actId="478"/>
          <ac:spMkLst>
            <pc:docMk/>
            <pc:sldMk cId="3424361115" sldId="313"/>
            <ac:spMk id="103" creationId="{D07CBE89-B5A1-954E-96F4-14A68A92D2C0}"/>
          </ac:spMkLst>
        </pc:spChg>
        <pc:spChg chg="topLvl">
          <ac:chgData name="Kim Jae Yun" userId="0ceaca738552c257" providerId="LiveId" clId="{50372932-385F-D344-B101-4EAC72AC7D4E}" dt="2020-03-24T05:21:37.334" v="11039" actId="478"/>
          <ac:spMkLst>
            <pc:docMk/>
            <pc:sldMk cId="3424361115" sldId="313"/>
            <ac:spMk id="106" creationId="{FCF9201F-5D4B-8D4D-8284-DBBD39A64636}"/>
          </ac:spMkLst>
        </pc:spChg>
        <pc:spChg chg="del">
          <ac:chgData name="Kim Jae Yun" userId="0ceaca738552c257" providerId="LiveId" clId="{50372932-385F-D344-B101-4EAC72AC7D4E}" dt="2020-03-24T05:21:35.922" v="11038" actId="478"/>
          <ac:spMkLst>
            <pc:docMk/>
            <pc:sldMk cId="3424361115" sldId="313"/>
            <ac:spMk id="107" creationId="{A75AC904-5E12-954E-A4F7-7C62ED3C5631}"/>
          </ac:spMkLst>
        </pc:spChg>
        <pc:spChg chg="topLvl">
          <ac:chgData name="Kim Jae Yun" userId="0ceaca738552c257" providerId="LiveId" clId="{50372932-385F-D344-B101-4EAC72AC7D4E}" dt="2020-03-24T05:21:34.707" v="11037" actId="478"/>
          <ac:spMkLst>
            <pc:docMk/>
            <pc:sldMk cId="3424361115" sldId="313"/>
            <ac:spMk id="110" creationId="{D8293418-4C0C-3749-82B0-D837355FE9EE}"/>
          </ac:spMkLst>
        </pc:spChg>
        <pc:spChg chg="del">
          <ac:chgData name="Kim Jae Yun" userId="0ceaca738552c257" providerId="LiveId" clId="{50372932-385F-D344-B101-4EAC72AC7D4E}" dt="2020-03-24T05:21:32.387" v="11035" actId="478"/>
          <ac:spMkLst>
            <pc:docMk/>
            <pc:sldMk cId="3424361115" sldId="313"/>
            <ac:spMk id="111" creationId="{85709689-5A58-8645-900D-DD385D73A3D3}"/>
          </ac:spMkLst>
        </pc:spChg>
        <pc:spChg chg="del">
          <ac:chgData name="Kim Jae Yun" userId="0ceaca738552c257" providerId="LiveId" clId="{50372932-385F-D344-B101-4EAC72AC7D4E}" dt="2020-03-24T05:21:31.108" v="11034" actId="478"/>
          <ac:spMkLst>
            <pc:docMk/>
            <pc:sldMk cId="3424361115" sldId="313"/>
            <ac:spMk id="113" creationId="{5DC8BD09-50DF-7841-BE02-802358BCC1BE}"/>
          </ac:spMkLst>
        </pc:spChg>
        <pc:spChg chg="mod topLvl">
          <ac:chgData name="Kim Jae Yun" userId="0ceaca738552c257" providerId="LiveId" clId="{50372932-385F-D344-B101-4EAC72AC7D4E}" dt="2020-03-24T05:22:21.602" v="11067" actId="1076"/>
          <ac:spMkLst>
            <pc:docMk/>
            <pc:sldMk cId="3424361115" sldId="313"/>
            <ac:spMk id="116" creationId="{785EDC99-8BB4-A349-9FE7-7532EA6E9C18}"/>
          </ac:spMkLst>
        </pc:spChg>
        <pc:spChg chg="del">
          <ac:chgData name="Kim Jae Yun" userId="0ceaca738552c257" providerId="LiveId" clId="{50372932-385F-D344-B101-4EAC72AC7D4E}" dt="2020-03-24T05:21:13.328" v="11024" actId="478"/>
          <ac:spMkLst>
            <pc:docMk/>
            <pc:sldMk cId="3424361115" sldId="313"/>
            <ac:spMk id="117" creationId="{82153D69-5345-344A-9B6F-EE694FA30D91}"/>
          </ac:spMkLst>
        </pc:spChg>
        <pc:spChg chg="del">
          <ac:chgData name="Kim Jae Yun" userId="0ceaca738552c257" providerId="LiveId" clId="{50372932-385F-D344-B101-4EAC72AC7D4E}" dt="2020-03-24T05:21:14.261" v="11025" actId="478"/>
          <ac:spMkLst>
            <pc:docMk/>
            <pc:sldMk cId="3424361115" sldId="313"/>
            <ac:spMk id="119" creationId="{E39F45FD-D8ED-3241-ABB0-B1F30CB85798}"/>
          </ac:spMkLst>
        </pc:spChg>
        <pc:spChg chg="mod topLvl">
          <ac:chgData name="Kim Jae Yun" userId="0ceaca738552c257" providerId="LiveId" clId="{50372932-385F-D344-B101-4EAC72AC7D4E}" dt="2020-03-24T05:22:12.532" v="11063" actId="1076"/>
          <ac:spMkLst>
            <pc:docMk/>
            <pc:sldMk cId="3424361115" sldId="313"/>
            <ac:spMk id="122" creationId="{16191A18-DCAC-AE4A-8DC6-FC7DEE500824}"/>
          </ac:spMkLst>
        </pc:spChg>
        <pc:spChg chg="del">
          <ac:chgData name="Kim Jae Yun" userId="0ceaca738552c257" providerId="LiveId" clId="{50372932-385F-D344-B101-4EAC72AC7D4E}" dt="2020-03-24T05:21:55.261" v="11052" actId="478"/>
          <ac:spMkLst>
            <pc:docMk/>
            <pc:sldMk cId="3424361115" sldId="313"/>
            <ac:spMk id="123" creationId="{35A8B195-875E-314D-B6ED-159601E88E27}"/>
          </ac:spMkLst>
        </pc:spChg>
        <pc:spChg chg="del">
          <ac:chgData name="Kim Jae Yun" userId="0ceaca738552c257" providerId="LiveId" clId="{50372932-385F-D344-B101-4EAC72AC7D4E}" dt="2020-03-24T05:21:53.257" v="11050" actId="478"/>
          <ac:spMkLst>
            <pc:docMk/>
            <pc:sldMk cId="3424361115" sldId="313"/>
            <ac:spMk id="125" creationId="{758258FD-6367-C34F-AD1F-202E28E85BAC}"/>
          </ac:spMkLst>
        </pc:spChg>
        <pc:spChg chg="add">
          <ac:chgData name="Kim Jae Yun" userId="0ceaca738552c257" providerId="LiveId" clId="{50372932-385F-D344-B101-4EAC72AC7D4E}" dt="2020-03-24T05:23:11.642" v="11075"/>
          <ac:spMkLst>
            <pc:docMk/>
            <pc:sldMk cId="3424361115" sldId="313"/>
            <ac:spMk id="127" creationId="{7185881A-6CD0-C344-AD70-0BE1B6E9D05B}"/>
          </ac:spMkLst>
        </pc:spChg>
        <pc:spChg chg="add del mod">
          <ac:chgData name="Kim Jae Yun" userId="0ceaca738552c257" providerId="LiveId" clId="{50372932-385F-D344-B101-4EAC72AC7D4E}" dt="2020-03-24T07:22:20.342" v="14034" actId="478"/>
          <ac:spMkLst>
            <pc:docMk/>
            <pc:sldMk cId="3424361115" sldId="313"/>
            <ac:spMk id="128" creationId="{62A99720-9A08-7840-B79A-F9D8F4854C29}"/>
          </ac:spMkLst>
        </pc:spChg>
        <pc:spChg chg="add del">
          <ac:chgData name="Kim Jae Yun" userId="0ceaca738552c257" providerId="LiveId" clId="{50372932-385F-D344-B101-4EAC72AC7D4E}" dt="2020-03-24T07:22:17.883" v="14033"/>
          <ac:spMkLst>
            <pc:docMk/>
            <pc:sldMk cId="3424361115" sldId="313"/>
            <ac:spMk id="129" creationId="{544AF268-DC8B-A948-985E-C2DF0CE25E99}"/>
          </ac:spMkLst>
        </pc:spChg>
        <pc:spChg chg="add del">
          <ac:chgData name="Kim Jae Yun" userId="0ceaca738552c257" providerId="LiveId" clId="{50372932-385F-D344-B101-4EAC72AC7D4E}" dt="2020-03-24T07:22:17.883" v="14033"/>
          <ac:spMkLst>
            <pc:docMk/>
            <pc:sldMk cId="3424361115" sldId="313"/>
            <ac:spMk id="130" creationId="{67CDC935-4E08-534D-90F8-683711F74830}"/>
          </ac:spMkLst>
        </pc:spChg>
        <pc:spChg chg="add del">
          <ac:chgData name="Kim Jae Yun" userId="0ceaca738552c257" providerId="LiveId" clId="{50372932-385F-D344-B101-4EAC72AC7D4E}" dt="2020-03-24T07:22:22.820" v="14036" actId="478"/>
          <ac:spMkLst>
            <pc:docMk/>
            <pc:sldMk cId="3424361115" sldId="313"/>
            <ac:spMk id="131" creationId="{143EBCCC-E5ED-A647-B91C-49B61BE84AB8}"/>
          </ac:spMkLst>
        </pc:spChg>
        <pc:spChg chg="add">
          <ac:chgData name="Kim Jae Yun" userId="0ceaca738552c257" providerId="LiveId" clId="{50372932-385F-D344-B101-4EAC72AC7D4E}" dt="2020-03-24T07:22:20.835" v="14035"/>
          <ac:spMkLst>
            <pc:docMk/>
            <pc:sldMk cId="3424361115" sldId="313"/>
            <ac:spMk id="132" creationId="{8927CF81-B243-3442-B324-85608DD9E0F5}"/>
          </ac:spMkLst>
        </pc:spChg>
        <pc:grpChg chg="del">
          <ac:chgData name="Kim Jae Yun" userId="0ceaca738552c257" providerId="LiveId" clId="{50372932-385F-D344-B101-4EAC72AC7D4E}" dt="2020-03-24T05:00:10.452" v="10738" actId="165"/>
          <ac:grpSpMkLst>
            <pc:docMk/>
            <pc:sldMk cId="3424361115" sldId="313"/>
            <ac:grpSpMk id="6" creationId="{3F934666-2F82-E741-BA01-BF2D562A8DDA}"/>
          </ac:grpSpMkLst>
        </pc:grpChg>
        <pc:grpChg chg="add mod">
          <ac:chgData name="Kim Jae Yun" userId="0ceaca738552c257" providerId="LiveId" clId="{50372932-385F-D344-B101-4EAC72AC7D4E}" dt="2020-03-24T05:14:35.774" v="10909" actId="1076"/>
          <ac:grpSpMkLst>
            <pc:docMk/>
            <pc:sldMk cId="3424361115" sldId="313"/>
            <ac:grpSpMk id="60" creationId="{659103AF-B84A-7F46-A49C-179B858D1828}"/>
          </ac:grpSpMkLst>
        </pc:grpChg>
        <pc:grpChg chg="add del">
          <ac:chgData name="Kim Jae Yun" userId="0ceaca738552c257" providerId="LiveId" clId="{50372932-385F-D344-B101-4EAC72AC7D4E}" dt="2020-03-24T05:21:08.759" v="11021" actId="478"/>
          <ac:grpSpMkLst>
            <pc:docMk/>
            <pc:sldMk cId="3424361115" sldId="313"/>
            <ac:grpSpMk id="61" creationId="{148C5A24-10C0-E84E-8669-7941114F9A25}"/>
          </ac:grpSpMkLst>
        </pc:grpChg>
        <pc:grpChg chg="add del">
          <ac:chgData name="Kim Jae Yun" userId="0ceaca738552c257" providerId="LiveId" clId="{50372932-385F-D344-B101-4EAC72AC7D4E}" dt="2020-03-24T05:21:58.676" v="11055" actId="478"/>
          <ac:grpSpMkLst>
            <pc:docMk/>
            <pc:sldMk cId="3424361115" sldId="313"/>
            <ac:grpSpMk id="65" creationId="{360E35B4-45A1-F448-9A73-EC5D1EF9C658}"/>
          </ac:grpSpMkLst>
        </pc:grpChg>
        <pc:grpChg chg="add del">
          <ac:chgData name="Kim Jae Yun" userId="0ceaca738552c257" providerId="LiveId" clId="{50372932-385F-D344-B101-4EAC72AC7D4E}" dt="2020-03-24T05:21:27.036" v="11031" actId="478"/>
          <ac:grpSpMkLst>
            <pc:docMk/>
            <pc:sldMk cId="3424361115" sldId="313"/>
            <ac:grpSpMk id="69" creationId="{860754B9-D0BF-E140-BDC0-A9AFED43F7D4}"/>
          </ac:grpSpMkLst>
        </pc:grpChg>
        <pc:grpChg chg="add del">
          <ac:chgData name="Kim Jae Yun" userId="0ceaca738552c257" providerId="LiveId" clId="{50372932-385F-D344-B101-4EAC72AC7D4E}" dt="2020-03-24T05:21:12.209" v="11023" actId="478"/>
          <ac:grpSpMkLst>
            <pc:docMk/>
            <pc:sldMk cId="3424361115" sldId="313"/>
            <ac:grpSpMk id="73" creationId="{A5DE1D6B-2125-024E-BEE5-5D35598E794A}"/>
          </ac:grpSpMkLst>
        </pc:grpChg>
        <pc:grpChg chg="add del">
          <ac:chgData name="Kim Jae Yun" userId="0ceaca738552c257" providerId="LiveId" clId="{50372932-385F-D344-B101-4EAC72AC7D4E}" dt="2020-03-24T05:21:47.331" v="11045" actId="478"/>
          <ac:grpSpMkLst>
            <pc:docMk/>
            <pc:sldMk cId="3424361115" sldId="313"/>
            <ac:grpSpMk id="77" creationId="{88661EB7-4D24-9B47-B851-020955A94142}"/>
          </ac:grpSpMkLst>
        </pc:grpChg>
        <pc:grpChg chg="add del">
          <ac:chgData name="Kim Jae Yun" userId="0ceaca738552c257" providerId="LiveId" clId="{50372932-385F-D344-B101-4EAC72AC7D4E}" dt="2020-03-24T05:21:51.912" v="11049" actId="478"/>
          <ac:grpSpMkLst>
            <pc:docMk/>
            <pc:sldMk cId="3424361115" sldId="313"/>
            <ac:grpSpMk id="81" creationId="{41EA4BE1-2D0E-FB4F-993D-343FE92B5182}"/>
          </ac:grpSpMkLst>
        </pc:grpChg>
        <pc:grpChg chg="add del">
          <ac:chgData name="Kim Jae Yun" userId="0ceaca738552c257" providerId="LiveId" clId="{50372932-385F-D344-B101-4EAC72AC7D4E}" dt="2020-03-24T05:21:24.406" v="11029" actId="478"/>
          <ac:grpSpMkLst>
            <pc:docMk/>
            <pc:sldMk cId="3424361115" sldId="313"/>
            <ac:grpSpMk id="85" creationId="{62DF8292-924C-6542-888A-180FC009BE01}"/>
          </ac:grpSpMkLst>
        </pc:grpChg>
        <pc:grpChg chg="add del">
          <ac:chgData name="Kim Jae Yun" userId="0ceaca738552c257" providerId="LiveId" clId="{50372932-385F-D344-B101-4EAC72AC7D4E}" dt="2020-03-24T05:21:29.925" v="11033" actId="478"/>
          <ac:grpSpMkLst>
            <pc:docMk/>
            <pc:sldMk cId="3424361115" sldId="313"/>
            <ac:grpSpMk id="89" creationId="{FD9135FB-A3E9-534B-8E3D-018A49F05C43}"/>
          </ac:grpSpMkLst>
        </pc:grpChg>
        <pc:grpChg chg="add del">
          <ac:chgData name="Kim Jae Yun" userId="0ceaca738552c257" providerId="LiveId" clId="{50372932-385F-D344-B101-4EAC72AC7D4E}" dt="2020-03-24T05:21:40.003" v="11041" actId="478"/>
          <ac:grpSpMkLst>
            <pc:docMk/>
            <pc:sldMk cId="3424361115" sldId="313"/>
            <ac:grpSpMk id="93" creationId="{A4F34CFD-6DE6-0941-9C41-11F28E19EDDF}"/>
          </ac:grpSpMkLst>
        </pc:grpChg>
        <pc:grpChg chg="add del">
          <ac:chgData name="Kim Jae Yun" userId="0ceaca738552c257" providerId="LiveId" clId="{50372932-385F-D344-B101-4EAC72AC7D4E}" dt="2020-03-24T05:21:44.221" v="11043" actId="478"/>
          <ac:grpSpMkLst>
            <pc:docMk/>
            <pc:sldMk cId="3424361115" sldId="313"/>
            <ac:grpSpMk id="97" creationId="{61981FEA-B982-AF46-B8A6-EFF719AC249D}"/>
          </ac:grpSpMkLst>
        </pc:grpChg>
        <pc:grpChg chg="add del">
          <ac:chgData name="Kim Jae Yun" userId="0ceaca738552c257" providerId="LiveId" clId="{50372932-385F-D344-B101-4EAC72AC7D4E}" dt="2020-03-24T05:21:49.485" v="11047" actId="478"/>
          <ac:grpSpMkLst>
            <pc:docMk/>
            <pc:sldMk cId="3424361115" sldId="313"/>
            <ac:grpSpMk id="101" creationId="{2709A23E-E68C-CF4F-9D97-AE5A99F0C309}"/>
          </ac:grpSpMkLst>
        </pc:grpChg>
        <pc:grpChg chg="add del">
          <ac:chgData name="Kim Jae Yun" userId="0ceaca738552c257" providerId="LiveId" clId="{50372932-385F-D344-B101-4EAC72AC7D4E}" dt="2020-03-24T05:21:37.334" v="11039" actId="478"/>
          <ac:grpSpMkLst>
            <pc:docMk/>
            <pc:sldMk cId="3424361115" sldId="313"/>
            <ac:grpSpMk id="105" creationId="{E5FDE552-12B3-C647-84AD-AEE3270DAEA1}"/>
          </ac:grpSpMkLst>
        </pc:grpChg>
        <pc:grpChg chg="add del">
          <ac:chgData name="Kim Jae Yun" userId="0ceaca738552c257" providerId="LiveId" clId="{50372932-385F-D344-B101-4EAC72AC7D4E}" dt="2020-03-24T05:21:34.707" v="11037" actId="478"/>
          <ac:grpSpMkLst>
            <pc:docMk/>
            <pc:sldMk cId="3424361115" sldId="313"/>
            <ac:grpSpMk id="109" creationId="{09C5D986-91FC-C44F-ABB6-E887E4A69FDD}"/>
          </ac:grpSpMkLst>
        </pc:grpChg>
        <pc:grpChg chg="add del">
          <ac:chgData name="Kim Jae Yun" userId="0ceaca738552c257" providerId="LiveId" clId="{50372932-385F-D344-B101-4EAC72AC7D4E}" dt="2020-03-24T05:21:16.762" v="11027" actId="478"/>
          <ac:grpSpMkLst>
            <pc:docMk/>
            <pc:sldMk cId="3424361115" sldId="313"/>
            <ac:grpSpMk id="115" creationId="{FD91B663-24F5-4447-B35D-2ED206BCD492}"/>
          </ac:grpSpMkLst>
        </pc:grpChg>
        <pc:grpChg chg="add del">
          <ac:chgData name="Kim Jae Yun" userId="0ceaca738552c257" providerId="LiveId" clId="{50372932-385F-D344-B101-4EAC72AC7D4E}" dt="2020-03-24T05:21:56.295" v="11053" actId="478"/>
          <ac:grpSpMkLst>
            <pc:docMk/>
            <pc:sldMk cId="3424361115" sldId="313"/>
            <ac:grpSpMk id="121" creationId="{DD736133-A18C-694A-AB67-93C0336AA898}"/>
          </ac:grpSpMkLst>
        </pc:grpChg>
        <pc:cxnChg chg="mod topLvl">
          <ac:chgData name="Kim Jae Yun" userId="0ceaca738552c257" providerId="LiveId" clId="{50372932-385F-D344-B101-4EAC72AC7D4E}" dt="2020-03-24T05:00:10.452" v="10738" actId="165"/>
          <ac:cxnSpMkLst>
            <pc:docMk/>
            <pc:sldMk cId="3424361115" sldId="313"/>
            <ac:cxnSpMk id="10" creationId="{24FB11C5-88AA-424B-ACC0-E2AC838C645F}"/>
          </ac:cxnSpMkLst>
        </pc:cxnChg>
        <pc:cxnChg chg="mod topLvl">
          <ac:chgData name="Kim Jae Yun" userId="0ceaca738552c257" providerId="LiveId" clId="{50372932-385F-D344-B101-4EAC72AC7D4E}" dt="2020-03-24T05:00:10.452" v="10738" actId="165"/>
          <ac:cxnSpMkLst>
            <pc:docMk/>
            <pc:sldMk cId="3424361115" sldId="313"/>
            <ac:cxnSpMk id="24" creationId="{1FB373B5-66B1-1844-AA7A-FE0C789930F7}"/>
          </ac:cxnSpMkLst>
        </pc:cxnChg>
        <pc:cxnChg chg="mod topLvl">
          <ac:chgData name="Kim Jae Yun" userId="0ceaca738552c257" providerId="LiveId" clId="{50372932-385F-D344-B101-4EAC72AC7D4E}" dt="2020-03-24T05:00:10.452" v="10738" actId="165"/>
          <ac:cxnSpMkLst>
            <pc:docMk/>
            <pc:sldMk cId="3424361115" sldId="313"/>
            <ac:cxnSpMk id="25" creationId="{ADD0E8FD-F46D-7B45-AE0D-B4CCEDBCEF8C}"/>
          </ac:cxnSpMkLst>
        </pc:cxnChg>
        <pc:cxnChg chg="mod topLvl">
          <ac:chgData name="Kim Jae Yun" userId="0ceaca738552c257" providerId="LiveId" clId="{50372932-385F-D344-B101-4EAC72AC7D4E}" dt="2020-03-24T05:00:10.452" v="10738" actId="165"/>
          <ac:cxnSpMkLst>
            <pc:docMk/>
            <pc:sldMk cId="3424361115" sldId="313"/>
            <ac:cxnSpMk id="26" creationId="{F3FEA4C1-CA6D-3444-A57C-567A28C1410E}"/>
          </ac:cxnSpMkLst>
        </pc:cxnChg>
        <pc:cxnChg chg="mod topLvl">
          <ac:chgData name="Kim Jae Yun" userId="0ceaca738552c257" providerId="LiveId" clId="{50372932-385F-D344-B101-4EAC72AC7D4E}" dt="2020-03-24T05:00:10.452" v="10738" actId="165"/>
          <ac:cxnSpMkLst>
            <pc:docMk/>
            <pc:sldMk cId="3424361115" sldId="313"/>
            <ac:cxnSpMk id="27" creationId="{6672A69D-4DEC-4F4D-BA1A-A69323EE44AF}"/>
          </ac:cxnSpMkLst>
        </pc:cxnChg>
        <pc:cxnChg chg="mod topLvl">
          <ac:chgData name="Kim Jae Yun" userId="0ceaca738552c257" providerId="LiveId" clId="{50372932-385F-D344-B101-4EAC72AC7D4E}" dt="2020-03-24T05:00:10.452" v="10738" actId="165"/>
          <ac:cxnSpMkLst>
            <pc:docMk/>
            <pc:sldMk cId="3424361115" sldId="313"/>
            <ac:cxnSpMk id="28" creationId="{FFD309C4-CB1C-7045-894F-E8376AAE7B91}"/>
          </ac:cxnSpMkLst>
        </pc:cxnChg>
        <pc:cxnChg chg="mod topLvl">
          <ac:chgData name="Kim Jae Yun" userId="0ceaca738552c257" providerId="LiveId" clId="{50372932-385F-D344-B101-4EAC72AC7D4E}" dt="2020-03-24T05:00:10.452" v="10738" actId="165"/>
          <ac:cxnSpMkLst>
            <pc:docMk/>
            <pc:sldMk cId="3424361115" sldId="313"/>
            <ac:cxnSpMk id="29" creationId="{E2029010-1CC5-3642-ABDC-7C62F00BF036}"/>
          </ac:cxnSpMkLst>
        </pc:cxnChg>
        <pc:cxnChg chg="mod topLvl">
          <ac:chgData name="Kim Jae Yun" userId="0ceaca738552c257" providerId="LiveId" clId="{50372932-385F-D344-B101-4EAC72AC7D4E}" dt="2020-03-24T05:00:10.452" v="10738" actId="165"/>
          <ac:cxnSpMkLst>
            <pc:docMk/>
            <pc:sldMk cId="3424361115" sldId="313"/>
            <ac:cxnSpMk id="30" creationId="{50AC7094-9E09-5947-8D34-73A9ECEF479A}"/>
          </ac:cxnSpMkLst>
        </pc:cxnChg>
        <pc:cxnChg chg="mod topLvl">
          <ac:chgData name="Kim Jae Yun" userId="0ceaca738552c257" providerId="LiveId" clId="{50372932-385F-D344-B101-4EAC72AC7D4E}" dt="2020-03-24T05:00:10.452" v="10738" actId="165"/>
          <ac:cxnSpMkLst>
            <pc:docMk/>
            <pc:sldMk cId="3424361115" sldId="313"/>
            <ac:cxnSpMk id="31" creationId="{B2954E4A-14B6-3742-B988-1639E1A2BA68}"/>
          </ac:cxnSpMkLst>
        </pc:cxnChg>
        <pc:cxnChg chg="mod topLvl">
          <ac:chgData name="Kim Jae Yun" userId="0ceaca738552c257" providerId="LiveId" clId="{50372932-385F-D344-B101-4EAC72AC7D4E}" dt="2020-03-24T05:00:10.452" v="10738" actId="165"/>
          <ac:cxnSpMkLst>
            <pc:docMk/>
            <pc:sldMk cId="3424361115" sldId="313"/>
            <ac:cxnSpMk id="32" creationId="{FEB41866-FCA8-1445-8F22-B5EA0B993CCB}"/>
          </ac:cxnSpMkLst>
        </pc:cxnChg>
        <pc:cxnChg chg="mod topLvl">
          <ac:chgData name="Kim Jae Yun" userId="0ceaca738552c257" providerId="LiveId" clId="{50372932-385F-D344-B101-4EAC72AC7D4E}" dt="2020-03-24T05:00:10.452" v="10738" actId="165"/>
          <ac:cxnSpMkLst>
            <pc:docMk/>
            <pc:sldMk cId="3424361115" sldId="313"/>
            <ac:cxnSpMk id="33" creationId="{CF6A3B6B-6312-A147-9EC4-87860DB1AB33}"/>
          </ac:cxnSpMkLst>
        </pc:cxnChg>
        <pc:cxnChg chg="mod topLvl">
          <ac:chgData name="Kim Jae Yun" userId="0ceaca738552c257" providerId="LiveId" clId="{50372932-385F-D344-B101-4EAC72AC7D4E}" dt="2020-03-24T05:00:10.452" v="10738" actId="165"/>
          <ac:cxnSpMkLst>
            <pc:docMk/>
            <pc:sldMk cId="3424361115" sldId="313"/>
            <ac:cxnSpMk id="34" creationId="{88310630-7CC9-DA4F-B669-5AB89B58012A}"/>
          </ac:cxnSpMkLst>
        </pc:cxnChg>
        <pc:cxnChg chg="mod topLvl">
          <ac:chgData name="Kim Jae Yun" userId="0ceaca738552c257" providerId="LiveId" clId="{50372932-385F-D344-B101-4EAC72AC7D4E}" dt="2020-03-24T05:00:10.452" v="10738" actId="165"/>
          <ac:cxnSpMkLst>
            <pc:docMk/>
            <pc:sldMk cId="3424361115" sldId="313"/>
            <ac:cxnSpMk id="35" creationId="{99509E69-3AC5-854B-AD0E-98167DB41535}"/>
          </ac:cxnSpMkLst>
        </pc:cxnChg>
        <pc:cxnChg chg="mod topLvl">
          <ac:chgData name="Kim Jae Yun" userId="0ceaca738552c257" providerId="LiveId" clId="{50372932-385F-D344-B101-4EAC72AC7D4E}" dt="2020-03-24T05:00:10.452" v="10738" actId="165"/>
          <ac:cxnSpMkLst>
            <pc:docMk/>
            <pc:sldMk cId="3424361115" sldId="313"/>
            <ac:cxnSpMk id="36" creationId="{41A9815F-6377-BF41-B9DD-5E4485A78D3A}"/>
          </ac:cxnSpMkLst>
        </pc:cxnChg>
        <pc:cxnChg chg="mod topLvl">
          <ac:chgData name="Kim Jae Yun" userId="0ceaca738552c257" providerId="LiveId" clId="{50372932-385F-D344-B101-4EAC72AC7D4E}" dt="2020-03-24T05:00:10.452" v="10738" actId="165"/>
          <ac:cxnSpMkLst>
            <pc:docMk/>
            <pc:sldMk cId="3424361115" sldId="313"/>
            <ac:cxnSpMk id="37" creationId="{C63BD870-50F0-4245-9282-8971AE5B3ABB}"/>
          </ac:cxnSpMkLst>
        </pc:cxnChg>
        <pc:cxnChg chg="mod topLvl">
          <ac:chgData name="Kim Jae Yun" userId="0ceaca738552c257" providerId="LiveId" clId="{50372932-385F-D344-B101-4EAC72AC7D4E}" dt="2020-03-24T05:00:10.452" v="10738" actId="165"/>
          <ac:cxnSpMkLst>
            <pc:docMk/>
            <pc:sldMk cId="3424361115" sldId="313"/>
            <ac:cxnSpMk id="38" creationId="{F3E1B4F5-5EA3-1141-8E80-38946E7C8E68}"/>
          </ac:cxnSpMkLst>
        </pc:cxnChg>
        <pc:cxnChg chg="mod topLvl">
          <ac:chgData name="Kim Jae Yun" userId="0ceaca738552c257" providerId="LiveId" clId="{50372932-385F-D344-B101-4EAC72AC7D4E}" dt="2020-03-24T05:00:10.452" v="10738" actId="165"/>
          <ac:cxnSpMkLst>
            <pc:docMk/>
            <pc:sldMk cId="3424361115" sldId="313"/>
            <ac:cxnSpMk id="39" creationId="{2954F78A-07E6-7246-9FCE-605F22F92318}"/>
          </ac:cxnSpMkLst>
        </pc:cxnChg>
        <pc:cxnChg chg="mod topLvl">
          <ac:chgData name="Kim Jae Yun" userId="0ceaca738552c257" providerId="LiveId" clId="{50372932-385F-D344-B101-4EAC72AC7D4E}" dt="2020-03-24T05:00:10.452" v="10738" actId="165"/>
          <ac:cxnSpMkLst>
            <pc:docMk/>
            <pc:sldMk cId="3424361115" sldId="313"/>
            <ac:cxnSpMk id="40" creationId="{93762F28-FCBD-0A4B-B354-3BBAE1E194AD}"/>
          </ac:cxnSpMkLst>
        </pc:cxnChg>
        <pc:cxnChg chg="mod topLvl">
          <ac:chgData name="Kim Jae Yun" userId="0ceaca738552c257" providerId="LiveId" clId="{50372932-385F-D344-B101-4EAC72AC7D4E}" dt="2020-03-24T05:00:10.452" v="10738" actId="165"/>
          <ac:cxnSpMkLst>
            <pc:docMk/>
            <pc:sldMk cId="3424361115" sldId="313"/>
            <ac:cxnSpMk id="41" creationId="{A6F10006-62CA-704E-9599-C6565C346933}"/>
          </ac:cxnSpMkLst>
        </pc:cxnChg>
        <pc:cxnChg chg="mod topLvl">
          <ac:chgData name="Kim Jae Yun" userId="0ceaca738552c257" providerId="LiveId" clId="{50372932-385F-D344-B101-4EAC72AC7D4E}" dt="2020-03-24T05:00:10.452" v="10738" actId="165"/>
          <ac:cxnSpMkLst>
            <pc:docMk/>
            <pc:sldMk cId="3424361115" sldId="313"/>
            <ac:cxnSpMk id="42" creationId="{297A6D42-97E5-B94B-BC93-57471875AF4F}"/>
          </ac:cxnSpMkLst>
        </pc:cxnChg>
        <pc:cxnChg chg="mod topLvl">
          <ac:chgData name="Kim Jae Yun" userId="0ceaca738552c257" providerId="LiveId" clId="{50372932-385F-D344-B101-4EAC72AC7D4E}" dt="2020-03-24T05:00:10.452" v="10738" actId="165"/>
          <ac:cxnSpMkLst>
            <pc:docMk/>
            <pc:sldMk cId="3424361115" sldId="313"/>
            <ac:cxnSpMk id="43" creationId="{5C61501C-BD54-C84F-90FB-DF5C482E8A76}"/>
          </ac:cxnSpMkLst>
        </pc:cxnChg>
        <pc:cxnChg chg="mod topLvl">
          <ac:chgData name="Kim Jae Yun" userId="0ceaca738552c257" providerId="LiveId" clId="{50372932-385F-D344-B101-4EAC72AC7D4E}" dt="2020-03-24T05:00:10.452" v="10738" actId="165"/>
          <ac:cxnSpMkLst>
            <pc:docMk/>
            <pc:sldMk cId="3424361115" sldId="313"/>
            <ac:cxnSpMk id="44" creationId="{63F99323-EF81-1448-BD46-8F590A641DC8}"/>
          </ac:cxnSpMkLst>
        </pc:cxnChg>
        <pc:cxnChg chg="mod topLvl">
          <ac:chgData name="Kim Jae Yun" userId="0ceaca738552c257" providerId="LiveId" clId="{50372932-385F-D344-B101-4EAC72AC7D4E}" dt="2020-03-24T05:00:10.452" v="10738" actId="165"/>
          <ac:cxnSpMkLst>
            <pc:docMk/>
            <pc:sldMk cId="3424361115" sldId="313"/>
            <ac:cxnSpMk id="45" creationId="{EB60ED87-FA8B-E649-A0DE-27C763AF8BFE}"/>
          </ac:cxnSpMkLst>
        </pc:cxnChg>
        <pc:cxnChg chg="mod topLvl">
          <ac:chgData name="Kim Jae Yun" userId="0ceaca738552c257" providerId="LiveId" clId="{50372932-385F-D344-B101-4EAC72AC7D4E}" dt="2020-03-24T05:00:10.452" v="10738" actId="165"/>
          <ac:cxnSpMkLst>
            <pc:docMk/>
            <pc:sldMk cId="3424361115" sldId="313"/>
            <ac:cxnSpMk id="46" creationId="{21FE289C-DCB5-C541-AAE0-D038B0BDBCC6}"/>
          </ac:cxnSpMkLst>
        </pc:cxnChg>
        <pc:cxnChg chg="mod topLvl">
          <ac:chgData name="Kim Jae Yun" userId="0ceaca738552c257" providerId="LiveId" clId="{50372932-385F-D344-B101-4EAC72AC7D4E}" dt="2020-03-24T05:00:10.452" v="10738" actId="165"/>
          <ac:cxnSpMkLst>
            <pc:docMk/>
            <pc:sldMk cId="3424361115" sldId="313"/>
            <ac:cxnSpMk id="47" creationId="{D6B4FC0B-7C87-2542-99CF-744B372D4420}"/>
          </ac:cxnSpMkLst>
        </pc:cxnChg>
        <pc:cxnChg chg="mod topLvl">
          <ac:chgData name="Kim Jae Yun" userId="0ceaca738552c257" providerId="LiveId" clId="{50372932-385F-D344-B101-4EAC72AC7D4E}" dt="2020-03-24T05:00:10.452" v="10738" actId="165"/>
          <ac:cxnSpMkLst>
            <pc:docMk/>
            <pc:sldMk cId="3424361115" sldId="313"/>
            <ac:cxnSpMk id="48" creationId="{6BF6D886-3F52-1943-B2FB-2DBF14B1162A}"/>
          </ac:cxnSpMkLst>
        </pc:cxnChg>
        <pc:cxnChg chg="mod topLvl">
          <ac:chgData name="Kim Jae Yun" userId="0ceaca738552c257" providerId="LiveId" clId="{50372932-385F-D344-B101-4EAC72AC7D4E}" dt="2020-03-24T05:00:10.452" v="10738" actId="165"/>
          <ac:cxnSpMkLst>
            <pc:docMk/>
            <pc:sldMk cId="3424361115" sldId="313"/>
            <ac:cxnSpMk id="49" creationId="{FDDDAB63-9535-E149-A36F-2487D69C6FC2}"/>
          </ac:cxnSpMkLst>
        </pc:cxnChg>
        <pc:cxnChg chg="mod topLvl">
          <ac:chgData name="Kim Jae Yun" userId="0ceaca738552c257" providerId="LiveId" clId="{50372932-385F-D344-B101-4EAC72AC7D4E}" dt="2020-03-24T05:00:10.452" v="10738" actId="165"/>
          <ac:cxnSpMkLst>
            <pc:docMk/>
            <pc:sldMk cId="3424361115" sldId="313"/>
            <ac:cxnSpMk id="50" creationId="{3D94855E-C292-544C-BC8B-542F7791A3B9}"/>
          </ac:cxnSpMkLst>
        </pc:cxnChg>
        <pc:cxnChg chg="mod topLvl">
          <ac:chgData name="Kim Jae Yun" userId="0ceaca738552c257" providerId="LiveId" clId="{50372932-385F-D344-B101-4EAC72AC7D4E}" dt="2020-03-24T05:00:10.452" v="10738" actId="165"/>
          <ac:cxnSpMkLst>
            <pc:docMk/>
            <pc:sldMk cId="3424361115" sldId="313"/>
            <ac:cxnSpMk id="51" creationId="{0086967A-EBF9-5A4F-8DB1-CC81FA8F79F9}"/>
          </ac:cxnSpMkLst>
        </pc:cxnChg>
        <pc:cxnChg chg="add mod">
          <ac:chgData name="Kim Jae Yun" userId="0ceaca738552c257" providerId="LiveId" clId="{50372932-385F-D344-B101-4EAC72AC7D4E}" dt="2020-03-24T05:11:50.775" v="10872" actId="208"/>
          <ac:cxnSpMkLst>
            <pc:docMk/>
            <pc:sldMk cId="3424361115" sldId="313"/>
            <ac:cxnSpMk id="55" creationId="{40C7F1D0-9357-C54A-AA54-7B052C4D0E04}"/>
          </ac:cxnSpMkLst>
        </pc:cxnChg>
        <pc:cxnChg chg="add mod">
          <ac:chgData name="Kim Jae Yun" userId="0ceaca738552c257" providerId="LiveId" clId="{50372932-385F-D344-B101-4EAC72AC7D4E}" dt="2020-03-24T05:14:32.143" v="10907" actId="164"/>
          <ac:cxnSpMkLst>
            <pc:docMk/>
            <pc:sldMk cId="3424361115" sldId="313"/>
            <ac:cxnSpMk id="59" creationId="{84E7F2B2-CD9C-E449-9DF0-F22E822A4955}"/>
          </ac:cxnSpMkLst>
        </pc:cxnChg>
        <pc:cxnChg chg="del mod topLvl">
          <ac:chgData name="Kim Jae Yun" userId="0ceaca738552c257" providerId="LiveId" clId="{50372932-385F-D344-B101-4EAC72AC7D4E}" dt="2020-03-24T05:21:08.759" v="11021" actId="478"/>
          <ac:cxnSpMkLst>
            <pc:docMk/>
            <pc:sldMk cId="3424361115" sldId="313"/>
            <ac:cxnSpMk id="64" creationId="{7169E0BB-EEC1-674B-BD34-0CEB7104F15B}"/>
          </ac:cxnSpMkLst>
        </pc:cxnChg>
        <pc:cxnChg chg="del mod topLvl">
          <ac:chgData name="Kim Jae Yun" userId="0ceaca738552c257" providerId="LiveId" clId="{50372932-385F-D344-B101-4EAC72AC7D4E}" dt="2020-03-24T05:21:58.676" v="11055" actId="478"/>
          <ac:cxnSpMkLst>
            <pc:docMk/>
            <pc:sldMk cId="3424361115" sldId="313"/>
            <ac:cxnSpMk id="68" creationId="{9ADC2F4C-1494-AF46-91ED-EA2768C5C908}"/>
          </ac:cxnSpMkLst>
        </pc:cxnChg>
        <pc:cxnChg chg="del mod topLvl">
          <ac:chgData name="Kim Jae Yun" userId="0ceaca738552c257" providerId="LiveId" clId="{50372932-385F-D344-B101-4EAC72AC7D4E}" dt="2020-03-24T05:21:27.036" v="11031" actId="478"/>
          <ac:cxnSpMkLst>
            <pc:docMk/>
            <pc:sldMk cId="3424361115" sldId="313"/>
            <ac:cxnSpMk id="72" creationId="{4DAB22DD-3756-C947-A8F4-DEC1434504D6}"/>
          </ac:cxnSpMkLst>
        </pc:cxnChg>
        <pc:cxnChg chg="del mod topLvl">
          <ac:chgData name="Kim Jae Yun" userId="0ceaca738552c257" providerId="LiveId" clId="{50372932-385F-D344-B101-4EAC72AC7D4E}" dt="2020-03-24T05:21:12.209" v="11023" actId="478"/>
          <ac:cxnSpMkLst>
            <pc:docMk/>
            <pc:sldMk cId="3424361115" sldId="313"/>
            <ac:cxnSpMk id="76" creationId="{178CD8EC-6F58-9D46-BAF3-2D4CD2E768EA}"/>
          </ac:cxnSpMkLst>
        </pc:cxnChg>
        <pc:cxnChg chg="del mod topLvl">
          <ac:chgData name="Kim Jae Yun" userId="0ceaca738552c257" providerId="LiveId" clId="{50372932-385F-D344-B101-4EAC72AC7D4E}" dt="2020-03-24T05:21:47.331" v="11045" actId="478"/>
          <ac:cxnSpMkLst>
            <pc:docMk/>
            <pc:sldMk cId="3424361115" sldId="313"/>
            <ac:cxnSpMk id="80" creationId="{13C80A61-1E03-8945-A149-0DD7795F458F}"/>
          </ac:cxnSpMkLst>
        </pc:cxnChg>
        <pc:cxnChg chg="del mod topLvl">
          <ac:chgData name="Kim Jae Yun" userId="0ceaca738552c257" providerId="LiveId" clId="{50372932-385F-D344-B101-4EAC72AC7D4E}" dt="2020-03-24T05:21:51.912" v="11049" actId="478"/>
          <ac:cxnSpMkLst>
            <pc:docMk/>
            <pc:sldMk cId="3424361115" sldId="313"/>
            <ac:cxnSpMk id="84" creationId="{2777E9A9-9CE4-714F-B838-6C1D2673101D}"/>
          </ac:cxnSpMkLst>
        </pc:cxnChg>
        <pc:cxnChg chg="del mod topLvl">
          <ac:chgData name="Kim Jae Yun" userId="0ceaca738552c257" providerId="LiveId" clId="{50372932-385F-D344-B101-4EAC72AC7D4E}" dt="2020-03-24T05:21:24.406" v="11029" actId="478"/>
          <ac:cxnSpMkLst>
            <pc:docMk/>
            <pc:sldMk cId="3424361115" sldId="313"/>
            <ac:cxnSpMk id="88" creationId="{5FC9F892-071A-9F47-BB38-241CE63C0C3B}"/>
          </ac:cxnSpMkLst>
        </pc:cxnChg>
        <pc:cxnChg chg="del mod topLvl">
          <ac:chgData name="Kim Jae Yun" userId="0ceaca738552c257" providerId="LiveId" clId="{50372932-385F-D344-B101-4EAC72AC7D4E}" dt="2020-03-24T05:21:29.925" v="11033" actId="478"/>
          <ac:cxnSpMkLst>
            <pc:docMk/>
            <pc:sldMk cId="3424361115" sldId="313"/>
            <ac:cxnSpMk id="92" creationId="{024205A3-AF1F-8449-BCD8-FF971916A13D}"/>
          </ac:cxnSpMkLst>
        </pc:cxnChg>
        <pc:cxnChg chg="del mod topLvl">
          <ac:chgData name="Kim Jae Yun" userId="0ceaca738552c257" providerId="LiveId" clId="{50372932-385F-D344-B101-4EAC72AC7D4E}" dt="2020-03-24T05:21:40.003" v="11041" actId="478"/>
          <ac:cxnSpMkLst>
            <pc:docMk/>
            <pc:sldMk cId="3424361115" sldId="313"/>
            <ac:cxnSpMk id="96" creationId="{BAE58267-C0E3-3E41-9384-CC43087E5BE1}"/>
          </ac:cxnSpMkLst>
        </pc:cxnChg>
        <pc:cxnChg chg="del mod topLvl">
          <ac:chgData name="Kim Jae Yun" userId="0ceaca738552c257" providerId="LiveId" clId="{50372932-385F-D344-B101-4EAC72AC7D4E}" dt="2020-03-24T05:21:44.221" v="11043" actId="478"/>
          <ac:cxnSpMkLst>
            <pc:docMk/>
            <pc:sldMk cId="3424361115" sldId="313"/>
            <ac:cxnSpMk id="100" creationId="{CA970D66-BEEC-D242-A8E4-F6A9064D096D}"/>
          </ac:cxnSpMkLst>
        </pc:cxnChg>
        <pc:cxnChg chg="del mod topLvl">
          <ac:chgData name="Kim Jae Yun" userId="0ceaca738552c257" providerId="LiveId" clId="{50372932-385F-D344-B101-4EAC72AC7D4E}" dt="2020-03-24T05:21:49.485" v="11047" actId="478"/>
          <ac:cxnSpMkLst>
            <pc:docMk/>
            <pc:sldMk cId="3424361115" sldId="313"/>
            <ac:cxnSpMk id="104" creationId="{9812F944-073D-3949-BE21-621BE9FF47AD}"/>
          </ac:cxnSpMkLst>
        </pc:cxnChg>
        <pc:cxnChg chg="del mod topLvl">
          <ac:chgData name="Kim Jae Yun" userId="0ceaca738552c257" providerId="LiveId" clId="{50372932-385F-D344-B101-4EAC72AC7D4E}" dt="2020-03-24T05:21:37.334" v="11039" actId="478"/>
          <ac:cxnSpMkLst>
            <pc:docMk/>
            <pc:sldMk cId="3424361115" sldId="313"/>
            <ac:cxnSpMk id="108" creationId="{D7E7A152-C5D4-E643-98F6-101DF1CD11AF}"/>
          </ac:cxnSpMkLst>
        </pc:cxnChg>
        <pc:cxnChg chg="del mod topLvl">
          <ac:chgData name="Kim Jae Yun" userId="0ceaca738552c257" providerId="LiveId" clId="{50372932-385F-D344-B101-4EAC72AC7D4E}" dt="2020-03-24T05:21:34.707" v="11037" actId="478"/>
          <ac:cxnSpMkLst>
            <pc:docMk/>
            <pc:sldMk cId="3424361115" sldId="313"/>
            <ac:cxnSpMk id="112" creationId="{5EE2DC8E-F08E-E04B-97C9-88F66386FF7F}"/>
          </ac:cxnSpMkLst>
        </pc:cxnChg>
        <pc:cxnChg chg="del mod">
          <ac:chgData name="Kim Jae Yun" userId="0ceaca738552c257" providerId="LiveId" clId="{50372932-385F-D344-B101-4EAC72AC7D4E}" dt="2020-03-24T05:21:33.396" v="11036" actId="478"/>
          <ac:cxnSpMkLst>
            <pc:docMk/>
            <pc:sldMk cId="3424361115" sldId="313"/>
            <ac:cxnSpMk id="114" creationId="{E2A428E3-2E77-0B4C-95DE-A362F72DF3BF}"/>
          </ac:cxnSpMkLst>
        </pc:cxnChg>
        <pc:cxnChg chg="del mod topLvl">
          <ac:chgData name="Kim Jae Yun" userId="0ceaca738552c257" providerId="LiveId" clId="{50372932-385F-D344-B101-4EAC72AC7D4E}" dt="2020-03-24T05:21:16.762" v="11027" actId="478"/>
          <ac:cxnSpMkLst>
            <pc:docMk/>
            <pc:sldMk cId="3424361115" sldId="313"/>
            <ac:cxnSpMk id="118" creationId="{A0FAB9A5-B433-9141-8FF0-F762FC284DC7}"/>
          </ac:cxnSpMkLst>
        </pc:cxnChg>
        <pc:cxnChg chg="del mod">
          <ac:chgData name="Kim Jae Yun" userId="0ceaca738552c257" providerId="LiveId" clId="{50372932-385F-D344-B101-4EAC72AC7D4E}" dt="2020-03-24T05:21:15.344" v="11026" actId="478"/>
          <ac:cxnSpMkLst>
            <pc:docMk/>
            <pc:sldMk cId="3424361115" sldId="313"/>
            <ac:cxnSpMk id="120" creationId="{DAA3C9E6-E440-3E41-A46D-00B0A3806C4C}"/>
          </ac:cxnSpMkLst>
        </pc:cxnChg>
        <pc:cxnChg chg="del mod topLvl">
          <ac:chgData name="Kim Jae Yun" userId="0ceaca738552c257" providerId="LiveId" clId="{50372932-385F-D344-B101-4EAC72AC7D4E}" dt="2020-03-24T05:21:56.295" v="11053" actId="478"/>
          <ac:cxnSpMkLst>
            <pc:docMk/>
            <pc:sldMk cId="3424361115" sldId="313"/>
            <ac:cxnSpMk id="124" creationId="{FD505428-A213-8340-AA16-7877EDFFF365}"/>
          </ac:cxnSpMkLst>
        </pc:cxnChg>
        <pc:cxnChg chg="del mod">
          <ac:chgData name="Kim Jae Yun" userId="0ceaca738552c257" providerId="LiveId" clId="{50372932-385F-D344-B101-4EAC72AC7D4E}" dt="2020-03-24T05:21:54.214" v="11051" actId="478"/>
          <ac:cxnSpMkLst>
            <pc:docMk/>
            <pc:sldMk cId="3424361115" sldId="313"/>
            <ac:cxnSpMk id="126" creationId="{D91EF1DF-7BAC-634C-9F85-5028B56BC8FE}"/>
          </ac:cxnSpMkLst>
        </pc:cxnChg>
      </pc:sldChg>
      <pc:sldChg chg="addSp delSp modSp add">
        <pc:chgData name="Kim Jae Yun" userId="0ceaca738552c257" providerId="LiveId" clId="{50372932-385F-D344-B101-4EAC72AC7D4E}" dt="2020-03-24T07:21:58.686" v="14025"/>
        <pc:sldMkLst>
          <pc:docMk/>
          <pc:sldMk cId="2117000869" sldId="314"/>
        </pc:sldMkLst>
        <pc:spChg chg="mod">
          <ac:chgData name="Kim Jae Yun" userId="0ceaca738552c257" providerId="LiveId" clId="{50372932-385F-D344-B101-4EAC72AC7D4E}" dt="2020-03-24T05:01:43.062" v="10840"/>
          <ac:spMkLst>
            <pc:docMk/>
            <pc:sldMk cId="2117000869" sldId="314"/>
            <ac:spMk id="3" creationId="{1B34A3E9-D78A-3C43-88CB-678CD5235BB3}"/>
          </ac:spMkLst>
        </pc:spChg>
        <pc:spChg chg="mod">
          <ac:chgData name="Kim Jae Yun" userId="0ceaca738552c257" providerId="LiveId" clId="{50372932-385F-D344-B101-4EAC72AC7D4E}" dt="2020-03-24T05:00:41.590" v="10743" actId="207"/>
          <ac:spMkLst>
            <pc:docMk/>
            <pc:sldMk cId="2117000869" sldId="314"/>
            <ac:spMk id="11" creationId="{4DCB6311-C9B2-7348-903B-2EFB3D459851}"/>
          </ac:spMkLst>
        </pc:spChg>
        <pc:spChg chg="mod">
          <ac:chgData name="Kim Jae Yun" userId="0ceaca738552c257" providerId="LiveId" clId="{50372932-385F-D344-B101-4EAC72AC7D4E}" dt="2020-03-24T05:00:41.590" v="10743" actId="207"/>
          <ac:spMkLst>
            <pc:docMk/>
            <pc:sldMk cId="2117000869" sldId="314"/>
            <ac:spMk id="12" creationId="{713BC385-59FD-D547-BB63-2EBCFE0778D8}"/>
          </ac:spMkLst>
        </pc:spChg>
        <pc:spChg chg="mod">
          <ac:chgData name="Kim Jae Yun" userId="0ceaca738552c257" providerId="LiveId" clId="{50372932-385F-D344-B101-4EAC72AC7D4E}" dt="2020-03-24T05:01:01.300" v="10745" actId="207"/>
          <ac:spMkLst>
            <pc:docMk/>
            <pc:sldMk cId="2117000869" sldId="314"/>
            <ac:spMk id="20" creationId="{69838314-1B82-8F42-A40F-0A978924F11F}"/>
          </ac:spMkLst>
        </pc:spChg>
        <pc:spChg chg="mod">
          <ac:chgData name="Kim Jae Yun" userId="0ceaca738552c257" providerId="LiveId" clId="{50372932-385F-D344-B101-4EAC72AC7D4E}" dt="2020-03-24T05:00:41.590" v="10743" actId="207"/>
          <ac:spMkLst>
            <pc:docMk/>
            <pc:sldMk cId="2117000869" sldId="314"/>
            <ac:spMk id="22" creationId="{7A468012-E1FB-5640-8BA0-DBAE801B8E6C}"/>
          </ac:spMkLst>
        </pc:spChg>
        <pc:spChg chg="add">
          <ac:chgData name="Kim Jae Yun" userId="0ceaca738552c257" providerId="LiveId" clId="{50372932-385F-D344-B101-4EAC72AC7D4E}" dt="2020-03-24T05:12:06.581" v="10876"/>
          <ac:spMkLst>
            <pc:docMk/>
            <pc:sldMk cId="2117000869" sldId="314"/>
            <ac:spMk id="52" creationId="{5E6EFED2-EDF8-2448-8FF6-2129D792B770}"/>
          </ac:spMkLst>
        </pc:spChg>
        <pc:spChg chg="add">
          <ac:chgData name="Kim Jae Yun" userId="0ceaca738552c257" providerId="LiveId" clId="{50372932-385F-D344-B101-4EAC72AC7D4E}" dt="2020-03-24T05:12:06.581" v="10876"/>
          <ac:spMkLst>
            <pc:docMk/>
            <pc:sldMk cId="2117000869" sldId="314"/>
            <ac:spMk id="53" creationId="{CDEB53C2-0957-804F-BC62-9718241CAC4F}"/>
          </ac:spMkLst>
        </pc:spChg>
        <pc:spChg chg="add mod">
          <ac:chgData name="Kim Jae Yun" userId="0ceaca738552c257" providerId="LiveId" clId="{50372932-385F-D344-B101-4EAC72AC7D4E}" dt="2020-03-24T05:12:20.487" v="10882" actId="207"/>
          <ac:spMkLst>
            <pc:docMk/>
            <pc:sldMk cId="2117000869" sldId="314"/>
            <ac:spMk id="55" creationId="{0145CFE6-0E9F-6440-BE3E-E81CB0BAD9A0}"/>
          </ac:spMkLst>
        </pc:spChg>
        <pc:spChg chg="mod">
          <ac:chgData name="Kim Jae Yun" userId="0ceaca738552c257" providerId="LiveId" clId="{50372932-385F-D344-B101-4EAC72AC7D4E}" dt="2020-03-24T05:14:54.189" v="10919" actId="207"/>
          <ac:spMkLst>
            <pc:docMk/>
            <pc:sldMk cId="2117000869" sldId="314"/>
            <ac:spMk id="76" creationId="{F17048A8-C56E-D44D-B1AD-97F9F26978AC}"/>
          </ac:spMkLst>
        </pc:spChg>
        <pc:spChg chg="add">
          <ac:chgData name="Kim Jae Yun" userId="0ceaca738552c257" providerId="LiveId" clId="{50372932-385F-D344-B101-4EAC72AC7D4E}" dt="2020-03-24T05:22:53.785" v="11071"/>
          <ac:spMkLst>
            <pc:docMk/>
            <pc:sldMk cId="2117000869" sldId="314"/>
            <ac:spMk id="78" creationId="{BE83C7C5-EBFF-8E40-92A8-5B75D0F5348F}"/>
          </ac:spMkLst>
        </pc:spChg>
        <pc:spChg chg="add">
          <ac:chgData name="Kim Jae Yun" userId="0ceaca738552c257" providerId="LiveId" clId="{50372932-385F-D344-B101-4EAC72AC7D4E}" dt="2020-03-24T05:22:53.785" v="11071"/>
          <ac:spMkLst>
            <pc:docMk/>
            <pc:sldMk cId="2117000869" sldId="314"/>
            <ac:spMk id="79" creationId="{D9285AC5-1B9E-2744-8A8A-525EF245F1B8}"/>
          </ac:spMkLst>
        </pc:spChg>
        <pc:spChg chg="add">
          <ac:chgData name="Kim Jae Yun" userId="0ceaca738552c257" providerId="LiveId" clId="{50372932-385F-D344-B101-4EAC72AC7D4E}" dt="2020-03-24T05:22:53.785" v="11071"/>
          <ac:spMkLst>
            <pc:docMk/>
            <pc:sldMk cId="2117000869" sldId="314"/>
            <ac:spMk id="80" creationId="{A8F51A04-5158-4A4F-9A0A-62C68CB6C8A6}"/>
          </ac:spMkLst>
        </pc:spChg>
        <pc:spChg chg="add">
          <ac:chgData name="Kim Jae Yun" userId="0ceaca738552c257" providerId="LiveId" clId="{50372932-385F-D344-B101-4EAC72AC7D4E}" dt="2020-03-24T05:22:53.785" v="11071"/>
          <ac:spMkLst>
            <pc:docMk/>
            <pc:sldMk cId="2117000869" sldId="314"/>
            <ac:spMk id="81" creationId="{FB0AADF6-A579-BF4C-90CD-9D7E5B4C317A}"/>
          </ac:spMkLst>
        </pc:spChg>
        <pc:spChg chg="add">
          <ac:chgData name="Kim Jae Yun" userId="0ceaca738552c257" providerId="LiveId" clId="{50372932-385F-D344-B101-4EAC72AC7D4E}" dt="2020-03-24T05:22:53.785" v="11071"/>
          <ac:spMkLst>
            <pc:docMk/>
            <pc:sldMk cId="2117000869" sldId="314"/>
            <ac:spMk id="82" creationId="{214AF2F2-619F-F147-92B1-BA62880E4AC3}"/>
          </ac:spMkLst>
        </pc:spChg>
        <pc:spChg chg="add">
          <ac:chgData name="Kim Jae Yun" userId="0ceaca738552c257" providerId="LiveId" clId="{50372932-385F-D344-B101-4EAC72AC7D4E}" dt="2020-03-24T05:22:53.785" v="11071"/>
          <ac:spMkLst>
            <pc:docMk/>
            <pc:sldMk cId="2117000869" sldId="314"/>
            <ac:spMk id="83" creationId="{F56CE4B7-6DC4-5042-BB89-599A63401EBA}"/>
          </ac:spMkLst>
        </pc:spChg>
        <pc:spChg chg="add">
          <ac:chgData name="Kim Jae Yun" userId="0ceaca738552c257" providerId="LiveId" clId="{50372932-385F-D344-B101-4EAC72AC7D4E}" dt="2020-03-24T05:22:53.785" v="11071"/>
          <ac:spMkLst>
            <pc:docMk/>
            <pc:sldMk cId="2117000869" sldId="314"/>
            <ac:spMk id="84" creationId="{31DC8779-3739-CA4C-9533-E222744B036D}"/>
          </ac:spMkLst>
        </pc:spChg>
        <pc:spChg chg="add mod">
          <ac:chgData name="Kim Jae Yun" userId="0ceaca738552c257" providerId="LiveId" clId="{50372932-385F-D344-B101-4EAC72AC7D4E}" dt="2020-03-24T05:23:08.728" v="11073" actId="1076"/>
          <ac:spMkLst>
            <pc:docMk/>
            <pc:sldMk cId="2117000869" sldId="314"/>
            <ac:spMk id="85" creationId="{BAAF28B0-67A8-BA4E-8FB5-5011A229E18A}"/>
          </ac:spMkLst>
        </pc:spChg>
        <pc:spChg chg="add">
          <ac:chgData name="Kim Jae Yun" userId="0ceaca738552c257" providerId="LiveId" clId="{50372932-385F-D344-B101-4EAC72AC7D4E}" dt="2020-03-24T05:22:53.785" v="11071"/>
          <ac:spMkLst>
            <pc:docMk/>
            <pc:sldMk cId="2117000869" sldId="314"/>
            <ac:spMk id="86" creationId="{3579E67B-7935-B442-8F6E-DABC44339DFE}"/>
          </ac:spMkLst>
        </pc:spChg>
        <pc:spChg chg="add">
          <ac:chgData name="Kim Jae Yun" userId="0ceaca738552c257" providerId="LiveId" clId="{50372932-385F-D344-B101-4EAC72AC7D4E}" dt="2020-03-24T05:22:53.785" v="11071"/>
          <ac:spMkLst>
            <pc:docMk/>
            <pc:sldMk cId="2117000869" sldId="314"/>
            <ac:spMk id="87" creationId="{0A061359-975F-C641-A93B-BF1169C4201E}"/>
          </ac:spMkLst>
        </pc:spChg>
        <pc:spChg chg="add">
          <ac:chgData name="Kim Jae Yun" userId="0ceaca738552c257" providerId="LiveId" clId="{50372932-385F-D344-B101-4EAC72AC7D4E}" dt="2020-03-24T05:22:53.785" v="11071"/>
          <ac:spMkLst>
            <pc:docMk/>
            <pc:sldMk cId="2117000869" sldId="314"/>
            <ac:spMk id="88" creationId="{1F756EFD-1B54-454B-BC83-C49505C4DA0D}"/>
          </ac:spMkLst>
        </pc:spChg>
        <pc:spChg chg="add del mod">
          <ac:chgData name="Kim Jae Yun" userId="0ceaca738552c257" providerId="LiveId" clId="{50372932-385F-D344-B101-4EAC72AC7D4E}" dt="2020-03-24T05:24:03.427" v="11084" actId="478"/>
          <ac:spMkLst>
            <pc:docMk/>
            <pc:sldMk cId="2117000869" sldId="314"/>
            <ac:spMk id="89" creationId="{BA0B6D32-B77C-9D49-8360-9C3351BF7837}"/>
          </ac:spMkLst>
        </pc:spChg>
        <pc:spChg chg="add mod">
          <ac:chgData name="Kim Jae Yun" userId="0ceaca738552c257" providerId="LiveId" clId="{50372932-385F-D344-B101-4EAC72AC7D4E}" dt="2020-03-24T05:24:43.125" v="11128" actId="208"/>
          <ac:spMkLst>
            <pc:docMk/>
            <pc:sldMk cId="2117000869" sldId="314"/>
            <ac:spMk id="90" creationId="{FD4EFF13-5641-A74C-BF76-23457F4D2A1F}"/>
          </ac:spMkLst>
        </pc:spChg>
        <pc:spChg chg="add del mod">
          <ac:chgData name="Kim Jae Yun" userId="0ceaca738552c257" providerId="LiveId" clId="{50372932-385F-D344-B101-4EAC72AC7D4E}" dt="2020-03-24T07:21:58.211" v="14024" actId="478"/>
          <ac:spMkLst>
            <pc:docMk/>
            <pc:sldMk cId="2117000869" sldId="314"/>
            <ac:spMk id="91" creationId="{59AB2216-595F-6944-B901-23B23C81B710}"/>
          </ac:spMkLst>
        </pc:spChg>
        <pc:spChg chg="add del">
          <ac:chgData name="Kim Jae Yun" userId="0ceaca738552c257" providerId="LiveId" clId="{50372932-385F-D344-B101-4EAC72AC7D4E}" dt="2020-03-24T07:21:58.211" v="14024" actId="478"/>
          <ac:spMkLst>
            <pc:docMk/>
            <pc:sldMk cId="2117000869" sldId="314"/>
            <ac:spMk id="92" creationId="{4D264A88-FACE-CA46-A627-B2624A275B8B}"/>
          </ac:spMkLst>
        </pc:spChg>
        <pc:spChg chg="add">
          <ac:chgData name="Kim Jae Yun" userId="0ceaca738552c257" providerId="LiveId" clId="{50372932-385F-D344-B101-4EAC72AC7D4E}" dt="2020-03-24T07:21:58.686" v="14025"/>
          <ac:spMkLst>
            <pc:docMk/>
            <pc:sldMk cId="2117000869" sldId="314"/>
            <ac:spMk id="93" creationId="{12374E90-7987-F944-99B5-38F8DA2E8B26}"/>
          </ac:spMkLst>
        </pc:spChg>
        <pc:spChg chg="add">
          <ac:chgData name="Kim Jae Yun" userId="0ceaca738552c257" providerId="LiveId" clId="{50372932-385F-D344-B101-4EAC72AC7D4E}" dt="2020-03-24T07:21:58.686" v="14025"/>
          <ac:spMkLst>
            <pc:docMk/>
            <pc:sldMk cId="2117000869" sldId="314"/>
            <ac:spMk id="94" creationId="{ECDC0A27-613B-2E49-A29B-94277FBDDD9F}"/>
          </ac:spMkLst>
        </pc:spChg>
        <pc:grpChg chg="add mod">
          <ac:chgData name="Kim Jae Yun" userId="0ceaca738552c257" providerId="LiveId" clId="{50372932-385F-D344-B101-4EAC72AC7D4E}" dt="2020-03-24T05:14:40.956" v="10911" actId="1076"/>
          <ac:grpSpMkLst>
            <pc:docMk/>
            <pc:sldMk cId="2117000869" sldId="314"/>
            <ac:grpSpMk id="58" creationId="{4CE0813A-15FE-004F-8869-6DD06B899D87}"/>
          </ac:grpSpMkLst>
        </pc:grpChg>
        <pc:grpChg chg="add">
          <ac:chgData name="Kim Jae Yun" userId="0ceaca738552c257" providerId="LiveId" clId="{50372932-385F-D344-B101-4EAC72AC7D4E}" dt="2020-03-24T05:14:41.776" v="10912"/>
          <ac:grpSpMkLst>
            <pc:docMk/>
            <pc:sldMk cId="2117000869" sldId="314"/>
            <ac:grpSpMk id="62" creationId="{B08752E0-2432-BB49-9A9A-B3DEF92F3B7E}"/>
          </ac:grpSpMkLst>
        </pc:grpChg>
        <pc:grpChg chg="add mod">
          <ac:chgData name="Kim Jae Yun" userId="0ceaca738552c257" providerId="LiveId" clId="{50372932-385F-D344-B101-4EAC72AC7D4E}" dt="2020-03-24T05:14:44.632" v="10914" actId="1076"/>
          <ac:grpSpMkLst>
            <pc:docMk/>
            <pc:sldMk cId="2117000869" sldId="314"/>
            <ac:grpSpMk id="66" creationId="{E6C33F56-3B58-2B44-85F9-59A3F4A6F055}"/>
          </ac:grpSpMkLst>
        </pc:grpChg>
        <pc:grpChg chg="add mod">
          <ac:chgData name="Kim Jae Yun" userId="0ceaca738552c257" providerId="LiveId" clId="{50372932-385F-D344-B101-4EAC72AC7D4E}" dt="2020-03-24T05:14:46.955" v="10916" actId="1076"/>
          <ac:grpSpMkLst>
            <pc:docMk/>
            <pc:sldMk cId="2117000869" sldId="314"/>
            <ac:grpSpMk id="70" creationId="{DD16BE2B-14EE-0E48-99CF-96B899F75F55}"/>
          </ac:grpSpMkLst>
        </pc:grpChg>
        <pc:grpChg chg="add mod">
          <ac:chgData name="Kim Jae Yun" userId="0ceaca738552c257" providerId="LiveId" clId="{50372932-385F-D344-B101-4EAC72AC7D4E}" dt="2020-03-24T05:14:50.946" v="10918" actId="1076"/>
          <ac:grpSpMkLst>
            <pc:docMk/>
            <pc:sldMk cId="2117000869" sldId="314"/>
            <ac:grpSpMk id="74" creationId="{ED603D88-DE7F-8943-B303-28C211082CEB}"/>
          </ac:grpSpMkLst>
        </pc:grpChg>
        <pc:cxnChg chg="add">
          <ac:chgData name="Kim Jae Yun" userId="0ceaca738552c257" providerId="LiveId" clId="{50372932-385F-D344-B101-4EAC72AC7D4E}" dt="2020-03-24T05:12:06.581" v="10876"/>
          <ac:cxnSpMkLst>
            <pc:docMk/>
            <pc:sldMk cId="2117000869" sldId="314"/>
            <ac:cxnSpMk id="54" creationId="{F1C406FF-62E2-AA41-9D2D-87568A5F112F}"/>
          </ac:cxnSpMkLst>
        </pc:cxnChg>
        <pc:cxnChg chg="add mod">
          <ac:chgData name="Kim Jae Yun" userId="0ceaca738552c257" providerId="LiveId" clId="{50372932-385F-D344-B101-4EAC72AC7D4E}" dt="2020-03-24T05:12:16.188" v="10881" actId="14100"/>
          <ac:cxnSpMkLst>
            <pc:docMk/>
            <pc:sldMk cId="2117000869" sldId="314"/>
            <ac:cxnSpMk id="56" creationId="{9CCB71A0-45E7-6A43-B02F-0695BB27B3CC}"/>
          </ac:cxnSpMkLst>
        </pc:cxnChg>
      </pc:sldChg>
      <pc:sldChg chg="addSp delSp modSp add del">
        <pc:chgData name="Kim Jae Yun" userId="0ceaca738552c257" providerId="LiveId" clId="{50372932-385F-D344-B101-4EAC72AC7D4E}" dt="2020-03-24T02:22:41.976" v="8896" actId="2696"/>
        <pc:sldMkLst>
          <pc:docMk/>
          <pc:sldMk cId="2549956161" sldId="314"/>
        </pc:sldMkLst>
        <pc:spChg chg="mod">
          <ac:chgData name="Kim Jae Yun" userId="0ceaca738552c257" providerId="LiveId" clId="{50372932-385F-D344-B101-4EAC72AC7D4E}" dt="2020-03-24T02:20:57.010" v="8869" actId="1582"/>
          <ac:spMkLst>
            <pc:docMk/>
            <pc:sldMk cId="2549956161" sldId="314"/>
            <ac:spMk id="7" creationId="{F6C0072A-A73D-E44E-A405-98BF263BBC94}"/>
          </ac:spMkLst>
        </pc:spChg>
        <pc:spChg chg="mod">
          <ac:chgData name="Kim Jae Yun" userId="0ceaca738552c257" providerId="LiveId" clId="{50372932-385F-D344-B101-4EAC72AC7D4E}" dt="2020-03-24T02:20:57.010" v="8869" actId="1582"/>
          <ac:spMkLst>
            <pc:docMk/>
            <pc:sldMk cId="2549956161" sldId="314"/>
            <ac:spMk id="8" creationId="{74E54FB5-2E1E-AA44-9925-6FD4EF241D03}"/>
          </ac:spMkLst>
        </pc:spChg>
        <pc:spChg chg="mod">
          <ac:chgData name="Kim Jae Yun" userId="0ceaca738552c257" providerId="LiveId" clId="{50372932-385F-D344-B101-4EAC72AC7D4E}" dt="2020-03-24T02:20:57.010" v="8869" actId="1582"/>
          <ac:spMkLst>
            <pc:docMk/>
            <pc:sldMk cId="2549956161" sldId="314"/>
            <ac:spMk id="9" creationId="{77B27A7B-EA1F-B94B-9790-C48EB84A9403}"/>
          </ac:spMkLst>
        </pc:spChg>
        <pc:spChg chg="mod">
          <ac:chgData name="Kim Jae Yun" userId="0ceaca738552c257" providerId="LiveId" clId="{50372932-385F-D344-B101-4EAC72AC7D4E}" dt="2020-03-24T02:20:57.010" v="8869" actId="1582"/>
          <ac:spMkLst>
            <pc:docMk/>
            <pc:sldMk cId="2549956161" sldId="314"/>
            <ac:spMk id="11" creationId="{4DCB6311-C9B2-7348-903B-2EFB3D459851}"/>
          </ac:spMkLst>
        </pc:spChg>
        <pc:spChg chg="mod">
          <ac:chgData name="Kim Jae Yun" userId="0ceaca738552c257" providerId="LiveId" clId="{50372932-385F-D344-B101-4EAC72AC7D4E}" dt="2020-03-24T02:20:57.010" v="8869" actId="1582"/>
          <ac:spMkLst>
            <pc:docMk/>
            <pc:sldMk cId="2549956161" sldId="314"/>
            <ac:spMk id="12" creationId="{713BC385-59FD-D547-BB63-2EBCFE0778D8}"/>
          </ac:spMkLst>
        </pc:spChg>
        <pc:spChg chg="mod">
          <ac:chgData name="Kim Jae Yun" userId="0ceaca738552c257" providerId="LiveId" clId="{50372932-385F-D344-B101-4EAC72AC7D4E}" dt="2020-03-24T02:20:57.010" v="8869" actId="1582"/>
          <ac:spMkLst>
            <pc:docMk/>
            <pc:sldMk cId="2549956161" sldId="314"/>
            <ac:spMk id="13" creationId="{CC8FB57F-E0F0-024F-9C2F-FFCE89F0BF1F}"/>
          </ac:spMkLst>
        </pc:spChg>
        <pc:spChg chg="mod">
          <ac:chgData name="Kim Jae Yun" userId="0ceaca738552c257" providerId="LiveId" clId="{50372932-385F-D344-B101-4EAC72AC7D4E}" dt="2020-03-24T02:20:57.010" v="8869" actId="1582"/>
          <ac:spMkLst>
            <pc:docMk/>
            <pc:sldMk cId="2549956161" sldId="314"/>
            <ac:spMk id="14" creationId="{C7630C78-6A4B-D049-9321-97B2C5BD4E97}"/>
          </ac:spMkLst>
        </pc:spChg>
        <pc:spChg chg="mod">
          <ac:chgData name="Kim Jae Yun" userId="0ceaca738552c257" providerId="LiveId" clId="{50372932-385F-D344-B101-4EAC72AC7D4E}" dt="2020-03-24T02:20:57.010" v="8869" actId="1582"/>
          <ac:spMkLst>
            <pc:docMk/>
            <pc:sldMk cId="2549956161" sldId="314"/>
            <ac:spMk id="15" creationId="{74DCE3C4-30E6-3B48-AC4A-7B3C4C57592F}"/>
          </ac:spMkLst>
        </pc:spChg>
        <pc:spChg chg="mod">
          <ac:chgData name="Kim Jae Yun" userId="0ceaca738552c257" providerId="LiveId" clId="{50372932-385F-D344-B101-4EAC72AC7D4E}" dt="2020-03-24T02:20:57.010" v="8869" actId="1582"/>
          <ac:spMkLst>
            <pc:docMk/>
            <pc:sldMk cId="2549956161" sldId="314"/>
            <ac:spMk id="16" creationId="{288EA891-306C-DA48-A003-880025CE6DCF}"/>
          </ac:spMkLst>
        </pc:spChg>
        <pc:spChg chg="mod">
          <ac:chgData name="Kim Jae Yun" userId="0ceaca738552c257" providerId="LiveId" clId="{50372932-385F-D344-B101-4EAC72AC7D4E}" dt="2020-03-24T02:20:57.010" v="8869" actId="1582"/>
          <ac:spMkLst>
            <pc:docMk/>
            <pc:sldMk cId="2549956161" sldId="314"/>
            <ac:spMk id="17" creationId="{F4CB0B4B-DEF5-A049-94DB-0E4803CB312F}"/>
          </ac:spMkLst>
        </pc:spChg>
        <pc:spChg chg="mod">
          <ac:chgData name="Kim Jae Yun" userId="0ceaca738552c257" providerId="LiveId" clId="{50372932-385F-D344-B101-4EAC72AC7D4E}" dt="2020-03-24T02:20:57.010" v="8869" actId="1582"/>
          <ac:spMkLst>
            <pc:docMk/>
            <pc:sldMk cId="2549956161" sldId="314"/>
            <ac:spMk id="18" creationId="{5ADC1574-411F-6740-AEC3-07F804ADB16D}"/>
          </ac:spMkLst>
        </pc:spChg>
        <pc:spChg chg="mod">
          <ac:chgData name="Kim Jae Yun" userId="0ceaca738552c257" providerId="LiveId" clId="{50372932-385F-D344-B101-4EAC72AC7D4E}" dt="2020-03-24T02:20:57.010" v="8869" actId="1582"/>
          <ac:spMkLst>
            <pc:docMk/>
            <pc:sldMk cId="2549956161" sldId="314"/>
            <ac:spMk id="19" creationId="{AD333CBC-12F6-EF46-B529-D55EA58414FE}"/>
          </ac:spMkLst>
        </pc:spChg>
        <pc:spChg chg="mod">
          <ac:chgData name="Kim Jae Yun" userId="0ceaca738552c257" providerId="LiveId" clId="{50372932-385F-D344-B101-4EAC72AC7D4E}" dt="2020-03-24T02:20:57.010" v="8869" actId="1582"/>
          <ac:spMkLst>
            <pc:docMk/>
            <pc:sldMk cId="2549956161" sldId="314"/>
            <ac:spMk id="20" creationId="{69838314-1B82-8F42-A40F-0A978924F11F}"/>
          </ac:spMkLst>
        </pc:spChg>
        <pc:spChg chg="mod">
          <ac:chgData name="Kim Jae Yun" userId="0ceaca738552c257" providerId="LiveId" clId="{50372932-385F-D344-B101-4EAC72AC7D4E}" dt="2020-03-24T02:20:57.010" v="8869" actId="1582"/>
          <ac:spMkLst>
            <pc:docMk/>
            <pc:sldMk cId="2549956161" sldId="314"/>
            <ac:spMk id="21" creationId="{9CC2B92F-6061-564D-8684-126517F93221}"/>
          </ac:spMkLst>
        </pc:spChg>
        <pc:spChg chg="mod">
          <ac:chgData name="Kim Jae Yun" userId="0ceaca738552c257" providerId="LiveId" clId="{50372932-385F-D344-B101-4EAC72AC7D4E}" dt="2020-03-24T02:20:57.010" v="8869" actId="1582"/>
          <ac:spMkLst>
            <pc:docMk/>
            <pc:sldMk cId="2549956161" sldId="314"/>
            <ac:spMk id="22" creationId="{7A468012-E1FB-5640-8BA0-DBAE801B8E6C}"/>
          </ac:spMkLst>
        </pc:spChg>
        <pc:spChg chg="mod">
          <ac:chgData name="Kim Jae Yun" userId="0ceaca738552c257" providerId="LiveId" clId="{50372932-385F-D344-B101-4EAC72AC7D4E}" dt="2020-03-24T02:20:57.010" v="8869" actId="1582"/>
          <ac:spMkLst>
            <pc:docMk/>
            <pc:sldMk cId="2549956161" sldId="314"/>
            <ac:spMk id="23" creationId="{A543CBF5-3B9B-E540-AB36-77FF9BDC4FBF}"/>
          </ac:spMkLst>
        </pc:spChg>
        <pc:spChg chg="mod">
          <ac:chgData name="Kim Jae Yun" userId="0ceaca738552c257" providerId="LiveId" clId="{50372932-385F-D344-B101-4EAC72AC7D4E}" dt="2020-03-24T02:20:57.010" v="8869" actId="1582"/>
          <ac:spMkLst>
            <pc:docMk/>
            <pc:sldMk cId="2549956161" sldId="314"/>
            <ac:spMk id="52" creationId="{73C0A9E5-8D1B-8A4E-8B5A-2E07881FFCD7}"/>
          </ac:spMkLst>
        </pc:spChg>
        <pc:spChg chg="add del">
          <ac:chgData name="Kim Jae Yun" userId="0ceaca738552c257" providerId="LiveId" clId="{50372932-385F-D344-B101-4EAC72AC7D4E}" dt="2020-03-24T02:06:19.883" v="8334"/>
          <ac:spMkLst>
            <pc:docMk/>
            <pc:sldMk cId="2549956161" sldId="314"/>
            <ac:spMk id="53" creationId="{0B6FD5D1-A47E-2C48-85E8-FE48D68F0BEF}"/>
          </ac:spMkLst>
        </pc:spChg>
        <pc:spChg chg="add del">
          <ac:chgData name="Kim Jae Yun" userId="0ceaca738552c257" providerId="LiveId" clId="{50372932-385F-D344-B101-4EAC72AC7D4E}" dt="2020-03-24T02:06:19.883" v="8334"/>
          <ac:spMkLst>
            <pc:docMk/>
            <pc:sldMk cId="2549956161" sldId="314"/>
            <ac:spMk id="54" creationId="{9841D79C-C250-2843-8B72-1ADCF720AE42}"/>
          </ac:spMkLst>
        </pc:spChg>
        <pc:spChg chg="add del">
          <ac:chgData name="Kim Jae Yun" userId="0ceaca738552c257" providerId="LiveId" clId="{50372932-385F-D344-B101-4EAC72AC7D4E}" dt="2020-03-24T02:06:19.883" v="8334"/>
          <ac:spMkLst>
            <pc:docMk/>
            <pc:sldMk cId="2549956161" sldId="314"/>
            <ac:spMk id="55" creationId="{0F51A66B-D41B-DC41-89B6-7B4A27FA2B66}"/>
          </ac:spMkLst>
        </pc:spChg>
        <pc:spChg chg="add del">
          <ac:chgData name="Kim Jae Yun" userId="0ceaca738552c257" providerId="LiveId" clId="{50372932-385F-D344-B101-4EAC72AC7D4E}" dt="2020-03-24T02:06:19.883" v="8334"/>
          <ac:spMkLst>
            <pc:docMk/>
            <pc:sldMk cId="2549956161" sldId="314"/>
            <ac:spMk id="56" creationId="{53AD49F4-9570-C54D-B447-29D84859C25A}"/>
          </ac:spMkLst>
        </pc:spChg>
        <pc:cxnChg chg="mod">
          <ac:chgData name="Kim Jae Yun" userId="0ceaca738552c257" providerId="LiveId" clId="{50372932-385F-D344-B101-4EAC72AC7D4E}" dt="2020-03-24T02:20:57.010" v="8869" actId="1582"/>
          <ac:cxnSpMkLst>
            <pc:docMk/>
            <pc:sldMk cId="2549956161" sldId="314"/>
            <ac:cxnSpMk id="10" creationId="{24FB11C5-88AA-424B-ACC0-E2AC838C645F}"/>
          </ac:cxnSpMkLst>
        </pc:cxnChg>
        <pc:cxnChg chg="mod">
          <ac:chgData name="Kim Jae Yun" userId="0ceaca738552c257" providerId="LiveId" clId="{50372932-385F-D344-B101-4EAC72AC7D4E}" dt="2020-03-24T02:20:57.010" v="8869" actId="1582"/>
          <ac:cxnSpMkLst>
            <pc:docMk/>
            <pc:sldMk cId="2549956161" sldId="314"/>
            <ac:cxnSpMk id="24" creationId="{1FB373B5-66B1-1844-AA7A-FE0C789930F7}"/>
          </ac:cxnSpMkLst>
        </pc:cxnChg>
        <pc:cxnChg chg="mod">
          <ac:chgData name="Kim Jae Yun" userId="0ceaca738552c257" providerId="LiveId" clId="{50372932-385F-D344-B101-4EAC72AC7D4E}" dt="2020-03-24T02:20:57.010" v="8869" actId="1582"/>
          <ac:cxnSpMkLst>
            <pc:docMk/>
            <pc:sldMk cId="2549956161" sldId="314"/>
            <ac:cxnSpMk id="25" creationId="{ADD0E8FD-F46D-7B45-AE0D-B4CCEDBCEF8C}"/>
          </ac:cxnSpMkLst>
        </pc:cxnChg>
        <pc:cxnChg chg="mod">
          <ac:chgData name="Kim Jae Yun" userId="0ceaca738552c257" providerId="LiveId" clId="{50372932-385F-D344-B101-4EAC72AC7D4E}" dt="2020-03-24T02:20:57.010" v="8869" actId="1582"/>
          <ac:cxnSpMkLst>
            <pc:docMk/>
            <pc:sldMk cId="2549956161" sldId="314"/>
            <ac:cxnSpMk id="26" creationId="{F3FEA4C1-CA6D-3444-A57C-567A28C1410E}"/>
          </ac:cxnSpMkLst>
        </pc:cxnChg>
        <pc:cxnChg chg="mod">
          <ac:chgData name="Kim Jae Yun" userId="0ceaca738552c257" providerId="LiveId" clId="{50372932-385F-D344-B101-4EAC72AC7D4E}" dt="2020-03-24T02:20:57.010" v="8869" actId="1582"/>
          <ac:cxnSpMkLst>
            <pc:docMk/>
            <pc:sldMk cId="2549956161" sldId="314"/>
            <ac:cxnSpMk id="27" creationId="{6672A69D-4DEC-4F4D-BA1A-A69323EE44AF}"/>
          </ac:cxnSpMkLst>
        </pc:cxnChg>
        <pc:cxnChg chg="mod">
          <ac:chgData name="Kim Jae Yun" userId="0ceaca738552c257" providerId="LiveId" clId="{50372932-385F-D344-B101-4EAC72AC7D4E}" dt="2020-03-24T02:20:57.010" v="8869" actId="1582"/>
          <ac:cxnSpMkLst>
            <pc:docMk/>
            <pc:sldMk cId="2549956161" sldId="314"/>
            <ac:cxnSpMk id="28" creationId="{FFD309C4-CB1C-7045-894F-E8376AAE7B91}"/>
          </ac:cxnSpMkLst>
        </pc:cxnChg>
        <pc:cxnChg chg="mod">
          <ac:chgData name="Kim Jae Yun" userId="0ceaca738552c257" providerId="LiveId" clId="{50372932-385F-D344-B101-4EAC72AC7D4E}" dt="2020-03-24T02:20:57.010" v="8869" actId="1582"/>
          <ac:cxnSpMkLst>
            <pc:docMk/>
            <pc:sldMk cId="2549956161" sldId="314"/>
            <ac:cxnSpMk id="29" creationId="{E2029010-1CC5-3642-ABDC-7C62F00BF036}"/>
          </ac:cxnSpMkLst>
        </pc:cxnChg>
        <pc:cxnChg chg="mod">
          <ac:chgData name="Kim Jae Yun" userId="0ceaca738552c257" providerId="LiveId" clId="{50372932-385F-D344-B101-4EAC72AC7D4E}" dt="2020-03-24T02:20:57.010" v="8869" actId="1582"/>
          <ac:cxnSpMkLst>
            <pc:docMk/>
            <pc:sldMk cId="2549956161" sldId="314"/>
            <ac:cxnSpMk id="30" creationId="{50AC7094-9E09-5947-8D34-73A9ECEF479A}"/>
          </ac:cxnSpMkLst>
        </pc:cxnChg>
        <pc:cxnChg chg="mod">
          <ac:chgData name="Kim Jae Yun" userId="0ceaca738552c257" providerId="LiveId" clId="{50372932-385F-D344-B101-4EAC72AC7D4E}" dt="2020-03-24T02:20:57.010" v="8869" actId="1582"/>
          <ac:cxnSpMkLst>
            <pc:docMk/>
            <pc:sldMk cId="2549956161" sldId="314"/>
            <ac:cxnSpMk id="31" creationId="{B2954E4A-14B6-3742-B988-1639E1A2BA68}"/>
          </ac:cxnSpMkLst>
        </pc:cxnChg>
        <pc:cxnChg chg="mod">
          <ac:chgData name="Kim Jae Yun" userId="0ceaca738552c257" providerId="LiveId" clId="{50372932-385F-D344-B101-4EAC72AC7D4E}" dt="2020-03-24T02:20:57.010" v="8869" actId="1582"/>
          <ac:cxnSpMkLst>
            <pc:docMk/>
            <pc:sldMk cId="2549956161" sldId="314"/>
            <ac:cxnSpMk id="32" creationId="{FEB41866-FCA8-1445-8F22-B5EA0B993CCB}"/>
          </ac:cxnSpMkLst>
        </pc:cxnChg>
        <pc:cxnChg chg="mod">
          <ac:chgData name="Kim Jae Yun" userId="0ceaca738552c257" providerId="LiveId" clId="{50372932-385F-D344-B101-4EAC72AC7D4E}" dt="2020-03-24T02:20:57.010" v="8869" actId="1582"/>
          <ac:cxnSpMkLst>
            <pc:docMk/>
            <pc:sldMk cId="2549956161" sldId="314"/>
            <ac:cxnSpMk id="33" creationId="{CF6A3B6B-6312-A147-9EC4-87860DB1AB33}"/>
          </ac:cxnSpMkLst>
        </pc:cxnChg>
        <pc:cxnChg chg="mod">
          <ac:chgData name="Kim Jae Yun" userId="0ceaca738552c257" providerId="LiveId" clId="{50372932-385F-D344-B101-4EAC72AC7D4E}" dt="2020-03-24T02:20:57.010" v="8869" actId="1582"/>
          <ac:cxnSpMkLst>
            <pc:docMk/>
            <pc:sldMk cId="2549956161" sldId="314"/>
            <ac:cxnSpMk id="34" creationId="{88310630-7CC9-DA4F-B669-5AB89B58012A}"/>
          </ac:cxnSpMkLst>
        </pc:cxnChg>
        <pc:cxnChg chg="mod">
          <ac:chgData name="Kim Jae Yun" userId="0ceaca738552c257" providerId="LiveId" clId="{50372932-385F-D344-B101-4EAC72AC7D4E}" dt="2020-03-24T02:20:57.010" v="8869" actId="1582"/>
          <ac:cxnSpMkLst>
            <pc:docMk/>
            <pc:sldMk cId="2549956161" sldId="314"/>
            <ac:cxnSpMk id="35" creationId="{99509E69-3AC5-854B-AD0E-98167DB41535}"/>
          </ac:cxnSpMkLst>
        </pc:cxnChg>
        <pc:cxnChg chg="mod">
          <ac:chgData name="Kim Jae Yun" userId="0ceaca738552c257" providerId="LiveId" clId="{50372932-385F-D344-B101-4EAC72AC7D4E}" dt="2020-03-24T02:20:57.010" v="8869" actId="1582"/>
          <ac:cxnSpMkLst>
            <pc:docMk/>
            <pc:sldMk cId="2549956161" sldId="314"/>
            <ac:cxnSpMk id="36" creationId="{41A9815F-6377-BF41-B9DD-5E4485A78D3A}"/>
          </ac:cxnSpMkLst>
        </pc:cxnChg>
        <pc:cxnChg chg="mod">
          <ac:chgData name="Kim Jae Yun" userId="0ceaca738552c257" providerId="LiveId" clId="{50372932-385F-D344-B101-4EAC72AC7D4E}" dt="2020-03-24T02:20:57.010" v="8869" actId="1582"/>
          <ac:cxnSpMkLst>
            <pc:docMk/>
            <pc:sldMk cId="2549956161" sldId="314"/>
            <ac:cxnSpMk id="37" creationId="{C63BD870-50F0-4245-9282-8971AE5B3ABB}"/>
          </ac:cxnSpMkLst>
        </pc:cxnChg>
        <pc:cxnChg chg="mod">
          <ac:chgData name="Kim Jae Yun" userId="0ceaca738552c257" providerId="LiveId" clId="{50372932-385F-D344-B101-4EAC72AC7D4E}" dt="2020-03-24T02:20:57.010" v="8869" actId="1582"/>
          <ac:cxnSpMkLst>
            <pc:docMk/>
            <pc:sldMk cId="2549956161" sldId="314"/>
            <ac:cxnSpMk id="38" creationId="{F3E1B4F5-5EA3-1141-8E80-38946E7C8E68}"/>
          </ac:cxnSpMkLst>
        </pc:cxnChg>
        <pc:cxnChg chg="mod">
          <ac:chgData name="Kim Jae Yun" userId="0ceaca738552c257" providerId="LiveId" clId="{50372932-385F-D344-B101-4EAC72AC7D4E}" dt="2020-03-24T02:20:57.010" v="8869" actId="1582"/>
          <ac:cxnSpMkLst>
            <pc:docMk/>
            <pc:sldMk cId="2549956161" sldId="314"/>
            <ac:cxnSpMk id="39" creationId="{2954F78A-07E6-7246-9FCE-605F22F92318}"/>
          </ac:cxnSpMkLst>
        </pc:cxnChg>
        <pc:cxnChg chg="mod">
          <ac:chgData name="Kim Jae Yun" userId="0ceaca738552c257" providerId="LiveId" clId="{50372932-385F-D344-B101-4EAC72AC7D4E}" dt="2020-03-24T02:20:57.010" v="8869" actId="1582"/>
          <ac:cxnSpMkLst>
            <pc:docMk/>
            <pc:sldMk cId="2549956161" sldId="314"/>
            <ac:cxnSpMk id="40" creationId="{93762F28-FCBD-0A4B-B354-3BBAE1E194AD}"/>
          </ac:cxnSpMkLst>
        </pc:cxnChg>
        <pc:cxnChg chg="mod">
          <ac:chgData name="Kim Jae Yun" userId="0ceaca738552c257" providerId="LiveId" clId="{50372932-385F-D344-B101-4EAC72AC7D4E}" dt="2020-03-24T02:20:57.010" v="8869" actId="1582"/>
          <ac:cxnSpMkLst>
            <pc:docMk/>
            <pc:sldMk cId="2549956161" sldId="314"/>
            <ac:cxnSpMk id="41" creationId="{A6F10006-62CA-704E-9599-C6565C346933}"/>
          </ac:cxnSpMkLst>
        </pc:cxnChg>
        <pc:cxnChg chg="mod">
          <ac:chgData name="Kim Jae Yun" userId="0ceaca738552c257" providerId="LiveId" clId="{50372932-385F-D344-B101-4EAC72AC7D4E}" dt="2020-03-24T02:20:57.010" v="8869" actId="1582"/>
          <ac:cxnSpMkLst>
            <pc:docMk/>
            <pc:sldMk cId="2549956161" sldId="314"/>
            <ac:cxnSpMk id="42" creationId="{297A6D42-97E5-B94B-BC93-57471875AF4F}"/>
          </ac:cxnSpMkLst>
        </pc:cxnChg>
        <pc:cxnChg chg="mod">
          <ac:chgData name="Kim Jae Yun" userId="0ceaca738552c257" providerId="LiveId" clId="{50372932-385F-D344-B101-4EAC72AC7D4E}" dt="2020-03-24T02:20:57.010" v="8869" actId="1582"/>
          <ac:cxnSpMkLst>
            <pc:docMk/>
            <pc:sldMk cId="2549956161" sldId="314"/>
            <ac:cxnSpMk id="43" creationId="{5C61501C-BD54-C84F-90FB-DF5C482E8A76}"/>
          </ac:cxnSpMkLst>
        </pc:cxnChg>
        <pc:cxnChg chg="mod">
          <ac:chgData name="Kim Jae Yun" userId="0ceaca738552c257" providerId="LiveId" clId="{50372932-385F-D344-B101-4EAC72AC7D4E}" dt="2020-03-24T02:20:57.010" v="8869" actId="1582"/>
          <ac:cxnSpMkLst>
            <pc:docMk/>
            <pc:sldMk cId="2549956161" sldId="314"/>
            <ac:cxnSpMk id="44" creationId="{63F99323-EF81-1448-BD46-8F590A641DC8}"/>
          </ac:cxnSpMkLst>
        </pc:cxnChg>
        <pc:cxnChg chg="mod">
          <ac:chgData name="Kim Jae Yun" userId="0ceaca738552c257" providerId="LiveId" clId="{50372932-385F-D344-B101-4EAC72AC7D4E}" dt="2020-03-24T02:20:57.010" v="8869" actId="1582"/>
          <ac:cxnSpMkLst>
            <pc:docMk/>
            <pc:sldMk cId="2549956161" sldId="314"/>
            <ac:cxnSpMk id="45" creationId="{EB60ED87-FA8B-E649-A0DE-27C763AF8BFE}"/>
          </ac:cxnSpMkLst>
        </pc:cxnChg>
        <pc:cxnChg chg="mod">
          <ac:chgData name="Kim Jae Yun" userId="0ceaca738552c257" providerId="LiveId" clId="{50372932-385F-D344-B101-4EAC72AC7D4E}" dt="2020-03-24T02:20:57.010" v="8869" actId="1582"/>
          <ac:cxnSpMkLst>
            <pc:docMk/>
            <pc:sldMk cId="2549956161" sldId="314"/>
            <ac:cxnSpMk id="46" creationId="{21FE289C-DCB5-C541-AAE0-D038B0BDBCC6}"/>
          </ac:cxnSpMkLst>
        </pc:cxnChg>
        <pc:cxnChg chg="mod">
          <ac:chgData name="Kim Jae Yun" userId="0ceaca738552c257" providerId="LiveId" clId="{50372932-385F-D344-B101-4EAC72AC7D4E}" dt="2020-03-24T02:20:57.010" v="8869" actId="1582"/>
          <ac:cxnSpMkLst>
            <pc:docMk/>
            <pc:sldMk cId="2549956161" sldId="314"/>
            <ac:cxnSpMk id="47" creationId="{D6B4FC0B-7C87-2542-99CF-744B372D4420}"/>
          </ac:cxnSpMkLst>
        </pc:cxnChg>
        <pc:cxnChg chg="mod">
          <ac:chgData name="Kim Jae Yun" userId="0ceaca738552c257" providerId="LiveId" clId="{50372932-385F-D344-B101-4EAC72AC7D4E}" dt="2020-03-24T02:20:57.010" v="8869" actId="1582"/>
          <ac:cxnSpMkLst>
            <pc:docMk/>
            <pc:sldMk cId="2549956161" sldId="314"/>
            <ac:cxnSpMk id="48" creationId="{6BF6D886-3F52-1943-B2FB-2DBF14B1162A}"/>
          </ac:cxnSpMkLst>
        </pc:cxnChg>
        <pc:cxnChg chg="mod">
          <ac:chgData name="Kim Jae Yun" userId="0ceaca738552c257" providerId="LiveId" clId="{50372932-385F-D344-B101-4EAC72AC7D4E}" dt="2020-03-24T02:20:57.010" v="8869" actId="1582"/>
          <ac:cxnSpMkLst>
            <pc:docMk/>
            <pc:sldMk cId="2549956161" sldId="314"/>
            <ac:cxnSpMk id="49" creationId="{FDDDAB63-9535-E149-A36F-2487D69C6FC2}"/>
          </ac:cxnSpMkLst>
        </pc:cxnChg>
        <pc:cxnChg chg="mod">
          <ac:chgData name="Kim Jae Yun" userId="0ceaca738552c257" providerId="LiveId" clId="{50372932-385F-D344-B101-4EAC72AC7D4E}" dt="2020-03-24T02:20:57.010" v="8869" actId="1582"/>
          <ac:cxnSpMkLst>
            <pc:docMk/>
            <pc:sldMk cId="2549956161" sldId="314"/>
            <ac:cxnSpMk id="50" creationId="{3D94855E-C292-544C-BC8B-542F7791A3B9}"/>
          </ac:cxnSpMkLst>
        </pc:cxnChg>
        <pc:cxnChg chg="mod">
          <ac:chgData name="Kim Jae Yun" userId="0ceaca738552c257" providerId="LiveId" clId="{50372932-385F-D344-B101-4EAC72AC7D4E}" dt="2020-03-24T02:20:57.010" v="8869" actId="1582"/>
          <ac:cxnSpMkLst>
            <pc:docMk/>
            <pc:sldMk cId="2549956161" sldId="314"/>
            <ac:cxnSpMk id="51" creationId="{0086967A-EBF9-5A4F-8DB1-CC81FA8F79F9}"/>
          </ac:cxnSpMkLst>
        </pc:cxnChg>
      </pc:sldChg>
      <pc:sldChg chg="add del">
        <pc:chgData name="Kim Jae Yun" userId="0ceaca738552c257" providerId="LiveId" clId="{50372932-385F-D344-B101-4EAC72AC7D4E}" dt="2020-03-24T05:01:04.366" v="10746" actId="2696"/>
        <pc:sldMkLst>
          <pc:docMk/>
          <pc:sldMk cId="359103730" sldId="315"/>
        </pc:sldMkLst>
      </pc:sldChg>
      <pc:sldChg chg="modSp add del">
        <pc:chgData name="Kim Jae Yun" userId="0ceaca738552c257" providerId="LiveId" clId="{50372932-385F-D344-B101-4EAC72AC7D4E}" dt="2020-03-24T02:22:41.999" v="8897" actId="2696"/>
        <pc:sldMkLst>
          <pc:docMk/>
          <pc:sldMk cId="990937419" sldId="315"/>
        </pc:sldMkLst>
        <pc:spChg chg="mod">
          <ac:chgData name="Kim Jae Yun" userId="0ceaca738552c257" providerId="LiveId" clId="{50372932-385F-D344-B101-4EAC72AC7D4E}" dt="2020-03-24T02:21:02.327" v="8870" actId="1582"/>
          <ac:spMkLst>
            <pc:docMk/>
            <pc:sldMk cId="990937419" sldId="315"/>
            <ac:spMk id="7" creationId="{F6C0072A-A73D-E44E-A405-98BF263BBC94}"/>
          </ac:spMkLst>
        </pc:spChg>
        <pc:spChg chg="mod">
          <ac:chgData name="Kim Jae Yun" userId="0ceaca738552c257" providerId="LiveId" clId="{50372932-385F-D344-B101-4EAC72AC7D4E}" dt="2020-03-24T02:21:02.327" v="8870" actId="1582"/>
          <ac:spMkLst>
            <pc:docMk/>
            <pc:sldMk cId="990937419" sldId="315"/>
            <ac:spMk id="8" creationId="{74E54FB5-2E1E-AA44-9925-6FD4EF241D03}"/>
          </ac:spMkLst>
        </pc:spChg>
        <pc:spChg chg="mod">
          <ac:chgData name="Kim Jae Yun" userId="0ceaca738552c257" providerId="LiveId" clId="{50372932-385F-D344-B101-4EAC72AC7D4E}" dt="2020-03-24T02:21:02.327" v="8870" actId="1582"/>
          <ac:spMkLst>
            <pc:docMk/>
            <pc:sldMk cId="990937419" sldId="315"/>
            <ac:spMk id="9" creationId="{77B27A7B-EA1F-B94B-9790-C48EB84A9403}"/>
          </ac:spMkLst>
        </pc:spChg>
        <pc:spChg chg="mod">
          <ac:chgData name="Kim Jae Yun" userId="0ceaca738552c257" providerId="LiveId" clId="{50372932-385F-D344-B101-4EAC72AC7D4E}" dt="2020-03-24T02:21:02.327" v="8870" actId="1582"/>
          <ac:spMkLst>
            <pc:docMk/>
            <pc:sldMk cId="990937419" sldId="315"/>
            <ac:spMk id="11" creationId="{4DCB6311-C9B2-7348-903B-2EFB3D459851}"/>
          </ac:spMkLst>
        </pc:spChg>
        <pc:spChg chg="mod">
          <ac:chgData name="Kim Jae Yun" userId="0ceaca738552c257" providerId="LiveId" clId="{50372932-385F-D344-B101-4EAC72AC7D4E}" dt="2020-03-24T02:21:02.327" v="8870" actId="1582"/>
          <ac:spMkLst>
            <pc:docMk/>
            <pc:sldMk cId="990937419" sldId="315"/>
            <ac:spMk id="12" creationId="{713BC385-59FD-D547-BB63-2EBCFE0778D8}"/>
          </ac:spMkLst>
        </pc:spChg>
        <pc:spChg chg="mod">
          <ac:chgData name="Kim Jae Yun" userId="0ceaca738552c257" providerId="LiveId" clId="{50372932-385F-D344-B101-4EAC72AC7D4E}" dt="2020-03-24T02:21:02.327" v="8870" actId="1582"/>
          <ac:spMkLst>
            <pc:docMk/>
            <pc:sldMk cId="990937419" sldId="315"/>
            <ac:spMk id="13" creationId="{CC8FB57F-E0F0-024F-9C2F-FFCE89F0BF1F}"/>
          </ac:spMkLst>
        </pc:spChg>
        <pc:spChg chg="mod">
          <ac:chgData name="Kim Jae Yun" userId="0ceaca738552c257" providerId="LiveId" clId="{50372932-385F-D344-B101-4EAC72AC7D4E}" dt="2020-03-24T02:21:02.327" v="8870" actId="1582"/>
          <ac:spMkLst>
            <pc:docMk/>
            <pc:sldMk cId="990937419" sldId="315"/>
            <ac:spMk id="14" creationId="{C7630C78-6A4B-D049-9321-97B2C5BD4E97}"/>
          </ac:spMkLst>
        </pc:spChg>
        <pc:spChg chg="mod">
          <ac:chgData name="Kim Jae Yun" userId="0ceaca738552c257" providerId="LiveId" clId="{50372932-385F-D344-B101-4EAC72AC7D4E}" dt="2020-03-24T02:21:02.327" v="8870" actId="1582"/>
          <ac:spMkLst>
            <pc:docMk/>
            <pc:sldMk cId="990937419" sldId="315"/>
            <ac:spMk id="15" creationId="{74DCE3C4-30E6-3B48-AC4A-7B3C4C57592F}"/>
          </ac:spMkLst>
        </pc:spChg>
        <pc:spChg chg="mod">
          <ac:chgData name="Kim Jae Yun" userId="0ceaca738552c257" providerId="LiveId" clId="{50372932-385F-D344-B101-4EAC72AC7D4E}" dt="2020-03-24T02:21:02.327" v="8870" actId="1582"/>
          <ac:spMkLst>
            <pc:docMk/>
            <pc:sldMk cId="990937419" sldId="315"/>
            <ac:spMk id="16" creationId="{288EA891-306C-DA48-A003-880025CE6DCF}"/>
          </ac:spMkLst>
        </pc:spChg>
        <pc:spChg chg="mod">
          <ac:chgData name="Kim Jae Yun" userId="0ceaca738552c257" providerId="LiveId" clId="{50372932-385F-D344-B101-4EAC72AC7D4E}" dt="2020-03-24T02:21:02.327" v="8870" actId="1582"/>
          <ac:spMkLst>
            <pc:docMk/>
            <pc:sldMk cId="990937419" sldId="315"/>
            <ac:spMk id="17" creationId="{F4CB0B4B-DEF5-A049-94DB-0E4803CB312F}"/>
          </ac:spMkLst>
        </pc:spChg>
        <pc:spChg chg="mod">
          <ac:chgData name="Kim Jae Yun" userId="0ceaca738552c257" providerId="LiveId" clId="{50372932-385F-D344-B101-4EAC72AC7D4E}" dt="2020-03-24T02:21:02.327" v="8870" actId="1582"/>
          <ac:spMkLst>
            <pc:docMk/>
            <pc:sldMk cId="990937419" sldId="315"/>
            <ac:spMk id="18" creationId="{5ADC1574-411F-6740-AEC3-07F804ADB16D}"/>
          </ac:spMkLst>
        </pc:spChg>
        <pc:spChg chg="mod">
          <ac:chgData name="Kim Jae Yun" userId="0ceaca738552c257" providerId="LiveId" clId="{50372932-385F-D344-B101-4EAC72AC7D4E}" dt="2020-03-24T02:21:02.327" v="8870" actId="1582"/>
          <ac:spMkLst>
            <pc:docMk/>
            <pc:sldMk cId="990937419" sldId="315"/>
            <ac:spMk id="19" creationId="{AD333CBC-12F6-EF46-B529-D55EA58414FE}"/>
          </ac:spMkLst>
        </pc:spChg>
        <pc:spChg chg="mod">
          <ac:chgData name="Kim Jae Yun" userId="0ceaca738552c257" providerId="LiveId" clId="{50372932-385F-D344-B101-4EAC72AC7D4E}" dt="2020-03-24T02:21:02.327" v="8870" actId="1582"/>
          <ac:spMkLst>
            <pc:docMk/>
            <pc:sldMk cId="990937419" sldId="315"/>
            <ac:spMk id="20" creationId="{69838314-1B82-8F42-A40F-0A978924F11F}"/>
          </ac:spMkLst>
        </pc:spChg>
        <pc:spChg chg="mod">
          <ac:chgData name="Kim Jae Yun" userId="0ceaca738552c257" providerId="LiveId" clId="{50372932-385F-D344-B101-4EAC72AC7D4E}" dt="2020-03-24T02:21:02.327" v="8870" actId="1582"/>
          <ac:spMkLst>
            <pc:docMk/>
            <pc:sldMk cId="990937419" sldId="315"/>
            <ac:spMk id="21" creationId="{9CC2B92F-6061-564D-8684-126517F93221}"/>
          </ac:spMkLst>
        </pc:spChg>
        <pc:spChg chg="mod">
          <ac:chgData name="Kim Jae Yun" userId="0ceaca738552c257" providerId="LiveId" clId="{50372932-385F-D344-B101-4EAC72AC7D4E}" dt="2020-03-24T02:21:02.327" v="8870" actId="1582"/>
          <ac:spMkLst>
            <pc:docMk/>
            <pc:sldMk cId="990937419" sldId="315"/>
            <ac:spMk id="22" creationId="{7A468012-E1FB-5640-8BA0-DBAE801B8E6C}"/>
          </ac:spMkLst>
        </pc:spChg>
        <pc:spChg chg="mod">
          <ac:chgData name="Kim Jae Yun" userId="0ceaca738552c257" providerId="LiveId" clId="{50372932-385F-D344-B101-4EAC72AC7D4E}" dt="2020-03-24T02:21:02.327" v="8870" actId="1582"/>
          <ac:spMkLst>
            <pc:docMk/>
            <pc:sldMk cId="990937419" sldId="315"/>
            <ac:spMk id="23" creationId="{A543CBF5-3B9B-E540-AB36-77FF9BDC4FBF}"/>
          </ac:spMkLst>
        </pc:spChg>
        <pc:spChg chg="mod">
          <ac:chgData name="Kim Jae Yun" userId="0ceaca738552c257" providerId="LiveId" clId="{50372932-385F-D344-B101-4EAC72AC7D4E}" dt="2020-03-24T02:21:02.327" v="8870" actId="1582"/>
          <ac:spMkLst>
            <pc:docMk/>
            <pc:sldMk cId="990937419" sldId="315"/>
            <ac:spMk id="52" creationId="{73C0A9E5-8D1B-8A4E-8B5A-2E07881FFCD7}"/>
          </ac:spMkLst>
        </pc:spChg>
        <pc:cxnChg chg="mod">
          <ac:chgData name="Kim Jae Yun" userId="0ceaca738552c257" providerId="LiveId" clId="{50372932-385F-D344-B101-4EAC72AC7D4E}" dt="2020-03-24T02:21:02.327" v="8870" actId="1582"/>
          <ac:cxnSpMkLst>
            <pc:docMk/>
            <pc:sldMk cId="990937419" sldId="315"/>
            <ac:cxnSpMk id="10" creationId="{24FB11C5-88AA-424B-ACC0-E2AC838C645F}"/>
          </ac:cxnSpMkLst>
        </pc:cxnChg>
        <pc:cxnChg chg="mod">
          <ac:chgData name="Kim Jae Yun" userId="0ceaca738552c257" providerId="LiveId" clId="{50372932-385F-D344-B101-4EAC72AC7D4E}" dt="2020-03-24T02:21:02.327" v="8870" actId="1582"/>
          <ac:cxnSpMkLst>
            <pc:docMk/>
            <pc:sldMk cId="990937419" sldId="315"/>
            <ac:cxnSpMk id="24" creationId="{1FB373B5-66B1-1844-AA7A-FE0C789930F7}"/>
          </ac:cxnSpMkLst>
        </pc:cxnChg>
        <pc:cxnChg chg="mod">
          <ac:chgData name="Kim Jae Yun" userId="0ceaca738552c257" providerId="LiveId" clId="{50372932-385F-D344-B101-4EAC72AC7D4E}" dt="2020-03-24T02:21:02.327" v="8870" actId="1582"/>
          <ac:cxnSpMkLst>
            <pc:docMk/>
            <pc:sldMk cId="990937419" sldId="315"/>
            <ac:cxnSpMk id="25" creationId="{ADD0E8FD-F46D-7B45-AE0D-B4CCEDBCEF8C}"/>
          </ac:cxnSpMkLst>
        </pc:cxnChg>
        <pc:cxnChg chg="mod">
          <ac:chgData name="Kim Jae Yun" userId="0ceaca738552c257" providerId="LiveId" clId="{50372932-385F-D344-B101-4EAC72AC7D4E}" dt="2020-03-24T02:21:02.327" v="8870" actId="1582"/>
          <ac:cxnSpMkLst>
            <pc:docMk/>
            <pc:sldMk cId="990937419" sldId="315"/>
            <ac:cxnSpMk id="26" creationId="{F3FEA4C1-CA6D-3444-A57C-567A28C1410E}"/>
          </ac:cxnSpMkLst>
        </pc:cxnChg>
        <pc:cxnChg chg="mod">
          <ac:chgData name="Kim Jae Yun" userId="0ceaca738552c257" providerId="LiveId" clId="{50372932-385F-D344-B101-4EAC72AC7D4E}" dt="2020-03-24T02:21:02.327" v="8870" actId="1582"/>
          <ac:cxnSpMkLst>
            <pc:docMk/>
            <pc:sldMk cId="990937419" sldId="315"/>
            <ac:cxnSpMk id="27" creationId="{6672A69D-4DEC-4F4D-BA1A-A69323EE44AF}"/>
          </ac:cxnSpMkLst>
        </pc:cxnChg>
        <pc:cxnChg chg="mod">
          <ac:chgData name="Kim Jae Yun" userId="0ceaca738552c257" providerId="LiveId" clId="{50372932-385F-D344-B101-4EAC72AC7D4E}" dt="2020-03-24T02:21:02.327" v="8870" actId="1582"/>
          <ac:cxnSpMkLst>
            <pc:docMk/>
            <pc:sldMk cId="990937419" sldId="315"/>
            <ac:cxnSpMk id="28" creationId="{FFD309C4-CB1C-7045-894F-E8376AAE7B91}"/>
          </ac:cxnSpMkLst>
        </pc:cxnChg>
        <pc:cxnChg chg="mod">
          <ac:chgData name="Kim Jae Yun" userId="0ceaca738552c257" providerId="LiveId" clId="{50372932-385F-D344-B101-4EAC72AC7D4E}" dt="2020-03-24T02:21:02.327" v="8870" actId="1582"/>
          <ac:cxnSpMkLst>
            <pc:docMk/>
            <pc:sldMk cId="990937419" sldId="315"/>
            <ac:cxnSpMk id="29" creationId="{E2029010-1CC5-3642-ABDC-7C62F00BF036}"/>
          </ac:cxnSpMkLst>
        </pc:cxnChg>
        <pc:cxnChg chg="mod">
          <ac:chgData name="Kim Jae Yun" userId="0ceaca738552c257" providerId="LiveId" clId="{50372932-385F-D344-B101-4EAC72AC7D4E}" dt="2020-03-24T02:21:02.327" v="8870" actId="1582"/>
          <ac:cxnSpMkLst>
            <pc:docMk/>
            <pc:sldMk cId="990937419" sldId="315"/>
            <ac:cxnSpMk id="30" creationId="{50AC7094-9E09-5947-8D34-73A9ECEF479A}"/>
          </ac:cxnSpMkLst>
        </pc:cxnChg>
        <pc:cxnChg chg="mod">
          <ac:chgData name="Kim Jae Yun" userId="0ceaca738552c257" providerId="LiveId" clId="{50372932-385F-D344-B101-4EAC72AC7D4E}" dt="2020-03-24T02:21:02.327" v="8870" actId="1582"/>
          <ac:cxnSpMkLst>
            <pc:docMk/>
            <pc:sldMk cId="990937419" sldId="315"/>
            <ac:cxnSpMk id="31" creationId="{B2954E4A-14B6-3742-B988-1639E1A2BA68}"/>
          </ac:cxnSpMkLst>
        </pc:cxnChg>
        <pc:cxnChg chg="mod">
          <ac:chgData name="Kim Jae Yun" userId="0ceaca738552c257" providerId="LiveId" clId="{50372932-385F-D344-B101-4EAC72AC7D4E}" dt="2020-03-24T02:21:02.327" v="8870" actId="1582"/>
          <ac:cxnSpMkLst>
            <pc:docMk/>
            <pc:sldMk cId="990937419" sldId="315"/>
            <ac:cxnSpMk id="32" creationId="{FEB41866-FCA8-1445-8F22-B5EA0B993CCB}"/>
          </ac:cxnSpMkLst>
        </pc:cxnChg>
        <pc:cxnChg chg="mod">
          <ac:chgData name="Kim Jae Yun" userId="0ceaca738552c257" providerId="LiveId" clId="{50372932-385F-D344-B101-4EAC72AC7D4E}" dt="2020-03-24T02:21:02.327" v="8870" actId="1582"/>
          <ac:cxnSpMkLst>
            <pc:docMk/>
            <pc:sldMk cId="990937419" sldId="315"/>
            <ac:cxnSpMk id="33" creationId="{CF6A3B6B-6312-A147-9EC4-87860DB1AB33}"/>
          </ac:cxnSpMkLst>
        </pc:cxnChg>
        <pc:cxnChg chg="mod">
          <ac:chgData name="Kim Jae Yun" userId="0ceaca738552c257" providerId="LiveId" clId="{50372932-385F-D344-B101-4EAC72AC7D4E}" dt="2020-03-24T02:21:02.327" v="8870" actId="1582"/>
          <ac:cxnSpMkLst>
            <pc:docMk/>
            <pc:sldMk cId="990937419" sldId="315"/>
            <ac:cxnSpMk id="34" creationId="{88310630-7CC9-DA4F-B669-5AB89B58012A}"/>
          </ac:cxnSpMkLst>
        </pc:cxnChg>
        <pc:cxnChg chg="mod">
          <ac:chgData name="Kim Jae Yun" userId="0ceaca738552c257" providerId="LiveId" clId="{50372932-385F-D344-B101-4EAC72AC7D4E}" dt="2020-03-24T02:21:02.327" v="8870" actId="1582"/>
          <ac:cxnSpMkLst>
            <pc:docMk/>
            <pc:sldMk cId="990937419" sldId="315"/>
            <ac:cxnSpMk id="35" creationId="{99509E69-3AC5-854B-AD0E-98167DB41535}"/>
          </ac:cxnSpMkLst>
        </pc:cxnChg>
        <pc:cxnChg chg="mod">
          <ac:chgData name="Kim Jae Yun" userId="0ceaca738552c257" providerId="LiveId" clId="{50372932-385F-D344-B101-4EAC72AC7D4E}" dt="2020-03-24T02:21:02.327" v="8870" actId="1582"/>
          <ac:cxnSpMkLst>
            <pc:docMk/>
            <pc:sldMk cId="990937419" sldId="315"/>
            <ac:cxnSpMk id="36" creationId="{41A9815F-6377-BF41-B9DD-5E4485A78D3A}"/>
          </ac:cxnSpMkLst>
        </pc:cxnChg>
        <pc:cxnChg chg="mod">
          <ac:chgData name="Kim Jae Yun" userId="0ceaca738552c257" providerId="LiveId" clId="{50372932-385F-D344-B101-4EAC72AC7D4E}" dt="2020-03-24T02:21:02.327" v="8870" actId="1582"/>
          <ac:cxnSpMkLst>
            <pc:docMk/>
            <pc:sldMk cId="990937419" sldId="315"/>
            <ac:cxnSpMk id="37" creationId="{C63BD870-50F0-4245-9282-8971AE5B3ABB}"/>
          </ac:cxnSpMkLst>
        </pc:cxnChg>
        <pc:cxnChg chg="mod">
          <ac:chgData name="Kim Jae Yun" userId="0ceaca738552c257" providerId="LiveId" clId="{50372932-385F-D344-B101-4EAC72AC7D4E}" dt="2020-03-24T02:21:02.327" v="8870" actId="1582"/>
          <ac:cxnSpMkLst>
            <pc:docMk/>
            <pc:sldMk cId="990937419" sldId="315"/>
            <ac:cxnSpMk id="38" creationId="{F3E1B4F5-5EA3-1141-8E80-38946E7C8E68}"/>
          </ac:cxnSpMkLst>
        </pc:cxnChg>
        <pc:cxnChg chg="mod">
          <ac:chgData name="Kim Jae Yun" userId="0ceaca738552c257" providerId="LiveId" clId="{50372932-385F-D344-B101-4EAC72AC7D4E}" dt="2020-03-24T02:21:02.327" v="8870" actId="1582"/>
          <ac:cxnSpMkLst>
            <pc:docMk/>
            <pc:sldMk cId="990937419" sldId="315"/>
            <ac:cxnSpMk id="39" creationId="{2954F78A-07E6-7246-9FCE-605F22F92318}"/>
          </ac:cxnSpMkLst>
        </pc:cxnChg>
        <pc:cxnChg chg="mod">
          <ac:chgData name="Kim Jae Yun" userId="0ceaca738552c257" providerId="LiveId" clId="{50372932-385F-D344-B101-4EAC72AC7D4E}" dt="2020-03-24T02:21:02.327" v="8870" actId="1582"/>
          <ac:cxnSpMkLst>
            <pc:docMk/>
            <pc:sldMk cId="990937419" sldId="315"/>
            <ac:cxnSpMk id="40" creationId="{93762F28-FCBD-0A4B-B354-3BBAE1E194AD}"/>
          </ac:cxnSpMkLst>
        </pc:cxnChg>
        <pc:cxnChg chg="mod">
          <ac:chgData name="Kim Jae Yun" userId="0ceaca738552c257" providerId="LiveId" clId="{50372932-385F-D344-B101-4EAC72AC7D4E}" dt="2020-03-24T02:21:02.327" v="8870" actId="1582"/>
          <ac:cxnSpMkLst>
            <pc:docMk/>
            <pc:sldMk cId="990937419" sldId="315"/>
            <ac:cxnSpMk id="41" creationId="{A6F10006-62CA-704E-9599-C6565C346933}"/>
          </ac:cxnSpMkLst>
        </pc:cxnChg>
        <pc:cxnChg chg="mod">
          <ac:chgData name="Kim Jae Yun" userId="0ceaca738552c257" providerId="LiveId" clId="{50372932-385F-D344-B101-4EAC72AC7D4E}" dt="2020-03-24T02:21:02.327" v="8870" actId="1582"/>
          <ac:cxnSpMkLst>
            <pc:docMk/>
            <pc:sldMk cId="990937419" sldId="315"/>
            <ac:cxnSpMk id="42" creationId="{297A6D42-97E5-B94B-BC93-57471875AF4F}"/>
          </ac:cxnSpMkLst>
        </pc:cxnChg>
        <pc:cxnChg chg="mod">
          <ac:chgData name="Kim Jae Yun" userId="0ceaca738552c257" providerId="LiveId" clId="{50372932-385F-D344-B101-4EAC72AC7D4E}" dt="2020-03-24T02:21:02.327" v="8870" actId="1582"/>
          <ac:cxnSpMkLst>
            <pc:docMk/>
            <pc:sldMk cId="990937419" sldId="315"/>
            <ac:cxnSpMk id="43" creationId="{5C61501C-BD54-C84F-90FB-DF5C482E8A76}"/>
          </ac:cxnSpMkLst>
        </pc:cxnChg>
        <pc:cxnChg chg="mod">
          <ac:chgData name="Kim Jae Yun" userId="0ceaca738552c257" providerId="LiveId" clId="{50372932-385F-D344-B101-4EAC72AC7D4E}" dt="2020-03-24T02:21:02.327" v="8870" actId="1582"/>
          <ac:cxnSpMkLst>
            <pc:docMk/>
            <pc:sldMk cId="990937419" sldId="315"/>
            <ac:cxnSpMk id="44" creationId="{63F99323-EF81-1448-BD46-8F590A641DC8}"/>
          </ac:cxnSpMkLst>
        </pc:cxnChg>
        <pc:cxnChg chg="mod">
          <ac:chgData name="Kim Jae Yun" userId="0ceaca738552c257" providerId="LiveId" clId="{50372932-385F-D344-B101-4EAC72AC7D4E}" dt="2020-03-24T02:21:02.327" v="8870" actId="1582"/>
          <ac:cxnSpMkLst>
            <pc:docMk/>
            <pc:sldMk cId="990937419" sldId="315"/>
            <ac:cxnSpMk id="45" creationId="{EB60ED87-FA8B-E649-A0DE-27C763AF8BFE}"/>
          </ac:cxnSpMkLst>
        </pc:cxnChg>
        <pc:cxnChg chg="mod">
          <ac:chgData name="Kim Jae Yun" userId="0ceaca738552c257" providerId="LiveId" clId="{50372932-385F-D344-B101-4EAC72AC7D4E}" dt="2020-03-24T02:21:02.327" v="8870" actId="1582"/>
          <ac:cxnSpMkLst>
            <pc:docMk/>
            <pc:sldMk cId="990937419" sldId="315"/>
            <ac:cxnSpMk id="46" creationId="{21FE289C-DCB5-C541-AAE0-D038B0BDBCC6}"/>
          </ac:cxnSpMkLst>
        </pc:cxnChg>
        <pc:cxnChg chg="mod">
          <ac:chgData name="Kim Jae Yun" userId="0ceaca738552c257" providerId="LiveId" clId="{50372932-385F-D344-B101-4EAC72AC7D4E}" dt="2020-03-24T02:21:02.327" v="8870" actId="1582"/>
          <ac:cxnSpMkLst>
            <pc:docMk/>
            <pc:sldMk cId="990937419" sldId="315"/>
            <ac:cxnSpMk id="47" creationId="{D6B4FC0B-7C87-2542-99CF-744B372D4420}"/>
          </ac:cxnSpMkLst>
        </pc:cxnChg>
        <pc:cxnChg chg="mod">
          <ac:chgData name="Kim Jae Yun" userId="0ceaca738552c257" providerId="LiveId" clId="{50372932-385F-D344-B101-4EAC72AC7D4E}" dt="2020-03-24T02:21:02.327" v="8870" actId="1582"/>
          <ac:cxnSpMkLst>
            <pc:docMk/>
            <pc:sldMk cId="990937419" sldId="315"/>
            <ac:cxnSpMk id="48" creationId="{6BF6D886-3F52-1943-B2FB-2DBF14B1162A}"/>
          </ac:cxnSpMkLst>
        </pc:cxnChg>
        <pc:cxnChg chg="mod">
          <ac:chgData name="Kim Jae Yun" userId="0ceaca738552c257" providerId="LiveId" clId="{50372932-385F-D344-B101-4EAC72AC7D4E}" dt="2020-03-24T02:21:02.327" v="8870" actId="1582"/>
          <ac:cxnSpMkLst>
            <pc:docMk/>
            <pc:sldMk cId="990937419" sldId="315"/>
            <ac:cxnSpMk id="49" creationId="{FDDDAB63-9535-E149-A36F-2487D69C6FC2}"/>
          </ac:cxnSpMkLst>
        </pc:cxnChg>
        <pc:cxnChg chg="mod">
          <ac:chgData name="Kim Jae Yun" userId="0ceaca738552c257" providerId="LiveId" clId="{50372932-385F-D344-B101-4EAC72AC7D4E}" dt="2020-03-24T02:21:02.327" v="8870" actId="1582"/>
          <ac:cxnSpMkLst>
            <pc:docMk/>
            <pc:sldMk cId="990937419" sldId="315"/>
            <ac:cxnSpMk id="50" creationId="{3D94855E-C292-544C-BC8B-542F7791A3B9}"/>
          </ac:cxnSpMkLst>
        </pc:cxnChg>
        <pc:cxnChg chg="mod">
          <ac:chgData name="Kim Jae Yun" userId="0ceaca738552c257" providerId="LiveId" clId="{50372932-385F-D344-B101-4EAC72AC7D4E}" dt="2020-03-24T02:21:02.327" v="8870" actId="1582"/>
          <ac:cxnSpMkLst>
            <pc:docMk/>
            <pc:sldMk cId="990937419" sldId="315"/>
            <ac:cxnSpMk id="51" creationId="{0086967A-EBF9-5A4F-8DB1-CC81FA8F79F9}"/>
          </ac:cxnSpMkLst>
        </pc:cxnChg>
      </pc:sldChg>
      <pc:sldChg chg="addSp delSp modSp add">
        <pc:chgData name="Kim Jae Yun" userId="0ceaca738552c257" providerId="LiveId" clId="{50372932-385F-D344-B101-4EAC72AC7D4E}" dt="2020-03-24T07:22:02.875" v="14027"/>
        <pc:sldMkLst>
          <pc:docMk/>
          <pc:sldMk cId="1076183148" sldId="315"/>
        </pc:sldMkLst>
        <pc:spChg chg="mod">
          <ac:chgData name="Kim Jae Yun" userId="0ceaca738552c257" providerId="LiveId" clId="{50372932-385F-D344-B101-4EAC72AC7D4E}" dt="2020-03-24T05:29:34.767" v="11231" actId="693"/>
          <ac:spMkLst>
            <pc:docMk/>
            <pc:sldMk cId="1076183148" sldId="315"/>
            <ac:spMk id="7" creationId="{F6C0072A-A73D-E44E-A405-98BF263BBC94}"/>
          </ac:spMkLst>
        </pc:spChg>
        <pc:spChg chg="mod">
          <ac:chgData name="Kim Jae Yun" userId="0ceaca738552c257" providerId="LiveId" clId="{50372932-385F-D344-B101-4EAC72AC7D4E}" dt="2020-03-24T05:01:56.262" v="10843" actId="207"/>
          <ac:spMkLst>
            <pc:docMk/>
            <pc:sldMk cId="1076183148" sldId="315"/>
            <ac:spMk id="13" creationId="{CC8FB57F-E0F0-024F-9C2F-FFCE89F0BF1F}"/>
          </ac:spMkLst>
        </pc:spChg>
        <pc:spChg chg="mod">
          <ac:chgData name="Kim Jae Yun" userId="0ceaca738552c257" providerId="LiveId" clId="{50372932-385F-D344-B101-4EAC72AC7D4E}" dt="2020-03-24T05:01:56.262" v="10843" actId="207"/>
          <ac:spMkLst>
            <pc:docMk/>
            <pc:sldMk cId="1076183148" sldId="315"/>
            <ac:spMk id="14" creationId="{C7630C78-6A4B-D049-9321-97B2C5BD4E97}"/>
          </ac:spMkLst>
        </pc:spChg>
        <pc:spChg chg="mod">
          <ac:chgData name="Kim Jae Yun" userId="0ceaca738552c257" providerId="LiveId" clId="{50372932-385F-D344-B101-4EAC72AC7D4E}" dt="2020-03-24T05:01:51.353" v="10842" actId="207"/>
          <ac:spMkLst>
            <pc:docMk/>
            <pc:sldMk cId="1076183148" sldId="315"/>
            <ac:spMk id="15" creationId="{74DCE3C4-30E6-3B48-AC4A-7B3C4C57592F}"/>
          </ac:spMkLst>
        </pc:spChg>
        <pc:spChg chg="mod">
          <ac:chgData name="Kim Jae Yun" userId="0ceaca738552c257" providerId="LiveId" clId="{50372932-385F-D344-B101-4EAC72AC7D4E}" dt="2020-03-24T05:01:51.353" v="10842" actId="207"/>
          <ac:spMkLst>
            <pc:docMk/>
            <pc:sldMk cId="1076183148" sldId="315"/>
            <ac:spMk id="17" creationId="{F4CB0B4B-DEF5-A049-94DB-0E4803CB312F}"/>
          </ac:spMkLst>
        </pc:spChg>
        <pc:spChg chg="mod">
          <ac:chgData name="Kim Jae Yun" userId="0ceaca738552c257" providerId="LiveId" clId="{50372932-385F-D344-B101-4EAC72AC7D4E}" dt="2020-03-24T05:01:56.262" v="10843" actId="207"/>
          <ac:spMkLst>
            <pc:docMk/>
            <pc:sldMk cId="1076183148" sldId="315"/>
            <ac:spMk id="18" creationId="{5ADC1574-411F-6740-AEC3-07F804ADB16D}"/>
          </ac:spMkLst>
        </pc:spChg>
        <pc:spChg chg="mod">
          <ac:chgData name="Kim Jae Yun" userId="0ceaca738552c257" providerId="LiveId" clId="{50372932-385F-D344-B101-4EAC72AC7D4E}" dt="2020-03-24T05:01:51.353" v="10842" actId="207"/>
          <ac:spMkLst>
            <pc:docMk/>
            <pc:sldMk cId="1076183148" sldId="315"/>
            <ac:spMk id="21" creationId="{9CC2B92F-6061-564D-8684-126517F93221}"/>
          </ac:spMkLst>
        </pc:spChg>
        <pc:spChg chg="add mod">
          <ac:chgData name="Kim Jae Yun" userId="0ceaca738552c257" providerId="LiveId" clId="{50372932-385F-D344-B101-4EAC72AC7D4E}" dt="2020-03-24T05:12:29.368" v="10885" actId="1035"/>
          <ac:spMkLst>
            <pc:docMk/>
            <pc:sldMk cId="1076183148" sldId="315"/>
            <ac:spMk id="52" creationId="{209D6610-BAE1-444C-9E34-2BFA43D64DF8}"/>
          </ac:spMkLst>
        </pc:spChg>
        <pc:spChg chg="add mod">
          <ac:chgData name="Kim Jae Yun" userId="0ceaca738552c257" providerId="LiveId" clId="{50372932-385F-D344-B101-4EAC72AC7D4E}" dt="2020-03-24T05:12:29.368" v="10885" actId="1035"/>
          <ac:spMkLst>
            <pc:docMk/>
            <pc:sldMk cId="1076183148" sldId="315"/>
            <ac:spMk id="53" creationId="{8E02859E-9E10-E549-BC7A-DCCD88555766}"/>
          </ac:spMkLst>
        </pc:spChg>
        <pc:spChg chg="add mod">
          <ac:chgData name="Kim Jae Yun" userId="0ceaca738552c257" providerId="LiveId" clId="{50372932-385F-D344-B101-4EAC72AC7D4E}" dt="2020-03-24T05:12:29.368" v="10885" actId="1035"/>
          <ac:spMkLst>
            <pc:docMk/>
            <pc:sldMk cId="1076183148" sldId="315"/>
            <ac:spMk id="55" creationId="{463E7B58-D107-1D4E-B390-B9F5D2A282DB}"/>
          </ac:spMkLst>
        </pc:spChg>
        <pc:spChg chg="add">
          <ac:chgData name="Kim Jae Yun" userId="0ceaca738552c257" providerId="LiveId" clId="{50372932-385F-D344-B101-4EAC72AC7D4E}" dt="2020-03-24T05:23:04.798" v="11072"/>
          <ac:spMkLst>
            <pc:docMk/>
            <pc:sldMk cId="1076183148" sldId="315"/>
            <ac:spMk id="105" creationId="{40F4564D-B8D4-D642-B070-C9193073D566}"/>
          </ac:spMkLst>
        </pc:spChg>
        <pc:spChg chg="add">
          <ac:chgData name="Kim Jae Yun" userId="0ceaca738552c257" providerId="LiveId" clId="{50372932-385F-D344-B101-4EAC72AC7D4E}" dt="2020-03-24T05:23:04.798" v="11072"/>
          <ac:spMkLst>
            <pc:docMk/>
            <pc:sldMk cId="1076183148" sldId="315"/>
            <ac:spMk id="106" creationId="{78553B3B-40B7-D14C-9FAE-A1A6964043F3}"/>
          </ac:spMkLst>
        </pc:spChg>
        <pc:spChg chg="add">
          <ac:chgData name="Kim Jae Yun" userId="0ceaca738552c257" providerId="LiveId" clId="{50372932-385F-D344-B101-4EAC72AC7D4E}" dt="2020-03-24T05:23:04.798" v="11072"/>
          <ac:spMkLst>
            <pc:docMk/>
            <pc:sldMk cId="1076183148" sldId="315"/>
            <ac:spMk id="107" creationId="{3893D997-3D87-DD4A-8E4C-5958E00473B3}"/>
          </ac:spMkLst>
        </pc:spChg>
        <pc:spChg chg="add">
          <ac:chgData name="Kim Jae Yun" userId="0ceaca738552c257" providerId="LiveId" clId="{50372932-385F-D344-B101-4EAC72AC7D4E}" dt="2020-03-24T05:23:04.798" v="11072"/>
          <ac:spMkLst>
            <pc:docMk/>
            <pc:sldMk cId="1076183148" sldId="315"/>
            <ac:spMk id="108" creationId="{627A0075-795C-9F48-85D2-A6A33C7E01F4}"/>
          </ac:spMkLst>
        </pc:spChg>
        <pc:spChg chg="add">
          <ac:chgData name="Kim Jae Yun" userId="0ceaca738552c257" providerId="LiveId" clId="{50372932-385F-D344-B101-4EAC72AC7D4E}" dt="2020-03-24T05:23:17.112" v="11076"/>
          <ac:spMkLst>
            <pc:docMk/>
            <pc:sldMk cId="1076183148" sldId="315"/>
            <ac:spMk id="109" creationId="{E20A8B9A-584E-F945-AB4D-AB24DE07D71D}"/>
          </ac:spMkLst>
        </pc:spChg>
        <pc:spChg chg="add">
          <ac:chgData name="Kim Jae Yun" userId="0ceaca738552c257" providerId="LiveId" clId="{50372932-385F-D344-B101-4EAC72AC7D4E}" dt="2020-03-24T05:24:53.295" v="11129"/>
          <ac:spMkLst>
            <pc:docMk/>
            <pc:sldMk cId="1076183148" sldId="315"/>
            <ac:spMk id="110" creationId="{5A431FF1-A9C9-094C-ACC2-54C75B907A0B}"/>
          </ac:spMkLst>
        </pc:spChg>
        <pc:spChg chg="add del">
          <ac:chgData name="Kim Jae Yun" userId="0ceaca738552c257" providerId="LiveId" clId="{50372932-385F-D344-B101-4EAC72AC7D4E}" dt="2020-03-24T07:22:02.385" v="14026" actId="478"/>
          <ac:spMkLst>
            <pc:docMk/>
            <pc:sldMk cId="1076183148" sldId="315"/>
            <ac:spMk id="111" creationId="{427FB7FB-4D89-F94A-90CB-25F9846E88EF}"/>
          </ac:spMkLst>
        </pc:spChg>
        <pc:spChg chg="add del">
          <ac:chgData name="Kim Jae Yun" userId="0ceaca738552c257" providerId="LiveId" clId="{50372932-385F-D344-B101-4EAC72AC7D4E}" dt="2020-03-24T07:22:02.385" v="14026" actId="478"/>
          <ac:spMkLst>
            <pc:docMk/>
            <pc:sldMk cId="1076183148" sldId="315"/>
            <ac:spMk id="112" creationId="{F148B3F7-C854-A24F-B9BB-C01950C3CEE6}"/>
          </ac:spMkLst>
        </pc:spChg>
        <pc:spChg chg="add">
          <ac:chgData name="Kim Jae Yun" userId="0ceaca738552c257" providerId="LiveId" clId="{50372932-385F-D344-B101-4EAC72AC7D4E}" dt="2020-03-24T07:22:02.875" v="14027"/>
          <ac:spMkLst>
            <pc:docMk/>
            <pc:sldMk cId="1076183148" sldId="315"/>
            <ac:spMk id="113" creationId="{F248EE92-512C-B741-8646-50777FF740FC}"/>
          </ac:spMkLst>
        </pc:spChg>
        <pc:spChg chg="add">
          <ac:chgData name="Kim Jae Yun" userId="0ceaca738552c257" providerId="LiveId" clId="{50372932-385F-D344-B101-4EAC72AC7D4E}" dt="2020-03-24T07:22:02.875" v="14027"/>
          <ac:spMkLst>
            <pc:docMk/>
            <pc:sldMk cId="1076183148" sldId="315"/>
            <ac:spMk id="114" creationId="{F82D6EA3-7BA6-0E4D-ACA8-74223F75D014}"/>
          </ac:spMkLst>
        </pc:spChg>
        <pc:grpChg chg="add">
          <ac:chgData name="Kim Jae Yun" userId="0ceaca738552c257" providerId="LiveId" clId="{50372932-385F-D344-B101-4EAC72AC7D4E}" dt="2020-03-24T05:15:01.489" v="10920"/>
          <ac:grpSpMkLst>
            <pc:docMk/>
            <pc:sldMk cId="1076183148" sldId="315"/>
            <ac:grpSpMk id="57" creationId="{5CF737E9-4091-354F-AF96-4B9738448CD2}"/>
          </ac:grpSpMkLst>
        </pc:grpChg>
        <pc:grpChg chg="add">
          <ac:chgData name="Kim Jae Yun" userId="0ceaca738552c257" providerId="LiveId" clId="{50372932-385F-D344-B101-4EAC72AC7D4E}" dt="2020-03-24T05:15:01.489" v="10920"/>
          <ac:grpSpMkLst>
            <pc:docMk/>
            <pc:sldMk cId="1076183148" sldId="315"/>
            <ac:grpSpMk id="61" creationId="{E19640C6-AB24-F648-86EC-6A5C5F80FB79}"/>
          </ac:grpSpMkLst>
        </pc:grpChg>
        <pc:grpChg chg="add">
          <ac:chgData name="Kim Jae Yun" userId="0ceaca738552c257" providerId="LiveId" clId="{50372932-385F-D344-B101-4EAC72AC7D4E}" dt="2020-03-24T05:15:01.489" v="10920"/>
          <ac:grpSpMkLst>
            <pc:docMk/>
            <pc:sldMk cId="1076183148" sldId="315"/>
            <ac:grpSpMk id="65" creationId="{61483D7B-7195-0444-9493-7D76374B06E3}"/>
          </ac:grpSpMkLst>
        </pc:grpChg>
        <pc:grpChg chg="add">
          <ac:chgData name="Kim Jae Yun" userId="0ceaca738552c257" providerId="LiveId" clId="{50372932-385F-D344-B101-4EAC72AC7D4E}" dt="2020-03-24T05:15:01.489" v="10920"/>
          <ac:grpSpMkLst>
            <pc:docMk/>
            <pc:sldMk cId="1076183148" sldId="315"/>
            <ac:grpSpMk id="69" creationId="{190B274D-A15B-A747-8ED2-2BAAF3E87476}"/>
          </ac:grpSpMkLst>
        </pc:grpChg>
        <pc:grpChg chg="add">
          <ac:chgData name="Kim Jae Yun" userId="0ceaca738552c257" providerId="LiveId" clId="{50372932-385F-D344-B101-4EAC72AC7D4E}" dt="2020-03-24T05:15:01.489" v="10920"/>
          <ac:grpSpMkLst>
            <pc:docMk/>
            <pc:sldMk cId="1076183148" sldId="315"/>
            <ac:grpSpMk id="73" creationId="{FF5DBB4E-FF0B-B14B-8454-B2BFF1D012DD}"/>
          </ac:grpSpMkLst>
        </pc:grpChg>
        <pc:grpChg chg="add mod">
          <ac:chgData name="Kim Jae Yun" userId="0ceaca738552c257" providerId="LiveId" clId="{50372932-385F-D344-B101-4EAC72AC7D4E}" dt="2020-03-24T05:15:06.904" v="10922" actId="1076"/>
          <ac:grpSpMkLst>
            <pc:docMk/>
            <pc:sldMk cId="1076183148" sldId="315"/>
            <ac:grpSpMk id="77" creationId="{75D5F393-4387-BF46-A803-58142D3F5618}"/>
          </ac:grpSpMkLst>
        </pc:grpChg>
        <pc:grpChg chg="add mod">
          <ac:chgData name="Kim Jae Yun" userId="0ceaca738552c257" providerId="LiveId" clId="{50372932-385F-D344-B101-4EAC72AC7D4E}" dt="2020-03-24T05:15:10.768" v="10924" actId="1076"/>
          <ac:grpSpMkLst>
            <pc:docMk/>
            <pc:sldMk cId="1076183148" sldId="315"/>
            <ac:grpSpMk id="81" creationId="{7357A475-344A-4E45-A55E-253767D4AB34}"/>
          </ac:grpSpMkLst>
        </pc:grpChg>
        <pc:grpChg chg="add mod">
          <ac:chgData name="Kim Jae Yun" userId="0ceaca738552c257" providerId="LiveId" clId="{50372932-385F-D344-B101-4EAC72AC7D4E}" dt="2020-03-24T05:15:14.970" v="10926" actId="1076"/>
          <ac:grpSpMkLst>
            <pc:docMk/>
            <pc:sldMk cId="1076183148" sldId="315"/>
            <ac:grpSpMk id="85" creationId="{F1886F6F-9CCF-8241-A089-C8C9194537C8}"/>
          </ac:grpSpMkLst>
        </pc:grpChg>
        <pc:grpChg chg="add mod">
          <ac:chgData name="Kim Jae Yun" userId="0ceaca738552c257" providerId="LiveId" clId="{50372932-385F-D344-B101-4EAC72AC7D4E}" dt="2020-03-24T05:15:23.344" v="10928" actId="1076"/>
          <ac:grpSpMkLst>
            <pc:docMk/>
            <pc:sldMk cId="1076183148" sldId="315"/>
            <ac:grpSpMk id="89" creationId="{E54CC758-AB44-E549-8BE9-881E80437641}"/>
          </ac:grpSpMkLst>
        </pc:grpChg>
        <pc:grpChg chg="add mod">
          <ac:chgData name="Kim Jae Yun" userId="0ceaca738552c257" providerId="LiveId" clId="{50372932-385F-D344-B101-4EAC72AC7D4E}" dt="2020-03-24T05:15:31.803" v="10933" actId="1076"/>
          <ac:grpSpMkLst>
            <pc:docMk/>
            <pc:sldMk cId="1076183148" sldId="315"/>
            <ac:grpSpMk id="93" creationId="{2868FFDE-8389-F746-BA96-14B132362417}"/>
          </ac:grpSpMkLst>
        </pc:grpChg>
        <pc:grpChg chg="add del mod">
          <ac:chgData name="Kim Jae Yun" userId="0ceaca738552c257" providerId="LiveId" clId="{50372932-385F-D344-B101-4EAC72AC7D4E}" dt="2020-03-24T05:20:28.655" v="11017" actId="478"/>
          <ac:grpSpMkLst>
            <pc:docMk/>
            <pc:sldMk cId="1076183148" sldId="315"/>
            <ac:grpSpMk id="97" creationId="{7A90F359-7D1D-534C-B081-5821ADB0E25D}"/>
          </ac:grpSpMkLst>
        </pc:grpChg>
        <pc:grpChg chg="add">
          <ac:chgData name="Kim Jae Yun" userId="0ceaca738552c257" providerId="LiveId" clId="{50372932-385F-D344-B101-4EAC72AC7D4E}" dt="2020-03-24T05:20:28.982" v="11018"/>
          <ac:grpSpMkLst>
            <pc:docMk/>
            <pc:sldMk cId="1076183148" sldId="315"/>
            <ac:grpSpMk id="101" creationId="{05946D55-54B2-094D-B387-5CF7B756188C}"/>
          </ac:grpSpMkLst>
        </pc:grpChg>
        <pc:cxnChg chg="mod">
          <ac:chgData name="Kim Jae Yun" userId="0ceaca738552c257" providerId="LiveId" clId="{50372932-385F-D344-B101-4EAC72AC7D4E}" dt="2020-03-24T05:28:40.018" v="11138" actId="693"/>
          <ac:cxnSpMkLst>
            <pc:docMk/>
            <pc:sldMk cId="1076183148" sldId="315"/>
            <ac:cxnSpMk id="10" creationId="{24FB11C5-88AA-424B-ACC0-E2AC838C645F}"/>
          </ac:cxnSpMkLst>
        </pc:cxnChg>
        <pc:cxnChg chg="mod">
          <ac:chgData name="Kim Jae Yun" userId="0ceaca738552c257" providerId="LiveId" clId="{50372932-385F-D344-B101-4EAC72AC7D4E}" dt="2020-03-24T05:28:40.018" v="11138" actId="693"/>
          <ac:cxnSpMkLst>
            <pc:docMk/>
            <pc:sldMk cId="1076183148" sldId="315"/>
            <ac:cxnSpMk id="24" creationId="{1FB373B5-66B1-1844-AA7A-FE0C789930F7}"/>
          </ac:cxnSpMkLst>
        </pc:cxnChg>
        <pc:cxnChg chg="mod">
          <ac:chgData name="Kim Jae Yun" userId="0ceaca738552c257" providerId="LiveId" clId="{50372932-385F-D344-B101-4EAC72AC7D4E}" dt="2020-03-24T05:28:40.018" v="11138" actId="693"/>
          <ac:cxnSpMkLst>
            <pc:docMk/>
            <pc:sldMk cId="1076183148" sldId="315"/>
            <ac:cxnSpMk id="50" creationId="{3D94855E-C292-544C-BC8B-542F7791A3B9}"/>
          </ac:cxnSpMkLst>
        </pc:cxnChg>
        <pc:cxnChg chg="add mod">
          <ac:chgData name="Kim Jae Yun" userId="0ceaca738552c257" providerId="LiveId" clId="{50372932-385F-D344-B101-4EAC72AC7D4E}" dt="2020-03-24T05:12:29.368" v="10885" actId="1035"/>
          <ac:cxnSpMkLst>
            <pc:docMk/>
            <pc:sldMk cId="1076183148" sldId="315"/>
            <ac:cxnSpMk id="54" creationId="{F21A44DB-8D58-8D40-8B28-CF611965DA42}"/>
          </ac:cxnSpMkLst>
        </pc:cxnChg>
        <pc:cxnChg chg="add mod">
          <ac:chgData name="Kim Jae Yun" userId="0ceaca738552c257" providerId="LiveId" clId="{50372932-385F-D344-B101-4EAC72AC7D4E}" dt="2020-03-24T05:12:29.368" v="10885" actId="1035"/>
          <ac:cxnSpMkLst>
            <pc:docMk/>
            <pc:sldMk cId="1076183148" sldId="315"/>
            <ac:cxnSpMk id="56" creationId="{8FF7A6CD-30B3-E34A-B2FE-39BD799CBF75}"/>
          </ac:cxnSpMkLst>
        </pc:cxnChg>
        <pc:cxnChg chg="mod">
          <ac:chgData name="Kim Jae Yun" userId="0ceaca738552c257" providerId="LiveId" clId="{50372932-385F-D344-B101-4EAC72AC7D4E}" dt="2020-03-24T05:20:28.655" v="11017" actId="478"/>
          <ac:cxnSpMkLst>
            <pc:docMk/>
            <pc:sldMk cId="1076183148" sldId="315"/>
            <ac:cxnSpMk id="100" creationId="{23A4EC43-7870-7A4D-A80B-AEB23009D076}"/>
          </ac:cxnSpMkLst>
        </pc:cxnChg>
      </pc:sldChg>
      <pc:sldChg chg="addSp delSp modSp add">
        <pc:chgData name="Kim Jae Yun" userId="0ceaca738552c257" providerId="LiveId" clId="{50372932-385F-D344-B101-4EAC72AC7D4E}" dt="2020-03-24T07:22:06.855" v="14029"/>
        <pc:sldMkLst>
          <pc:docMk/>
          <pc:sldMk cId="1831677705" sldId="316"/>
        </pc:sldMkLst>
        <pc:spChg chg="add del mod">
          <ac:chgData name="Kim Jae Yun" userId="0ceaca738552c257" providerId="LiveId" clId="{50372932-385F-D344-B101-4EAC72AC7D4E}" dt="2020-03-24T05:32:46.723" v="11271" actId="478"/>
          <ac:spMkLst>
            <pc:docMk/>
            <pc:sldMk cId="1831677705" sldId="316"/>
            <ac:spMk id="6" creationId="{C92744E9-6CED-3945-AFE2-D647E6493BB6}"/>
          </ac:spMkLst>
        </pc:spChg>
        <pc:spChg chg="del mod">
          <ac:chgData name="Kim Jae Yun" userId="0ceaca738552c257" providerId="LiveId" clId="{50372932-385F-D344-B101-4EAC72AC7D4E}" dt="2020-03-24T05:29:56.930" v="11233" actId="478"/>
          <ac:spMkLst>
            <pc:docMk/>
            <pc:sldMk cId="1831677705" sldId="316"/>
            <ac:spMk id="7" creationId="{F6C0072A-A73D-E44E-A405-98BF263BBC94}"/>
          </ac:spMkLst>
        </pc:spChg>
        <pc:spChg chg="mod">
          <ac:chgData name="Kim Jae Yun" userId="0ceaca738552c257" providerId="LiveId" clId="{50372932-385F-D344-B101-4EAC72AC7D4E}" dt="2020-03-24T05:02:05.043" v="10845" actId="207"/>
          <ac:spMkLst>
            <pc:docMk/>
            <pc:sldMk cId="1831677705" sldId="316"/>
            <ac:spMk id="8" creationId="{74E54FB5-2E1E-AA44-9925-6FD4EF241D03}"/>
          </ac:spMkLst>
        </pc:spChg>
        <pc:spChg chg="mod">
          <ac:chgData name="Kim Jae Yun" userId="0ceaca738552c257" providerId="LiveId" clId="{50372932-385F-D344-B101-4EAC72AC7D4E}" dt="2020-03-24T05:02:53.162" v="10847" actId="207"/>
          <ac:spMkLst>
            <pc:docMk/>
            <pc:sldMk cId="1831677705" sldId="316"/>
            <ac:spMk id="9" creationId="{77B27A7B-EA1F-B94B-9790-C48EB84A9403}"/>
          </ac:spMkLst>
        </pc:spChg>
        <pc:spChg chg="mod">
          <ac:chgData name="Kim Jae Yun" userId="0ceaca738552c257" providerId="LiveId" clId="{50372932-385F-D344-B101-4EAC72AC7D4E}" dt="2020-03-24T05:08:44.487" v="10862" actId="207"/>
          <ac:spMkLst>
            <pc:docMk/>
            <pc:sldMk cId="1831677705" sldId="316"/>
            <ac:spMk id="16" creationId="{288EA891-306C-DA48-A003-880025CE6DCF}"/>
          </ac:spMkLst>
        </pc:spChg>
        <pc:spChg chg="mod">
          <ac:chgData name="Kim Jae Yun" userId="0ceaca738552c257" providerId="LiveId" clId="{50372932-385F-D344-B101-4EAC72AC7D4E}" dt="2020-03-24T05:32:41.140" v="11270" actId="207"/>
          <ac:spMkLst>
            <pc:docMk/>
            <pc:sldMk cId="1831677705" sldId="316"/>
            <ac:spMk id="19" creationId="{AD333CBC-12F6-EF46-B529-D55EA58414FE}"/>
          </ac:spMkLst>
        </pc:spChg>
        <pc:spChg chg="mod">
          <ac:chgData name="Kim Jae Yun" userId="0ceaca738552c257" providerId="LiveId" clId="{50372932-385F-D344-B101-4EAC72AC7D4E}" dt="2020-03-24T05:31:07.728" v="11247" actId="207"/>
          <ac:spMkLst>
            <pc:docMk/>
            <pc:sldMk cId="1831677705" sldId="316"/>
            <ac:spMk id="21" creationId="{9CC2B92F-6061-564D-8684-126517F93221}"/>
          </ac:spMkLst>
        </pc:spChg>
        <pc:spChg chg="mod">
          <ac:chgData name="Kim Jae Yun" userId="0ceaca738552c257" providerId="LiveId" clId="{50372932-385F-D344-B101-4EAC72AC7D4E}" dt="2020-03-24T05:31:30.235" v="11252" actId="207"/>
          <ac:spMkLst>
            <pc:docMk/>
            <pc:sldMk cId="1831677705" sldId="316"/>
            <ac:spMk id="22" creationId="{7A468012-E1FB-5640-8BA0-DBAE801B8E6C}"/>
          </ac:spMkLst>
        </pc:spChg>
        <pc:spChg chg="mod">
          <ac:chgData name="Kim Jae Yun" userId="0ceaca738552c257" providerId="LiveId" clId="{50372932-385F-D344-B101-4EAC72AC7D4E}" dt="2020-03-24T05:32:41.140" v="11270" actId="207"/>
          <ac:spMkLst>
            <pc:docMk/>
            <pc:sldMk cId="1831677705" sldId="316"/>
            <ac:spMk id="23" creationId="{A543CBF5-3B9B-E540-AB36-77FF9BDC4FBF}"/>
          </ac:spMkLst>
        </pc:spChg>
        <pc:spChg chg="add del mod">
          <ac:chgData name="Kim Jae Yun" userId="0ceaca738552c257" providerId="LiveId" clId="{50372932-385F-D344-B101-4EAC72AC7D4E}" dt="2020-03-24T05:32:46.723" v="11271" actId="478"/>
          <ac:spMkLst>
            <pc:docMk/>
            <pc:sldMk cId="1831677705" sldId="316"/>
            <ac:spMk id="52" creationId="{5F4A053F-D4C6-4041-8751-35A4873855E9}"/>
          </ac:spMkLst>
        </pc:spChg>
        <pc:spChg chg="add">
          <ac:chgData name="Kim Jae Yun" userId="0ceaca738552c257" providerId="LiveId" clId="{50372932-385F-D344-B101-4EAC72AC7D4E}" dt="2020-03-24T05:12:33.626" v="10886"/>
          <ac:spMkLst>
            <pc:docMk/>
            <pc:sldMk cId="1831677705" sldId="316"/>
            <ac:spMk id="53" creationId="{0F92ACCD-AFD5-6749-B8BF-9E2AD3F86702}"/>
          </ac:spMkLst>
        </pc:spChg>
        <pc:spChg chg="add mod">
          <ac:chgData name="Kim Jae Yun" userId="0ceaca738552c257" providerId="LiveId" clId="{50372932-385F-D344-B101-4EAC72AC7D4E}" dt="2020-03-24T05:12:38.892" v="10889" actId="1076"/>
          <ac:spMkLst>
            <pc:docMk/>
            <pc:sldMk cId="1831677705" sldId="316"/>
            <ac:spMk id="54" creationId="{02C6A347-7FB2-5446-BBDC-001668E745AA}"/>
          </ac:spMkLst>
        </pc:spChg>
        <pc:spChg chg="add">
          <ac:chgData name="Kim Jae Yun" userId="0ceaca738552c257" providerId="LiveId" clId="{50372932-385F-D344-B101-4EAC72AC7D4E}" dt="2020-03-24T05:12:33.626" v="10886"/>
          <ac:spMkLst>
            <pc:docMk/>
            <pc:sldMk cId="1831677705" sldId="316"/>
            <ac:spMk id="56" creationId="{26DE0347-1356-D447-8854-A491A5D42B4E}"/>
          </ac:spMkLst>
        </pc:spChg>
        <pc:spChg chg="add mod">
          <ac:chgData name="Kim Jae Yun" userId="0ceaca738552c257" providerId="LiveId" clId="{50372932-385F-D344-B101-4EAC72AC7D4E}" dt="2020-03-24T05:31:24.922" v="11251" actId="207"/>
          <ac:spMkLst>
            <pc:docMk/>
            <pc:sldMk cId="1831677705" sldId="316"/>
            <ac:spMk id="60" creationId="{69FA352B-390E-D440-9164-DDA4D006082D}"/>
          </ac:spMkLst>
        </pc:spChg>
        <pc:spChg chg="mod topLvl">
          <ac:chgData name="Kim Jae Yun" userId="0ceaca738552c257" providerId="LiveId" clId="{50372932-385F-D344-B101-4EAC72AC7D4E}" dt="2020-03-24T05:16:56.445" v="10957" actId="164"/>
          <ac:spMkLst>
            <pc:docMk/>
            <pc:sldMk cId="1831677705" sldId="316"/>
            <ac:spMk id="75" creationId="{17E58F89-9BAD-7A49-AA1B-2BCCF3349404}"/>
          </ac:spMkLst>
        </pc:spChg>
        <pc:spChg chg="mod topLvl">
          <ac:chgData name="Kim Jae Yun" userId="0ceaca738552c257" providerId="LiveId" clId="{50372932-385F-D344-B101-4EAC72AC7D4E}" dt="2020-03-24T05:16:56.445" v="10957" actId="164"/>
          <ac:spMkLst>
            <pc:docMk/>
            <pc:sldMk cId="1831677705" sldId="316"/>
            <ac:spMk id="76" creationId="{9CD698CD-77A2-EC48-94D7-BF125BD06D77}"/>
          </ac:spMkLst>
        </pc:spChg>
        <pc:spChg chg="add mod">
          <ac:chgData name="Kim Jae Yun" userId="0ceaca738552c257" providerId="LiveId" clId="{50372932-385F-D344-B101-4EAC72AC7D4E}" dt="2020-03-24T05:16:12.247" v="10945" actId="164"/>
          <ac:spMkLst>
            <pc:docMk/>
            <pc:sldMk cId="1831677705" sldId="316"/>
            <ac:spMk id="118" creationId="{EF1162C7-B64F-9C4B-A3BD-6D9FFCBA0AEE}"/>
          </ac:spMkLst>
        </pc:spChg>
        <pc:spChg chg="add mod">
          <ac:chgData name="Kim Jae Yun" userId="0ceaca738552c257" providerId="LiveId" clId="{50372932-385F-D344-B101-4EAC72AC7D4E}" dt="2020-03-24T05:16:12.247" v="10945" actId="164"/>
          <ac:spMkLst>
            <pc:docMk/>
            <pc:sldMk cId="1831677705" sldId="316"/>
            <ac:spMk id="119" creationId="{B627D48D-4315-174A-BCEC-D6AAC3819A52}"/>
          </ac:spMkLst>
        </pc:spChg>
        <pc:spChg chg="add mod">
          <ac:chgData name="Kim Jae Yun" userId="0ceaca738552c257" providerId="LiveId" clId="{50372932-385F-D344-B101-4EAC72AC7D4E}" dt="2020-03-24T05:16:12.247" v="10945" actId="164"/>
          <ac:spMkLst>
            <pc:docMk/>
            <pc:sldMk cId="1831677705" sldId="316"/>
            <ac:spMk id="121" creationId="{157047F1-3BA5-DD43-9256-E6298C97402F}"/>
          </ac:spMkLst>
        </pc:spChg>
        <pc:spChg chg="add mod">
          <ac:chgData name="Kim Jae Yun" userId="0ceaca738552c257" providerId="LiveId" clId="{50372932-385F-D344-B101-4EAC72AC7D4E}" dt="2020-03-24T05:31:32.487" v="11253" actId="207"/>
          <ac:spMkLst>
            <pc:docMk/>
            <pc:sldMk cId="1831677705" sldId="316"/>
            <ac:spMk id="130" creationId="{13389310-A90F-064A-8880-0DD6E842DB46}"/>
          </ac:spMkLst>
        </pc:spChg>
        <pc:spChg chg="add mod">
          <ac:chgData name="Kim Jae Yun" userId="0ceaca738552c257" providerId="LiveId" clId="{50372932-385F-D344-B101-4EAC72AC7D4E}" dt="2020-03-24T05:24:58.834" v="11131" actId="14100"/>
          <ac:spMkLst>
            <pc:docMk/>
            <pc:sldMk cId="1831677705" sldId="316"/>
            <ac:spMk id="139" creationId="{C1390962-E144-CE43-B527-56ED22F01AB3}"/>
          </ac:spMkLst>
        </pc:spChg>
        <pc:spChg chg="add del mod">
          <ac:chgData name="Kim Jae Yun" userId="0ceaca738552c257" providerId="LiveId" clId="{50372932-385F-D344-B101-4EAC72AC7D4E}" dt="2020-03-24T07:22:06.308" v="14028" actId="478"/>
          <ac:spMkLst>
            <pc:docMk/>
            <pc:sldMk cId="1831677705" sldId="316"/>
            <ac:spMk id="140" creationId="{CCB858F5-CB62-D849-83F0-7FD71087B9B0}"/>
          </ac:spMkLst>
        </pc:spChg>
        <pc:spChg chg="add">
          <ac:chgData name="Kim Jae Yun" userId="0ceaca738552c257" providerId="LiveId" clId="{50372932-385F-D344-B101-4EAC72AC7D4E}" dt="2020-03-24T05:29:57.456" v="11234"/>
          <ac:spMkLst>
            <pc:docMk/>
            <pc:sldMk cId="1831677705" sldId="316"/>
            <ac:spMk id="141" creationId="{41C6D24D-0BED-1B4B-A290-3EB778E28D99}"/>
          </ac:spMkLst>
        </pc:spChg>
        <pc:spChg chg="add">
          <ac:chgData name="Kim Jae Yun" userId="0ceaca738552c257" providerId="LiveId" clId="{50372932-385F-D344-B101-4EAC72AC7D4E}" dt="2020-03-24T05:29:57.456" v="11234"/>
          <ac:spMkLst>
            <pc:docMk/>
            <pc:sldMk cId="1831677705" sldId="316"/>
            <ac:spMk id="145" creationId="{12FF39A8-1B52-514E-A540-EB51A0290C09}"/>
          </ac:spMkLst>
        </pc:spChg>
        <pc:spChg chg="add del mod">
          <ac:chgData name="Kim Jae Yun" userId="0ceaca738552c257" providerId="LiveId" clId="{50372932-385F-D344-B101-4EAC72AC7D4E}" dt="2020-03-24T05:32:30.998" v="11269" actId="478"/>
          <ac:spMkLst>
            <pc:docMk/>
            <pc:sldMk cId="1831677705" sldId="316"/>
            <ac:spMk id="146" creationId="{35EAF4EC-CF9C-2B4E-A458-540E80CC7B8A}"/>
          </ac:spMkLst>
        </pc:spChg>
        <pc:spChg chg="add del">
          <ac:chgData name="Kim Jae Yun" userId="0ceaca738552c257" providerId="LiveId" clId="{50372932-385F-D344-B101-4EAC72AC7D4E}" dt="2020-03-24T07:22:06.308" v="14028" actId="478"/>
          <ac:spMkLst>
            <pc:docMk/>
            <pc:sldMk cId="1831677705" sldId="316"/>
            <ac:spMk id="147" creationId="{1DA29D2C-6DEA-1C48-BD4B-B5A182FF2D05}"/>
          </ac:spMkLst>
        </pc:spChg>
        <pc:spChg chg="add">
          <ac:chgData name="Kim Jae Yun" userId="0ceaca738552c257" providerId="LiveId" clId="{50372932-385F-D344-B101-4EAC72AC7D4E}" dt="2020-03-24T05:38:47.354" v="11381"/>
          <ac:spMkLst>
            <pc:docMk/>
            <pc:sldMk cId="1831677705" sldId="316"/>
            <ac:spMk id="148" creationId="{D3FA25FA-1DFB-1D46-9AE0-10B740D8FA2E}"/>
          </ac:spMkLst>
        </pc:spChg>
        <pc:spChg chg="add">
          <ac:chgData name="Kim Jae Yun" userId="0ceaca738552c257" providerId="LiveId" clId="{50372932-385F-D344-B101-4EAC72AC7D4E}" dt="2020-03-24T05:38:47.354" v="11381"/>
          <ac:spMkLst>
            <pc:docMk/>
            <pc:sldMk cId="1831677705" sldId="316"/>
            <ac:spMk id="149" creationId="{D5401A92-B0FA-8947-ADB0-FE0D704EE52B}"/>
          </ac:spMkLst>
        </pc:spChg>
        <pc:spChg chg="add">
          <ac:chgData name="Kim Jae Yun" userId="0ceaca738552c257" providerId="LiveId" clId="{50372932-385F-D344-B101-4EAC72AC7D4E}" dt="2020-03-24T07:22:06.855" v="14029"/>
          <ac:spMkLst>
            <pc:docMk/>
            <pc:sldMk cId="1831677705" sldId="316"/>
            <ac:spMk id="150" creationId="{F421383E-BA81-444B-BC7C-92857683FB60}"/>
          </ac:spMkLst>
        </pc:spChg>
        <pc:spChg chg="add">
          <ac:chgData name="Kim Jae Yun" userId="0ceaca738552c257" providerId="LiveId" clId="{50372932-385F-D344-B101-4EAC72AC7D4E}" dt="2020-03-24T07:22:06.855" v="14029"/>
          <ac:spMkLst>
            <pc:docMk/>
            <pc:sldMk cId="1831677705" sldId="316"/>
            <ac:spMk id="151" creationId="{5B3F49F4-5A9A-2540-A07F-124A99F0359B}"/>
          </ac:spMkLst>
        </pc:spChg>
        <pc:grpChg chg="add">
          <ac:chgData name="Kim Jae Yun" userId="0ceaca738552c257" providerId="LiveId" clId="{50372932-385F-D344-B101-4EAC72AC7D4E}" dt="2020-03-24T05:15:43.282" v="10934"/>
          <ac:grpSpMkLst>
            <pc:docMk/>
            <pc:sldMk cId="1831677705" sldId="316"/>
            <ac:grpSpMk id="62" creationId="{E787BB7D-A830-1348-8149-048A3C85EA78}"/>
          </ac:grpSpMkLst>
        </pc:grpChg>
        <pc:grpChg chg="add">
          <ac:chgData name="Kim Jae Yun" userId="0ceaca738552c257" providerId="LiveId" clId="{50372932-385F-D344-B101-4EAC72AC7D4E}" dt="2020-03-24T05:15:43.282" v="10934"/>
          <ac:grpSpMkLst>
            <pc:docMk/>
            <pc:sldMk cId="1831677705" sldId="316"/>
            <ac:grpSpMk id="66" creationId="{D3A8A7CD-0E36-7749-93DC-8E3E055F8874}"/>
          </ac:grpSpMkLst>
        </pc:grpChg>
        <pc:grpChg chg="add">
          <ac:chgData name="Kim Jae Yun" userId="0ceaca738552c257" providerId="LiveId" clId="{50372932-385F-D344-B101-4EAC72AC7D4E}" dt="2020-03-24T05:15:43.282" v="10934"/>
          <ac:grpSpMkLst>
            <pc:docMk/>
            <pc:sldMk cId="1831677705" sldId="316"/>
            <ac:grpSpMk id="70" creationId="{34FC4FA2-D85F-634A-BAD6-12EBCAF8B354}"/>
          </ac:grpSpMkLst>
        </pc:grpChg>
        <pc:grpChg chg="add del mod">
          <ac:chgData name="Kim Jae Yun" userId="0ceaca738552c257" providerId="LiveId" clId="{50372932-385F-D344-B101-4EAC72AC7D4E}" dt="2020-03-24T05:16:49.767" v="10956" actId="165"/>
          <ac:grpSpMkLst>
            <pc:docMk/>
            <pc:sldMk cId="1831677705" sldId="316"/>
            <ac:grpSpMk id="74" creationId="{43247910-68AE-7E4B-A680-032D40B314FB}"/>
          </ac:grpSpMkLst>
        </pc:grpChg>
        <pc:grpChg chg="add">
          <ac:chgData name="Kim Jae Yun" userId="0ceaca738552c257" providerId="LiveId" clId="{50372932-385F-D344-B101-4EAC72AC7D4E}" dt="2020-03-24T05:15:43.282" v="10934"/>
          <ac:grpSpMkLst>
            <pc:docMk/>
            <pc:sldMk cId="1831677705" sldId="316"/>
            <ac:grpSpMk id="78" creationId="{7E59F5ED-3660-1E43-A417-A637ED7F87DD}"/>
          </ac:grpSpMkLst>
        </pc:grpChg>
        <pc:grpChg chg="add">
          <ac:chgData name="Kim Jae Yun" userId="0ceaca738552c257" providerId="LiveId" clId="{50372932-385F-D344-B101-4EAC72AC7D4E}" dt="2020-03-24T05:15:43.282" v="10934"/>
          <ac:grpSpMkLst>
            <pc:docMk/>
            <pc:sldMk cId="1831677705" sldId="316"/>
            <ac:grpSpMk id="82" creationId="{DC2098AC-C74C-D046-8A24-2770A8251A88}"/>
          </ac:grpSpMkLst>
        </pc:grpChg>
        <pc:grpChg chg="add">
          <ac:chgData name="Kim Jae Yun" userId="0ceaca738552c257" providerId="LiveId" clId="{50372932-385F-D344-B101-4EAC72AC7D4E}" dt="2020-03-24T05:15:43.282" v="10934"/>
          <ac:grpSpMkLst>
            <pc:docMk/>
            <pc:sldMk cId="1831677705" sldId="316"/>
            <ac:grpSpMk id="86" creationId="{ACED539A-1AF9-2D43-97EF-9DA0D878D94C}"/>
          </ac:grpSpMkLst>
        </pc:grpChg>
        <pc:grpChg chg="add">
          <ac:chgData name="Kim Jae Yun" userId="0ceaca738552c257" providerId="LiveId" clId="{50372932-385F-D344-B101-4EAC72AC7D4E}" dt="2020-03-24T05:15:43.282" v="10934"/>
          <ac:grpSpMkLst>
            <pc:docMk/>
            <pc:sldMk cId="1831677705" sldId="316"/>
            <ac:grpSpMk id="90" creationId="{3F63FCA6-418F-3146-B4E6-492D2BE53731}"/>
          </ac:grpSpMkLst>
        </pc:grpChg>
        <pc:grpChg chg="add">
          <ac:chgData name="Kim Jae Yun" userId="0ceaca738552c257" providerId="LiveId" clId="{50372932-385F-D344-B101-4EAC72AC7D4E}" dt="2020-03-24T05:15:43.282" v="10934"/>
          <ac:grpSpMkLst>
            <pc:docMk/>
            <pc:sldMk cId="1831677705" sldId="316"/>
            <ac:grpSpMk id="94" creationId="{776393C5-CE1C-C04F-AD34-C7A516D09D0A}"/>
          </ac:grpSpMkLst>
        </pc:grpChg>
        <pc:grpChg chg="add">
          <ac:chgData name="Kim Jae Yun" userId="0ceaca738552c257" providerId="LiveId" clId="{50372932-385F-D344-B101-4EAC72AC7D4E}" dt="2020-03-24T05:15:43.282" v="10934"/>
          <ac:grpSpMkLst>
            <pc:docMk/>
            <pc:sldMk cId="1831677705" sldId="316"/>
            <ac:grpSpMk id="98" creationId="{2B28475B-BC53-314F-9565-8E18A10114B1}"/>
          </ac:grpSpMkLst>
        </pc:grpChg>
        <pc:grpChg chg="add mod">
          <ac:chgData name="Kim Jae Yun" userId="0ceaca738552c257" providerId="LiveId" clId="{50372932-385F-D344-B101-4EAC72AC7D4E}" dt="2020-03-24T05:20:21.401" v="11015" actId="1036"/>
          <ac:grpSpMkLst>
            <pc:docMk/>
            <pc:sldMk cId="1831677705" sldId="316"/>
            <ac:grpSpMk id="102" creationId="{F133AAB8-B595-6E44-8CB5-9FA65011C024}"/>
          </ac:grpSpMkLst>
        </pc:grpChg>
        <pc:grpChg chg="add del mod">
          <ac:chgData name="Kim Jae Yun" userId="0ceaca738552c257" providerId="LiveId" clId="{50372932-385F-D344-B101-4EAC72AC7D4E}" dt="2020-03-24T05:29:46.593" v="11232" actId="478"/>
          <ac:grpSpMkLst>
            <pc:docMk/>
            <pc:sldMk cId="1831677705" sldId="316"/>
            <ac:grpSpMk id="106" creationId="{06540FA1-0F70-7147-A44D-6B2017EA39C2}"/>
          </ac:grpSpMkLst>
        </pc:grpChg>
        <pc:grpChg chg="add mod">
          <ac:chgData name="Kim Jae Yun" userId="0ceaca738552c257" providerId="LiveId" clId="{50372932-385F-D344-B101-4EAC72AC7D4E}" dt="2020-03-24T05:15:53.260" v="10938" actId="1076"/>
          <ac:grpSpMkLst>
            <pc:docMk/>
            <pc:sldMk cId="1831677705" sldId="316"/>
            <ac:grpSpMk id="110" creationId="{DB3DE204-EC5A-354C-91EE-F8DE6CA1AB27}"/>
          </ac:grpSpMkLst>
        </pc:grpChg>
        <pc:grpChg chg="add mod">
          <ac:chgData name="Kim Jae Yun" userId="0ceaca738552c257" providerId="LiveId" clId="{50372932-385F-D344-B101-4EAC72AC7D4E}" dt="2020-03-24T05:15:58.769" v="10940" actId="1076"/>
          <ac:grpSpMkLst>
            <pc:docMk/>
            <pc:sldMk cId="1831677705" sldId="316"/>
            <ac:grpSpMk id="114" creationId="{993311A9-D915-4740-B2D1-BB0D9534C842}"/>
          </ac:grpSpMkLst>
        </pc:grpChg>
        <pc:grpChg chg="add mod">
          <ac:chgData name="Kim Jae Yun" userId="0ceaca738552c257" providerId="LiveId" clId="{50372932-385F-D344-B101-4EAC72AC7D4E}" dt="2020-03-24T05:16:24.052" v="10949" actId="1076"/>
          <ac:grpSpMkLst>
            <pc:docMk/>
            <pc:sldMk cId="1831677705" sldId="316"/>
            <ac:grpSpMk id="123" creationId="{24CEE46E-3A71-9D49-B119-06764C286F2C}"/>
          </ac:grpSpMkLst>
        </pc:grpChg>
        <pc:grpChg chg="add mod">
          <ac:chgData name="Kim Jae Yun" userId="0ceaca738552c257" providerId="LiveId" clId="{50372932-385F-D344-B101-4EAC72AC7D4E}" dt="2020-03-24T05:16:27.468" v="10951" actId="1076"/>
          <ac:grpSpMkLst>
            <pc:docMk/>
            <pc:sldMk cId="1831677705" sldId="316"/>
            <ac:grpSpMk id="124" creationId="{3F7C6EE5-ADA7-1045-9E54-83741B793669}"/>
          </ac:grpSpMkLst>
        </pc:grpChg>
        <pc:grpChg chg="add mod">
          <ac:chgData name="Kim Jae Yun" userId="0ceaca738552c257" providerId="LiveId" clId="{50372932-385F-D344-B101-4EAC72AC7D4E}" dt="2020-03-24T05:16:59.470" v="10958" actId="1076"/>
          <ac:grpSpMkLst>
            <pc:docMk/>
            <pc:sldMk cId="1831677705" sldId="316"/>
            <ac:grpSpMk id="132" creationId="{467C3D72-3CAC-F44B-AC57-F082A78E2A40}"/>
          </ac:grpSpMkLst>
        </pc:grpChg>
        <pc:grpChg chg="add del">
          <ac:chgData name="Kim Jae Yun" userId="0ceaca738552c257" providerId="LiveId" clId="{50372932-385F-D344-B101-4EAC72AC7D4E}" dt="2020-03-24T05:20:25.060" v="11016" actId="478"/>
          <ac:grpSpMkLst>
            <pc:docMk/>
            <pc:sldMk cId="1831677705" sldId="316"/>
            <ac:grpSpMk id="133" creationId="{602395EB-D7DF-D348-8ABF-AF92E3B09B79}"/>
          </ac:grpSpMkLst>
        </pc:grpChg>
        <pc:cxnChg chg="del mod">
          <ac:chgData name="Kim Jae Yun" userId="0ceaca738552c257" providerId="LiveId" clId="{50372932-385F-D344-B101-4EAC72AC7D4E}" dt="2020-03-24T05:29:56.930" v="11233" actId="478"/>
          <ac:cxnSpMkLst>
            <pc:docMk/>
            <pc:sldMk cId="1831677705" sldId="316"/>
            <ac:cxnSpMk id="10" creationId="{24FB11C5-88AA-424B-ACC0-E2AC838C645F}"/>
          </ac:cxnSpMkLst>
        </pc:cxnChg>
        <pc:cxnChg chg="del mod">
          <ac:chgData name="Kim Jae Yun" userId="0ceaca738552c257" providerId="LiveId" clId="{50372932-385F-D344-B101-4EAC72AC7D4E}" dt="2020-03-24T05:29:56.930" v="11233" actId="478"/>
          <ac:cxnSpMkLst>
            <pc:docMk/>
            <pc:sldMk cId="1831677705" sldId="316"/>
            <ac:cxnSpMk id="24" creationId="{1FB373B5-66B1-1844-AA7A-FE0C789930F7}"/>
          </ac:cxnSpMkLst>
        </pc:cxnChg>
        <pc:cxnChg chg="del mod">
          <ac:chgData name="Kim Jae Yun" userId="0ceaca738552c257" providerId="LiveId" clId="{50372932-385F-D344-B101-4EAC72AC7D4E}" dt="2020-03-24T05:29:56.930" v="11233" actId="478"/>
          <ac:cxnSpMkLst>
            <pc:docMk/>
            <pc:sldMk cId="1831677705" sldId="316"/>
            <ac:cxnSpMk id="50" creationId="{3D94855E-C292-544C-BC8B-542F7791A3B9}"/>
          </ac:cxnSpMkLst>
        </pc:cxnChg>
        <pc:cxnChg chg="add mod">
          <ac:chgData name="Kim Jae Yun" userId="0ceaca738552c257" providerId="LiveId" clId="{50372932-385F-D344-B101-4EAC72AC7D4E}" dt="2020-03-24T05:12:38.892" v="10889" actId="1076"/>
          <ac:cxnSpMkLst>
            <pc:docMk/>
            <pc:sldMk cId="1831677705" sldId="316"/>
            <ac:cxnSpMk id="55" creationId="{20D7F451-F3CD-A545-8A33-F1D497F2FF87}"/>
          </ac:cxnSpMkLst>
        </pc:cxnChg>
        <pc:cxnChg chg="add">
          <ac:chgData name="Kim Jae Yun" userId="0ceaca738552c257" providerId="LiveId" clId="{50372932-385F-D344-B101-4EAC72AC7D4E}" dt="2020-03-24T05:12:33.626" v="10886"/>
          <ac:cxnSpMkLst>
            <pc:docMk/>
            <pc:sldMk cId="1831677705" sldId="316"/>
            <ac:cxnSpMk id="57" creationId="{65D3F60A-2F2F-E943-8244-B96DCB9A743F}"/>
          </ac:cxnSpMkLst>
        </pc:cxnChg>
        <pc:cxnChg chg="add mod">
          <ac:chgData name="Kim Jae Yun" userId="0ceaca738552c257" providerId="LiveId" clId="{50372932-385F-D344-B101-4EAC72AC7D4E}" dt="2020-03-24T05:12:51.875" v="10893" actId="14100"/>
          <ac:cxnSpMkLst>
            <pc:docMk/>
            <pc:sldMk cId="1831677705" sldId="316"/>
            <ac:cxnSpMk id="58" creationId="{D15483A7-A6EB-634A-A246-A670E0760802}"/>
          </ac:cxnSpMkLst>
        </pc:cxnChg>
        <pc:cxnChg chg="mod topLvl">
          <ac:chgData name="Kim Jae Yun" userId="0ceaca738552c257" providerId="LiveId" clId="{50372932-385F-D344-B101-4EAC72AC7D4E}" dt="2020-03-24T05:16:56.445" v="10957" actId="164"/>
          <ac:cxnSpMkLst>
            <pc:docMk/>
            <pc:sldMk cId="1831677705" sldId="316"/>
            <ac:cxnSpMk id="77" creationId="{0C38E5A0-D6C1-1F4C-AE42-601417DC9D0E}"/>
          </ac:cxnSpMkLst>
        </pc:cxnChg>
        <pc:cxnChg chg="mod">
          <ac:chgData name="Kim Jae Yun" userId="0ceaca738552c257" providerId="LiveId" clId="{50372932-385F-D344-B101-4EAC72AC7D4E}" dt="2020-03-24T05:29:46.593" v="11232" actId="478"/>
          <ac:cxnSpMkLst>
            <pc:docMk/>
            <pc:sldMk cId="1831677705" sldId="316"/>
            <ac:cxnSpMk id="109" creationId="{AB9B5736-BA8D-C74D-9EEE-E2D0051876F8}"/>
          </ac:cxnSpMkLst>
        </pc:cxnChg>
        <pc:cxnChg chg="add mod">
          <ac:chgData name="Kim Jae Yun" userId="0ceaca738552c257" providerId="LiveId" clId="{50372932-385F-D344-B101-4EAC72AC7D4E}" dt="2020-03-24T05:16:12.247" v="10945" actId="164"/>
          <ac:cxnSpMkLst>
            <pc:docMk/>
            <pc:sldMk cId="1831677705" sldId="316"/>
            <ac:cxnSpMk id="120" creationId="{2697613A-5BCE-8448-8EB4-AE46762ED7AA}"/>
          </ac:cxnSpMkLst>
        </pc:cxnChg>
        <pc:cxnChg chg="add mod">
          <ac:chgData name="Kim Jae Yun" userId="0ceaca738552c257" providerId="LiveId" clId="{50372932-385F-D344-B101-4EAC72AC7D4E}" dt="2020-03-24T05:16:12.247" v="10945" actId="164"/>
          <ac:cxnSpMkLst>
            <pc:docMk/>
            <pc:sldMk cId="1831677705" sldId="316"/>
            <ac:cxnSpMk id="122" creationId="{C9A693CF-1CEC-6A4B-9D06-4DE739BDCFD5}"/>
          </ac:cxnSpMkLst>
        </pc:cxnChg>
        <pc:cxnChg chg="add mod">
          <ac:chgData name="Kim Jae Yun" userId="0ceaca738552c257" providerId="LiveId" clId="{50372932-385F-D344-B101-4EAC72AC7D4E}" dt="2020-03-24T05:16:56.445" v="10957" actId="164"/>
          <ac:cxnSpMkLst>
            <pc:docMk/>
            <pc:sldMk cId="1831677705" sldId="316"/>
            <ac:cxnSpMk id="131" creationId="{4DED5B8A-2167-6543-AA7D-92AA4AF03649}"/>
          </ac:cxnSpMkLst>
        </pc:cxnChg>
        <pc:cxnChg chg="mod">
          <ac:chgData name="Kim Jae Yun" userId="0ceaca738552c257" providerId="LiveId" clId="{50372932-385F-D344-B101-4EAC72AC7D4E}" dt="2020-03-24T05:20:25.060" v="11016" actId="478"/>
          <ac:cxnSpMkLst>
            <pc:docMk/>
            <pc:sldMk cId="1831677705" sldId="316"/>
            <ac:cxnSpMk id="136" creationId="{90366453-1D7F-1644-9133-FD58958547B5}"/>
          </ac:cxnSpMkLst>
        </pc:cxnChg>
        <pc:cxnChg chg="mod">
          <ac:chgData name="Kim Jae Yun" userId="0ceaca738552c257" providerId="LiveId" clId="{50372932-385F-D344-B101-4EAC72AC7D4E}" dt="2020-03-24T05:20:25.060" v="11016" actId="478"/>
          <ac:cxnSpMkLst>
            <pc:docMk/>
            <pc:sldMk cId="1831677705" sldId="316"/>
            <ac:cxnSpMk id="138" creationId="{63805B7A-3FFE-F242-B717-1BA5DEBEDC32}"/>
          </ac:cxnSpMkLst>
        </pc:cxnChg>
        <pc:cxnChg chg="add">
          <ac:chgData name="Kim Jae Yun" userId="0ceaca738552c257" providerId="LiveId" clId="{50372932-385F-D344-B101-4EAC72AC7D4E}" dt="2020-03-24T05:29:57.456" v="11234"/>
          <ac:cxnSpMkLst>
            <pc:docMk/>
            <pc:sldMk cId="1831677705" sldId="316"/>
            <ac:cxnSpMk id="142" creationId="{3E4DFD9C-9140-254E-9F17-6C6AFBD13987}"/>
          </ac:cxnSpMkLst>
        </pc:cxnChg>
        <pc:cxnChg chg="add">
          <ac:chgData name="Kim Jae Yun" userId="0ceaca738552c257" providerId="LiveId" clId="{50372932-385F-D344-B101-4EAC72AC7D4E}" dt="2020-03-24T05:29:57.456" v="11234"/>
          <ac:cxnSpMkLst>
            <pc:docMk/>
            <pc:sldMk cId="1831677705" sldId="316"/>
            <ac:cxnSpMk id="143" creationId="{0D34C390-969C-194D-8418-13364E4BBF7C}"/>
          </ac:cxnSpMkLst>
        </pc:cxnChg>
        <pc:cxnChg chg="add">
          <ac:chgData name="Kim Jae Yun" userId="0ceaca738552c257" providerId="LiveId" clId="{50372932-385F-D344-B101-4EAC72AC7D4E}" dt="2020-03-24T05:29:57.456" v="11234"/>
          <ac:cxnSpMkLst>
            <pc:docMk/>
            <pc:sldMk cId="1831677705" sldId="316"/>
            <ac:cxnSpMk id="144" creationId="{600059E3-D040-9F4F-A5F4-8467579595AB}"/>
          </ac:cxnSpMkLst>
        </pc:cxnChg>
      </pc:sldChg>
      <pc:sldChg chg="addSp delSp modSp add del">
        <pc:chgData name="Kim Jae Yun" userId="0ceaca738552c257" providerId="LiveId" clId="{50372932-385F-D344-B101-4EAC72AC7D4E}" dt="2020-03-24T02:22:42.023" v="8898" actId="2696"/>
        <pc:sldMkLst>
          <pc:docMk/>
          <pc:sldMk cId="2999851389" sldId="316"/>
        </pc:sldMkLst>
        <pc:spChg chg="mod">
          <ac:chgData name="Kim Jae Yun" userId="0ceaca738552c257" providerId="LiveId" clId="{50372932-385F-D344-B101-4EAC72AC7D4E}" dt="2020-03-24T02:21:11.483" v="8872" actId="1582"/>
          <ac:spMkLst>
            <pc:docMk/>
            <pc:sldMk cId="2999851389" sldId="316"/>
            <ac:spMk id="7" creationId="{F6C0072A-A73D-E44E-A405-98BF263BBC94}"/>
          </ac:spMkLst>
        </pc:spChg>
        <pc:spChg chg="mod">
          <ac:chgData name="Kim Jae Yun" userId="0ceaca738552c257" providerId="LiveId" clId="{50372932-385F-D344-B101-4EAC72AC7D4E}" dt="2020-03-24T02:21:11.483" v="8872" actId="1582"/>
          <ac:spMkLst>
            <pc:docMk/>
            <pc:sldMk cId="2999851389" sldId="316"/>
            <ac:spMk id="8" creationId="{74E54FB5-2E1E-AA44-9925-6FD4EF241D03}"/>
          </ac:spMkLst>
        </pc:spChg>
        <pc:spChg chg="mod">
          <ac:chgData name="Kim Jae Yun" userId="0ceaca738552c257" providerId="LiveId" clId="{50372932-385F-D344-B101-4EAC72AC7D4E}" dt="2020-03-24T02:21:11.483" v="8872" actId="1582"/>
          <ac:spMkLst>
            <pc:docMk/>
            <pc:sldMk cId="2999851389" sldId="316"/>
            <ac:spMk id="9" creationId="{77B27A7B-EA1F-B94B-9790-C48EB84A9403}"/>
          </ac:spMkLst>
        </pc:spChg>
        <pc:spChg chg="mod">
          <ac:chgData name="Kim Jae Yun" userId="0ceaca738552c257" providerId="LiveId" clId="{50372932-385F-D344-B101-4EAC72AC7D4E}" dt="2020-03-24T02:21:11.483" v="8872" actId="1582"/>
          <ac:spMkLst>
            <pc:docMk/>
            <pc:sldMk cId="2999851389" sldId="316"/>
            <ac:spMk id="11" creationId="{4DCB6311-C9B2-7348-903B-2EFB3D459851}"/>
          </ac:spMkLst>
        </pc:spChg>
        <pc:spChg chg="mod">
          <ac:chgData name="Kim Jae Yun" userId="0ceaca738552c257" providerId="LiveId" clId="{50372932-385F-D344-B101-4EAC72AC7D4E}" dt="2020-03-24T02:21:11.483" v="8872" actId="1582"/>
          <ac:spMkLst>
            <pc:docMk/>
            <pc:sldMk cId="2999851389" sldId="316"/>
            <ac:spMk id="12" creationId="{713BC385-59FD-D547-BB63-2EBCFE0778D8}"/>
          </ac:spMkLst>
        </pc:spChg>
        <pc:spChg chg="mod">
          <ac:chgData name="Kim Jae Yun" userId="0ceaca738552c257" providerId="LiveId" clId="{50372932-385F-D344-B101-4EAC72AC7D4E}" dt="2020-03-24T02:21:11.483" v="8872" actId="1582"/>
          <ac:spMkLst>
            <pc:docMk/>
            <pc:sldMk cId="2999851389" sldId="316"/>
            <ac:spMk id="13" creationId="{CC8FB57F-E0F0-024F-9C2F-FFCE89F0BF1F}"/>
          </ac:spMkLst>
        </pc:spChg>
        <pc:spChg chg="mod">
          <ac:chgData name="Kim Jae Yun" userId="0ceaca738552c257" providerId="LiveId" clId="{50372932-385F-D344-B101-4EAC72AC7D4E}" dt="2020-03-24T02:21:11.483" v="8872" actId="1582"/>
          <ac:spMkLst>
            <pc:docMk/>
            <pc:sldMk cId="2999851389" sldId="316"/>
            <ac:spMk id="14" creationId="{C7630C78-6A4B-D049-9321-97B2C5BD4E97}"/>
          </ac:spMkLst>
        </pc:spChg>
        <pc:spChg chg="mod">
          <ac:chgData name="Kim Jae Yun" userId="0ceaca738552c257" providerId="LiveId" clId="{50372932-385F-D344-B101-4EAC72AC7D4E}" dt="2020-03-24T02:21:11.483" v="8872" actId="1582"/>
          <ac:spMkLst>
            <pc:docMk/>
            <pc:sldMk cId="2999851389" sldId="316"/>
            <ac:spMk id="15" creationId="{74DCE3C4-30E6-3B48-AC4A-7B3C4C57592F}"/>
          </ac:spMkLst>
        </pc:spChg>
        <pc:spChg chg="mod">
          <ac:chgData name="Kim Jae Yun" userId="0ceaca738552c257" providerId="LiveId" clId="{50372932-385F-D344-B101-4EAC72AC7D4E}" dt="2020-03-24T02:21:11.483" v="8872" actId="1582"/>
          <ac:spMkLst>
            <pc:docMk/>
            <pc:sldMk cId="2999851389" sldId="316"/>
            <ac:spMk id="16" creationId="{288EA891-306C-DA48-A003-880025CE6DCF}"/>
          </ac:spMkLst>
        </pc:spChg>
        <pc:spChg chg="mod">
          <ac:chgData name="Kim Jae Yun" userId="0ceaca738552c257" providerId="LiveId" clId="{50372932-385F-D344-B101-4EAC72AC7D4E}" dt="2020-03-24T02:21:11.483" v="8872" actId="1582"/>
          <ac:spMkLst>
            <pc:docMk/>
            <pc:sldMk cId="2999851389" sldId="316"/>
            <ac:spMk id="17" creationId="{F4CB0B4B-DEF5-A049-94DB-0E4803CB312F}"/>
          </ac:spMkLst>
        </pc:spChg>
        <pc:spChg chg="mod">
          <ac:chgData name="Kim Jae Yun" userId="0ceaca738552c257" providerId="LiveId" clId="{50372932-385F-D344-B101-4EAC72AC7D4E}" dt="2020-03-24T02:21:11.483" v="8872" actId="1582"/>
          <ac:spMkLst>
            <pc:docMk/>
            <pc:sldMk cId="2999851389" sldId="316"/>
            <ac:spMk id="18" creationId="{5ADC1574-411F-6740-AEC3-07F804ADB16D}"/>
          </ac:spMkLst>
        </pc:spChg>
        <pc:spChg chg="mod">
          <ac:chgData name="Kim Jae Yun" userId="0ceaca738552c257" providerId="LiveId" clId="{50372932-385F-D344-B101-4EAC72AC7D4E}" dt="2020-03-24T02:21:11.483" v="8872" actId="1582"/>
          <ac:spMkLst>
            <pc:docMk/>
            <pc:sldMk cId="2999851389" sldId="316"/>
            <ac:spMk id="19" creationId="{AD333CBC-12F6-EF46-B529-D55EA58414FE}"/>
          </ac:spMkLst>
        </pc:spChg>
        <pc:spChg chg="mod">
          <ac:chgData name="Kim Jae Yun" userId="0ceaca738552c257" providerId="LiveId" clId="{50372932-385F-D344-B101-4EAC72AC7D4E}" dt="2020-03-24T02:21:11.483" v="8872" actId="1582"/>
          <ac:spMkLst>
            <pc:docMk/>
            <pc:sldMk cId="2999851389" sldId="316"/>
            <ac:spMk id="20" creationId="{69838314-1B82-8F42-A40F-0A978924F11F}"/>
          </ac:spMkLst>
        </pc:spChg>
        <pc:spChg chg="mod">
          <ac:chgData name="Kim Jae Yun" userId="0ceaca738552c257" providerId="LiveId" clId="{50372932-385F-D344-B101-4EAC72AC7D4E}" dt="2020-03-24T02:21:11.483" v="8872" actId="1582"/>
          <ac:spMkLst>
            <pc:docMk/>
            <pc:sldMk cId="2999851389" sldId="316"/>
            <ac:spMk id="21" creationId="{9CC2B92F-6061-564D-8684-126517F93221}"/>
          </ac:spMkLst>
        </pc:spChg>
        <pc:spChg chg="mod">
          <ac:chgData name="Kim Jae Yun" userId="0ceaca738552c257" providerId="LiveId" clId="{50372932-385F-D344-B101-4EAC72AC7D4E}" dt="2020-03-24T02:21:11.483" v="8872" actId="1582"/>
          <ac:spMkLst>
            <pc:docMk/>
            <pc:sldMk cId="2999851389" sldId="316"/>
            <ac:spMk id="22" creationId="{7A468012-E1FB-5640-8BA0-DBAE801B8E6C}"/>
          </ac:spMkLst>
        </pc:spChg>
        <pc:spChg chg="mod">
          <ac:chgData name="Kim Jae Yun" userId="0ceaca738552c257" providerId="LiveId" clId="{50372932-385F-D344-B101-4EAC72AC7D4E}" dt="2020-03-24T02:21:11.483" v="8872" actId="1582"/>
          <ac:spMkLst>
            <pc:docMk/>
            <pc:sldMk cId="2999851389" sldId="316"/>
            <ac:spMk id="23" creationId="{A543CBF5-3B9B-E540-AB36-77FF9BDC4FBF}"/>
          </ac:spMkLst>
        </pc:spChg>
        <pc:spChg chg="add del">
          <ac:chgData name="Kim Jae Yun" userId="0ceaca738552c257" providerId="LiveId" clId="{50372932-385F-D344-B101-4EAC72AC7D4E}" dt="2020-03-24T02:06:54.588" v="8340" actId="478"/>
          <ac:spMkLst>
            <pc:docMk/>
            <pc:sldMk cId="2999851389" sldId="316"/>
            <ac:spMk id="53" creationId="{F0001A68-471A-784F-B3B2-1C543DAC2855}"/>
          </ac:spMkLst>
        </pc:spChg>
        <pc:cxnChg chg="mod">
          <ac:chgData name="Kim Jae Yun" userId="0ceaca738552c257" providerId="LiveId" clId="{50372932-385F-D344-B101-4EAC72AC7D4E}" dt="2020-03-24T02:21:11.483" v="8872" actId="1582"/>
          <ac:cxnSpMkLst>
            <pc:docMk/>
            <pc:sldMk cId="2999851389" sldId="316"/>
            <ac:cxnSpMk id="10" creationId="{24FB11C5-88AA-424B-ACC0-E2AC838C645F}"/>
          </ac:cxnSpMkLst>
        </pc:cxnChg>
        <pc:cxnChg chg="mod">
          <ac:chgData name="Kim Jae Yun" userId="0ceaca738552c257" providerId="LiveId" clId="{50372932-385F-D344-B101-4EAC72AC7D4E}" dt="2020-03-24T02:21:11.483" v="8872" actId="1582"/>
          <ac:cxnSpMkLst>
            <pc:docMk/>
            <pc:sldMk cId="2999851389" sldId="316"/>
            <ac:cxnSpMk id="24" creationId="{1FB373B5-66B1-1844-AA7A-FE0C789930F7}"/>
          </ac:cxnSpMkLst>
        </pc:cxnChg>
        <pc:cxnChg chg="mod">
          <ac:chgData name="Kim Jae Yun" userId="0ceaca738552c257" providerId="LiveId" clId="{50372932-385F-D344-B101-4EAC72AC7D4E}" dt="2020-03-24T02:21:11.483" v="8872" actId="1582"/>
          <ac:cxnSpMkLst>
            <pc:docMk/>
            <pc:sldMk cId="2999851389" sldId="316"/>
            <ac:cxnSpMk id="25" creationId="{ADD0E8FD-F46D-7B45-AE0D-B4CCEDBCEF8C}"/>
          </ac:cxnSpMkLst>
        </pc:cxnChg>
        <pc:cxnChg chg="mod">
          <ac:chgData name="Kim Jae Yun" userId="0ceaca738552c257" providerId="LiveId" clId="{50372932-385F-D344-B101-4EAC72AC7D4E}" dt="2020-03-24T02:21:11.483" v="8872" actId="1582"/>
          <ac:cxnSpMkLst>
            <pc:docMk/>
            <pc:sldMk cId="2999851389" sldId="316"/>
            <ac:cxnSpMk id="26" creationId="{F3FEA4C1-CA6D-3444-A57C-567A28C1410E}"/>
          </ac:cxnSpMkLst>
        </pc:cxnChg>
        <pc:cxnChg chg="mod">
          <ac:chgData name="Kim Jae Yun" userId="0ceaca738552c257" providerId="LiveId" clId="{50372932-385F-D344-B101-4EAC72AC7D4E}" dt="2020-03-24T02:21:11.483" v="8872" actId="1582"/>
          <ac:cxnSpMkLst>
            <pc:docMk/>
            <pc:sldMk cId="2999851389" sldId="316"/>
            <ac:cxnSpMk id="27" creationId="{6672A69D-4DEC-4F4D-BA1A-A69323EE44AF}"/>
          </ac:cxnSpMkLst>
        </pc:cxnChg>
        <pc:cxnChg chg="mod">
          <ac:chgData name="Kim Jae Yun" userId="0ceaca738552c257" providerId="LiveId" clId="{50372932-385F-D344-B101-4EAC72AC7D4E}" dt="2020-03-24T02:21:11.483" v="8872" actId="1582"/>
          <ac:cxnSpMkLst>
            <pc:docMk/>
            <pc:sldMk cId="2999851389" sldId="316"/>
            <ac:cxnSpMk id="28" creationId="{FFD309C4-CB1C-7045-894F-E8376AAE7B91}"/>
          </ac:cxnSpMkLst>
        </pc:cxnChg>
        <pc:cxnChg chg="mod">
          <ac:chgData name="Kim Jae Yun" userId="0ceaca738552c257" providerId="LiveId" clId="{50372932-385F-D344-B101-4EAC72AC7D4E}" dt="2020-03-24T02:21:11.483" v="8872" actId="1582"/>
          <ac:cxnSpMkLst>
            <pc:docMk/>
            <pc:sldMk cId="2999851389" sldId="316"/>
            <ac:cxnSpMk id="29" creationId="{E2029010-1CC5-3642-ABDC-7C62F00BF036}"/>
          </ac:cxnSpMkLst>
        </pc:cxnChg>
        <pc:cxnChg chg="mod">
          <ac:chgData name="Kim Jae Yun" userId="0ceaca738552c257" providerId="LiveId" clId="{50372932-385F-D344-B101-4EAC72AC7D4E}" dt="2020-03-24T02:21:11.483" v="8872" actId="1582"/>
          <ac:cxnSpMkLst>
            <pc:docMk/>
            <pc:sldMk cId="2999851389" sldId="316"/>
            <ac:cxnSpMk id="30" creationId="{50AC7094-9E09-5947-8D34-73A9ECEF479A}"/>
          </ac:cxnSpMkLst>
        </pc:cxnChg>
        <pc:cxnChg chg="mod">
          <ac:chgData name="Kim Jae Yun" userId="0ceaca738552c257" providerId="LiveId" clId="{50372932-385F-D344-B101-4EAC72AC7D4E}" dt="2020-03-24T02:21:11.483" v="8872" actId="1582"/>
          <ac:cxnSpMkLst>
            <pc:docMk/>
            <pc:sldMk cId="2999851389" sldId="316"/>
            <ac:cxnSpMk id="31" creationId="{B2954E4A-14B6-3742-B988-1639E1A2BA68}"/>
          </ac:cxnSpMkLst>
        </pc:cxnChg>
        <pc:cxnChg chg="mod">
          <ac:chgData name="Kim Jae Yun" userId="0ceaca738552c257" providerId="LiveId" clId="{50372932-385F-D344-B101-4EAC72AC7D4E}" dt="2020-03-24T02:21:11.483" v="8872" actId="1582"/>
          <ac:cxnSpMkLst>
            <pc:docMk/>
            <pc:sldMk cId="2999851389" sldId="316"/>
            <ac:cxnSpMk id="32" creationId="{FEB41866-FCA8-1445-8F22-B5EA0B993CCB}"/>
          </ac:cxnSpMkLst>
        </pc:cxnChg>
        <pc:cxnChg chg="mod">
          <ac:chgData name="Kim Jae Yun" userId="0ceaca738552c257" providerId="LiveId" clId="{50372932-385F-D344-B101-4EAC72AC7D4E}" dt="2020-03-24T02:21:11.483" v="8872" actId="1582"/>
          <ac:cxnSpMkLst>
            <pc:docMk/>
            <pc:sldMk cId="2999851389" sldId="316"/>
            <ac:cxnSpMk id="33" creationId="{CF6A3B6B-6312-A147-9EC4-87860DB1AB33}"/>
          </ac:cxnSpMkLst>
        </pc:cxnChg>
        <pc:cxnChg chg="mod">
          <ac:chgData name="Kim Jae Yun" userId="0ceaca738552c257" providerId="LiveId" clId="{50372932-385F-D344-B101-4EAC72AC7D4E}" dt="2020-03-24T02:21:11.483" v="8872" actId="1582"/>
          <ac:cxnSpMkLst>
            <pc:docMk/>
            <pc:sldMk cId="2999851389" sldId="316"/>
            <ac:cxnSpMk id="34" creationId="{88310630-7CC9-DA4F-B669-5AB89B58012A}"/>
          </ac:cxnSpMkLst>
        </pc:cxnChg>
        <pc:cxnChg chg="mod">
          <ac:chgData name="Kim Jae Yun" userId="0ceaca738552c257" providerId="LiveId" clId="{50372932-385F-D344-B101-4EAC72AC7D4E}" dt="2020-03-24T02:21:11.483" v="8872" actId="1582"/>
          <ac:cxnSpMkLst>
            <pc:docMk/>
            <pc:sldMk cId="2999851389" sldId="316"/>
            <ac:cxnSpMk id="35" creationId="{99509E69-3AC5-854B-AD0E-98167DB41535}"/>
          </ac:cxnSpMkLst>
        </pc:cxnChg>
        <pc:cxnChg chg="mod">
          <ac:chgData name="Kim Jae Yun" userId="0ceaca738552c257" providerId="LiveId" clId="{50372932-385F-D344-B101-4EAC72AC7D4E}" dt="2020-03-24T02:21:11.483" v="8872" actId="1582"/>
          <ac:cxnSpMkLst>
            <pc:docMk/>
            <pc:sldMk cId="2999851389" sldId="316"/>
            <ac:cxnSpMk id="36" creationId="{41A9815F-6377-BF41-B9DD-5E4485A78D3A}"/>
          </ac:cxnSpMkLst>
        </pc:cxnChg>
        <pc:cxnChg chg="mod">
          <ac:chgData name="Kim Jae Yun" userId="0ceaca738552c257" providerId="LiveId" clId="{50372932-385F-D344-B101-4EAC72AC7D4E}" dt="2020-03-24T02:21:11.483" v="8872" actId="1582"/>
          <ac:cxnSpMkLst>
            <pc:docMk/>
            <pc:sldMk cId="2999851389" sldId="316"/>
            <ac:cxnSpMk id="37" creationId="{C63BD870-50F0-4245-9282-8971AE5B3ABB}"/>
          </ac:cxnSpMkLst>
        </pc:cxnChg>
        <pc:cxnChg chg="mod">
          <ac:chgData name="Kim Jae Yun" userId="0ceaca738552c257" providerId="LiveId" clId="{50372932-385F-D344-B101-4EAC72AC7D4E}" dt="2020-03-24T02:21:11.483" v="8872" actId="1582"/>
          <ac:cxnSpMkLst>
            <pc:docMk/>
            <pc:sldMk cId="2999851389" sldId="316"/>
            <ac:cxnSpMk id="38" creationId="{F3E1B4F5-5EA3-1141-8E80-38946E7C8E68}"/>
          </ac:cxnSpMkLst>
        </pc:cxnChg>
        <pc:cxnChg chg="mod">
          <ac:chgData name="Kim Jae Yun" userId="0ceaca738552c257" providerId="LiveId" clId="{50372932-385F-D344-B101-4EAC72AC7D4E}" dt="2020-03-24T02:21:11.483" v="8872" actId="1582"/>
          <ac:cxnSpMkLst>
            <pc:docMk/>
            <pc:sldMk cId="2999851389" sldId="316"/>
            <ac:cxnSpMk id="39" creationId="{2954F78A-07E6-7246-9FCE-605F22F92318}"/>
          </ac:cxnSpMkLst>
        </pc:cxnChg>
        <pc:cxnChg chg="mod">
          <ac:chgData name="Kim Jae Yun" userId="0ceaca738552c257" providerId="LiveId" clId="{50372932-385F-D344-B101-4EAC72AC7D4E}" dt="2020-03-24T02:21:11.483" v="8872" actId="1582"/>
          <ac:cxnSpMkLst>
            <pc:docMk/>
            <pc:sldMk cId="2999851389" sldId="316"/>
            <ac:cxnSpMk id="40" creationId="{93762F28-FCBD-0A4B-B354-3BBAE1E194AD}"/>
          </ac:cxnSpMkLst>
        </pc:cxnChg>
        <pc:cxnChg chg="mod">
          <ac:chgData name="Kim Jae Yun" userId="0ceaca738552c257" providerId="LiveId" clId="{50372932-385F-D344-B101-4EAC72AC7D4E}" dt="2020-03-24T02:21:11.483" v="8872" actId="1582"/>
          <ac:cxnSpMkLst>
            <pc:docMk/>
            <pc:sldMk cId="2999851389" sldId="316"/>
            <ac:cxnSpMk id="41" creationId="{A6F10006-62CA-704E-9599-C6565C346933}"/>
          </ac:cxnSpMkLst>
        </pc:cxnChg>
        <pc:cxnChg chg="mod">
          <ac:chgData name="Kim Jae Yun" userId="0ceaca738552c257" providerId="LiveId" clId="{50372932-385F-D344-B101-4EAC72AC7D4E}" dt="2020-03-24T02:21:11.483" v="8872" actId="1582"/>
          <ac:cxnSpMkLst>
            <pc:docMk/>
            <pc:sldMk cId="2999851389" sldId="316"/>
            <ac:cxnSpMk id="42" creationId="{297A6D42-97E5-B94B-BC93-57471875AF4F}"/>
          </ac:cxnSpMkLst>
        </pc:cxnChg>
        <pc:cxnChg chg="mod">
          <ac:chgData name="Kim Jae Yun" userId="0ceaca738552c257" providerId="LiveId" clId="{50372932-385F-D344-B101-4EAC72AC7D4E}" dt="2020-03-24T02:21:11.483" v="8872" actId="1582"/>
          <ac:cxnSpMkLst>
            <pc:docMk/>
            <pc:sldMk cId="2999851389" sldId="316"/>
            <ac:cxnSpMk id="43" creationId="{5C61501C-BD54-C84F-90FB-DF5C482E8A76}"/>
          </ac:cxnSpMkLst>
        </pc:cxnChg>
        <pc:cxnChg chg="mod">
          <ac:chgData name="Kim Jae Yun" userId="0ceaca738552c257" providerId="LiveId" clId="{50372932-385F-D344-B101-4EAC72AC7D4E}" dt="2020-03-24T02:21:11.483" v="8872" actId="1582"/>
          <ac:cxnSpMkLst>
            <pc:docMk/>
            <pc:sldMk cId="2999851389" sldId="316"/>
            <ac:cxnSpMk id="44" creationId="{63F99323-EF81-1448-BD46-8F590A641DC8}"/>
          </ac:cxnSpMkLst>
        </pc:cxnChg>
        <pc:cxnChg chg="mod">
          <ac:chgData name="Kim Jae Yun" userId="0ceaca738552c257" providerId="LiveId" clId="{50372932-385F-D344-B101-4EAC72AC7D4E}" dt="2020-03-24T02:21:11.483" v="8872" actId="1582"/>
          <ac:cxnSpMkLst>
            <pc:docMk/>
            <pc:sldMk cId="2999851389" sldId="316"/>
            <ac:cxnSpMk id="45" creationId="{EB60ED87-FA8B-E649-A0DE-27C763AF8BFE}"/>
          </ac:cxnSpMkLst>
        </pc:cxnChg>
        <pc:cxnChg chg="mod">
          <ac:chgData name="Kim Jae Yun" userId="0ceaca738552c257" providerId="LiveId" clId="{50372932-385F-D344-B101-4EAC72AC7D4E}" dt="2020-03-24T02:21:11.483" v="8872" actId="1582"/>
          <ac:cxnSpMkLst>
            <pc:docMk/>
            <pc:sldMk cId="2999851389" sldId="316"/>
            <ac:cxnSpMk id="46" creationId="{21FE289C-DCB5-C541-AAE0-D038B0BDBCC6}"/>
          </ac:cxnSpMkLst>
        </pc:cxnChg>
        <pc:cxnChg chg="mod">
          <ac:chgData name="Kim Jae Yun" userId="0ceaca738552c257" providerId="LiveId" clId="{50372932-385F-D344-B101-4EAC72AC7D4E}" dt="2020-03-24T02:21:11.483" v="8872" actId="1582"/>
          <ac:cxnSpMkLst>
            <pc:docMk/>
            <pc:sldMk cId="2999851389" sldId="316"/>
            <ac:cxnSpMk id="47" creationId="{D6B4FC0B-7C87-2542-99CF-744B372D4420}"/>
          </ac:cxnSpMkLst>
        </pc:cxnChg>
        <pc:cxnChg chg="mod">
          <ac:chgData name="Kim Jae Yun" userId="0ceaca738552c257" providerId="LiveId" clId="{50372932-385F-D344-B101-4EAC72AC7D4E}" dt="2020-03-24T02:21:11.483" v="8872" actId="1582"/>
          <ac:cxnSpMkLst>
            <pc:docMk/>
            <pc:sldMk cId="2999851389" sldId="316"/>
            <ac:cxnSpMk id="48" creationId="{6BF6D886-3F52-1943-B2FB-2DBF14B1162A}"/>
          </ac:cxnSpMkLst>
        </pc:cxnChg>
        <pc:cxnChg chg="mod">
          <ac:chgData name="Kim Jae Yun" userId="0ceaca738552c257" providerId="LiveId" clId="{50372932-385F-D344-B101-4EAC72AC7D4E}" dt="2020-03-24T02:21:11.483" v="8872" actId="1582"/>
          <ac:cxnSpMkLst>
            <pc:docMk/>
            <pc:sldMk cId="2999851389" sldId="316"/>
            <ac:cxnSpMk id="49" creationId="{FDDDAB63-9535-E149-A36F-2487D69C6FC2}"/>
          </ac:cxnSpMkLst>
        </pc:cxnChg>
        <pc:cxnChg chg="mod">
          <ac:chgData name="Kim Jae Yun" userId="0ceaca738552c257" providerId="LiveId" clId="{50372932-385F-D344-B101-4EAC72AC7D4E}" dt="2020-03-24T02:21:11.483" v="8872" actId="1582"/>
          <ac:cxnSpMkLst>
            <pc:docMk/>
            <pc:sldMk cId="2999851389" sldId="316"/>
            <ac:cxnSpMk id="50" creationId="{3D94855E-C292-544C-BC8B-542F7791A3B9}"/>
          </ac:cxnSpMkLst>
        </pc:cxnChg>
        <pc:cxnChg chg="mod">
          <ac:chgData name="Kim Jae Yun" userId="0ceaca738552c257" providerId="LiveId" clId="{50372932-385F-D344-B101-4EAC72AC7D4E}" dt="2020-03-24T02:21:11.483" v="8872" actId="1582"/>
          <ac:cxnSpMkLst>
            <pc:docMk/>
            <pc:sldMk cId="2999851389" sldId="316"/>
            <ac:cxnSpMk id="51" creationId="{0086967A-EBF9-5A4F-8DB1-CC81FA8F79F9}"/>
          </ac:cxnSpMkLst>
        </pc:cxnChg>
      </pc:sldChg>
      <pc:sldChg chg="addSp delSp modSp add ord">
        <pc:chgData name="Kim Jae Yun" userId="0ceaca738552c257" providerId="LiveId" clId="{50372932-385F-D344-B101-4EAC72AC7D4E}" dt="2020-03-24T07:22:10.740" v="14031"/>
        <pc:sldMkLst>
          <pc:docMk/>
          <pc:sldMk cId="1426901114" sldId="317"/>
        </pc:sldMkLst>
        <pc:spChg chg="mod">
          <ac:chgData name="Kim Jae Yun" userId="0ceaca738552c257" providerId="LiveId" clId="{50372932-385F-D344-B101-4EAC72AC7D4E}" dt="2020-03-24T05:18:39.132" v="10989" actId="1076"/>
          <ac:spMkLst>
            <pc:docMk/>
            <pc:sldMk cId="1426901114" sldId="317"/>
            <ac:spMk id="3" creationId="{1B34A3E9-D78A-3C43-88CB-678CD5235BB3}"/>
          </ac:spMkLst>
        </pc:spChg>
        <pc:spChg chg="mod">
          <ac:chgData name="Kim Jae Yun" userId="0ceaca738552c257" providerId="LiveId" clId="{50372932-385F-D344-B101-4EAC72AC7D4E}" dt="2020-03-24T05:35:48.681" v="11325" actId="207"/>
          <ac:spMkLst>
            <pc:docMk/>
            <pc:sldMk cId="1426901114" sldId="317"/>
            <ac:spMk id="6" creationId="{C92744E9-6CED-3945-AFE2-D647E6493BB6}"/>
          </ac:spMkLst>
        </pc:spChg>
        <pc:spChg chg="add del mod">
          <ac:chgData name="Kim Jae Yun" userId="0ceaca738552c257" providerId="LiveId" clId="{50372932-385F-D344-B101-4EAC72AC7D4E}" dt="2020-03-24T05:30:37.810" v="11244" actId="207"/>
          <ac:spMkLst>
            <pc:docMk/>
            <pc:sldMk cId="1426901114" sldId="317"/>
            <ac:spMk id="7" creationId="{F6C0072A-A73D-E44E-A405-98BF263BBC94}"/>
          </ac:spMkLst>
        </pc:spChg>
        <pc:spChg chg="mod">
          <ac:chgData name="Kim Jae Yun" userId="0ceaca738552c257" providerId="LiveId" clId="{50372932-385F-D344-B101-4EAC72AC7D4E}" dt="2020-03-24T05:31:39.692" v="11254" actId="207"/>
          <ac:spMkLst>
            <pc:docMk/>
            <pc:sldMk cId="1426901114" sldId="317"/>
            <ac:spMk id="11" creationId="{4DCB6311-C9B2-7348-903B-2EFB3D459851}"/>
          </ac:spMkLst>
        </pc:spChg>
        <pc:spChg chg="mod">
          <ac:chgData name="Kim Jae Yun" userId="0ceaca738552c257" providerId="LiveId" clId="{50372932-385F-D344-B101-4EAC72AC7D4E}" dt="2020-03-24T05:31:39.692" v="11254" actId="207"/>
          <ac:spMkLst>
            <pc:docMk/>
            <pc:sldMk cId="1426901114" sldId="317"/>
            <ac:spMk id="12" creationId="{713BC385-59FD-D547-BB63-2EBCFE0778D8}"/>
          </ac:spMkLst>
        </pc:spChg>
        <pc:spChg chg="mod">
          <ac:chgData name="Kim Jae Yun" userId="0ceaca738552c257" providerId="LiveId" clId="{50372932-385F-D344-B101-4EAC72AC7D4E}" dt="2020-03-24T05:31:39.692" v="11254" actId="207"/>
          <ac:spMkLst>
            <pc:docMk/>
            <pc:sldMk cId="1426901114" sldId="317"/>
            <ac:spMk id="15" creationId="{74DCE3C4-30E6-3B48-AC4A-7B3C4C57592F}"/>
          </ac:spMkLst>
        </pc:spChg>
        <pc:spChg chg="mod">
          <ac:chgData name="Kim Jae Yun" userId="0ceaca738552c257" providerId="LiveId" clId="{50372932-385F-D344-B101-4EAC72AC7D4E}" dt="2020-03-24T05:31:39.692" v="11254" actId="207"/>
          <ac:spMkLst>
            <pc:docMk/>
            <pc:sldMk cId="1426901114" sldId="317"/>
            <ac:spMk id="16" creationId="{288EA891-306C-DA48-A003-880025CE6DCF}"/>
          </ac:spMkLst>
        </pc:spChg>
        <pc:spChg chg="mod">
          <ac:chgData name="Kim Jae Yun" userId="0ceaca738552c257" providerId="LiveId" clId="{50372932-385F-D344-B101-4EAC72AC7D4E}" dt="2020-03-24T05:31:39.692" v="11254" actId="207"/>
          <ac:spMkLst>
            <pc:docMk/>
            <pc:sldMk cId="1426901114" sldId="317"/>
            <ac:spMk id="17" creationId="{F4CB0B4B-DEF5-A049-94DB-0E4803CB312F}"/>
          </ac:spMkLst>
        </pc:spChg>
        <pc:spChg chg="mod">
          <ac:chgData name="Kim Jae Yun" userId="0ceaca738552c257" providerId="LiveId" clId="{50372932-385F-D344-B101-4EAC72AC7D4E}" dt="2020-03-24T05:32:05.987" v="11262" actId="207"/>
          <ac:spMkLst>
            <pc:docMk/>
            <pc:sldMk cId="1426901114" sldId="317"/>
            <ac:spMk id="18" creationId="{5ADC1574-411F-6740-AEC3-07F804ADB16D}"/>
          </ac:spMkLst>
        </pc:spChg>
        <pc:spChg chg="mod">
          <ac:chgData name="Kim Jae Yun" userId="0ceaca738552c257" providerId="LiveId" clId="{50372932-385F-D344-B101-4EAC72AC7D4E}" dt="2020-03-24T05:35:43.748" v="11324" actId="207"/>
          <ac:spMkLst>
            <pc:docMk/>
            <pc:sldMk cId="1426901114" sldId="317"/>
            <ac:spMk id="19" creationId="{AD333CBC-12F6-EF46-B529-D55EA58414FE}"/>
          </ac:spMkLst>
        </pc:spChg>
        <pc:spChg chg="mod">
          <ac:chgData name="Kim Jae Yun" userId="0ceaca738552c257" providerId="LiveId" clId="{50372932-385F-D344-B101-4EAC72AC7D4E}" dt="2020-03-24T05:19:20.055" v="10997" actId="207"/>
          <ac:spMkLst>
            <pc:docMk/>
            <pc:sldMk cId="1426901114" sldId="317"/>
            <ac:spMk id="21" creationId="{9CC2B92F-6061-564D-8684-126517F93221}"/>
          </ac:spMkLst>
        </pc:spChg>
        <pc:spChg chg="mod">
          <ac:chgData name="Kim Jae Yun" userId="0ceaca738552c257" providerId="LiveId" clId="{50372932-385F-D344-B101-4EAC72AC7D4E}" dt="2020-03-24T05:31:39.692" v="11254" actId="207"/>
          <ac:spMkLst>
            <pc:docMk/>
            <pc:sldMk cId="1426901114" sldId="317"/>
            <ac:spMk id="22" creationId="{7A468012-E1FB-5640-8BA0-DBAE801B8E6C}"/>
          </ac:spMkLst>
        </pc:spChg>
        <pc:spChg chg="mod">
          <ac:chgData name="Kim Jae Yun" userId="0ceaca738552c257" providerId="LiveId" clId="{50372932-385F-D344-B101-4EAC72AC7D4E}" dt="2020-03-24T05:35:43.748" v="11324" actId="207"/>
          <ac:spMkLst>
            <pc:docMk/>
            <pc:sldMk cId="1426901114" sldId="317"/>
            <ac:spMk id="23" creationId="{A543CBF5-3B9B-E540-AB36-77FF9BDC4FBF}"/>
          </ac:spMkLst>
        </pc:spChg>
        <pc:spChg chg="mod">
          <ac:chgData name="Kim Jae Yun" userId="0ceaca738552c257" providerId="LiveId" clId="{50372932-385F-D344-B101-4EAC72AC7D4E}" dt="2020-03-24T05:35:53.039" v="11326" actId="207"/>
          <ac:spMkLst>
            <pc:docMk/>
            <pc:sldMk cId="1426901114" sldId="317"/>
            <ac:spMk id="52" creationId="{5F4A053F-D4C6-4041-8751-35A4873855E9}"/>
          </ac:spMkLst>
        </pc:spChg>
        <pc:spChg chg="mod">
          <ac:chgData name="Kim Jae Yun" userId="0ceaca738552c257" providerId="LiveId" clId="{50372932-385F-D344-B101-4EAC72AC7D4E}" dt="2020-03-24T05:31:41.436" v="11255" actId="207"/>
          <ac:spMkLst>
            <pc:docMk/>
            <pc:sldMk cId="1426901114" sldId="317"/>
            <ac:spMk id="60" creationId="{69FA352B-390E-D440-9164-DDA4D006082D}"/>
          </ac:spMkLst>
        </pc:spChg>
        <pc:spChg chg="add mod">
          <ac:chgData name="Kim Jae Yun" userId="0ceaca738552c257" providerId="LiveId" clId="{50372932-385F-D344-B101-4EAC72AC7D4E}" dt="2020-03-24T05:32:08.811" v="11263" actId="207"/>
          <ac:spMkLst>
            <pc:docMk/>
            <pc:sldMk cId="1426901114" sldId="317"/>
            <ac:spMk id="62" creationId="{FE3DEA1B-325E-E548-9407-CD1440FF33B4}"/>
          </ac:spMkLst>
        </pc:spChg>
        <pc:spChg chg="mod">
          <ac:chgData name="Kim Jae Yun" userId="0ceaca738552c257" providerId="LiveId" clId="{50372932-385F-D344-B101-4EAC72AC7D4E}" dt="2020-03-24T05:30:36.071" v="11243" actId="207"/>
          <ac:spMkLst>
            <pc:docMk/>
            <pc:sldMk cId="1426901114" sldId="317"/>
            <ac:spMk id="106" creationId="{1EE37C2C-F1F0-0642-AE5B-B519DEBA5F20}"/>
          </ac:spMkLst>
        </pc:spChg>
        <pc:spChg chg="mod">
          <ac:chgData name="Kim Jae Yun" userId="0ceaca738552c257" providerId="LiveId" clId="{50372932-385F-D344-B101-4EAC72AC7D4E}" dt="2020-03-24T05:31:54.540" v="11261" actId="207"/>
          <ac:spMkLst>
            <pc:docMk/>
            <pc:sldMk cId="1426901114" sldId="317"/>
            <ac:spMk id="132" creationId="{0210EB52-1D46-9E4F-88AD-4B0504D31C28}"/>
          </ac:spMkLst>
        </pc:spChg>
        <pc:spChg chg="mod">
          <ac:chgData name="Kim Jae Yun" userId="0ceaca738552c257" providerId="LiveId" clId="{50372932-385F-D344-B101-4EAC72AC7D4E}" dt="2020-03-24T05:31:48.042" v="11258" actId="207"/>
          <ac:spMkLst>
            <pc:docMk/>
            <pc:sldMk cId="1426901114" sldId="317"/>
            <ac:spMk id="150" creationId="{4B5016D4-772A-C745-9C03-00D28EA866D3}"/>
          </ac:spMkLst>
        </pc:spChg>
        <pc:spChg chg="mod">
          <ac:chgData name="Kim Jae Yun" userId="0ceaca738552c257" providerId="LiveId" clId="{50372932-385F-D344-B101-4EAC72AC7D4E}" dt="2020-03-24T05:31:43.690" v="11256" actId="207"/>
          <ac:spMkLst>
            <pc:docMk/>
            <pc:sldMk cId="1426901114" sldId="317"/>
            <ac:spMk id="156" creationId="{4EFFC574-1071-3E4C-A934-A07DB140FCCF}"/>
          </ac:spMkLst>
        </pc:spChg>
        <pc:spChg chg="mod">
          <ac:chgData name="Kim Jae Yun" userId="0ceaca738552c257" providerId="LiveId" clId="{50372932-385F-D344-B101-4EAC72AC7D4E}" dt="2020-03-24T05:31:45.940" v="11257" actId="207"/>
          <ac:spMkLst>
            <pc:docMk/>
            <pc:sldMk cId="1426901114" sldId="317"/>
            <ac:spMk id="162" creationId="{10395E99-7DBF-F54D-BD7F-DCCF82085CF4}"/>
          </ac:spMkLst>
        </pc:spChg>
        <pc:spChg chg="mod">
          <ac:chgData name="Kim Jae Yun" userId="0ceaca738552c257" providerId="LiveId" clId="{50372932-385F-D344-B101-4EAC72AC7D4E}" dt="2020-03-24T05:31:49.955" v="11259" actId="207"/>
          <ac:spMkLst>
            <pc:docMk/>
            <pc:sldMk cId="1426901114" sldId="317"/>
            <ac:spMk id="168" creationId="{4B96ADA9-6DEB-4C46-B482-714D628F9829}"/>
          </ac:spMkLst>
        </pc:spChg>
        <pc:spChg chg="mod">
          <ac:chgData name="Kim Jae Yun" userId="0ceaca738552c257" providerId="LiveId" clId="{50372932-385F-D344-B101-4EAC72AC7D4E}" dt="2020-03-24T05:31:52.284" v="11260" actId="207"/>
          <ac:spMkLst>
            <pc:docMk/>
            <pc:sldMk cId="1426901114" sldId="317"/>
            <ac:spMk id="174" creationId="{82AD1642-2CA5-DF48-8F4B-646EB12EC302}"/>
          </ac:spMkLst>
        </pc:spChg>
        <pc:spChg chg="mod">
          <ac:chgData name="Kim Jae Yun" userId="0ceaca738552c257" providerId="LiveId" clId="{50372932-385F-D344-B101-4EAC72AC7D4E}" dt="2020-03-24T05:20:00.760" v="11007" actId="207"/>
          <ac:spMkLst>
            <pc:docMk/>
            <pc:sldMk cId="1426901114" sldId="317"/>
            <ac:spMk id="182" creationId="{36C521AA-BAE0-7D45-A34D-94DCAADC7F3A}"/>
          </ac:spMkLst>
        </pc:spChg>
        <pc:spChg chg="mod">
          <ac:chgData name="Kim Jae Yun" userId="0ceaca738552c257" providerId="LiveId" clId="{50372932-385F-D344-B101-4EAC72AC7D4E}" dt="2020-03-24T05:32:13.425" v="11264" actId="207"/>
          <ac:spMkLst>
            <pc:docMk/>
            <pc:sldMk cId="1426901114" sldId="317"/>
            <ac:spMk id="184" creationId="{9D8C9774-2A88-274A-B8DF-2ED4C21D17C5}"/>
          </ac:spMkLst>
        </pc:spChg>
        <pc:spChg chg="add">
          <ac:chgData name="Kim Jae Yun" userId="0ceaca738552c257" providerId="LiveId" clId="{50372932-385F-D344-B101-4EAC72AC7D4E}" dt="2020-03-24T05:25:07.015" v="11133"/>
          <ac:spMkLst>
            <pc:docMk/>
            <pc:sldMk cId="1426901114" sldId="317"/>
            <ac:spMk id="186" creationId="{B80777E1-5F13-1B4C-9333-1B218BA9D4FA}"/>
          </ac:spMkLst>
        </pc:spChg>
        <pc:spChg chg="add del">
          <ac:chgData name="Kim Jae Yun" userId="0ceaca738552c257" providerId="LiveId" clId="{50372932-385F-D344-B101-4EAC72AC7D4E}" dt="2020-03-24T07:22:10.209" v="14030" actId="478"/>
          <ac:spMkLst>
            <pc:docMk/>
            <pc:sldMk cId="1426901114" sldId="317"/>
            <ac:spMk id="187" creationId="{2397E823-EBDE-0F46-866D-EC1353C299A4}"/>
          </ac:spMkLst>
        </pc:spChg>
        <pc:spChg chg="add del">
          <ac:chgData name="Kim Jae Yun" userId="0ceaca738552c257" providerId="LiveId" clId="{50372932-385F-D344-B101-4EAC72AC7D4E}" dt="2020-03-24T07:22:10.209" v="14030" actId="478"/>
          <ac:spMkLst>
            <pc:docMk/>
            <pc:sldMk cId="1426901114" sldId="317"/>
            <ac:spMk id="192" creationId="{30C32EF4-B315-F34D-9A68-1B20EE1F4F69}"/>
          </ac:spMkLst>
        </pc:spChg>
        <pc:spChg chg="add">
          <ac:chgData name="Kim Jae Yun" userId="0ceaca738552c257" providerId="LiveId" clId="{50372932-385F-D344-B101-4EAC72AC7D4E}" dt="2020-03-24T07:22:10.740" v="14031"/>
          <ac:spMkLst>
            <pc:docMk/>
            <pc:sldMk cId="1426901114" sldId="317"/>
            <ac:spMk id="193" creationId="{56A0DBB8-50F7-5947-98DD-89EDE28A802C}"/>
          </ac:spMkLst>
        </pc:spChg>
        <pc:spChg chg="add">
          <ac:chgData name="Kim Jae Yun" userId="0ceaca738552c257" providerId="LiveId" clId="{50372932-385F-D344-B101-4EAC72AC7D4E}" dt="2020-03-24T07:22:10.740" v="14031"/>
          <ac:spMkLst>
            <pc:docMk/>
            <pc:sldMk cId="1426901114" sldId="317"/>
            <ac:spMk id="194" creationId="{897908B2-A1BD-9349-B17B-557AD7C3B4EA}"/>
          </ac:spMkLst>
        </pc:spChg>
        <pc:grpChg chg="add del">
          <ac:chgData name="Kim Jae Yun" userId="0ceaca738552c257" providerId="LiveId" clId="{50372932-385F-D344-B101-4EAC72AC7D4E}" dt="2020-03-24T05:18:49.875" v="10992" actId="478"/>
          <ac:grpSpMkLst>
            <pc:docMk/>
            <pc:sldMk cId="1426901114" sldId="317"/>
            <ac:grpSpMk id="64" creationId="{5F1859CF-CD18-F94F-8411-26EF2E88C13E}"/>
          </ac:grpSpMkLst>
        </pc:grpChg>
        <pc:grpChg chg="add del">
          <ac:chgData name="Kim Jae Yun" userId="0ceaca738552c257" providerId="LiveId" clId="{50372932-385F-D344-B101-4EAC72AC7D4E}" dt="2020-03-24T05:18:46.486" v="10991" actId="478"/>
          <ac:grpSpMkLst>
            <pc:docMk/>
            <pc:sldMk cId="1426901114" sldId="317"/>
            <ac:grpSpMk id="68" creationId="{9DDFA998-3DD2-1C47-B9D6-7D2DAD011E5C}"/>
          </ac:grpSpMkLst>
        </pc:grpChg>
        <pc:grpChg chg="add del">
          <ac:chgData name="Kim Jae Yun" userId="0ceaca738552c257" providerId="LiveId" clId="{50372932-385F-D344-B101-4EAC72AC7D4E}" dt="2020-03-24T05:18:41.521" v="10990" actId="478"/>
          <ac:grpSpMkLst>
            <pc:docMk/>
            <pc:sldMk cId="1426901114" sldId="317"/>
            <ac:grpSpMk id="72" creationId="{7CFB2AE0-9E06-954C-94A1-A189F63D231E}"/>
          </ac:grpSpMkLst>
        </pc:grpChg>
        <pc:grpChg chg="add">
          <ac:chgData name="Kim Jae Yun" userId="0ceaca738552c257" providerId="LiveId" clId="{50372932-385F-D344-B101-4EAC72AC7D4E}" dt="2020-03-24T05:17:35.429" v="10959"/>
          <ac:grpSpMkLst>
            <pc:docMk/>
            <pc:sldMk cId="1426901114" sldId="317"/>
            <ac:grpSpMk id="76" creationId="{265903A2-8B8F-B640-88A0-21B7177E708D}"/>
          </ac:grpSpMkLst>
        </pc:grpChg>
        <pc:grpChg chg="add del">
          <ac:chgData name="Kim Jae Yun" userId="0ceaca738552c257" providerId="LiveId" clId="{50372932-385F-D344-B101-4EAC72AC7D4E}" dt="2020-03-24T05:18:06.859" v="10970" actId="478"/>
          <ac:grpSpMkLst>
            <pc:docMk/>
            <pc:sldMk cId="1426901114" sldId="317"/>
            <ac:grpSpMk id="80" creationId="{D4235979-A32A-234D-9A44-A23002B26AE8}"/>
          </ac:grpSpMkLst>
        </pc:grpChg>
        <pc:grpChg chg="add del">
          <ac:chgData name="Kim Jae Yun" userId="0ceaca738552c257" providerId="LiveId" clId="{50372932-385F-D344-B101-4EAC72AC7D4E}" dt="2020-03-24T05:18:54.540" v="10993" actId="478"/>
          <ac:grpSpMkLst>
            <pc:docMk/>
            <pc:sldMk cId="1426901114" sldId="317"/>
            <ac:grpSpMk id="84" creationId="{83C5C345-BC93-7F42-9DEF-4438B9D15803}"/>
          </ac:grpSpMkLst>
        </pc:grpChg>
        <pc:grpChg chg="add del">
          <ac:chgData name="Kim Jae Yun" userId="0ceaca738552c257" providerId="LiveId" clId="{50372932-385F-D344-B101-4EAC72AC7D4E}" dt="2020-03-24T05:18:37.341" v="10987" actId="478"/>
          <ac:grpSpMkLst>
            <pc:docMk/>
            <pc:sldMk cId="1426901114" sldId="317"/>
            <ac:grpSpMk id="88" creationId="{96B27930-CDBD-8B4B-93DB-62A808D9AB6D}"/>
          </ac:grpSpMkLst>
        </pc:grpChg>
        <pc:grpChg chg="add">
          <ac:chgData name="Kim Jae Yun" userId="0ceaca738552c257" providerId="LiveId" clId="{50372932-385F-D344-B101-4EAC72AC7D4E}" dt="2020-03-24T05:17:35.429" v="10959"/>
          <ac:grpSpMkLst>
            <pc:docMk/>
            <pc:sldMk cId="1426901114" sldId="317"/>
            <ac:grpSpMk id="92" creationId="{F093CD5B-93CB-2F42-93F1-526AB77D3CCA}"/>
          </ac:grpSpMkLst>
        </pc:grpChg>
        <pc:grpChg chg="add">
          <ac:chgData name="Kim Jae Yun" userId="0ceaca738552c257" providerId="LiveId" clId="{50372932-385F-D344-B101-4EAC72AC7D4E}" dt="2020-03-24T05:17:35.429" v="10959"/>
          <ac:grpSpMkLst>
            <pc:docMk/>
            <pc:sldMk cId="1426901114" sldId="317"/>
            <ac:grpSpMk id="96" creationId="{05134060-5A0D-6447-B29F-832870BE21A6}"/>
          </ac:grpSpMkLst>
        </pc:grpChg>
        <pc:grpChg chg="add del">
          <ac:chgData name="Kim Jae Yun" userId="0ceaca738552c257" providerId="LiveId" clId="{50372932-385F-D344-B101-4EAC72AC7D4E}" dt="2020-03-24T05:19:48.391" v="11004" actId="478"/>
          <ac:grpSpMkLst>
            <pc:docMk/>
            <pc:sldMk cId="1426901114" sldId="317"/>
            <ac:grpSpMk id="100" creationId="{A3551EDB-B8A5-C948-BC6C-51B997306EB8}"/>
          </ac:grpSpMkLst>
        </pc:grpChg>
        <pc:grpChg chg="add del">
          <ac:chgData name="Kim Jae Yun" userId="0ceaca738552c257" providerId="LiveId" clId="{50372932-385F-D344-B101-4EAC72AC7D4E}" dt="2020-03-24T05:30:31.239" v="11242" actId="478"/>
          <ac:grpSpMkLst>
            <pc:docMk/>
            <pc:sldMk cId="1426901114" sldId="317"/>
            <ac:grpSpMk id="104" creationId="{AC77C49F-CB65-5E40-8F96-39F16D584222}"/>
          </ac:grpSpMkLst>
        </pc:grpChg>
        <pc:grpChg chg="add">
          <ac:chgData name="Kim Jae Yun" userId="0ceaca738552c257" providerId="LiveId" clId="{50372932-385F-D344-B101-4EAC72AC7D4E}" dt="2020-03-24T05:17:35.429" v="10959"/>
          <ac:grpSpMkLst>
            <pc:docMk/>
            <pc:sldMk cId="1426901114" sldId="317"/>
            <ac:grpSpMk id="108" creationId="{F5639938-8DE8-674E-9699-E2E9024D82E8}"/>
          </ac:grpSpMkLst>
        </pc:grpChg>
        <pc:grpChg chg="add">
          <ac:chgData name="Kim Jae Yun" userId="0ceaca738552c257" providerId="LiveId" clId="{50372932-385F-D344-B101-4EAC72AC7D4E}" dt="2020-03-24T05:17:35.429" v="10959"/>
          <ac:grpSpMkLst>
            <pc:docMk/>
            <pc:sldMk cId="1426901114" sldId="317"/>
            <ac:grpSpMk id="112" creationId="{26A165EC-81EE-4C4A-817C-86BD7143290D}"/>
          </ac:grpSpMkLst>
        </pc:grpChg>
        <pc:grpChg chg="add">
          <ac:chgData name="Kim Jae Yun" userId="0ceaca738552c257" providerId="LiveId" clId="{50372932-385F-D344-B101-4EAC72AC7D4E}" dt="2020-03-24T05:17:35.429" v="10959"/>
          <ac:grpSpMkLst>
            <pc:docMk/>
            <pc:sldMk cId="1426901114" sldId="317"/>
            <ac:grpSpMk id="116" creationId="{EED02886-33BA-5F48-A7CB-B7635FD09EA1}"/>
          </ac:grpSpMkLst>
        </pc:grpChg>
        <pc:grpChg chg="add">
          <ac:chgData name="Kim Jae Yun" userId="0ceaca738552c257" providerId="LiveId" clId="{50372932-385F-D344-B101-4EAC72AC7D4E}" dt="2020-03-24T05:17:35.429" v="10959"/>
          <ac:grpSpMkLst>
            <pc:docMk/>
            <pc:sldMk cId="1426901114" sldId="317"/>
            <ac:grpSpMk id="122" creationId="{2BB235E5-5677-614B-9ED8-1FBAD5B9185F}"/>
          </ac:grpSpMkLst>
        </pc:grpChg>
        <pc:grpChg chg="add">
          <ac:chgData name="Kim Jae Yun" userId="0ceaca738552c257" providerId="LiveId" clId="{50372932-385F-D344-B101-4EAC72AC7D4E}" dt="2020-03-24T05:17:35.429" v="10959"/>
          <ac:grpSpMkLst>
            <pc:docMk/>
            <pc:sldMk cId="1426901114" sldId="317"/>
            <ac:grpSpMk id="128" creationId="{E3FF0050-851C-684B-9842-2F421306976E}"/>
          </ac:grpSpMkLst>
        </pc:grpChg>
        <pc:grpChg chg="add del mod">
          <ac:chgData name="Kim Jae Yun" userId="0ceaca738552c257" providerId="LiveId" clId="{50372932-385F-D344-B101-4EAC72AC7D4E}" dt="2020-03-24T05:17:51.048" v="10962"/>
          <ac:grpSpMkLst>
            <pc:docMk/>
            <pc:sldMk cId="1426901114" sldId="317"/>
            <ac:grpSpMk id="134" creationId="{0644BE9B-BE90-AB44-9788-F25506AD2F05}"/>
          </ac:grpSpMkLst>
        </pc:grpChg>
        <pc:grpChg chg="add del mod">
          <ac:chgData name="Kim Jae Yun" userId="0ceaca738552c257" providerId="LiveId" clId="{50372932-385F-D344-B101-4EAC72AC7D4E}" dt="2020-03-24T05:19:15.849" v="10995" actId="478"/>
          <ac:grpSpMkLst>
            <pc:docMk/>
            <pc:sldMk cId="1426901114" sldId="317"/>
            <ac:grpSpMk id="140" creationId="{E1F77070-E695-0E4A-95C9-983365BDAD46}"/>
          </ac:grpSpMkLst>
        </pc:grpChg>
        <pc:grpChg chg="add mod">
          <ac:chgData name="Kim Jae Yun" userId="0ceaca738552c257" providerId="LiveId" clId="{50372932-385F-D344-B101-4EAC72AC7D4E}" dt="2020-03-24T05:18:13.726" v="10974" actId="1037"/>
          <ac:grpSpMkLst>
            <pc:docMk/>
            <pc:sldMk cId="1426901114" sldId="317"/>
            <ac:grpSpMk id="146" creationId="{B7B94E00-C17F-0746-B06C-26E2447E0E5E}"/>
          </ac:grpSpMkLst>
        </pc:grpChg>
        <pc:grpChg chg="add mod">
          <ac:chgData name="Kim Jae Yun" userId="0ceaca738552c257" providerId="LiveId" clId="{50372932-385F-D344-B101-4EAC72AC7D4E}" dt="2020-03-24T05:18:19.228" v="10977" actId="1035"/>
          <ac:grpSpMkLst>
            <pc:docMk/>
            <pc:sldMk cId="1426901114" sldId="317"/>
            <ac:grpSpMk id="152" creationId="{C821F108-BC3C-F845-A023-F612C9ED2D8A}"/>
          </ac:grpSpMkLst>
        </pc:grpChg>
        <pc:grpChg chg="add mod">
          <ac:chgData name="Kim Jae Yun" userId="0ceaca738552c257" providerId="LiveId" clId="{50372932-385F-D344-B101-4EAC72AC7D4E}" dt="2020-03-24T05:18:24.242" v="10981" actId="1038"/>
          <ac:grpSpMkLst>
            <pc:docMk/>
            <pc:sldMk cId="1426901114" sldId="317"/>
            <ac:grpSpMk id="158" creationId="{81FF38E0-D1C2-B946-B708-667DD46B03C3}"/>
          </ac:grpSpMkLst>
        </pc:grpChg>
        <pc:grpChg chg="add mod">
          <ac:chgData name="Kim Jae Yun" userId="0ceaca738552c257" providerId="LiveId" clId="{50372932-385F-D344-B101-4EAC72AC7D4E}" dt="2020-03-24T05:18:29.497" v="10984" actId="1036"/>
          <ac:grpSpMkLst>
            <pc:docMk/>
            <pc:sldMk cId="1426901114" sldId="317"/>
            <ac:grpSpMk id="164" creationId="{0DD22E3E-0D1F-154E-9743-51739F76D8DF}"/>
          </ac:grpSpMkLst>
        </pc:grpChg>
        <pc:grpChg chg="add mod">
          <ac:chgData name="Kim Jae Yun" userId="0ceaca738552c257" providerId="LiveId" clId="{50372932-385F-D344-B101-4EAC72AC7D4E}" dt="2020-03-24T05:18:33.892" v="10986" actId="1076"/>
          <ac:grpSpMkLst>
            <pc:docMk/>
            <pc:sldMk cId="1426901114" sldId="317"/>
            <ac:grpSpMk id="170" creationId="{322BB9C2-C686-AF42-8E8E-52C4509D309A}"/>
          </ac:grpSpMkLst>
        </pc:grpChg>
        <pc:grpChg chg="add">
          <ac:chgData name="Kim Jae Yun" userId="0ceaca738552c257" providerId="LiveId" clId="{50372932-385F-D344-B101-4EAC72AC7D4E}" dt="2020-03-24T05:19:16.098" v="10996"/>
          <ac:grpSpMkLst>
            <pc:docMk/>
            <pc:sldMk cId="1426901114" sldId="317"/>
            <ac:grpSpMk id="176" creationId="{00C3514A-0F75-1A45-8397-D425A9EA9D2A}"/>
          </ac:grpSpMkLst>
        </pc:grpChg>
        <pc:grpChg chg="add mod">
          <ac:chgData name="Kim Jae Yun" userId="0ceaca738552c257" providerId="LiveId" clId="{50372932-385F-D344-B101-4EAC72AC7D4E}" dt="2020-03-24T05:20:13.619" v="11009" actId="1076"/>
          <ac:grpSpMkLst>
            <pc:docMk/>
            <pc:sldMk cId="1426901114" sldId="317"/>
            <ac:grpSpMk id="180" creationId="{5F7D3651-2FF7-A746-9FCE-9B4F89C80FFB}"/>
          </ac:grpSpMkLst>
        </pc:grpChg>
        <pc:grpChg chg="add del mod">
          <ac:chgData name="Kim Jae Yun" userId="0ceaca738552c257" providerId="LiveId" clId="{50372932-385F-D344-B101-4EAC72AC7D4E}" dt="2020-03-24T05:30:30.615" v="11241"/>
          <ac:grpSpMkLst>
            <pc:docMk/>
            <pc:sldMk cId="1426901114" sldId="317"/>
            <ac:grpSpMk id="188" creationId="{EEC571EF-002A-3948-BB22-3E5FD581D860}"/>
          </ac:grpSpMkLst>
        </pc:grpChg>
        <pc:cxnChg chg="add del mod">
          <ac:chgData name="Kim Jae Yun" userId="0ceaca738552c257" providerId="LiveId" clId="{50372932-385F-D344-B101-4EAC72AC7D4E}" dt="2020-03-24T05:30:16.184" v="11236" actId="478"/>
          <ac:cxnSpMkLst>
            <pc:docMk/>
            <pc:sldMk cId="1426901114" sldId="317"/>
            <ac:cxnSpMk id="10" creationId="{24FB11C5-88AA-424B-ACC0-E2AC838C645F}"/>
          </ac:cxnSpMkLst>
        </pc:cxnChg>
        <pc:cxnChg chg="add del mod">
          <ac:chgData name="Kim Jae Yun" userId="0ceaca738552c257" providerId="LiveId" clId="{50372932-385F-D344-B101-4EAC72AC7D4E}" dt="2020-03-24T05:30:16.184" v="11236" actId="478"/>
          <ac:cxnSpMkLst>
            <pc:docMk/>
            <pc:sldMk cId="1426901114" sldId="317"/>
            <ac:cxnSpMk id="24" creationId="{1FB373B5-66B1-1844-AA7A-FE0C789930F7}"/>
          </ac:cxnSpMkLst>
        </pc:cxnChg>
        <pc:cxnChg chg="add del mod">
          <ac:chgData name="Kim Jae Yun" userId="0ceaca738552c257" providerId="LiveId" clId="{50372932-385F-D344-B101-4EAC72AC7D4E}" dt="2020-03-24T05:19:46.824" v="11003" actId="478"/>
          <ac:cxnSpMkLst>
            <pc:docMk/>
            <pc:sldMk cId="1426901114" sldId="317"/>
            <ac:cxnSpMk id="27" creationId="{6672A69D-4DEC-4F4D-BA1A-A69323EE44AF}"/>
          </ac:cxnSpMkLst>
        </pc:cxnChg>
        <pc:cxnChg chg="add del mod">
          <ac:chgData name="Kim Jae Yun" userId="0ceaca738552c257" providerId="LiveId" clId="{50372932-385F-D344-B101-4EAC72AC7D4E}" dt="2020-03-24T05:30:16.184" v="11236" actId="478"/>
          <ac:cxnSpMkLst>
            <pc:docMk/>
            <pc:sldMk cId="1426901114" sldId="317"/>
            <ac:cxnSpMk id="50" creationId="{3D94855E-C292-544C-BC8B-542F7791A3B9}"/>
          </ac:cxnSpMkLst>
        </pc:cxnChg>
        <pc:cxnChg chg="add mod">
          <ac:chgData name="Kim Jae Yun" userId="0ceaca738552c257" providerId="LiveId" clId="{50372932-385F-D344-B101-4EAC72AC7D4E}" dt="2020-03-24T05:14:08.816" v="10903" actId="14100"/>
          <ac:cxnSpMkLst>
            <pc:docMk/>
            <pc:sldMk cId="1426901114" sldId="317"/>
            <ac:cxnSpMk id="61" creationId="{8C70501E-B2EB-8142-BAB4-4A4F0304D8C9}"/>
          </ac:cxnSpMkLst>
        </pc:cxnChg>
        <pc:cxnChg chg="mod">
          <ac:chgData name="Kim Jae Yun" userId="0ceaca738552c257" providerId="LiveId" clId="{50372932-385F-D344-B101-4EAC72AC7D4E}" dt="2020-03-24T05:18:49.875" v="10992" actId="478"/>
          <ac:cxnSpMkLst>
            <pc:docMk/>
            <pc:sldMk cId="1426901114" sldId="317"/>
            <ac:cxnSpMk id="67" creationId="{4D5B8BB9-7202-5544-9FA7-D0965D855AF9}"/>
          </ac:cxnSpMkLst>
        </pc:cxnChg>
        <pc:cxnChg chg="mod">
          <ac:chgData name="Kim Jae Yun" userId="0ceaca738552c257" providerId="LiveId" clId="{50372932-385F-D344-B101-4EAC72AC7D4E}" dt="2020-03-24T05:18:46.486" v="10991" actId="478"/>
          <ac:cxnSpMkLst>
            <pc:docMk/>
            <pc:sldMk cId="1426901114" sldId="317"/>
            <ac:cxnSpMk id="71" creationId="{5329752F-6402-B246-82F2-F5BA7CF27E93}"/>
          </ac:cxnSpMkLst>
        </pc:cxnChg>
        <pc:cxnChg chg="mod">
          <ac:chgData name="Kim Jae Yun" userId="0ceaca738552c257" providerId="LiveId" clId="{50372932-385F-D344-B101-4EAC72AC7D4E}" dt="2020-03-24T05:18:41.521" v="10990" actId="478"/>
          <ac:cxnSpMkLst>
            <pc:docMk/>
            <pc:sldMk cId="1426901114" sldId="317"/>
            <ac:cxnSpMk id="75" creationId="{37B4B6F6-9BDE-144F-8283-B8BFE7B84DAB}"/>
          </ac:cxnSpMkLst>
        </pc:cxnChg>
        <pc:cxnChg chg="mod">
          <ac:chgData name="Kim Jae Yun" userId="0ceaca738552c257" providerId="LiveId" clId="{50372932-385F-D344-B101-4EAC72AC7D4E}" dt="2020-03-24T05:18:06.859" v="10970" actId="478"/>
          <ac:cxnSpMkLst>
            <pc:docMk/>
            <pc:sldMk cId="1426901114" sldId="317"/>
            <ac:cxnSpMk id="83" creationId="{B4F9A935-EDD5-6F41-A160-A562B8AC5C24}"/>
          </ac:cxnSpMkLst>
        </pc:cxnChg>
        <pc:cxnChg chg="mod">
          <ac:chgData name="Kim Jae Yun" userId="0ceaca738552c257" providerId="LiveId" clId="{50372932-385F-D344-B101-4EAC72AC7D4E}" dt="2020-03-24T05:18:54.540" v="10993" actId="478"/>
          <ac:cxnSpMkLst>
            <pc:docMk/>
            <pc:sldMk cId="1426901114" sldId="317"/>
            <ac:cxnSpMk id="87" creationId="{3CD89DD1-DCB2-E544-B71B-C67C28B02885}"/>
          </ac:cxnSpMkLst>
        </pc:cxnChg>
        <pc:cxnChg chg="mod">
          <ac:chgData name="Kim Jae Yun" userId="0ceaca738552c257" providerId="LiveId" clId="{50372932-385F-D344-B101-4EAC72AC7D4E}" dt="2020-03-24T05:18:37.341" v="10987" actId="478"/>
          <ac:cxnSpMkLst>
            <pc:docMk/>
            <pc:sldMk cId="1426901114" sldId="317"/>
            <ac:cxnSpMk id="91" creationId="{316D09E9-05C9-6940-9B22-CDA0AA18421A}"/>
          </ac:cxnSpMkLst>
        </pc:cxnChg>
        <pc:cxnChg chg="mod">
          <ac:chgData name="Kim Jae Yun" userId="0ceaca738552c257" providerId="LiveId" clId="{50372932-385F-D344-B101-4EAC72AC7D4E}" dt="2020-03-24T05:19:48.391" v="11004" actId="478"/>
          <ac:cxnSpMkLst>
            <pc:docMk/>
            <pc:sldMk cId="1426901114" sldId="317"/>
            <ac:cxnSpMk id="103" creationId="{64355414-61F8-A34A-BE10-C3C0BB8E1CDE}"/>
          </ac:cxnSpMkLst>
        </pc:cxnChg>
        <pc:cxnChg chg="mod">
          <ac:chgData name="Kim Jae Yun" userId="0ceaca738552c257" providerId="LiveId" clId="{50372932-385F-D344-B101-4EAC72AC7D4E}" dt="2020-03-24T05:30:31.239" v="11242" actId="478"/>
          <ac:cxnSpMkLst>
            <pc:docMk/>
            <pc:sldMk cId="1426901114" sldId="317"/>
            <ac:cxnSpMk id="107" creationId="{72CBEE47-E790-6246-BBF9-DCF17D0EC22C}"/>
          </ac:cxnSpMkLst>
        </pc:cxnChg>
        <pc:cxnChg chg="mod">
          <ac:chgData name="Kim Jae Yun" userId="0ceaca738552c257" providerId="LiveId" clId="{50372932-385F-D344-B101-4EAC72AC7D4E}" dt="2020-03-24T05:19:15.849" v="10995" actId="478"/>
          <ac:cxnSpMkLst>
            <pc:docMk/>
            <pc:sldMk cId="1426901114" sldId="317"/>
            <ac:cxnSpMk id="143" creationId="{390E83A7-BE9B-8B43-8DD3-15F5F821F18B}"/>
          </ac:cxnSpMkLst>
        </pc:cxnChg>
        <pc:cxnChg chg="mod">
          <ac:chgData name="Kim Jae Yun" userId="0ceaca738552c257" providerId="LiveId" clId="{50372932-385F-D344-B101-4EAC72AC7D4E}" dt="2020-03-24T05:19:15.849" v="10995" actId="478"/>
          <ac:cxnSpMkLst>
            <pc:docMk/>
            <pc:sldMk cId="1426901114" sldId="317"/>
            <ac:cxnSpMk id="145" creationId="{1085F25C-0FC9-844F-B179-53D4B067C438}"/>
          </ac:cxnSpMkLst>
        </pc:cxnChg>
      </pc:sldChg>
      <pc:sldChg chg="modSp add del">
        <pc:chgData name="Kim Jae Yun" userId="0ceaca738552c257" providerId="LiveId" clId="{50372932-385F-D344-B101-4EAC72AC7D4E}" dt="2020-03-24T02:22:42.045" v="8899" actId="2696"/>
        <pc:sldMkLst>
          <pc:docMk/>
          <pc:sldMk cId="1696560821" sldId="317"/>
        </pc:sldMkLst>
        <pc:spChg chg="mod">
          <ac:chgData name="Kim Jae Yun" userId="0ceaca738552c257" providerId="LiveId" clId="{50372932-385F-D344-B101-4EAC72AC7D4E}" dt="2020-03-24T02:21:18.858" v="8873" actId="1582"/>
          <ac:spMkLst>
            <pc:docMk/>
            <pc:sldMk cId="1696560821" sldId="317"/>
            <ac:spMk id="7" creationId="{F6C0072A-A73D-E44E-A405-98BF263BBC94}"/>
          </ac:spMkLst>
        </pc:spChg>
        <pc:spChg chg="mod">
          <ac:chgData name="Kim Jae Yun" userId="0ceaca738552c257" providerId="LiveId" clId="{50372932-385F-D344-B101-4EAC72AC7D4E}" dt="2020-03-24T02:21:18.858" v="8873" actId="1582"/>
          <ac:spMkLst>
            <pc:docMk/>
            <pc:sldMk cId="1696560821" sldId="317"/>
            <ac:spMk id="8" creationId="{74E54FB5-2E1E-AA44-9925-6FD4EF241D03}"/>
          </ac:spMkLst>
        </pc:spChg>
        <pc:spChg chg="mod">
          <ac:chgData name="Kim Jae Yun" userId="0ceaca738552c257" providerId="LiveId" clId="{50372932-385F-D344-B101-4EAC72AC7D4E}" dt="2020-03-24T02:21:18.858" v="8873" actId="1582"/>
          <ac:spMkLst>
            <pc:docMk/>
            <pc:sldMk cId="1696560821" sldId="317"/>
            <ac:spMk id="9" creationId="{77B27A7B-EA1F-B94B-9790-C48EB84A9403}"/>
          </ac:spMkLst>
        </pc:spChg>
        <pc:spChg chg="mod">
          <ac:chgData name="Kim Jae Yun" userId="0ceaca738552c257" providerId="LiveId" clId="{50372932-385F-D344-B101-4EAC72AC7D4E}" dt="2020-03-24T02:21:18.858" v="8873" actId="1582"/>
          <ac:spMkLst>
            <pc:docMk/>
            <pc:sldMk cId="1696560821" sldId="317"/>
            <ac:spMk id="11" creationId="{4DCB6311-C9B2-7348-903B-2EFB3D459851}"/>
          </ac:spMkLst>
        </pc:spChg>
        <pc:spChg chg="mod">
          <ac:chgData name="Kim Jae Yun" userId="0ceaca738552c257" providerId="LiveId" clId="{50372932-385F-D344-B101-4EAC72AC7D4E}" dt="2020-03-24T02:21:18.858" v="8873" actId="1582"/>
          <ac:spMkLst>
            <pc:docMk/>
            <pc:sldMk cId="1696560821" sldId="317"/>
            <ac:spMk id="12" creationId="{713BC385-59FD-D547-BB63-2EBCFE0778D8}"/>
          </ac:spMkLst>
        </pc:spChg>
        <pc:spChg chg="mod">
          <ac:chgData name="Kim Jae Yun" userId="0ceaca738552c257" providerId="LiveId" clId="{50372932-385F-D344-B101-4EAC72AC7D4E}" dt="2020-03-24T02:21:18.858" v="8873" actId="1582"/>
          <ac:spMkLst>
            <pc:docMk/>
            <pc:sldMk cId="1696560821" sldId="317"/>
            <ac:spMk id="13" creationId="{CC8FB57F-E0F0-024F-9C2F-FFCE89F0BF1F}"/>
          </ac:spMkLst>
        </pc:spChg>
        <pc:spChg chg="mod">
          <ac:chgData name="Kim Jae Yun" userId="0ceaca738552c257" providerId="LiveId" clId="{50372932-385F-D344-B101-4EAC72AC7D4E}" dt="2020-03-24T02:21:18.858" v="8873" actId="1582"/>
          <ac:spMkLst>
            <pc:docMk/>
            <pc:sldMk cId="1696560821" sldId="317"/>
            <ac:spMk id="14" creationId="{C7630C78-6A4B-D049-9321-97B2C5BD4E97}"/>
          </ac:spMkLst>
        </pc:spChg>
        <pc:spChg chg="mod">
          <ac:chgData name="Kim Jae Yun" userId="0ceaca738552c257" providerId="LiveId" clId="{50372932-385F-D344-B101-4EAC72AC7D4E}" dt="2020-03-24T02:21:18.858" v="8873" actId="1582"/>
          <ac:spMkLst>
            <pc:docMk/>
            <pc:sldMk cId="1696560821" sldId="317"/>
            <ac:spMk id="15" creationId="{74DCE3C4-30E6-3B48-AC4A-7B3C4C57592F}"/>
          </ac:spMkLst>
        </pc:spChg>
        <pc:spChg chg="mod">
          <ac:chgData name="Kim Jae Yun" userId="0ceaca738552c257" providerId="LiveId" clId="{50372932-385F-D344-B101-4EAC72AC7D4E}" dt="2020-03-24T02:21:18.858" v="8873" actId="1582"/>
          <ac:spMkLst>
            <pc:docMk/>
            <pc:sldMk cId="1696560821" sldId="317"/>
            <ac:spMk id="16" creationId="{288EA891-306C-DA48-A003-880025CE6DCF}"/>
          </ac:spMkLst>
        </pc:spChg>
        <pc:spChg chg="mod">
          <ac:chgData name="Kim Jae Yun" userId="0ceaca738552c257" providerId="LiveId" clId="{50372932-385F-D344-B101-4EAC72AC7D4E}" dt="2020-03-24T02:21:18.858" v="8873" actId="1582"/>
          <ac:spMkLst>
            <pc:docMk/>
            <pc:sldMk cId="1696560821" sldId="317"/>
            <ac:spMk id="17" creationId="{F4CB0B4B-DEF5-A049-94DB-0E4803CB312F}"/>
          </ac:spMkLst>
        </pc:spChg>
        <pc:spChg chg="mod">
          <ac:chgData name="Kim Jae Yun" userId="0ceaca738552c257" providerId="LiveId" clId="{50372932-385F-D344-B101-4EAC72AC7D4E}" dt="2020-03-24T02:21:18.858" v="8873" actId="1582"/>
          <ac:spMkLst>
            <pc:docMk/>
            <pc:sldMk cId="1696560821" sldId="317"/>
            <ac:spMk id="18" creationId="{5ADC1574-411F-6740-AEC3-07F804ADB16D}"/>
          </ac:spMkLst>
        </pc:spChg>
        <pc:spChg chg="mod">
          <ac:chgData name="Kim Jae Yun" userId="0ceaca738552c257" providerId="LiveId" clId="{50372932-385F-D344-B101-4EAC72AC7D4E}" dt="2020-03-24T02:21:18.858" v="8873" actId="1582"/>
          <ac:spMkLst>
            <pc:docMk/>
            <pc:sldMk cId="1696560821" sldId="317"/>
            <ac:spMk id="19" creationId="{AD333CBC-12F6-EF46-B529-D55EA58414FE}"/>
          </ac:spMkLst>
        </pc:spChg>
        <pc:spChg chg="mod">
          <ac:chgData name="Kim Jae Yun" userId="0ceaca738552c257" providerId="LiveId" clId="{50372932-385F-D344-B101-4EAC72AC7D4E}" dt="2020-03-24T02:21:18.858" v="8873" actId="1582"/>
          <ac:spMkLst>
            <pc:docMk/>
            <pc:sldMk cId="1696560821" sldId="317"/>
            <ac:spMk id="20" creationId="{69838314-1B82-8F42-A40F-0A978924F11F}"/>
          </ac:spMkLst>
        </pc:spChg>
        <pc:spChg chg="mod">
          <ac:chgData name="Kim Jae Yun" userId="0ceaca738552c257" providerId="LiveId" clId="{50372932-385F-D344-B101-4EAC72AC7D4E}" dt="2020-03-24T02:21:18.858" v="8873" actId="1582"/>
          <ac:spMkLst>
            <pc:docMk/>
            <pc:sldMk cId="1696560821" sldId="317"/>
            <ac:spMk id="21" creationId="{9CC2B92F-6061-564D-8684-126517F93221}"/>
          </ac:spMkLst>
        </pc:spChg>
        <pc:spChg chg="mod">
          <ac:chgData name="Kim Jae Yun" userId="0ceaca738552c257" providerId="LiveId" clId="{50372932-385F-D344-B101-4EAC72AC7D4E}" dt="2020-03-24T02:21:18.858" v="8873" actId="1582"/>
          <ac:spMkLst>
            <pc:docMk/>
            <pc:sldMk cId="1696560821" sldId="317"/>
            <ac:spMk id="22" creationId="{7A468012-E1FB-5640-8BA0-DBAE801B8E6C}"/>
          </ac:spMkLst>
        </pc:spChg>
        <pc:spChg chg="mod">
          <ac:chgData name="Kim Jae Yun" userId="0ceaca738552c257" providerId="LiveId" clId="{50372932-385F-D344-B101-4EAC72AC7D4E}" dt="2020-03-24T02:21:18.858" v="8873" actId="1582"/>
          <ac:spMkLst>
            <pc:docMk/>
            <pc:sldMk cId="1696560821" sldId="317"/>
            <ac:spMk id="23" creationId="{A543CBF5-3B9B-E540-AB36-77FF9BDC4FBF}"/>
          </ac:spMkLst>
        </pc:spChg>
        <pc:cxnChg chg="mod">
          <ac:chgData name="Kim Jae Yun" userId="0ceaca738552c257" providerId="LiveId" clId="{50372932-385F-D344-B101-4EAC72AC7D4E}" dt="2020-03-24T02:21:18.858" v="8873" actId="1582"/>
          <ac:cxnSpMkLst>
            <pc:docMk/>
            <pc:sldMk cId="1696560821" sldId="317"/>
            <ac:cxnSpMk id="10" creationId="{24FB11C5-88AA-424B-ACC0-E2AC838C645F}"/>
          </ac:cxnSpMkLst>
        </pc:cxnChg>
        <pc:cxnChg chg="mod">
          <ac:chgData name="Kim Jae Yun" userId="0ceaca738552c257" providerId="LiveId" clId="{50372932-385F-D344-B101-4EAC72AC7D4E}" dt="2020-03-24T02:21:18.858" v="8873" actId="1582"/>
          <ac:cxnSpMkLst>
            <pc:docMk/>
            <pc:sldMk cId="1696560821" sldId="317"/>
            <ac:cxnSpMk id="24" creationId="{1FB373B5-66B1-1844-AA7A-FE0C789930F7}"/>
          </ac:cxnSpMkLst>
        </pc:cxnChg>
        <pc:cxnChg chg="mod">
          <ac:chgData name="Kim Jae Yun" userId="0ceaca738552c257" providerId="LiveId" clId="{50372932-385F-D344-B101-4EAC72AC7D4E}" dt="2020-03-24T02:21:18.858" v="8873" actId="1582"/>
          <ac:cxnSpMkLst>
            <pc:docMk/>
            <pc:sldMk cId="1696560821" sldId="317"/>
            <ac:cxnSpMk id="25" creationId="{ADD0E8FD-F46D-7B45-AE0D-B4CCEDBCEF8C}"/>
          </ac:cxnSpMkLst>
        </pc:cxnChg>
        <pc:cxnChg chg="mod">
          <ac:chgData name="Kim Jae Yun" userId="0ceaca738552c257" providerId="LiveId" clId="{50372932-385F-D344-B101-4EAC72AC7D4E}" dt="2020-03-24T02:21:18.858" v="8873" actId="1582"/>
          <ac:cxnSpMkLst>
            <pc:docMk/>
            <pc:sldMk cId="1696560821" sldId="317"/>
            <ac:cxnSpMk id="26" creationId="{F3FEA4C1-CA6D-3444-A57C-567A28C1410E}"/>
          </ac:cxnSpMkLst>
        </pc:cxnChg>
        <pc:cxnChg chg="mod">
          <ac:chgData name="Kim Jae Yun" userId="0ceaca738552c257" providerId="LiveId" clId="{50372932-385F-D344-B101-4EAC72AC7D4E}" dt="2020-03-24T02:21:18.858" v="8873" actId="1582"/>
          <ac:cxnSpMkLst>
            <pc:docMk/>
            <pc:sldMk cId="1696560821" sldId="317"/>
            <ac:cxnSpMk id="27" creationId="{6672A69D-4DEC-4F4D-BA1A-A69323EE44AF}"/>
          </ac:cxnSpMkLst>
        </pc:cxnChg>
        <pc:cxnChg chg="mod">
          <ac:chgData name="Kim Jae Yun" userId="0ceaca738552c257" providerId="LiveId" clId="{50372932-385F-D344-B101-4EAC72AC7D4E}" dt="2020-03-24T02:21:18.858" v="8873" actId="1582"/>
          <ac:cxnSpMkLst>
            <pc:docMk/>
            <pc:sldMk cId="1696560821" sldId="317"/>
            <ac:cxnSpMk id="28" creationId="{FFD309C4-CB1C-7045-894F-E8376AAE7B91}"/>
          </ac:cxnSpMkLst>
        </pc:cxnChg>
        <pc:cxnChg chg="mod">
          <ac:chgData name="Kim Jae Yun" userId="0ceaca738552c257" providerId="LiveId" clId="{50372932-385F-D344-B101-4EAC72AC7D4E}" dt="2020-03-24T02:21:18.858" v="8873" actId="1582"/>
          <ac:cxnSpMkLst>
            <pc:docMk/>
            <pc:sldMk cId="1696560821" sldId="317"/>
            <ac:cxnSpMk id="29" creationId="{E2029010-1CC5-3642-ABDC-7C62F00BF036}"/>
          </ac:cxnSpMkLst>
        </pc:cxnChg>
        <pc:cxnChg chg="mod">
          <ac:chgData name="Kim Jae Yun" userId="0ceaca738552c257" providerId="LiveId" clId="{50372932-385F-D344-B101-4EAC72AC7D4E}" dt="2020-03-24T02:21:18.858" v="8873" actId="1582"/>
          <ac:cxnSpMkLst>
            <pc:docMk/>
            <pc:sldMk cId="1696560821" sldId="317"/>
            <ac:cxnSpMk id="30" creationId="{50AC7094-9E09-5947-8D34-73A9ECEF479A}"/>
          </ac:cxnSpMkLst>
        </pc:cxnChg>
        <pc:cxnChg chg="mod">
          <ac:chgData name="Kim Jae Yun" userId="0ceaca738552c257" providerId="LiveId" clId="{50372932-385F-D344-B101-4EAC72AC7D4E}" dt="2020-03-24T02:21:18.858" v="8873" actId="1582"/>
          <ac:cxnSpMkLst>
            <pc:docMk/>
            <pc:sldMk cId="1696560821" sldId="317"/>
            <ac:cxnSpMk id="31" creationId="{B2954E4A-14B6-3742-B988-1639E1A2BA68}"/>
          </ac:cxnSpMkLst>
        </pc:cxnChg>
        <pc:cxnChg chg="mod">
          <ac:chgData name="Kim Jae Yun" userId="0ceaca738552c257" providerId="LiveId" clId="{50372932-385F-D344-B101-4EAC72AC7D4E}" dt="2020-03-24T02:21:18.858" v="8873" actId="1582"/>
          <ac:cxnSpMkLst>
            <pc:docMk/>
            <pc:sldMk cId="1696560821" sldId="317"/>
            <ac:cxnSpMk id="32" creationId="{FEB41866-FCA8-1445-8F22-B5EA0B993CCB}"/>
          </ac:cxnSpMkLst>
        </pc:cxnChg>
        <pc:cxnChg chg="mod">
          <ac:chgData name="Kim Jae Yun" userId="0ceaca738552c257" providerId="LiveId" clId="{50372932-385F-D344-B101-4EAC72AC7D4E}" dt="2020-03-24T02:21:18.858" v="8873" actId="1582"/>
          <ac:cxnSpMkLst>
            <pc:docMk/>
            <pc:sldMk cId="1696560821" sldId="317"/>
            <ac:cxnSpMk id="33" creationId="{CF6A3B6B-6312-A147-9EC4-87860DB1AB33}"/>
          </ac:cxnSpMkLst>
        </pc:cxnChg>
        <pc:cxnChg chg="mod">
          <ac:chgData name="Kim Jae Yun" userId="0ceaca738552c257" providerId="LiveId" clId="{50372932-385F-D344-B101-4EAC72AC7D4E}" dt="2020-03-24T02:21:18.858" v="8873" actId="1582"/>
          <ac:cxnSpMkLst>
            <pc:docMk/>
            <pc:sldMk cId="1696560821" sldId="317"/>
            <ac:cxnSpMk id="34" creationId="{88310630-7CC9-DA4F-B669-5AB89B58012A}"/>
          </ac:cxnSpMkLst>
        </pc:cxnChg>
        <pc:cxnChg chg="mod">
          <ac:chgData name="Kim Jae Yun" userId="0ceaca738552c257" providerId="LiveId" clId="{50372932-385F-D344-B101-4EAC72AC7D4E}" dt="2020-03-24T02:21:18.858" v="8873" actId="1582"/>
          <ac:cxnSpMkLst>
            <pc:docMk/>
            <pc:sldMk cId="1696560821" sldId="317"/>
            <ac:cxnSpMk id="35" creationId="{99509E69-3AC5-854B-AD0E-98167DB41535}"/>
          </ac:cxnSpMkLst>
        </pc:cxnChg>
        <pc:cxnChg chg="mod">
          <ac:chgData name="Kim Jae Yun" userId="0ceaca738552c257" providerId="LiveId" clId="{50372932-385F-D344-B101-4EAC72AC7D4E}" dt="2020-03-24T02:21:18.858" v="8873" actId="1582"/>
          <ac:cxnSpMkLst>
            <pc:docMk/>
            <pc:sldMk cId="1696560821" sldId="317"/>
            <ac:cxnSpMk id="36" creationId="{41A9815F-6377-BF41-B9DD-5E4485A78D3A}"/>
          </ac:cxnSpMkLst>
        </pc:cxnChg>
        <pc:cxnChg chg="mod">
          <ac:chgData name="Kim Jae Yun" userId="0ceaca738552c257" providerId="LiveId" clId="{50372932-385F-D344-B101-4EAC72AC7D4E}" dt="2020-03-24T02:21:18.858" v="8873" actId="1582"/>
          <ac:cxnSpMkLst>
            <pc:docMk/>
            <pc:sldMk cId="1696560821" sldId="317"/>
            <ac:cxnSpMk id="37" creationId="{C63BD870-50F0-4245-9282-8971AE5B3ABB}"/>
          </ac:cxnSpMkLst>
        </pc:cxnChg>
        <pc:cxnChg chg="mod">
          <ac:chgData name="Kim Jae Yun" userId="0ceaca738552c257" providerId="LiveId" clId="{50372932-385F-D344-B101-4EAC72AC7D4E}" dt="2020-03-24T02:21:18.858" v="8873" actId="1582"/>
          <ac:cxnSpMkLst>
            <pc:docMk/>
            <pc:sldMk cId="1696560821" sldId="317"/>
            <ac:cxnSpMk id="38" creationId="{F3E1B4F5-5EA3-1141-8E80-38946E7C8E68}"/>
          </ac:cxnSpMkLst>
        </pc:cxnChg>
        <pc:cxnChg chg="mod">
          <ac:chgData name="Kim Jae Yun" userId="0ceaca738552c257" providerId="LiveId" clId="{50372932-385F-D344-B101-4EAC72AC7D4E}" dt="2020-03-24T02:21:18.858" v="8873" actId="1582"/>
          <ac:cxnSpMkLst>
            <pc:docMk/>
            <pc:sldMk cId="1696560821" sldId="317"/>
            <ac:cxnSpMk id="39" creationId="{2954F78A-07E6-7246-9FCE-605F22F92318}"/>
          </ac:cxnSpMkLst>
        </pc:cxnChg>
        <pc:cxnChg chg="mod">
          <ac:chgData name="Kim Jae Yun" userId="0ceaca738552c257" providerId="LiveId" clId="{50372932-385F-D344-B101-4EAC72AC7D4E}" dt="2020-03-24T02:21:18.858" v="8873" actId="1582"/>
          <ac:cxnSpMkLst>
            <pc:docMk/>
            <pc:sldMk cId="1696560821" sldId="317"/>
            <ac:cxnSpMk id="40" creationId="{93762F28-FCBD-0A4B-B354-3BBAE1E194AD}"/>
          </ac:cxnSpMkLst>
        </pc:cxnChg>
        <pc:cxnChg chg="mod">
          <ac:chgData name="Kim Jae Yun" userId="0ceaca738552c257" providerId="LiveId" clId="{50372932-385F-D344-B101-4EAC72AC7D4E}" dt="2020-03-24T02:21:18.858" v="8873" actId="1582"/>
          <ac:cxnSpMkLst>
            <pc:docMk/>
            <pc:sldMk cId="1696560821" sldId="317"/>
            <ac:cxnSpMk id="41" creationId="{A6F10006-62CA-704E-9599-C6565C346933}"/>
          </ac:cxnSpMkLst>
        </pc:cxnChg>
        <pc:cxnChg chg="mod">
          <ac:chgData name="Kim Jae Yun" userId="0ceaca738552c257" providerId="LiveId" clId="{50372932-385F-D344-B101-4EAC72AC7D4E}" dt="2020-03-24T02:21:18.858" v="8873" actId="1582"/>
          <ac:cxnSpMkLst>
            <pc:docMk/>
            <pc:sldMk cId="1696560821" sldId="317"/>
            <ac:cxnSpMk id="42" creationId="{297A6D42-97E5-B94B-BC93-57471875AF4F}"/>
          </ac:cxnSpMkLst>
        </pc:cxnChg>
        <pc:cxnChg chg="mod">
          <ac:chgData name="Kim Jae Yun" userId="0ceaca738552c257" providerId="LiveId" clId="{50372932-385F-D344-B101-4EAC72AC7D4E}" dt="2020-03-24T02:21:18.858" v="8873" actId="1582"/>
          <ac:cxnSpMkLst>
            <pc:docMk/>
            <pc:sldMk cId="1696560821" sldId="317"/>
            <ac:cxnSpMk id="43" creationId="{5C61501C-BD54-C84F-90FB-DF5C482E8A76}"/>
          </ac:cxnSpMkLst>
        </pc:cxnChg>
        <pc:cxnChg chg="mod">
          <ac:chgData name="Kim Jae Yun" userId="0ceaca738552c257" providerId="LiveId" clId="{50372932-385F-D344-B101-4EAC72AC7D4E}" dt="2020-03-24T02:21:18.858" v="8873" actId="1582"/>
          <ac:cxnSpMkLst>
            <pc:docMk/>
            <pc:sldMk cId="1696560821" sldId="317"/>
            <ac:cxnSpMk id="44" creationId="{63F99323-EF81-1448-BD46-8F590A641DC8}"/>
          </ac:cxnSpMkLst>
        </pc:cxnChg>
        <pc:cxnChg chg="mod">
          <ac:chgData name="Kim Jae Yun" userId="0ceaca738552c257" providerId="LiveId" clId="{50372932-385F-D344-B101-4EAC72AC7D4E}" dt="2020-03-24T02:21:18.858" v="8873" actId="1582"/>
          <ac:cxnSpMkLst>
            <pc:docMk/>
            <pc:sldMk cId="1696560821" sldId="317"/>
            <ac:cxnSpMk id="45" creationId="{EB60ED87-FA8B-E649-A0DE-27C763AF8BFE}"/>
          </ac:cxnSpMkLst>
        </pc:cxnChg>
        <pc:cxnChg chg="mod">
          <ac:chgData name="Kim Jae Yun" userId="0ceaca738552c257" providerId="LiveId" clId="{50372932-385F-D344-B101-4EAC72AC7D4E}" dt="2020-03-24T02:21:18.858" v="8873" actId="1582"/>
          <ac:cxnSpMkLst>
            <pc:docMk/>
            <pc:sldMk cId="1696560821" sldId="317"/>
            <ac:cxnSpMk id="46" creationId="{21FE289C-DCB5-C541-AAE0-D038B0BDBCC6}"/>
          </ac:cxnSpMkLst>
        </pc:cxnChg>
        <pc:cxnChg chg="mod">
          <ac:chgData name="Kim Jae Yun" userId="0ceaca738552c257" providerId="LiveId" clId="{50372932-385F-D344-B101-4EAC72AC7D4E}" dt="2020-03-24T02:21:18.858" v="8873" actId="1582"/>
          <ac:cxnSpMkLst>
            <pc:docMk/>
            <pc:sldMk cId="1696560821" sldId="317"/>
            <ac:cxnSpMk id="47" creationId="{D6B4FC0B-7C87-2542-99CF-744B372D4420}"/>
          </ac:cxnSpMkLst>
        </pc:cxnChg>
        <pc:cxnChg chg="mod">
          <ac:chgData name="Kim Jae Yun" userId="0ceaca738552c257" providerId="LiveId" clId="{50372932-385F-D344-B101-4EAC72AC7D4E}" dt="2020-03-24T02:21:18.858" v="8873" actId="1582"/>
          <ac:cxnSpMkLst>
            <pc:docMk/>
            <pc:sldMk cId="1696560821" sldId="317"/>
            <ac:cxnSpMk id="48" creationId="{6BF6D886-3F52-1943-B2FB-2DBF14B1162A}"/>
          </ac:cxnSpMkLst>
        </pc:cxnChg>
        <pc:cxnChg chg="mod">
          <ac:chgData name="Kim Jae Yun" userId="0ceaca738552c257" providerId="LiveId" clId="{50372932-385F-D344-B101-4EAC72AC7D4E}" dt="2020-03-24T02:21:18.858" v="8873" actId="1582"/>
          <ac:cxnSpMkLst>
            <pc:docMk/>
            <pc:sldMk cId="1696560821" sldId="317"/>
            <ac:cxnSpMk id="49" creationId="{FDDDAB63-9535-E149-A36F-2487D69C6FC2}"/>
          </ac:cxnSpMkLst>
        </pc:cxnChg>
        <pc:cxnChg chg="mod">
          <ac:chgData name="Kim Jae Yun" userId="0ceaca738552c257" providerId="LiveId" clId="{50372932-385F-D344-B101-4EAC72AC7D4E}" dt="2020-03-24T02:21:18.858" v="8873" actId="1582"/>
          <ac:cxnSpMkLst>
            <pc:docMk/>
            <pc:sldMk cId="1696560821" sldId="317"/>
            <ac:cxnSpMk id="50" creationId="{3D94855E-C292-544C-BC8B-542F7791A3B9}"/>
          </ac:cxnSpMkLst>
        </pc:cxnChg>
        <pc:cxnChg chg="mod">
          <ac:chgData name="Kim Jae Yun" userId="0ceaca738552c257" providerId="LiveId" clId="{50372932-385F-D344-B101-4EAC72AC7D4E}" dt="2020-03-24T02:21:18.858" v="8873" actId="1582"/>
          <ac:cxnSpMkLst>
            <pc:docMk/>
            <pc:sldMk cId="1696560821" sldId="317"/>
            <ac:cxnSpMk id="51" creationId="{0086967A-EBF9-5A4F-8DB1-CC81FA8F79F9}"/>
          </ac:cxnSpMkLst>
        </pc:cxnChg>
      </pc:sldChg>
      <pc:sldChg chg="addSp delSp modSp add ord">
        <pc:chgData name="Kim Jae Yun" userId="0ceaca738552c257" providerId="LiveId" clId="{50372932-385F-D344-B101-4EAC72AC7D4E}" dt="2020-03-24T07:21:24.636" v="14012"/>
        <pc:sldMkLst>
          <pc:docMk/>
          <pc:sldMk cId="49363453" sldId="318"/>
        </pc:sldMkLst>
        <pc:spChg chg="mod">
          <ac:chgData name="Kim Jae Yun" userId="0ceaca738552c257" providerId="LiveId" clId="{50372932-385F-D344-B101-4EAC72AC7D4E}" dt="2020-03-24T06:43:36.310" v="13198"/>
          <ac:spMkLst>
            <pc:docMk/>
            <pc:sldMk cId="49363453" sldId="318"/>
            <ac:spMk id="3" creationId="{1B34A3E9-D78A-3C43-88CB-678CD5235BB3}"/>
          </ac:spMkLst>
        </pc:spChg>
        <pc:spChg chg="mod">
          <ac:chgData name="Kim Jae Yun" userId="0ceaca738552c257" providerId="LiveId" clId="{50372932-385F-D344-B101-4EAC72AC7D4E}" dt="2020-03-24T05:34:37.747" v="11306" actId="1076"/>
          <ac:spMkLst>
            <pc:docMk/>
            <pc:sldMk cId="49363453" sldId="318"/>
            <ac:spMk id="4" creationId="{9A561173-CFB5-804A-8905-2152E6AF8265}"/>
          </ac:spMkLst>
        </pc:spChg>
        <pc:spChg chg="mod">
          <ac:chgData name="Kim Jae Yun" userId="0ceaca738552c257" providerId="LiveId" clId="{50372932-385F-D344-B101-4EAC72AC7D4E}" dt="2020-03-24T06:42:33.494" v="13162"/>
          <ac:spMkLst>
            <pc:docMk/>
            <pc:sldMk cId="49363453" sldId="318"/>
            <ac:spMk id="5" creationId="{0DBB3328-9D34-5F4C-AD97-F4A8B9E9A84D}"/>
          </ac:spMkLst>
        </pc:spChg>
        <pc:spChg chg="del">
          <ac:chgData name="Kim Jae Yun" userId="0ceaca738552c257" providerId="LiveId" clId="{50372932-385F-D344-B101-4EAC72AC7D4E}" dt="2020-03-24T05:35:05.331" v="11313" actId="478"/>
          <ac:spMkLst>
            <pc:docMk/>
            <pc:sldMk cId="49363453" sldId="318"/>
            <ac:spMk id="6" creationId="{C92744E9-6CED-3945-AFE2-D647E6493BB6}"/>
          </ac:spMkLst>
        </pc:spChg>
        <pc:spChg chg="mod">
          <ac:chgData name="Kim Jae Yun" userId="0ceaca738552c257" providerId="LiveId" clId="{50372932-385F-D344-B101-4EAC72AC7D4E}" dt="2020-03-24T05:33:33.561" v="11278" actId="207"/>
          <ac:spMkLst>
            <pc:docMk/>
            <pc:sldMk cId="49363453" sldId="318"/>
            <ac:spMk id="7" creationId="{F6C0072A-A73D-E44E-A405-98BF263BBC94}"/>
          </ac:spMkLst>
        </pc:spChg>
        <pc:spChg chg="mod">
          <ac:chgData name="Kim Jae Yun" userId="0ceaca738552c257" providerId="LiveId" clId="{50372932-385F-D344-B101-4EAC72AC7D4E}" dt="2020-03-24T05:33:57.177" v="11292" actId="207"/>
          <ac:spMkLst>
            <pc:docMk/>
            <pc:sldMk cId="49363453" sldId="318"/>
            <ac:spMk id="8" creationId="{74E54FB5-2E1E-AA44-9925-6FD4EF241D03}"/>
          </ac:spMkLst>
        </pc:spChg>
        <pc:spChg chg="mod">
          <ac:chgData name="Kim Jae Yun" userId="0ceaca738552c257" providerId="LiveId" clId="{50372932-385F-D344-B101-4EAC72AC7D4E}" dt="2020-03-24T05:34:45.744" v="11308" actId="207"/>
          <ac:spMkLst>
            <pc:docMk/>
            <pc:sldMk cId="49363453" sldId="318"/>
            <ac:spMk id="9" creationId="{77B27A7B-EA1F-B94B-9790-C48EB84A9403}"/>
          </ac:spMkLst>
        </pc:spChg>
        <pc:spChg chg="mod">
          <ac:chgData name="Kim Jae Yun" userId="0ceaca738552c257" providerId="LiveId" clId="{50372932-385F-D344-B101-4EAC72AC7D4E}" dt="2020-03-24T05:37:18.878" v="11345" actId="207"/>
          <ac:spMkLst>
            <pc:docMk/>
            <pc:sldMk cId="49363453" sldId="318"/>
            <ac:spMk id="13" creationId="{CC8FB57F-E0F0-024F-9C2F-FFCE89F0BF1F}"/>
          </ac:spMkLst>
        </pc:spChg>
        <pc:spChg chg="mod">
          <ac:chgData name="Kim Jae Yun" userId="0ceaca738552c257" providerId="LiveId" clId="{50372932-385F-D344-B101-4EAC72AC7D4E}" dt="2020-03-24T05:37:18.878" v="11345" actId="207"/>
          <ac:spMkLst>
            <pc:docMk/>
            <pc:sldMk cId="49363453" sldId="318"/>
            <ac:spMk id="14" creationId="{C7630C78-6A4B-D049-9321-97B2C5BD4E97}"/>
          </ac:spMkLst>
        </pc:spChg>
        <pc:spChg chg="add del mod">
          <ac:chgData name="Kim Jae Yun" userId="0ceaca738552c257" providerId="LiveId" clId="{50372932-385F-D344-B101-4EAC72AC7D4E}" dt="2020-03-24T05:39:50.281" v="11385" actId="478"/>
          <ac:spMkLst>
            <pc:docMk/>
            <pc:sldMk cId="49363453" sldId="318"/>
            <ac:spMk id="19" creationId="{AD333CBC-12F6-EF46-B529-D55EA58414FE}"/>
          </ac:spMkLst>
        </pc:spChg>
        <pc:spChg chg="mod">
          <ac:chgData name="Kim Jae Yun" userId="0ceaca738552c257" providerId="LiveId" clId="{50372932-385F-D344-B101-4EAC72AC7D4E}" dt="2020-03-24T05:37:18.878" v="11345" actId="207"/>
          <ac:spMkLst>
            <pc:docMk/>
            <pc:sldMk cId="49363453" sldId="318"/>
            <ac:spMk id="20" creationId="{69838314-1B82-8F42-A40F-0A978924F11F}"/>
          </ac:spMkLst>
        </pc:spChg>
        <pc:spChg chg="mod">
          <ac:chgData name="Kim Jae Yun" userId="0ceaca738552c257" providerId="LiveId" clId="{50372932-385F-D344-B101-4EAC72AC7D4E}" dt="2020-03-24T05:33:50.722" v="11290" actId="207"/>
          <ac:spMkLst>
            <pc:docMk/>
            <pc:sldMk cId="49363453" sldId="318"/>
            <ac:spMk id="21" creationId="{9CC2B92F-6061-564D-8684-126517F93221}"/>
          </ac:spMkLst>
        </pc:spChg>
        <pc:spChg chg="mod">
          <ac:chgData name="Kim Jae Yun" userId="0ceaca738552c257" providerId="LiveId" clId="{50372932-385F-D344-B101-4EAC72AC7D4E}" dt="2020-03-24T05:35:07.490" v="11314" actId="207"/>
          <ac:spMkLst>
            <pc:docMk/>
            <pc:sldMk cId="49363453" sldId="318"/>
            <ac:spMk id="23" creationId="{A543CBF5-3B9B-E540-AB36-77FF9BDC4FBF}"/>
          </ac:spMkLst>
        </pc:spChg>
        <pc:spChg chg="del">
          <ac:chgData name="Kim Jae Yun" userId="0ceaca738552c257" providerId="LiveId" clId="{50372932-385F-D344-B101-4EAC72AC7D4E}" dt="2020-03-24T05:35:12.545" v="11315" actId="478"/>
          <ac:spMkLst>
            <pc:docMk/>
            <pc:sldMk cId="49363453" sldId="318"/>
            <ac:spMk id="52" creationId="{5F4A053F-D4C6-4041-8751-35A4873855E9}"/>
          </ac:spMkLst>
        </pc:spChg>
        <pc:spChg chg="del">
          <ac:chgData name="Kim Jae Yun" userId="0ceaca738552c257" providerId="LiveId" clId="{50372932-385F-D344-B101-4EAC72AC7D4E}" dt="2020-03-24T07:21:24.090" v="14011" actId="478"/>
          <ac:spMkLst>
            <pc:docMk/>
            <pc:sldMk cId="49363453" sldId="318"/>
            <ac:spMk id="187" creationId="{2397E823-EBDE-0F46-866D-EC1353C299A4}"/>
          </ac:spMkLst>
        </pc:spChg>
        <pc:spChg chg="mod">
          <ac:chgData name="Kim Jae Yun" userId="0ceaca738552c257" providerId="LiveId" clId="{50372932-385F-D344-B101-4EAC72AC7D4E}" dt="2020-03-24T05:36:19.891" v="11328" actId="207"/>
          <ac:spMkLst>
            <pc:docMk/>
            <pc:sldMk cId="49363453" sldId="318"/>
            <ac:spMk id="222" creationId="{6C3A37DB-A49D-8445-A3BB-0B64349D9529}"/>
          </ac:spMkLst>
        </pc:spChg>
        <pc:spChg chg="add del">
          <ac:chgData name="Kim Jae Yun" userId="0ceaca738552c257" providerId="LiveId" clId="{50372932-385F-D344-B101-4EAC72AC7D4E}" dt="2020-03-24T07:21:24.090" v="14011" actId="478"/>
          <ac:spMkLst>
            <pc:docMk/>
            <pc:sldMk cId="49363453" sldId="318"/>
            <ac:spMk id="242" creationId="{7D83ABAE-5280-0048-B884-6BEC74B19D12}"/>
          </ac:spMkLst>
        </pc:spChg>
        <pc:spChg chg="add del">
          <ac:chgData name="Kim Jae Yun" userId="0ceaca738552c257" providerId="LiveId" clId="{50372932-385F-D344-B101-4EAC72AC7D4E}" dt="2020-03-24T05:39:27.346" v="11383" actId="478"/>
          <ac:spMkLst>
            <pc:docMk/>
            <pc:sldMk cId="49363453" sldId="318"/>
            <ac:spMk id="243" creationId="{F4D3ECFD-05B5-474F-8595-6759B2B58557}"/>
          </ac:spMkLst>
        </pc:spChg>
        <pc:spChg chg="add del">
          <ac:chgData name="Kim Jae Yun" userId="0ceaca738552c257" providerId="LiveId" clId="{50372932-385F-D344-B101-4EAC72AC7D4E}" dt="2020-03-24T05:39:51.829" v="11386" actId="478"/>
          <ac:spMkLst>
            <pc:docMk/>
            <pc:sldMk cId="49363453" sldId="318"/>
            <ac:spMk id="244" creationId="{9777F757-07B3-0B43-A8D4-9F392C344D55}"/>
          </ac:spMkLst>
        </pc:spChg>
        <pc:spChg chg="add">
          <ac:chgData name="Kim Jae Yun" userId="0ceaca738552c257" providerId="LiveId" clId="{50372932-385F-D344-B101-4EAC72AC7D4E}" dt="2020-03-24T07:21:24.636" v="14012"/>
          <ac:spMkLst>
            <pc:docMk/>
            <pc:sldMk cId="49363453" sldId="318"/>
            <ac:spMk id="245" creationId="{59C34BE1-3B66-BB45-B697-C24F08A4123F}"/>
          </ac:spMkLst>
        </pc:spChg>
        <pc:spChg chg="add">
          <ac:chgData name="Kim Jae Yun" userId="0ceaca738552c257" providerId="LiveId" clId="{50372932-385F-D344-B101-4EAC72AC7D4E}" dt="2020-03-24T07:21:24.636" v="14012"/>
          <ac:spMkLst>
            <pc:docMk/>
            <pc:sldMk cId="49363453" sldId="318"/>
            <ac:spMk id="246" creationId="{3615EEAD-F82A-A14A-B115-82F0E03B3F82}"/>
          </ac:spMkLst>
        </pc:spChg>
        <pc:grpChg chg="del">
          <ac:chgData name="Kim Jae Yun" userId="0ceaca738552c257" providerId="LiveId" clId="{50372932-385F-D344-B101-4EAC72AC7D4E}" dt="2020-03-24T05:37:05.565" v="11343" actId="478"/>
          <ac:grpSpMkLst>
            <pc:docMk/>
            <pc:sldMk cId="49363453" sldId="318"/>
            <ac:grpSpMk id="76" creationId="{265903A2-8B8F-B640-88A0-21B7177E708D}"/>
          </ac:grpSpMkLst>
        </pc:grpChg>
        <pc:grpChg chg="del">
          <ac:chgData name="Kim Jae Yun" userId="0ceaca738552c257" providerId="LiveId" clId="{50372932-385F-D344-B101-4EAC72AC7D4E}" dt="2020-03-24T05:36:59.262" v="11342" actId="478"/>
          <ac:grpSpMkLst>
            <pc:docMk/>
            <pc:sldMk cId="49363453" sldId="318"/>
            <ac:grpSpMk id="92" creationId="{F093CD5B-93CB-2F42-93F1-526AB77D3CCA}"/>
          </ac:grpSpMkLst>
        </pc:grpChg>
        <pc:grpChg chg="del">
          <ac:chgData name="Kim Jae Yun" userId="0ceaca738552c257" providerId="LiveId" clId="{50372932-385F-D344-B101-4EAC72AC7D4E}" dt="2020-03-24T05:37:11.898" v="11344" actId="478"/>
          <ac:grpSpMkLst>
            <pc:docMk/>
            <pc:sldMk cId="49363453" sldId="318"/>
            <ac:grpSpMk id="96" creationId="{05134060-5A0D-6447-B29F-832870BE21A6}"/>
          </ac:grpSpMkLst>
        </pc:grpChg>
        <pc:grpChg chg="del">
          <ac:chgData name="Kim Jae Yun" userId="0ceaca738552c257" providerId="LiveId" clId="{50372932-385F-D344-B101-4EAC72AC7D4E}" dt="2020-03-24T05:33:28.514" v="11277" actId="478"/>
          <ac:grpSpMkLst>
            <pc:docMk/>
            <pc:sldMk cId="49363453" sldId="318"/>
            <ac:grpSpMk id="104" creationId="{AC77C49F-CB65-5E40-8F96-39F16D584222}"/>
          </ac:grpSpMkLst>
        </pc:grpChg>
        <pc:grpChg chg="del">
          <ac:chgData name="Kim Jae Yun" userId="0ceaca738552c257" providerId="LiveId" clId="{50372932-385F-D344-B101-4EAC72AC7D4E}" dt="2020-03-24T05:34:08.167" v="11299" actId="478"/>
          <ac:grpSpMkLst>
            <pc:docMk/>
            <pc:sldMk cId="49363453" sldId="318"/>
            <ac:grpSpMk id="108" creationId="{F5639938-8DE8-674E-9699-E2E9024D82E8}"/>
          </ac:grpSpMkLst>
        </pc:grpChg>
        <pc:grpChg chg="del">
          <ac:chgData name="Kim Jae Yun" userId="0ceaca738552c257" providerId="LiveId" clId="{50372932-385F-D344-B101-4EAC72AC7D4E}" dt="2020-03-24T05:34:42.306" v="11307" actId="478"/>
          <ac:grpSpMkLst>
            <pc:docMk/>
            <pc:sldMk cId="49363453" sldId="318"/>
            <ac:grpSpMk id="112" creationId="{26A165EC-81EE-4C4A-817C-86BD7143290D}"/>
          </ac:grpSpMkLst>
        </pc:grpChg>
        <pc:grpChg chg="del">
          <ac:chgData name="Kim Jae Yun" userId="0ceaca738552c257" providerId="LiveId" clId="{50372932-385F-D344-B101-4EAC72AC7D4E}" dt="2020-03-24T05:35:23.828" v="11322" actId="478"/>
          <ac:grpSpMkLst>
            <pc:docMk/>
            <pc:sldMk cId="49363453" sldId="318"/>
            <ac:grpSpMk id="116" creationId="{EED02886-33BA-5F48-A7CB-B7635FD09EA1}"/>
          </ac:grpSpMkLst>
        </pc:grpChg>
        <pc:grpChg chg="del">
          <ac:chgData name="Kim Jae Yun" userId="0ceaca738552c257" providerId="LiveId" clId="{50372932-385F-D344-B101-4EAC72AC7D4E}" dt="2020-03-24T05:35:03.595" v="11312" actId="478"/>
          <ac:grpSpMkLst>
            <pc:docMk/>
            <pc:sldMk cId="49363453" sldId="318"/>
            <ac:grpSpMk id="122" creationId="{2BB235E5-5677-614B-9ED8-1FBAD5B9185F}"/>
          </ac:grpSpMkLst>
        </pc:grpChg>
        <pc:grpChg chg="del">
          <ac:chgData name="Kim Jae Yun" userId="0ceaca738552c257" providerId="LiveId" clId="{50372932-385F-D344-B101-4EAC72AC7D4E}" dt="2020-03-24T05:33:54.109" v="11291" actId="478"/>
          <ac:grpSpMkLst>
            <pc:docMk/>
            <pc:sldMk cId="49363453" sldId="318"/>
            <ac:grpSpMk id="176" creationId="{00C3514A-0F75-1A45-8397-D425A9EA9D2A}"/>
          </ac:grpSpMkLst>
        </pc:grpChg>
        <pc:grpChg chg="add mod">
          <ac:chgData name="Kim Jae Yun" userId="0ceaca738552c257" providerId="LiveId" clId="{50372932-385F-D344-B101-4EAC72AC7D4E}" dt="2020-03-24T05:33:24.682" v="11276" actId="1037"/>
          <ac:grpSpMkLst>
            <pc:docMk/>
            <pc:sldMk cId="49363453" sldId="318"/>
            <ac:grpSpMk id="188" creationId="{DC7A344F-775E-4144-B1FA-08E7A9D49BA3}"/>
          </ac:grpSpMkLst>
        </pc:grpChg>
        <pc:grpChg chg="add mod">
          <ac:chgData name="Kim Jae Yun" userId="0ceaca738552c257" providerId="LiveId" clId="{50372932-385F-D344-B101-4EAC72AC7D4E}" dt="2020-03-24T05:33:47.543" v="11289" actId="1035"/>
          <ac:grpSpMkLst>
            <pc:docMk/>
            <pc:sldMk cId="49363453" sldId="318"/>
            <ac:grpSpMk id="194" creationId="{4B69316A-FC69-D546-99E9-19924725F27F}"/>
          </ac:grpSpMkLst>
        </pc:grpChg>
        <pc:grpChg chg="add mod">
          <ac:chgData name="Kim Jae Yun" userId="0ceaca738552c257" providerId="LiveId" clId="{50372932-385F-D344-B101-4EAC72AC7D4E}" dt="2020-03-24T05:34:02.643" v="11298" actId="1035"/>
          <ac:grpSpMkLst>
            <pc:docMk/>
            <pc:sldMk cId="49363453" sldId="318"/>
            <ac:grpSpMk id="200" creationId="{7A09849E-0997-3A4B-9C85-C4B68AD95B59}"/>
          </ac:grpSpMkLst>
        </pc:grpChg>
        <pc:grpChg chg="add mod">
          <ac:chgData name="Kim Jae Yun" userId="0ceaca738552c257" providerId="LiveId" clId="{50372932-385F-D344-B101-4EAC72AC7D4E}" dt="2020-03-24T05:34:34.481" v="11304" actId="1037"/>
          <ac:grpSpMkLst>
            <pc:docMk/>
            <pc:sldMk cId="49363453" sldId="318"/>
            <ac:grpSpMk id="206" creationId="{B6295803-8542-7140-8E6D-2ADCD2641468}"/>
          </ac:grpSpMkLst>
        </pc:grpChg>
        <pc:grpChg chg="add mod">
          <ac:chgData name="Kim Jae Yun" userId="0ceaca738552c257" providerId="LiveId" clId="{50372932-385F-D344-B101-4EAC72AC7D4E}" dt="2020-03-24T05:35:01.267" v="11311" actId="1035"/>
          <ac:grpSpMkLst>
            <pc:docMk/>
            <pc:sldMk cId="49363453" sldId="318"/>
            <ac:grpSpMk id="212" creationId="{8F7ADD52-2468-1740-955D-217842E6A317}"/>
          </ac:grpSpMkLst>
        </pc:grpChg>
        <pc:grpChg chg="add mod">
          <ac:chgData name="Kim Jae Yun" userId="0ceaca738552c257" providerId="LiveId" clId="{50372932-385F-D344-B101-4EAC72AC7D4E}" dt="2020-03-24T05:35:20.949" v="11321" actId="1037"/>
          <ac:grpSpMkLst>
            <pc:docMk/>
            <pc:sldMk cId="49363453" sldId="318"/>
            <ac:grpSpMk id="218" creationId="{94C45327-1BF6-CB4F-840D-8EF86E201679}"/>
          </ac:grpSpMkLst>
        </pc:grpChg>
        <pc:grpChg chg="add mod">
          <ac:chgData name="Kim Jae Yun" userId="0ceaca738552c257" providerId="LiveId" clId="{50372932-385F-D344-B101-4EAC72AC7D4E}" dt="2020-03-24T05:36:43.584" v="11334" actId="1035"/>
          <ac:grpSpMkLst>
            <pc:docMk/>
            <pc:sldMk cId="49363453" sldId="318"/>
            <ac:grpSpMk id="224" creationId="{6641EC68-7B28-4E45-9E4C-88F953C9408D}"/>
          </ac:grpSpMkLst>
        </pc:grpChg>
        <pc:grpChg chg="add mod">
          <ac:chgData name="Kim Jae Yun" userId="0ceaca738552c257" providerId="LiveId" clId="{50372932-385F-D344-B101-4EAC72AC7D4E}" dt="2020-03-24T05:36:50.299" v="11338" actId="1035"/>
          <ac:grpSpMkLst>
            <pc:docMk/>
            <pc:sldMk cId="49363453" sldId="318"/>
            <ac:grpSpMk id="230" creationId="{49F9E5DF-F5CF-4A4B-8BFE-4320A23DF509}"/>
          </ac:grpSpMkLst>
        </pc:grpChg>
        <pc:grpChg chg="add mod">
          <ac:chgData name="Kim Jae Yun" userId="0ceaca738552c257" providerId="LiveId" clId="{50372932-385F-D344-B101-4EAC72AC7D4E}" dt="2020-03-24T05:36:54.034" v="11341" actId="1037"/>
          <ac:grpSpMkLst>
            <pc:docMk/>
            <pc:sldMk cId="49363453" sldId="318"/>
            <ac:grpSpMk id="236" creationId="{A9A7A17E-71D8-FB48-876E-526397BC0F45}"/>
          </ac:grpSpMkLst>
        </pc:grpChg>
        <pc:cxnChg chg="mod">
          <ac:chgData name="Kim Jae Yun" userId="0ceaca738552c257" providerId="LiveId" clId="{50372932-385F-D344-B101-4EAC72AC7D4E}" dt="2020-03-24T05:39:50.281" v="11385" actId="478"/>
          <ac:cxnSpMkLst>
            <pc:docMk/>
            <pc:sldMk cId="49363453" sldId="318"/>
            <ac:cxnSpMk id="31" creationId="{B2954E4A-14B6-3742-B988-1639E1A2BA68}"/>
          </ac:cxnSpMkLst>
        </pc:cxnChg>
        <pc:cxnChg chg="mod">
          <ac:chgData name="Kim Jae Yun" userId="0ceaca738552c257" providerId="LiveId" clId="{50372932-385F-D344-B101-4EAC72AC7D4E}" dt="2020-03-24T05:39:50.281" v="11385" actId="478"/>
          <ac:cxnSpMkLst>
            <pc:docMk/>
            <pc:sldMk cId="49363453" sldId="318"/>
            <ac:cxnSpMk id="32" creationId="{FEB41866-FCA8-1445-8F22-B5EA0B993CCB}"/>
          </ac:cxnSpMkLst>
        </pc:cxnChg>
        <pc:cxnChg chg="mod">
          <ac:chgData name="Kim Jae Yun" userId="0ceaca738552c257" providerId="LiveId" clId="{50372932-385F-D344-B101-4EAC72AC7D4E}" dt="2020-03-24T05:39:50.281" v="11385" actId="478"/>
          <ac:cxnSpMkLst>
            <pc:docMk/>
            <pc:sldMk cId="49363453" sldId="318"/>
            <ac:cxnSpMk id="48" creationId="{6BF6D886-3F52-1943-B2FB-2DBF14B1162A}"/>
          </ac:cxnSpMkLst>
        </pc:cxnChg>
        <pc:cxnChg chg="mod">
          <ac:chgData name="Kim Jae Yun" userId="0ceaca738552c257" providerId="LiveId" clId="{50372932-385F-D344-B101-4EAC72AC7D4E}" dt="2020-03-24T05:39:50.281" v="11385" actId="478"/>
          <ac:cxnSpMkLst>
            <pc:docMk/>
            <pc:sldMk cId="49363453" sldId="318"/>
            <ac:cxnSpMk id="51" creationId="{0086967A-EBF9-5A4F-8DB1-CC81FA8F79F9}"/>
          </ac:cxnSpMkLst>
        </pc:cxnChg>
        <pc:cxnChg chg="mod">
          <ac:chgData name="Kim Jae Yun" userId="0ceaca738552c257" providerId="LiveId" clId="{50372932-385F-D344-B101-4EAC72AC7D4E}" dt="2020-03-24T05:37:05.565" v="11343" actId="478"/>
          <ac:cxnSpMkLst>
            <pc:docMk/>
            <pc:sldMk cId="49363453" sldId="318"/>
            <ac:cxnSpMk id="79" creationId="{FB2F5292-435C-5646-8291-0E89E165C27A}"/>
          </ac:cxnSpMkLst>
        </pc:cxnChg>
        <pc:cxnChg chg="mod">
          <ac:chgData name="Kim Jae Yun" userId="0ceaca738552c257" providerId="LiveId" clId="{50372932-385F-D344-B101-4EAC72AC7D4E}" dt="2020-03-24T05:36:59.262" v="11342" actId="478"/>
          <ac:cxnSpMkLst>
            <pc:docMk/>
            <pc:sldMk cId="49363453" sldId="318"/>
            <ac:cxnSpMk id="95" creationId="{5E32B6B5-6942-F74D-B5F8-7DFB4D6B3F24}"/>
          </ac:cxnSpMkLst>
        </pc:cxnChg>
        <pc:cxnChg chg="mod">
          <ac:chgData name="Kim Jae Yun" userId="0ceaca738552c257" providerId="LiveId" clId="{50372932-385F-D344-B101-4EAC72AC7D4E}" dt="2020-03-24T05:37:11.898" v="11344" actId="478"/>
          <ac:cxnSpMkLst>
            <pc:docMk/>
            <pc:sldMk cId="49363453" sldId="318"/>
            <ac:cxnSpMk id="99" creationId="{57FEDBA2-27E4-644B-9658-DF40DE8B6193}"/>
          </ac:cxnSpMkLst>
        </pc:cxnChg>
        <pc:cxnChg chg="mod">
          <ac:chgData name="Kim Jae Yun" userId="0ceaca738552c257" providerId="LiveId" clId="{50372932-385F-D344-B101-4EAC72AC7D4E}" dt="2020-03-24T05:33:28.514" v="11277" actId="478"/>
          <ac:cxnSpMkLst>
            <pc:docMk/>
            <pc:sldMk cId="49363453" sldId="318"/>
            <ac:cxnSpMk id="107" creationId="{72CBEE47-E790-6246-BBF9-DCF17D0EC22C}"/>
          </ac:cxnSpMkLst>
        </pc:cxnChg>
        <pc:cxnChg chg="mod">
          <ac:chgData name="Kim Jae Yun" userId="0ceaca738552c257" providerId="LiveId" clId="{50372932-385F-D344-B101-4EAC72AC7D4E}" dt="2020-03-24T05:34:08.167" v="11299" actId="478"/>
          <ac:cxnSpMkLst>
            <pc:docMk/>
            <pc:sldMk cId="49363453" sldId="318"/>
            <ac:cxnSpMk id="111" creationId="{0C63F7F3-809F-EC41-9D15-33C6D17E1333}"/>
          </ac:cxnSpMkLst>
        </pc:cxnChg>
        <pc:cxnChg chg="mod">
          <ac:chgData name="Kim Jae Yun" userId="0ceaca738552c257" providerId="LiveId" clId="{50372932-385F-D344-B101-4EAC72AC7D4E}" dt="2020-03-24T05:34:42.306" v="11307" actId="478"/>
          <ac:cxnSpMkLst>
            <pc:docMk/>
            <pc:sldMk cId="49363453" sldId="318"/>
            <ac:cxnSpMk id="115" creationId="{09F4EEC9-E861-0140-AE55-428B95D8ADD6}"/>
          </ac:cxnSpMkLst>
        </pc:cxnChg>
        <pc:cxnChg chg="mod">
          <ac:chgData name="Kim Jae Yun" userId="0ceaca738552c257" providerId="LiveId" clId="{50372932-385F-D344-B101-4EAC72AC7D4E}" dt="2020-03-24T05:35:23.828" v="11322" actId="478"/>
          <ac:cxnSpMkLst>
            <pc:docMk/>
            <pc:sldMk cId="49363453" sldId="318"/>
            <ac:cxnSpMk id="119" creationId="{7AF929AF-AE96-C449-8179-AF9290F47EE4}"/>
          </ac:cxnSpMkLst>
        </pc:cxnChg>
        <pc:cxnChg chg="mod">
          <ac:chgData name="Kim Jae Yun" userId="0ceaca738552c257" providerId="LiveId" clId="{50372932-385F-D344-B101-4EAC72AC7D4E}" dt="2020-03-24T05:35:23.828" v="11322" actId="478"/>
          <ac:cxnSpMkLst>
            <pc:docMk/>
            <pc:sldMk cId="49363453" sldId="318"/>
            <ac:cxnSpMk id="121" creationId="{9B4C0905-A1F5-F941-8D57-DE068AD9D1E6}"/>
          </ac:cxnSpMkLst>
        </pc:cxnChg>
        <pc:cxnChg chg="mod">
          <ac:chgData name="Kim Jae Yun" userId="0ceaca738552c257" providerId="LiveId" clId="{50372932-385F-D344-B101-4EAC72AC7D4E}" dt="2020-03-24T05:35:03.595" v="11312" actId="478"/>
          <ac:cxnSpMkLst>
            <pc:docMk/>
            <pc:sldMk cId="49363453" sldId="318"/>
            <ac:cxnSpMk id="125" creationId="{C3C09A9E-F1AF-1D45-9E04-6495812958F4}"/>
          </ac:cxnSpMkLst>
        </pc:cxnChg>
        <pc:cxnChg chg="mod">
          <ac:chgData name="Kim Jae Yun" userId="0ceaca738552c257" providerId="LiveId" clId="{50372932-385F-D344-B101-4EAC72AC7D4E}" dt="2020-03-24T05:35:03.595" v="11312" actId="478"/>
          <ac:cxnSpMkLst>
            <pc:docMk/>
            <pc:sldMk cId="49363453" sldId="318"/>
            <ac:cxnSpMk id="127" creationId="{DB5B22E1-AF3F-C447-BA2B-70E824BB9D29}"/>
          </ac:cxnSpMkLst>
        </pc:cxnChg>
        <pc:cxnChg chg="mod">
          <ac:chgData name="Kim Jae Yun" userId="0ceaca738552c257" providerId="LiveId" clId="{50372932-385F-D344-B101-4EAC72AC7D4E}" dt="2020-03-24T05:33:54.109" v="11291" actId="478"/>
          <ac:cxnSpMkLst>
            <pc:docMk/>
            <pc:sldMk cId="49363453" sldId="318"/>
            <ac:cxnSpMk id="179" creationId="{057DCBEA-87C8-4846-8DF9-4ADEAEE44DA4}"/>
          </ac:cxnSpMkLst>
        </pc:cxnChg>
      </pc:sldChg>
      <pc:sldChg chg="modSp add del">
        <pc:chgData name="Kim Jae Yun" userId="0ceaca738552c257" providerId="LiveId" clId="{50372932-385F-D344-B101-4EAC72AC7D4E}" dt="2020-03-24T02:22:42.068" v="8900" actId="2696"/>
        <pc:sldMkLst>
          <pc:docMk/>
          <pc:sldMk cId="1778091009" sldId="318"/>
        </pc:sldMkLst>
        <pc:spChg chg="mod">
          <ac:chgData name="Kim Jae Yun" userId="0ceaca738552c257" providerId="LiveId" clId="{50372932-385F-D344-B101-4EAC72AC7D4E}" dt="2020-03-24T02:21:24.711" v="8874" actId="1582"/>
          <ac:spMkLst>
            <pc:docMk/>
            <pc:sldMk cId="1778091009" sldId="318"/>
            <ac:spMk id="7" creationId="{F6C0072A-A73D-E44E-A405-98BF263BBC94}"/>
          </ac:spMkLst>
        </pc:spChg>
        <pc:spChg chg="mod">
          <ac:chgData name="Kim Jae Yun" userId="0ceaca738552c257" providerId="LiveId" clId="{50372932-385F-D344-B101-4EAC72AC7D4E}" dt="2020-03-24T02:21:24.711" v="8874" actId="1582"/>
          <ac:spMkLst>
            <pc:docMk/>
            <pc:sldMk cId="1778091009" sldId="318"/>
            <ac:spMk id="8" creationId="{74E54FB5-2E1E-AA44-9925-6FD4EF241D03}"/>
          </ac:spMkLst>
        </pc:spChg>
        <pc:spChg chg="mod">
          <ac:chgData name="Kim Jae Yun" userId="0ceaca738552c257" providerId="LiveId" clId="{50372932-385F-D344-B101-4EAC72AC7D4E}" dt="2020-03-24T02:21:24.711" v="8874" actId="1582"/>
          <ac:spMkLst>
            <pc:docMk/>
            <pc:sldMk cId="1778091009" sldId="318"/>
            <ac:spMk id="9" creationId="{77B27A7B-EA1F-B94B-9790-C48EB84A9403}"/>
          </ac:spMkLst>
        </pc:spChg>
        <pc:spChg chg="mod">
          <ac:chgData name="Kim Jae Yun" userId="0ceaca738552c257" providerId="LiveId" clId="{50372932-385F-D344-B101-4EAC72AC7D4E}" dt="2020-03-24T02:21:24.711" v="8874" actId="1582"/>
          <ac:spMkLst>
            <pc:docMk/>
            <pc:sldMk cId="1778091009" sldId="318"/>
            <ac:spMk id="11" creationId="{4DCB6311-C9B2-7348-903B-2EFB3D459851}"/>
          </ac:spMkLst>
        </pc:spChg>
        <pc:spChg chg="mod">
          <ac:chgData name="Kim Jae Yun" userId="0ceaca738552c257" providerId="LiveId" clId="{50372932-385F-D344-B101-4EAC72AC7D4E}" dt="2020-03-24T02:21:24.711" v="8874" actId="1582"/>
          <ac:spMkLst>
            <pc:docMk/>
            <pc:sldMk cId="1778091009" sldId="318"/>
            <ac:spMk id="12" creationId="{713BC385-59FD-D547-BB63-2EBCFE0778D8}"/>
          </ac:spMkLst>
        </pc:spChg>
        <pc:spChg chg="mod">
          <ac:chgData name="Kim Jae Yun" userId="0ceaca738552c257" providerId="LiveId" clId="{50372932-385F-D344-B101-4EAC72AC7D4E}" dt="2020-03-24T02:21:24.711" v="8874" actId="1582"/>
          <ac:spMkLst>
            <pc:docMk/>
            <pc:sldMk cId="1778091009" sldId="318"/>
            <ac:spMk id="13" creationId="{CC8FB57F-E0F0-024F-9C2F-FFCE89F0BF1F}"/>
          </ac:spMkLst>
        </pc:spChg>
        <pc:spChg chg="mod">
          <ac:chgData name="Kim Jae Yun" userId="0ceaca738552c257" providerId="LiveId" clId="{50372932-385F-D344-B101-4EAC72AC7D4E}" dt="2020-03-24T02:21:24.711" v="8874" actId="1582"/>
          <ac:spMkLst>
            <pc:docMk/>
            <pc:sldMk cId="1778091009" sldId="318"/>
            <ac:spMk id="14" creationId="{C7630C78-6A4B-D049-9321-97B2C5BD4E97}"/>
          </ac:spMkLst>
        </pc:spChg>
        <pc:spChg chg="mod">
          <ac:chgData name="Kim Jae Yun" userId="0ceaca738552c257" providerId="LiveId" clId="{50372932-385F-D344-B101-4EAC72AC7D4E}" dt="2020-03-24T02:21:24.711" v="8874" actId="1582"/>
          <ac:spMkLst>
            <pc:docMk/>
            <pc:sldMk cId="1778091009" sldId="318"/>
            <ac:spMk id="15" creationId="{74DCE3C4-30E6-3B48-AC4A-7B3C4C57592F}"/>
          </ac:spMkLst>
        </pc:spChg>
        <pc:spChg chg="mod">
          <ac:chgData name="Kim Jae Yun" userId="0ceaca738552c257" providerId="LiveId" clId="{50372932-385F-D344-B101-4EAC72AC7D4E}" dt="2020-03-24T02:21:24.711" v="8874" actId="1582"/>
          <ac:spMkLst>
            <pc:docMk/>
            <pc:sldMk cId="1778091009" sldId="318"/>
            <ac:spMk id="16" creationId="{288EA891-306C-DA48-A003-880025CE6DCF}"/>
          </ac:spMkLst>
        </pc:spChg>
        <pc:spChg chg="mod">
          <ac:chgData name="Kim Jae Yun" userId="0ceaca738552c257" providerId="LiveId" clId="{50372932-385F-D344-B101-4EAC72AC7D4E}" dt="2020-03-24T02:21:24.711" v="8874" actId="1582"/>
          <ac:spMkLst>
            <pc:docMk/>
            <pc:sldMk cId="1778091009" sldId="318"/>
            <ac:spMk id="17" creationId="{F4CB0B4B-DEF5-A049-94DB-0E4803CB312F}"/>
          </ac:spMkLst>
        </pc:spChg>
        <pc:spChg chg="mod">
          <ac:chgData name="Kim Jae Yun" userId="0ceaca738552c257" providerId="LiveId" clId="{50372932-385F-D344-B101-4EAC72AC7D4E}" dt="2020-03-24T02:21:24.711" v="8874" actId="1582"/>
          <ac:spMkLst>
            <pc:docMk/>
            <pc:sldMk cId="1778091009" sldId="318"/>
            <ac:spMk id="18" creationId="{5ADC1574-411F-6740-AEC3-07F804ADB16D}"/>
          </ac:spMkLst>
        </pc:spChg>
        <pc:spChg chg="mod">
          <ac:chgData name="Kim Jae Yun" userId="0ceaca738552c257" providerId="LiveId" clId="{50372932-385F-D344-B101-4EAC72AC7D4E}" dt="2020-03-24T02:21:24.711" v="8874" actId="1582"/>
          <ac:spMkLst>
            <pc:docMk/>
            <pc:sldMk cId="1778091009" sldId="318"/>
            <ac:spMk id="19" creationId="{AD333CBC-12F6-EF46-B529-D55EA58414FE}"/>
          </ac:spMkLst>
        </pc:spChg>
        <pc:spChg chg="mod">
          <ac:chgData name="Kim Jae Yun" userId="0ceaca738552c257" providerId="LiveId" clId="{50372932-385F-D344-B101-4EAC72AC7D4E}" dt="2020-03-24T02:21:24.711" v="8874" actId="1582"/>
          <ac:spMkLst>
            <pc:docMk/>
            <pc:sldMk cId="1778091009" sldId="318"/>
            <ac:spMk id="20" creationId="{69838314-1B82-8F42-A40F-0A978924F11F}"/>
          </ac:spMkLst>
        </pc:spChg>
        <pc:spChg chg="mod">
          <ac:chgData name="Kim Jae Yun" userId="0ceaca738552c257" providerId="LiveId" clId="{50372932-385F-D344-B101-4EAC72AC7D4E}" dt="2020-03-24T02:21:24.711" v="8874" actId="1582"/>
          <ac:spMkLst>
            <pc:docMk/>
            <pc:sldMk cId="1778091009" sldId="318"/>
            <ac:spMk id="21" creationId="{9CC2B92F-6061-564D-8684-126517F93221}"/>
          </ac:spMkLst>
        </pc:spChg>
        <pc:spChg chg="mod">
          <ac:chgData name="Kim Jae Yun" userId="0ceaca738552c257" providerId="LiveId" clId="{50372932-385F-D344-B101-4EAC72AC7D4E}" dt="2020-03-24T02:21:24.711" v="8874" actId="1582"/>
          <ac:spMkLst>
            <pc:docMk/>
            <pc:sldMk cId="1778091009" sldId="318"/>
            <ac:spMk id="22" creationId="{7A468012-E1FB-5640-8BA0-DBAE801B8E6C}"/>
          </ac:spMkLst>
        </pc:spChg>
        <pc:spChg chg="mod">
          <ac:chgData name="Kim Jae Yun" userId="0ceaca738552c257" providerId="LiveId" clId="{50372932-385F-D344-B101-4EAC72AC7D4E}" dt="2020-03-24T02:21:24.711" v="8874" actId="1582"/>
          <ac:spMkLst>
            <pc:docMk/>
            <pc:sldMk cId="1778091009" sldId="318"/>
            <ac:spMk id="23" creationId="{A543CBF5-3B9B-E540-AB36-77FF9BDC4FBF}"/>
          </ac:spMkLst>
        </pc:spChg>
        <pc:spChg chg="mod">
          <ac:chgData name="Kim Jae Yun" userId="0ceaca738552c257" providerId="LiveId" clId="{50372932-385F-D344-B101-4EAC72AC7D4E}" dt="2020-03-24T02:21:24.711" v="8874" actId="1582"/>
          <ac:spMkLst>
            <pc:docMk/>
            <pc:sldMk cId="1778091009" sldId="318"/>
            <ac:spMk id="52" creationId="{73C0A9E5-8D1B-8A4E-8B5A-2E07881FFCD7}"/>
          </ac:spMkLst>
        </pc:spChg>
        <pc:cxnChg chg="mod">
          <ac:chgData name="Kim Jae Yun" userId="0ceaca738552c257" providerId="LiveId" clId="{50372932-385F-D344-B101-4EAC72AC7D4E}" dt="2020-03-24T02:21:24.711" v="8874" actId="1582"/>
          <ac:cxnSpMkLst>
            <pc:docMk/>
            <pc:sldMk cId="1778091009" sldId="318"/>
            <ac:cxnSpMk id="10" creationId="{24FB11C5-88AA-424B-ACC0-E2AC838C645F}"/>
          </ac:cxnSpMkLst>
        </pc:cxnChg>
        <pc:cxnChg chg="mod">
          <ac:chgData name="Kim Jae Yun" userId="0ceaca738552c257" providerId="LiveId" clId="{50372932-385F-D344-B101-4EAC72AC7D4E}" dt="2020-03-24T02:21:24.711" v="8874" actId="1582"/>
          <ac:cxnSpMkLst>
            <pc:docMk/>
            <pc:sldMk cId="1778091009" sldId="318"/>
            <ac:cxnSpMk id="24" creationId="{1FB373B5-66B1-1844-AA7A-FE0C789930F7}"/>
          </ac:cxnSpMkLst>
        </pc:cxnChg>
        <pc:cxnChg chg="mod">
          <ac:chgData name="Kim Jae Yun" userId="0ceaca738552c257" providerId="LiveId" clId="{50372932-385F-D344-B101-4EAC72AC7D4E}" dt="2020-03-24T02:21:24.711" v="8874" actId="1582"/>
          <ac:cxnSpMkLst>
            <pc:docMk/>
            <pc:sldMk cId="1778091009" sldId="318"/>
            <ac:cxnSpMk id="25" creationId="{ADD0E8FD-F46D-7B45-AE0D-B4CCEDBCEF8C}"/>
          </ac:cxnSpMkLst>
        </pc:cxnChg>
        <pc:cxnChg chg="mod">
          <ac:chgData name="Kim Jae Yun" userId="0ceaca738552c257" providerId="LiveId" clId="{50372932-385F-D344-B101-4EAC72AC7D4E}" dt="2020-03-24T02:21:24.711" v="8874" actId="1582"/>
          <ac:cxnSpMkLst>
            <pc:docMk/>
            <pc:sldMk cId="1778091009" sldId="318"/>
            <ac:cxnSpMk id="26" creationId="{F3FEA4C1-CA6D-3444-A57C-567A28C1410E}"/>
          </ac:cxnSpMkLst>
        </pc:cxnChg>
        <pc:cxnChg chg="mod">
          <ac:chgData name="Kim Jae Yun" userId="0ceaca738552c257" providerId="LiveId" clId="{50372932-385F-D344-B101-4EAC72AC7D4E}" dt="2020-03-24T02:21:24.711" v="8874" actId="1582"/>
          <ac:cxnSpMkLst>
            <pc:docMk/>
            <pc:sldMk cId="1778091009" sldId="318"/>
            <ac:cxnSpMk id="27" creationId="{6672A69D-4DEC-4F4D-BA1A-A69323EE44AF}"/>
          </ac:cxnSpMkLst>
        </pc:cxnChg>
        <pc:cxnChg chg="mod">
          <ac:chgData name="Kim Jae Yun" userId="0ceaca738552c257" providerId="LiveId" clId="{50372932-385F-D344-B101-4EAC72AC7D4E}" dt="2020-03-24T02:21:24.711" v="8874" actId="1582"/>
          <ac:cxnSpMkLst>
            <pc:docMk/>
            <pc:sldMk cId="1778091009" sldId="318"/>
            <ac:cxnSpMk id="28" creationId="{FFD309C4-CB1C-7045-894F-E8376AAE7B91}"/>
          </ac:cxnSpMkLst>
        </pc:cxnChg>
        <pc:cxnChg chg="mod">
          <ac:chgData name="Kim Jae Yun" userId="0ceaca738552c257" providerId="LiveId" clId="{50372932-385F-D344-B101-4EAC72AC7D4E}" dt="2020-03-24T02:21:24.711" v="8874" actId="1582"/>
          <ac:cxnSpMkLst>
            <pc:docMk/>
            <pc:sldMk cId="1778091009" sldId="318"/>
            <ac:cxnSpMk id="29" creationId="{E2029010-1CC5-3642-ABDC-7C62F00BF036}"/>
          </ac:cxnSpMkLst>
        </pc:cxnChg>
        <pc:cxnChg chg="mod">
          <ac:chgData name="Kim Jae Yun" userId="0ceaca738552c257" providerId="LiveId" clId="{50372932-385F-D344-B101-4EAC72AC7D4E}" dt="2020-03-24T02:21:24.711" v="8874" actId="1582"/>
          <ac:cxnSpMkLst>
            <pc:docMk/>
            <pc:sldMk cId="1778091009" sldId="318"/>
            <ac:cxnSpMk id="30" creationId="{50AC7094-9E09-5947-8D34-73A9ECEF479A}"/>
          </ac:cxnSpMkLst>
        </pc:cxnChg>
        <pc:cxnChg chg="mod">
          <ac:chgData name="Kim Jae Yun" userId="0ceaca738552c257" providerId="LiveId" clId="{50372932-385F-D344-B101-4EAC72AC7D4E}" dt="2020-03-24T02:21:24.711" v="8874" actId="1582"/>
          <ac:cxnSpMkLst>
            <pc:docMk/>
            <pc:sldMk cId="1778091009" sldId="318"/>
            <ac:cxnSpMk id="31" creationId="{B2954E4A-14B6-3742-B988-1639E1A2BA68}"/>
          </ac:cxnSpMkLst>
        </pc:cxnChg>
        <pc:cxnChg chg="mod">
          <ac:chgData name="Kim Jae Yun" userId="0ceaca738552c257" providerId="LiveId" clId="{50372932-385F-D344-B101-4EAC72AC7D4E}" dt="2020-03-24T02:21:24.711" v="8874" actId="1582"/>
          <ac:cxnSpMkLst>
            <pc:docMk/>
            <pc:sldMk cId="1778091009" sldId="318"/>
            <ac:cxnSpMk id="32" creationId="{FEB41866-FCA8-1445-8F22-B5EA0B993CCB}"/>
          </ac:cxnSpMkLst>
        </pc:cxnChg>
        <pc:cxnChg chg="mod">
          <ac:chgData name="Kim Jae Yun" userId="0ceaca738552c257" providerId="LiveId" clId="{50372932-385F-D344-B101-4EAC72AC7D4E}" dt="2020-03-24T02:21:24.711" v="8874" actId="1582"/>
          <ac:cxnSpMkLst>
            <pc:docMk/>
            <pc:sldMk cId="1778091009" sldId="318"/>
            <ac:cxnSpMk id="33" creationId="{CF6A3B6B-6312-A147-9EC4-87860DB1AB33}"/>
          </ac:cxnSpMkLst>
        </pc:cxnChg>
        <pc:cxnChg chg="mod">
          <ac:chgData name="Kim Jae Yun" userId="0ceaca738552c257" providerId="LiveId" clId="{50372932-385F-D344-B101-4EAC72AC7D4E}" dt="2020-03-24T02:21:24.711" v="8874" actId="1582"/>
          <ac:cxnSpMkLst>
            <pc:docMk/>
            <pc:sldMk cId="1778091009" sldId="318"/>
            <ac:cxnSpMk id="34" creationId="{88310630-7CC9-DA4F-B669-5AB89B58012A}"/>
          </ac:cxnSpMkLst>
        </pc:cxnChg>
        <pc:cxnChg chg="mod">
          <ac:chgData name="Kim Jae Yun" userId="0ceaca738552c257" providerId="LiveId" clId="{50372932-385F-D344-B101-4EAC72AC7D4E}" dt="2020-03-24T02:21:24.711" v="8874" actId="1582"/>
          <ac:cxnSpMkLst>
            <pc:docMk/>
            <pc:sldMk cId="1778091009" sldId="318"/>
            <ac:cxnSpMk id="35" creationId="{99509E69-3AC5-854B-AD0E-98167DB41535}"/>
          </ac:cxnSpMkLst>
        </pc:cxnChg>
        <pc:cxnChg chg="mod">
          <ac:chgData name="Kim Jae Yun" userId="0ceaca738552c257" providerId="LiveId" clId="{50372932-385F-D344-B101-4EAC72AC7D4E}" dt="2020-03-24T02:21:24.711" v="8874" actId="1582"/>
          <ac:cxnSpMkLst>
            <pc:docMk/>
            <pc:sldMk cId="1778091009" sldId="318"/>
            <ac:cxnSpMk id="36" creationId="{41A9815F-6377-BF41-B9DD-5E4485A78D3A}"/>
          </ac:cxnSpMkLst>
        </pc:cxnChg>
        <pc:cxnChg chg="mod">
          <ac:chgData name="Kim Jae Yun" userId="0ceaca738552c257" providerId="LiveId" clId="{50372932-385F-D344-B101-4EAC72AC7D4E}" dt="2020-03-24T02:21:24.711" v="8874" actId="1582"/>
          <ac:cxnSpMkLst>
            <pc:docMk/>
            <pc:sldMk cId="1778091009" sldId="318"/>
            <ac:cxnSpMk id="37" creationId="{C63BD870-50F0-4245-9282-8971AE5B3ABB}"/>
          </ac:cxnSpMkLst>
        </pc:cxnChg>
        <pc:cxnChg chg="mod">
          <ac:chgData name="Kim Jae Yun" userId="0ceaca738552c257" providerId="LiveId" clId="{50372932-385F-D344-B101-4EAC72AC7D4E}" dt="2020-03-24T02:21:24.711" v="8874" actId="1582"/>
          <ac:cxnSpMkLst>
            <pc:docMk/>
            <pc:sldMk cId="1778091009" sldId="318"/>
            <ac:cxnSpMk id="38" creationId="{F3E1B4F5-5EA3-1141-8E80-38946E7C8E68}"/>
          </ac:cxnSpMkLst>
        </pc:cxnChg>
        <pc:cxnChg chg="mod">
          <ac:chgData name="Kim Jae Yun" userId="0ceaca738552c257" providerId="LiveId" clId="{50372932-385F-D344-B101-4EAC72AC7D4E}" dt="2020-03-24T02:21:24.711" v="8874" actId="1582"/>
          <ac:cxnSpMkLst>
            <pc:docMk/>
            <pc:sldMk cId="1778091009" sldId="318"/>
            <ac:cxnSpMk id="39" creationId="{2954F78A-07E6-7246-9FCE-605F22F92318}"/>
          </ac:cxnSpMkLst>
        </pc:cxnChg>
        <pc:cxnChg chg="mod">
          <ac:chgData name="Kim Jae Yun" userId="0ceaca738552c257" providerId="LiveId" clId="{50372932-385F-D344-B101-4EAC72AC7D4E}" dt="2020-03-24T02:21:24.711" v="8874" actId="1582"/>
          <ac:cxnSpMkLst>
            <pc:docMk/>
            <pc:sldMk cId="1778091009" sldId="318"/>
            <ac:cxnSpMk id="40" creationId="{93762F28-FCBD-0A4B-B354-3BBAE1E194AD}"/>
          </ac:cxnSpMkLst>
        </pc:cxnChg>
        <pc:cxnChg chg="mod">
          <ac:chgData name="Kim Jae Yun" userId="0ceaca738552c257" providerId="LiveId" clId="{50372932-385F-D344-B101-4EAC72AC7D4E}" dt="2020-03-24T02:21:24.711" v="8874" actId="1582"/>
          <ac:cxnSpMkLst>
            <pc:docMk/>
            <pc:sldMk cId="1778091009" sldId="318"/>
            <ac:cxnSpMk id="41" creationId="{A6F10006-62CA-704E-9599-C6565C346933}"/>
          </ac:cxnSpMkLst>
        </pc:cxnChg>
        <pc:cxnChg chg="mod">
          <ac:chgData name="Kim Jae Yun" userId="0ceaca738552c257" providerId="LiveId" clId="{50372932-385F-D344-B101-4EAC72AC7D4E}" dt="2020-03-24T02:21:24.711" v="8874" actId="1582"/>
          <ac:cxnSpMkLst>
            <pc:docMk/>
            <pc:sldMk cId="1778091009" sldId="318"/>
            <ac:cxnSpMk id="42" creationId="{297A6D42-97E5-B94B-BC93-57471875AF4F}"/>
          </ac:cxnSpMkLst>
        </pc:cxnChg>
        <pc:cxnChg chg="mod">
          <ac:chgData name="Kim Jae Yun" userId="0ceaca738552c257" providerId="LiveId" clId="{50372932-385F-D344-B101-4EAC72AC7D4E}" dt="2020-03-24T02:21:24.711" v="8874" actId="1582"/>
          <ac:cxnSpMkLst>
            <pc:docMk/>
            <pc:sldMk cId="1778091009" sldId="318"/>
            <ac:cxnSpMk id="43" creationId="{5C61501C-BD54-C84F-90FB-DF5C482E8A76}"/>
          </ac:cxnSpMkLst>
        </pc:cxnChg>
        <pc:cxnChg chg="mod">
          <ac:chgData name="Kim Jae Yun" userId="0ceaca738552c257" providerId="LiveId" clId="{50372932-385F-D344-B101-4EAC72AC7D4E}" dt="2020-03-24T02:21:24.711" v="8874" actId="1582"/>
          <ac:cxnSpMkLst>
            <pc:docMk/>
            <pc:sldMk cId="1778091009" sldId="318"/>
            <ac:cxnSpMk id="44" creationId="{63F99323-EF81-1448-BD46-8F590A641DC8}"/>
          </ac:cxnSpMkLst>
        </pc:cxnChg>
        <pc:cxnChg chg="mod">
          <ac:chgData name="Kim Jae Yun" userId="0ceaca738552c257" providerId="LiveId" clId="{50372932-385F-D344-B101-4EAC72AC7D4E}" dt="2020-03-24T02:21:24.711" v="8874" actId="1582"/>
          <ac:cxnSpMkLst>
            <pc:docMk/>
            <pc:sldMk cId="1778091009" sldId="318"/>
            <ac:cxnSpMk id="45" creationId="{EB60ED87-FA8B-E649-A0DE-27C763AF8BFE}"/>
          </ac:cxnSpMkLst>
        </pc:cxnChg>
        <pc:cxnChg chg="mod">
          <ac:chgData name="Kim Jae Yun" userId="0ceaca738552c257" providerId="LiveId" clId="{50372932-385F-D344-B101-4EAC72AC7D4E}" dt="2020-03-24T02:21:24.711" v="8874" actId="1582"/>
          <ac:cxnSpMkLst>
            <pc:docMk/>
            <pc:sldMk cId="1778091009" sldId="318"/>
            <ac:cxnSpMk id="46" creationId="{21FE289C-DCB5-C541-AAE0-D038B0BDBCC6}"/>
          </ac:cxnSpMkLst>
        </pc:cxnChg>
        <pc:cxnChg chg="mod">
          <ac:chgData name="Kim Jae Yun" userId="0ceaca738552c257" providerId="LiveId" clId="{50372932-385F-D344-B101-4EAC72AC7D4E}" dt="2020-03-24T02:21:24.711" v="8874" actId="1582"/>
          <ac:cxnSpMkLst>
            <pc:docMk/>
            <pc:sldMk cId="1778091009" sldId="318"/>
            <ac:cxnSpMk id="47" creationId="{D6B4FC0B-7C87-2542-99CF-744B372D4420}"/>
          </ac:cxnSpMkLst>
        </pc:cxnChg>
        <pc:cxnChg chg="mod">
          <ac:chgData name="Kim Jae Yun" userId="0ceaca738552c257" providerId="LiveId" clId="{50372932-385F-D344-B101-4EAC72AC7D4E}" dt="2020-03-24T02:21:24.711" v="8874" actId="1582"/>
          <ac:cxnSpMkLst>
            <pc:docMk/>
            <pc:sldMk cId="1778091009" sldId="318"/>
            <ac:cxnSpMk id="48" creationId="{6BF6D886-3F52-1943-B2FB-2DBF14B1162A}"/>
          </ac:cxnSpMkLst>
        </pc:cxnChg>
        <pc:cxnChg chg="mod">
          <ac:chgData name="Kim Jae Yun" userId="0ceaca738552c257" providerId="LiveId" clId="{50372932-385F-D344-B101-4EAC72AC7D4E}" dt="2020-03-24T02:21:24.711" v="8874" actId="1582"/>
          <ac:cxnSpMkLst>
            <pc:docMk/>
            <pc:sldMk cId="1778091009" sldId="318"/>
            <ac:cxnSpMk id="49" creationId="{FDDDAB63-9535-E149-A36F-2487D69C6FC2}"/>
          </ac:cxnSpMkLst>
        </pc:cxnChg>
        <pc:cxnChg chg="mod">
          <ac:chgData name="Kim Jae Yun" userId="0ceaca738552c257" providerId="LiveId" clId="{50372932-385F-D344-B101-4EAC72AC7D4E}" dt="2020-03-24T02:21:24.711" v="8874" actId="1582"/>
          <ac:cxnSpMkLst>
            <pc:docMk/>
            <pc:sldMk cId="1778091009" sldId="318"/>
            <ac:cxnSpMk id="50" creationId="{3D94855E-C292-544C-BC8B-542F7791A3B9}"/>
          </ac:cxnSpMkLst>
        </pc:cxnChg>
        <pc:cxnChg chg="mod">
          <ac:chgData name="Kim Jae Yun" userId="0ceaca738552c257" providerId="LiveId" clId="{50372932-385F-D344-B101-4EAC72AC7D4E}" dt="2020-03-24T02:21:24.711" v="8874" actId="1582"/>
          <ac:cxnSpMkLst>
            <pc:docMk/>
            <pc:sldMk cId="1778091009" sldId="318"/>
            <ac:cxnSpMk id="51" creationId="{0086967A-EBF9-5A4F-8DB1-CC81FA8F79F9}"/>
          </ac:cxnSpMkLst>
        </pc:cxnChg>
      </pc:sldChg>
      <pc:sldChg chg="modSp add del">
        <pc:chgData name="Kim Jae Yun" userId="0ceaca738552c257" providerId="LiveId" clId="{50372932-385F-D344-B101-4EAC72AC7D4E}" dt="2020-03-24T02:22:42.091" v="8901" actId="2696"/>
        <pc:sldMkLst>
          <pc:docMk/>
          <pc:sldMk cId="1266751291" sldId="319"/>
        </pc:sldMkLst>
        <pc:spChg chg="mod">
          <ac:chgData name="Kim Jae Yun" userId="0ceaca738552c257" providerId="LiveId" clId="{50372932-385F-D344-B101-4EAC72AC7D4E}" dt="2020-03-24T02:21:31.668" v="8875" actId="1582"/>
          <ac:spMkLst>
            <pc:docMk/>
            <pc:sldMk cId="1266751291" sldId="319"/>
            <ac:spMk id="7" creationId="{F6C0072A-A73D-E44E-A405-98BF263BBC94}"/>
          </ac:spMkLst>
        </pc:spChg>
        <pc:spChg chg="mod">
          <ac:chgData name="Kim Jae Yun" userId="0ceaca738552c257" providerId="LiveId" clId="{50372932-385F-D344-B101-4EAC72AC7D4E}" dt="2020-03-24T02:21:31.668" v="8875" actId="1582"/>
          <ac:spMkLst>
            <pc:docMk/>
            <pc:sldMk cId="1266751291" sldId="319"/>
            <ac:spMk id="8" creationId="{74E54FB5-2E1E-AA44-9925-6FD4EF241D03}"/>
          </ac:spMkLst>
        </pc:spChg>
        <pc:spChg chg="mod">
          <ac:chgData name="Kim Jae Yun" userId="0ceaca738552c257" providerId="LiveId" clId="{50372932-385F-D344-B101-4EAC72AC7D4E}" dt="2020-03-24T02:21:31.668" v="8875" actId="1582"/>
          <ac:spMkLst>
            <pc:docMk/>
            <pc:sldMk cId="1266751291" sldId="319"/>
            <ac:spMk id="9" creationId="{77B27A7B-EA1F-B94B-9790-C48EB84A9403}"/>
          </ac:spMkLst>
        </pc:spChg>
        <pc:spChg chg="mod">
          <ac:chgData name="Kim Jae Yun" userId="0ceaca738552c257" providerId="LiveId" clId="{50372932-385F-D344-B101-4EAC72AC7D4E}" dt="2020-03-24T02:21:31.668" v="8875" actId="1582"/>
          <ac:spMkLst>
            <pc:docMk/>
            <pc:sldMk cId="1266751291" sldId="319"/>
            <ac:spMk id="11" creationId="{4DCB6311-C9B2-7348-903B-2EFB3D459851}"/>
          </ac:spMkLst>
        </pc:spChg>
        <pc:spChg chg="mod">
          <ac:chgData name="Kim Jae Yun" userId="0ceaca738552c257" providerId="LiveId" clId="{50372932-385F-D344-B101-4EAC72AC7D4E}" dt="2020-03-24T02:21:31.668" v="8875" actId="1582"/>
          <ac:spMkLst>
            <pc:docMk/>
            <pc:sldMk cId="1266751291" sldId="319"/>
            <ac:spMk id="12" creationId="{713BC385-59FD-D547-BB63-2EBCFE0778D8}"/>
          </ac:spMkLst>
        </pc:spChg>
        <pc:spChg chg="mod">
          <ac:chgData name="Kim Jae Yun" userId="0ceaca738552c257" providerId="LiveId" clId="{50372932-385F-D344-B101-4EAC72AC7D4E}" dt="2020-03-24T02:21:31.668" v="8875" actId="1582"/>
          <ac:spMkLst>
            <pc:docMk/>
            <pc:sldMk cId="1266751291" sldId="319"/>
            <ac:spMk id="13" creationId="{CC8FB57F-E0F0-024F-9C2F-FFCE89F0BF1F}"/>
          </ac:spMkLst>
        </pc:spChg>
        <pc:spChg chg="mod">
          <ac:chgData name="Kim Jae Yun" userId="0ceaca738552c257" providerId="LiveId" clId="{50372932-385F-D344-B101-4EAC72AC7D4E}" dt="2020-03-24T02:21:31.668" v="8875" actId="1582"/>
          <ac:spMkLst>
            <pc:docMk/>
            <pc:sldMk cId="1266751291" sldId="319"/>
            <ac:spMk id="14" creationId="{C7630C78-6A4B-D049-9321-97B2C5BD4E97}"/>
          </ac:spMkLst>
        </pc:spChg>
        <pc:spChg chg="mod">
          <ac:chgData name="Kim Jae Yun" userId="0ceaca738552c257" providerId="LiveId" clId="{50372932-385F-D344-B101-4EAC72AC7D4E}" dt="2020-03-24T02:21:31.668" v="8875" actId="1582"/>
          <ac:spMkLst>
            <pc:docMk/>
            <pc:sldMk cId="1266751291" sldId="319"/>
            <ac:spMk id="15" creationId="{74DCE3C4-30E6-3B48-AC4A-7B3C4C57592F}"/>
          </ac:spMkLst>
        </pc:spChg>
        <pc:spChg chg="mod">
          <ac:chgData name="Kim Jae Yun" userId="0ceaca738552c257" providerId="LiveId" clId="{50372932-385F-D344-B101-4EAC72AC7D4E}" dt="2020-03-24T02:21:31.668" v="8875" actId="1582"/>
          <ac:spMkLst>
            <pc:docMk/>
            <pc:sldMk cId="1266751291" sldId="319"/>
            <ac:spMk id="16" creationId="{288EA891-306C-DA48-A003-880025CE6DCF}"/>
          </ac:spMkLst>
        </pc:spChg>
        <pc:spChg chg="mod">
          <ac:chgData name="Kim Jae Yun" userId="0ceaca738552c257" providerId="LiveId" clId="{50372932-385F-D344-B101-4EAC72AC7D4E}" dt="2020-03-24T02:21:31.668" v="8875" actId="1582"/>
          <ac:spMkLst>
            <pc:docMk/>
            <pc:sldMk cId="1266751291" sldId="319"/>
            <ac:spMk id="17" creationId="{F4CB0B4B-DEF5-A049-94DB-0E4803CB312F}"/>
          </ac:spMkLst>
        </pc:spChg>
        <pc:spChg chg="mod">
          <ac:chgData name="Kim Jae Yun" userId="0ceaca738552c257" providerId="LiveId" clId="{50372932-385F-D344-B101-4EAC72AC7D4E}" dt="2020-03-24T02:21:31.668" v="8875" actId="1582"/>
          <ac:spMkLst>
            <pc:docMk/>
            <pc:sldMk cId="1266751291" sldId="319"/>
            <ac:spMk id="18" creationId="{5ADC1574-411F-6740-AEC3-07F804ADB16D}"/>
          </ac:spMkLst>
        </pc:spChg>
        <pc:spChg chg="mod">
          <ac:chgData name="Kim Jae Yun" userId="0ceaca738552c257" providerId="LiveId" clId="{50372932-385F-D344-B101-4EAC72AC7D4E}" dt="2020-03-24T02:21:31.668" v="8875" actId="1582"/>
          <ac:spMkLst>
            <pc:docMk/>
            <pc:sldMk cId="1266751291" sldId="319"/>
            <ac:spMk id="19" creationId="{AD333CBC-12F6-EF46-B529-D55EA58414FE}"/>
          </ac:spMkLst>
        </pc:spChg>
        <pc:spChg chg="mod">
          <ac:chgData name="Kim Jae Yun" userId="0ceaca738552c257" providerId="LiveId" clId="{50372932-385F-D344-B101-4EAC72AC7D4E}" dt="2020-03-24T02:21:31.668" v="8875" actId="1582"/>
          <ac:spMkLst>
            <pc:docMk/>
            <pc:sldMk cId="1266751291" sldId="319"/>
            <ac:spMk id="20" creationId="{69838314-1B82-8F42-A40F-0A978924F11F}"/>
          </ac:spMkLst>
        </pc:spChg>
        <pc:spChg chg="mod">
          <ac:chgData name="Kim Jae Yun" userId="0ceaca738552c257" providerId="LiveId" clId="{50372932-385F-D344-B101-4EAC72AC7D4E}" dt="2020-03-24T02:21:31.668" v="8875" actId="1582"/>
          <ac:spMkLst>
            <pc:docMk/>
            <pc:sldMk cId="1266751291" sldId="319"/>
            <ac:spMk id="21" creationId="{9CC2B92F-6061-564D-8684-126517F93221}"/>
          </ac:spMkLst>
        </pc:spChg>
        <pc:spChg chg="mod">
          <ac:chgData name="Kim Jae Yun" userId="0ceaca738552c257" providerId="LiveId" clId="{50372932-385F-D344-B101-4EAC72AC7D4E}" dt="2020-03-24T02:21:31.668" v="8875" actId="1582"/>
          <ac:spMkLst>
            <pc:docMk/>
            <pc:sldMk cId="1266751291" sldId="319"/>
            <ac:spMk id="22" creationId="{7A468012-E1FB-5640-8BA0-DBAE801B8E6C}"/>
          </ac:spMkLst>
        </pc:spChg>
        <pc:spChg chg="mod">
          <ac:chgData name="Kim Jae Yun" userId="0ceaca738552c257" providerId="LiveId" clId="{50372932-385F-D344-B101-4EAC72AC7D4E}" dt="2020-03-24T02:21:31.668" v="8875" actId="1582"/>
          <ac:spMkLst>
            <pc:docMk/>
            <pc:sldMk cId="1266751291" sldId="319"/>
            <ac:spMk id="23" creationId="{A543CBF5-3B9B-E540-AB36-77FF9BDC4FBF}"/>
          </ac:spMkLst>
        </pc:spChg>
        <pc:cxnChg chg="mod">
          <ac:chgData name="Kim Jae Yun" userId="0ceaca738552c257" providerId="LiveId" clId="{50372932-385F-D344-B101-4EAC72AC7D4E}" dt="2020-03-24T02:21:31.668" v="8875" actId="1582"/>
          <ac:cxnSpMkLst>
            <pc:docMk/>
            <pc:sldMk cId="1266751291" sldId="319"/>
            <ac:cxnSpMk id="10" creationId="{24FB11C5-88AA-424B-ACC0-E2AC838C645F}"/>
          </ac:cxnSpMkLst>
        </pc:cxnChg>
        <pc:cxnChg chg="mod">
          <ac:chgData name="Kim Jae Yun" userId="0ceaca738552c257" providerId="LiveId" clId="{50372932-385F-D344-B101-4EAC72AC7D4E}" dt="2020-03-24T02:21:31.668" v="8875" actId="1582"/>
          <ac:cxnSpMkLst>
            <pc:docMk/>
            <pc:sldMk cId="1266751291" sldId="319"/>
            <ac:cxnSpMk id="24" creationId="{1FB373B5-66B1-1844-AA7A-FE0C789930F7}"/>
          </ac:cxnSpMkLst>
        </pc:cxnChg>
        <pc:cxnChg chg="mod">
          <ac:chgData name="Kim Jae Yun" userId="0ceaca738552c257" providerId="LiveId" clId="{50372932-385F-D344-B101-4EAC72AC7D4E}" dt="2020-03-24T02:21:31.668" v="8875" actId="1582"/>
          <ac:cxnSpMkLst>
            <pc:docMk/>
            <pc:sldMk cId="1266751291" sldId="319"/>
            <ac:cxnSpMk id="25" creationId="{ADD0E8FD-F46D-7B45-AE0D-B4CCEDBCEF8C}"/>
          </ac:cxnSpMkLst>
        </pc:cxnChg>
        <pc:cxnChg chg="mod">
          <ac:chgData name="Kim Jae Yun" userId="0ceaca738552c257" providerId="LiveId" clId="{50372932-385F-D344-B101-4EAC72AC7D4E}" dt="2020-03-24T02:21:31.668" v="8875" actId="1582"/>
          <ac:cxnSpMkLst>
            <pc:docMk/>
            <pc:sldMk cId="1266751291" sldId="319"/>
            <ac:cxnSpMk id="26" creationId="{F3FEA4C1-CA6D-3444-A57C-567A28C1410E}"/>
          </ac:cxnSpMkLst>
        </pc:cxnChg>
        <pc:cxnChg chg="mod">
          <ac:chgData name="Kim Jae Yun" userId="0ceaca738552c257" providerId="LiveId" clId="{50372932-385F-D344-B101-4EAC72AC7D4E}" dt="2020-03-24T02:21:31.668" v="8875" actId="1582"/>
          <ac:cxnSpMkLst>
            <pc:docMk/>
            <pc:sldMk cId="1266751291" sldId="319"/>
            <ac:cxnSpMk id="27" creationId="{6672A69D-4DEC-4F4D-BA1A-A69323EE44AF}"/>
          </ac:cxnSpMkLst>
        </pc:cxnChg>
        <pc:cxnChg chg="mod">
          <ac:chgData name="Kim Jae Yun" userId="0ceaca738552c257" providerId="LiveId" clId="{50372932-385F-D344-B101-4EAC72AC7D4E}" dt="2020-03-24T02:21:31.668" v="8875" actId="1582"/>
          <ac:cxnSpMkLst>
            <pc:docMk/>
            <pc:sldMk cId="1266751291" sldId="319"/>
            <ac:cxnSpMk id="28" creationId="{FFD309C4-CB1C-7045-894F-E8376AAE7B91}"/>
          </ac:cxnSpMkLst>
        </pc:cxnChg>
        <pc:cxnChg chg="mod">
          <ac:chgData name="Kim Jae Yun" userId="0ceaca738552c257" providerId="LiveId" clId="{50372932-385F-D344-B101-4EAC72AC7D4E}" dt="2020-03-24T02:21:31.668" v="8875" actId="1582"/>
          <ac:cxnSpMkLst>
            <pc:docMk/>
            <pc:sldMk cId="1266751291" sldId="319"/>
            <ac:cxnSpMk id="29" creationId="{E2029010-1CC5-3642-ABDC-7C62F00BF036}"/>
          </ac:cxnSpMkLst>
        </pc:cxnChg>
        <pc:cxnChg chg="mod">
          <ac:chgData name="Kim Jae Yun" userId="0ceaca738552c257" providerId="LiveId" clId="{50372932-385F-D344-B101-4EAC72AC7D4E}" dt="2020-03-24T02:21:31.668" v="8875" actId="1582"/>
          <ac:cxnSpMkLst>
            <pc:docMk/>
            <pc:sldMk cId="1266751291" sldId="319"/>
            <ac:cxnSpMk id="30" creationId="{50AC7094-9E09-5947-8D34-73A9ECEF479A}"/>
          </ac:cxnSpMkLst>
        </pc:cxnChg>
        <pc:cxnChg chg="mod">
          <ac:chgData name="Kim Jae Yun" userId="0ceaca738552c257" providerId="LiveId" clId="{50372932-385F-D344-B101-4EAC72AC7D4E}" dt="2020-03-24T02:21:31.668" v="8875" actId="1582"/>
          <ac:cxnSpMkLst>
            <pc:docMk/>
            <pc:sldMk cId="1266751291" sldId="319"/>
            <ac:cxnSpMk id="31" creationId="{B2954E4A-14B6-3742-B988-1639E1A2BA68}"/>
          </ac:cxnSpMkLst>
        </pc:cxnChg>
        <pc:cxnChg chg="mod">
          <ac:chgData name="Kim Jae Yun" userId="0ceaca738552c257" providerId="LiveId" clId="{50372932-385F-D344-B101-4EAC72AC7D4E}" dt="2020-03-24T02:21:31.668" v="8875" actId="1582"/>
          <ac:cxnSpMkLst>
            <pc:docMk/>
            <pc:sldMk cId="1266751291" sldId="319"/>
            <ac:cxnSpMk id="32" creationId="{FEB41866-FCA8-1445-8F22-B5EA0B993CCB}"/>
          </ac:cxnSpMkLst>
        </pc:cxnChg>
        <pc:cxnChg chg="mod">
          <ac:chgData name="Kim Jae Yun" userId="0ceaca738552c257" providerId="LiveId" clId="{50372932-385F-D344-B101-4EAC72AC7D4E}" dt="2020-03-24T02:21:31.668" v="8875" actId="1582"/>
          <ac:cxnSpMkLst>
            <pc:docMk/>
            <pc:sldMk cId="1266751291" sldId="319"/>
            <ac:cxnSpMk id="33" creationId="{CF6A3B6B-6312-A147-9EC4-87860DB1AB33}"/>
          </ac:cxnSpMkLst>
        </pc:cxnChg>
        <pc:cxnChg chg="mod">
          <ac:chgData name="Kim Jae Yun" userId="0ceaca738552c257" providerId="LiveId" clId="{50372932-385F-D344-B101-4EAC72AC7D4E}" dt="2020-03-24T02:21:31.668" v="8875" actId="1582"/>
          <ac:cxnSpMkLst>
            <pc:docMk/>
            <pc:sldMk cId="1266751291" sldId="319"/>
            <ac:cxnSpMk id="34" creationId="{88310630-7CC9-DA4F-B669-5AB89B58012A}"/>
          </ac:cxnSpMkLst>
        </pc:cxnChg>
        <pc:cxnChg chg="mod">
          <ac:chgData name="Kim Jae Yun" userId="0ceaca738552c257" providerId="LiveId" clId="{50372932-385F-D344-B101-4EAC72AC7D4E}" dt="2020-03-24T02:21:31.668" v="8875" actId="1582"/>
          <ac:cxnSpMkLst>
            <pc:docMk/>
            <pc:sldMk cId="1266751291" sldId="319"/>
            <ac:cxnSpMk id="35" creationId="{99509E69-3AC5-854B-AD0E-98167DB41535}"/>
          </ac:cxnSpMkLst>
        </pc:cxnChg>
        <pc:cxnChg chg="mod">
          <ac:chgData name="Kim Jae Yun" userId="0ceaca738552c257" providerId="LiveId" clId="{50372932-385F-D344-B101-4EAC72AC7D4E}" dt="2020-03-24T02:21:31.668" v="8875" actId="1582"/>
          <ac:cxnSpMkLst>
            <pc:docMk/>
            <pc:sldMk cId="1266751291" sldId="319"/>
            <ac:cxnSpMk id="36" creationId="{41A9815F-6377-BF41-B9DD-5E4485A78D3A}"/>
          </ac:cxnSpMkLst>
        </pc:cxnChg>
        <pc:cxnChg chg="mod">
          <ac:chgData name="Kim Jae Yun" userId="0ceaca738552c257" providerId="LiveId" clId="{50372932-385F-D344-B101-4EAC72AC7D4E}" dt="2020-03-24T02:21:31.668" v="8875" actId="1582"/>
          <ac:cxnSpMkLst>
            <pc:docMk/>
            <pc:sldMk cId="1266751291" sldId="319"/>
            <ac:cxnSpMk id="37" creationId="{C63BD870-50F0-4245-9282-8971AE5B3ABB}"/>
          </ac:cxnSpMkLst>
        </pc:cxnChg>
        <pc:cxnChg chg="mod">
          <ac:chgData name="Kim Jae Yun" userId="0ceaca738552c257" providerId="LiveId" clId="{50372932-385F-D344-B101-4EAC72AC7D4E}" dt="2020-03-24T02:21:31.668" v="8875" actId="1582"/>
          <ac:cxnSpMkLst>
            <pc:docMk/>
            <pc:sldMk cId="1266751291" sldId="319"/>
            <ac:cxnSpMk id="38" creationId="{F3E1B4F5-5EA3-1141-8E80-38946E7C8E68}"/>
          </ac:cxnSpMkLst>
        </pc:cxnChg>
        <pc:cxnChg chg="mod">
          <ac:chgData name="Kim Jae Yun" userId="0ceaca738552c257" providerId="LiveId" clId="{50372932-385F-D344-B101-4EAC72AC7D4E}" dt="2020-03-24T02:21:31.668" v="8875" actId="1582"/>
          <ac:cxnSpMkLst>
            <pc:docMk/>
            <pc:sldMk cId="1266751291" sldId="319"/>
            <ac:cxnSpMk id="39" creationId="{2954F78A-07E6-7246-9FCE-605F22F92318}"/>
          </ac:cxnSpMkLst>
        </pc:cxnChg>
        <pc:cxnChg chg="mod">
          <ac:chgData name="Kim Jae Yun" userId="0ceaca738552c257" providerId="LiveId" clId="{50372932-385F-D344-B101-4EAC72AC7D4E}" dt="2020-03-24T02:21:31.668" v="8875" actId="1582"/>
          <ac:cxnSpMkLst>
            <pc:docMk/>
            <pc:sldMk cId="1266751291" sldId="319"/>
            <ac:cxnSpMk id="40" creationId="{93762F28-FCBD-0A4B-B354-3BBAE1E194AD}"/>
          </ac:cxnSpMkLst>
        </pc:cxnChg>
        <pc:cxnChg chg="mod">
          <ac:chgData name="Kim Jae Yun" userId="0ceaca738552c257" providerId="LiveId" clId="{50372932-385F-D344-B101-4EAC72AC7D4E}" dt="2020-03-24T02:21:31.668" v="8875" actId="1582"/>
          <ac:cxnSpMkLst>
            <pc:docMk/>
            <pc:sldMk cId="1266751291" sldId="319"/>
            <ac:cxnSpMk id="41" creationId="{A6F10006-62CA-704E-9599-C6565C346933}"/>
          </ac:cxnSpMkLst>
        </pc:cxnChg>
        <pc:cxnChg chg="mod">
          <ac:chgData name="Kim Jae Yun" userId="0ceaca738552c257" providerId="LiveId" clId="{50372932-385F-D344-B101-4EAC72AC7D4E}" dt="2020-03-24T02:21:31.668" v="8875" actId="1582"/>
          <ac:cxnSpMkLst>
            <pc:docMk/>
            <pc:sldMk cId="1266751291" sldId="319"/>
            <ac:cxnSpMk id="42" creationId="{297A6D42-97E5-B94B-BC93-57471875AF4F}"/>
          </ac:cxnSpMkLst>
        </pc:cxnChg>
        <pc:cxnChg chg="mod">
          <ac:chgData name="Kim Jae Yun" userId="0ceaca738552c257" providerId="LiveId" clId="{50372932-385F-D344-B101-4EAC72AC7D4E}" dt="2020-03-24T02:21:31.668" v="8875" actId="1582"/>
          <ac:cxnSpMkLst>
            <pc:docMk/>
            <pc:sldMk cId="1266751291" sldId="319"/>
            <ac:cxnSpMk id="43" creationId="{5C61501C-BD54-C84F-90FB-DF5C482E8A76}"/>
          </ac:cxnSpMkLst>
        </pc:cxnChg>
        <pc:cxnChg chg="mod">
          <ac:chgData name="Kim Jae Yun" userId="0ceaca738552c257" providerId="LiveId" clId="{50372932-385F-D344-B101-4EAC72AC7D4E}" dt="2020-03-24T02:21:31.668" v="8875" actId="1582"/>
          <ac:cxnSpMkLst>
            <pc:docMk/>
            <pc:sldMk cId="1266751291" sldId="319"/>
            <ac:cxnSpMk id="44" creationId="{63F99323-EF81-1448-BD46-8F590A641DC8}"/>
          </ac:cxnSpMkLst>
        </pc:cxnChg>
        <pc:cxnChg chg="mod">
          <ac:chgData name="Kim Jae Yun" userId="0ceaca738552c257" providerId="LiveId" clId="{50372932-385F-D344-B101-4EAC72AC7D4E}" dt="2020-03-24T02:21:31.668" v="8875" actId="1582"/>
          <ac:cxnSpMkLst>
            <pc:docMk/>
            <pc:sldMk cId="1266751291" sldId="319"/>
            <ac:cxnSpMk id="45" creationId="{EB60ED87-FA8B-E649-A0DE-27C763AF8BFE}"/>
          </ac:cxnSpMkLst>
        </pc:cxnChg>
        <pc:cxnChg chg="mod">
          <ac:chgData name="Kim Jae Yun" userId="0ceaca738552c257" providerId="LiveId" clId="{50372932-385F-D344-B101-4EAC72AC7D4E}" dt="2020-03-24T02:21:31.668" v="8875" actId="1582"/>
          <ac:cxnSpMkLst>
            <pc:docMk/>
            <pc:sldMk cId="1266751291" sldId="319"/>
            <ac:cxnSpMk id="46" creationId="{21FE289C-DCB5-C541-AAE0-D038B0BDBCC6}"/>
          </ac:cxnSpMkLst>
        </pc:cxnChg>
        <pc:cxnChg chg="mod">
          <ac:chgData name="Kim Jae Yun" userId="0ceaca738552c257" providerId="LiveId" clId="{50372932-385F-D344-B101-4EAC72AC7D4E}" dt="2020-03-24T02:21:31.668" v="8875" actId="1582"/>
          <ac:cxnSpMkLst>
            <pc:docMk/>
            <pc:sldMk cId="1266751291" sldId="319"/>
            <ac:cxnSpMk id="47" creationId="{D6B4FC0B-7C87-2542-99CF-744B372D4420}"/>
          </ac:cxnSpMkLst>
        </pc:cxnChg>
        <pc:cxnChg chg="mod">
          <ac:chgData name="Kim Jae Yun" userId="0ceaca738552c257" providerId="LiveId" clId="{50372932-385F-D344-B101-4EAC72AC7D4E}" dt="2020-03-24T02:21:31.668" v="8875" actId="1582"/>
          <ac:cxnSpMkLst>
            <pc:docMk/>
            <pc:sldMk cId="1266751291" sldId="319"/>
            <ac:cxnSpMk id="48" creationId="{6BF6D886-3F52-1943-B2FB-2DBF14B1162A}"/>
          </ac:cxnSpMkLst>
        </pc:cxnChg>
        <pc:cxnChg chg="mod">
          <ac:chgData name="Kim Jae Yun" userId="0ceaca738552c257" providerId="LiveId" clId="{50372932-385F-D344-B101-4EAC72AC7D4E}" dt="2020-03-24T02:21:31.668" v="8875" actId="1582"/>
          <ac:cxnSpMkLst>
            <pc:docMk/>
            <pc:sldMk cId="1266751291" sldId="319"/>
            <ac:cxnSpMk id="49" creationId="{FDDDAB63-9535-E149-A36F-2487D69C6FC2}"/>
          </ac:cxnSpMkLst>
        </pc:cxnChg>
        <pc:cxnChg chg="mod">
          <ac:chgData name="Kim Jae Yun" userId="0ceaca738552c257" providerId="LiveId" clId="{50372932-385F-D344-B101-4EAC72AC7D4E}" dt="2020-03-24T02:21:31.668" v="8875" actId="1582"/>
          <ac:cxnSpMkLst>
            <pc:docMk/>
            <pc:sldMk cId="1266751291" sldId="319"/>
            <ac:cxnSpMk id="50" creationId="{3D94855E-C292-544C-BC8B-542F7791A3B9}"/>
          </ac:cxnSpMkLst>
        </pc:cxnChg>
        <pc:cxnChg chg="mod">
          <ac:chgData name="Kim Jae Yun" userId="0ceaca738552c257" providerId="LiveId" clId="{50372932-385F-D344-B101-4EAC72AC7D4E}" dt="2020-03-24T02:21:31.668" v="8875" actId="1582"/>
          <ac:cxnSpMkLst>
            <pc:docMk/>
            <pc:sldMk cId="1266751291" sldId="319"/>
            <ac:cxnSpMk id="51" creationId="{0086967A-EBF9-5A4F-8DB1-CC81FA8F79F9}"/>
          </ac:cxnSpMkLst>
        </pc:cxnChg>
      </pc:sldChg>
      <pc:sldChg chg="modSp add ord">
        <pc:chgData name="Kim Jae Yun" userId="0ceaca738552c257" providerId="LiveId" clId="{50372932-385F-D344-B101-4EAC72AC7D4E}" dt="2020-03-24T07:21:18.642" v="14010" actId="2711"/>
        <pc:sldMkLst>
          <pc:docMk/>
          <pc:sldMk cId="3541976051" sldId="319"/>
        </pc:sldMkLst>
        <pc:spChg chg="mod">
          <ac:chgData name="Kim Jae Yun" userId="0ceaca738552c257" providerId="LiveId" clId="{50372932-385F-D344-B101-4EAC72AC7D4E}" dt="2020-03-24T06:43:31.813" v="13197" actId="20577"/>
          <ac:spMkLst>
            <pc:docMk/>
            <pc:sldMk cId="3541976051" sldId="319"/>
            <ac:spMk id="3" creationId="{1B34A3E9-D78A-3C43-88CB-678CD5235BB3}"/>
          </ac:spMkLst>
        </pc:spChg>
        <pc:spChg chg="mod">
          <ac:chgData name="Kim Jae Yun" userId="0ceaca738552c257" providerId="LiveId" clId="{50372932-385F-D344-B101-4EAC72AC7D4E}" dt="2020-03-24T06:42:31.060" v="13161"/>
          <ac:spMkLst>
            <pc:docMk/>
            <pc:sldMk cId="3541976051" sldId="319"/>
            <ac:spMk id="5" creationId="{0DBB3328-9D34-5F4C-AD97-F4A8B9E9A84D}"/>
          </ac:spMkLst>
        </pc:spChg>
        <pc:spChg chg="mod">
          <ac:chgData name="Kim Jae Yun" userId="0ceaca738552c257" providerId="LiveId" clId="{50372932-385F-D344-B101-4EAC72AC7D4E}" dt="2020-03-24T07:21:09.412" v="14008" actId="2711"/>
          <ac:spMkLst>
            <pc:docMk/>
            <pc:sldMk cId="3541976051" sldId="319"/>
            <ac:spMk id="187" creationId="{2397E823-EBDE-0F46-866D-EC1353C299A4}"/>
          </ac:spMkLst>
        </pc:spChg>
        <pc:spChg chg="mod">
          <ac:chgData name="Kim Jae Yun" userId="0ceaca738552c257" providerId="LiveId" clId="{50372932-385F-D344-B101-4EAC72AC7D4E}" dt="2020-03-24T07:21:18.642" v="14010" actId="2711"/>
          <ac:spMkLst>
            <pc:docMk/>
            <pc:sldMk cId="3541976051" sldId="319"/>
            <ac:spMk id="192" creationId="{30C32EF4-B315-F34D-9A68-1B20EE1F4F69}"/>
          </ac:spMkLst>
        </pc:spChg>
      </pc:sldChg>
      <pc:sldChg chg="addSp delSp modSp add">
        <pc:chgData name="Kim Jae Yun" userId="0ceaca738552c257" providerId="LiveId" clId="{50372932-385F-D344-B101-4EAC72AC7D4E}" dt="2020-03-24T08:07:07.193" v="16434" actId="20577"/>
        <pc:sldMkLst>
          <pc:docMk/>
          <pc:sldMk cId="3151902536" sldId="320"/>
        </pc:sldMkLst>
        <pc:spChg chg="mod">
          <ac:chgData name="Kim Jae Yun" userId="0ceaca738552c257" providerId="LiveId" clId="{50372932-385F-D344-B101-4EAC72AC7D4E}" dt="2020-03-24T06:12:59.270" v="12820"/>
          <ac:spMkLst>
            <pc:docMk/>
            <pc:sldMk cId="3151902536" sldId="320"/>
            <ac:spMk id="2" creationId="{889C3AEA-4CEA-3347-9D5C-9A863B271627}"/>
          </ac:spMkLst>
        </pc:spChg>
        <pc:spChg chg="mod">
          <ac:chgData name="Kim Jae Yun" userId="0ceaca738552c257" providerId="LiveId" clId="{50372932-385F-D344-B101-4EAC72AC7D4E}" dt="2020-03-24T08:07:07.193" v="16434" actId="20577"/>
          <ac:spMkLst>
            <pc:docMk/>
            <pc:sldMk cId="3151902536" sldId="320"/>
            <ac:spMk id="3" creationId="{6026F7F9-ABD5-C34C-AD85-CF0EE5171C7C}"/>
          </ac:spMkLst>
        </pc:spChg>
        <pc:spChg chg="mod">
          <ac:chgData name="Kim Jae Yun" userId="0ceaca738552c257" providerId="LiveId" clId="{50372932-385F-D344-B101-4EAC72AC7D4E}" dt="2020-03-24T06:13:07.071" v="12831" actId="20577"/>
          <ac:spMkLst>
            <pc:docMk/>
            <pc:sldMk cId="3151902536" sldId="320"/>
            <ac:spMk id="5" creationId="{37CB932C-2298-CD44-8BFC-A4DB8FA04FD6}"/>
          </ac:spMkLst>
        </pc:spChg>
        <pc:spChg chg="add mod topLvl">
          <ac:chgData name="Kim Jae Yun" userId="0ceaca738552c257" providerId="LiveId" clId="{50372932-385F-D344-B101-4EAC72AC7D4E}" dt="2020-03-24T08:01:42.873" v="15795" actId="1076"/>
          <ac:spMkLst>
            <pc:docMk/>
            <pc:sldMk cId="3151902536" sldId="320"/>
            <ac:spMk id="11" creationId="{908A6FFB-42D4-A446-A76C-E28D3B39C36C}"/>
          </ac:spMkLst>
        </pc:spChg>
        <pc:spChg chg="add mod topLvl">
          <ac:chgData name="Kim Jae Yun" userId="0ceaca738552c257" providerId="LiveId" clId="{50372932-385F-D344-B101-4EAC72AC7D4E}" dt="2020-03-24T08:01:42.873" v="15795" actId="1076"/>
          <ac:spMkLst>
            <pc:docMk/>
            <pc:sldMk cId="3151902536" sldId="320"/>
            <ac:spMk id="12" creationId="{21B6F81B-BECA-ED43-A45B-6421693BE826}"/>
          </ac:spMkLst>
        </pc:spChg>
        <pc:spChg chg="add mod topLvl">
          <ac:chgData name="Kim Jae Yun" userId="0ceaca738552c257" providerId="LiveId" clId="{50372932-385F-D344-B101-4EAC72AC7D4E}" dt="2020-03-24T08:01:42.873" v="15795" actId="1076"/>
          <ac:spMkLst>
            <pc:docMk/>
            <pc:sldMk cId="3151902536" sldId="320"/>
            <ac:spMk id="13" creationId="{C079C1F5-5649-BF45-9819-6C38D0141880}"/>
          </ac:spMkLst>
        </pc:spChg>
        <pc:spChg chg="add mod topLvl">
          <ac:chgData name="Kim Jae Yun" userId="0ceaca738552c257" providerId="LiveId" clId="{50372932-385F-D344-B101-4EAC72AC7D4E}" dt="2020-03-24T08:01:42.873" v="15795" actId="1076"/>
          <ac:spMkLst>
            <pc:docMk/>
            <pc:sldMk cId="3151902536" sldId="320"/>
            <ac:spMk id="14" creationId="{8FE74F41-30F6-304E-88F0-0E850419920F}"/>
          </ac:spMkLst>
        </pc:spChg>
        <pc:spChg chg="add mod">
          <ac:chgData name="Kim Jae Yun" userId="0ceaca738552c257" providerId="LiveId" clId="{50372932-385F-D344-B101-4EAC72AC7D4E}" dt="2020-03-24T07:13:18.228" v="13533" actId="164"/>
          <ac:spMkLst>
            <pc:docMk/>
            <pc:sldMk cId="3151902536" sldId="320"/>
            <ac:spMk id="17" creationId="{46C55A99-06C6-134B-B39F-0B65D7ED7008}"/>
          </ac:spMkLst>
        </pc:spChg>
        <pc:spChg chg="add mod topLvl">
          <ac:chgData name="Kim Jae Yun" userId="0ceaca738552c257" providerId="LiveId" clId="{50372932-385F-D344-B101-4EAC72AC7D4E}" dt="2020-03-24T08:01:42.873" v="15795" actId="1076"/>
          <ac:spMkLst>
            <pc:docMk/>
            <pc:sldMk cId="3151902536" sldId="320"/>
            <ac:spMk id="19" creationId="{456A27B8-AB9D-8E44-BACB-94E4C4BB8E07}"/>
          </ac:spMkLst>
        </pc:spChg>
        <pc:spChg chg="add del mod">
          <ac:chgData name="Kim Jae Yun" userId="0ceaca738552c257" providerId="LiveId" clId="{50372932-385F-D344-B101-4EAC72AC7D4E}" dt="2020-03-24T07:15:22.599" v="13634" actId="478"/>
          <ac:spMkLst>
            <pc:docMk/>
            <pc:sldMk cId="3151902536" sldId="320"/>
            <ac:spMk id="21" creationId="{321EBBE4-D318-5749-B840-AB0E8DCC094B}"/>
          </ac:spMkLst>
        </pc:spChg>
        <pc:spChg chg="add del mod">
          <ac:chgData name="Kim Jae Yun" userId="0ceaca738552c257" providerId="LiveId" clId="{50372932-385F-D344-B101-4EAC72AC7D4E}" dt="2020-03-24T07:16:46.805" v="13699" actId="478"/>
          <ac:spMkLst>
            <pc:docMk/>
            <pc:sldMk cId="3151902536" sldId="320"/>
            <ac:spMk id="22" creationId="{1B9C44C2-6AA8-DE49-835B-568C0791EAC0}"/>
          </ac:spMkLst>
        </pc:spChg>
        <pc:spChg chg="add del mod">
          <ac:chgData name="Kim Jae Yun" userId="0ceaca738552c257" providerId="LiveId" clId="{50372932-385F-D344-B101-4EAC72AC7D4E}" dt="2020-03-24T07:16:21.943" v="13688" actId="478"/>
          <ac:spMkLst>
            <pc:docMk/>
            <pc:sldMk cId="3151902536" sldId="320"/>
            <ac:spMk id="23" creationId="{D2CAFD31-C52B-774F-A00B-2091C9EF4D8C}"/>
          </ac:spMkLst>
        </pc:spChg>
        <pc:spChg chg="add mod">
          <ac:chgData name="Kim Jae Yun" userId="0ceaca738552c257" providerId="LiveId" clId="{50372932-385F-D344-B101-4EAC72AC7D4E}" dt="2020-03-24T08:01:42.873" v="15795" actId="1076"/>
          <ac:spMkLst>
            <pc:docMk/>
            <pc:sldMk cId="3151902536" sldId="320"/>
            <ac:spMk id="24" creationId="{65C6FAB2-1DD5-184D-AA36-ACCFDAFA487E}"/>
          </ac:spMkLst>
        </pc:spChg>
        <pc:grpChg chg="add mod">
          <ac:chgData name="Kim Jae Yun" userId="0ceaca738552c257" providerId="LiveId" clId="{50372932-385F-D344-B101-4EAC72AC7D4E}" dt="2020-03-24T08:01:42.873" v="15795" actId="1076"/>
          <ac:grpSpMkLst>
            <pc:docMk/>
            <pc:sldMk cId="3151902536" sldId="320"/>
            <ac:grpSpMk id="18" creationId="{67BBB8DD-DCA0-C144-AB62-45DCD6B86B60}"/>
          </ac:grpSpMkLst>
        </pc:grpChg>
        <pc:grpChg chg="add del mod">
          <ac:chgData name="Kim Jae Yun" userId="0ceaca738552c257" providerId="LiveId" clId="{50372932-385F-D344-B101-4EAC72AC7D4E}" dt="2020-03-24T07:18:19.217" v="13724" actId="165"/>
          <ac:grpSpMkLst>
            <pc:docMk/>
            <pc:sldMk cId="3151902536" sldId="320"/>
            <ac:grpSpMk id="20" creationId="{0B8E1704-9D99-B643-A783-91D23CE089E4}"/>
          </ac:grpSpMkLst>
        </pc:grpChg>
        <pc:picChg chg="add mod modCrop">
          <ac:chgData name="Kim Jae Yun" userId="0ceaca738552c257" providerId="LiveId" clId="{50372932-385F-D344-B101-4EAC72AC7D4E}" dt="2020-03-24T07:13:18.228" v="13533" actId="164"/>
          <ac:picMkLst>
            <pc:docMk/>
            <pc:sldMk cId="3151902536" sldId="320"/>
            <ac:picMk id="7" creationId="{0993F334-2FB4-CA44-9D9C-BB0DAA14ACB1}"/>
          </ac:picMkLst>
        </pc:picChg>
        <pc:picChg chg="add mod topLvl">
          <ac:chgData name="Kim Jae Yun" userId="0ceaca738552c257" providerId="LiveId" clId="{50372932-385F-D344-B101-4EAC72AC7D4E}" dt="2020-03-24T08:01:42.873" v="15795" actId="1076"/>
          <ac:picMkLst>
            <pc:docMk/>
            <pc:sldMk cId="3151902536" sldId="320"/>
            <ac:picMk id="8" creationId="{552C8F66-34CF-2448-8350-552B7CDF229B}"/>
          </ac:picMkLst>
        </pc:picChg>
        <pc:cxnChg chg="add mod topLvl">
          <ac:chgData name="Kim Jae Yun" userId="0ceaca738552c257" providerId="LiveId" clId="{50372932-385F-D344-B101-4EAC72AC7D4E}" dt="2020-03-24T08:01:42.873" v="15795" actId="1076"/>
          <ac:cxnSpMkLst>
            <pc:docMk/>
            <pc:sldMk cId="3151902536" sldId="320"/>
            <ac:cxnSpMk id="10" creationId="{2A9F259F-C9E9-C847-A212-EBE9643C8453}"/>
          </ac:cxnSpMkLst>
        </pc:cxnChg>
        <pc:cxnChg chg="add mod topLvl">
          <ac:chgData name="Kim Jae Yun" userId="0ceaca738552c257" providerId="LiveId" clId="{50372932-385F-D344-B101-4EAC72AC7D4E}" dt="2020-03-24T08:01:42.873" v="15795" actId="1076"/>
          <ac:cxnSpMkLst>
            <pc:docMk/>
            <pc:sldMk cId="3151902536" sldId="320"/>
            <ac:cxnSpMk id="15" creationId="{899385BB-85F5-D445-8834-3412AAFD5DB5}"/>
          </ac:cxnSpMkLst>
        </pc:cxnChg>
        <pc:cxnChg chg="add del mod">
          <ac:chgData name="Kim Jae Yun" userId="0ceaca738552c257" providerId="LiveId" clId="{50372932-385F-D344-B101-4EAC72AC7D4E}" dt="2020-03-24T07:17:27.894" v="13717" actId="478"/>
          <ac:cxnSpMkLst>
            <pc:docMk/>
            <pc:sldMk cId="3151902536" sldId="320"/>
            <ac:cxnSpMk id="25" creationId="{4B05B712-F688-5544-939F-F1902E534272}"/>
          </ac:cxnSpMkLst>
        </pc:cxnChg>
        <pc:cxnChg chg="add mod">
          <ac:chgData name="Kim Jae Yun" userId="0ceaca738552c257" providerId="LiveId" clId="{50372932-385F-D344-B101-4EAC72AC7D4E}" dt="2020-03-24T08:01:42.873" v="15795" actId="1076"/>
          <ac:cxnSpMkLst>
            <pc:docMk/>
            <pc:sldMk cId="3151902536" sldId="320"/>
            <ac:cxnSpMk id="27" creationId="{A870E432-C767-7344-B77C-9049E5309E96}"/>
          </ac:cxnSpMkLst>
        </pc:cxnChg>
      </pc:sldChg>
      <pc:sldChg chg="modSp add del">
        <pc:chgData name="Kim Jae Yun" userId="0ceaca738552c257" providerId="LiveId" clId="{50372932-385F-D344-B101-4EAC72AC7D4E}" dt="2020-03-24T02:22:42.109" v="8902" actId="2696"/>
        <pc:sldMkLst>
          <pc:docMk/>
          <pc:sldMk cId="3440152613" sldId="320"/>
        </pc:sldMkLst>
        <pc:spChg chg="mod">
          <ac:chgData name="Kim Jae Yun" userId="0ceaca738552c257" providerId="LiveId" clId="{50372932-385F-D344-B101-4EAC72AC7D4E}" dt="2020-03-24T02:21:38.880" v="8876" actId="1582"/>
          <ac:spMkLst>
            <pc:docMk/>
            <pc:sldMk cId="3440152613" sldId="320"/>
            <ac:spMk id="7" creationId="{F6C0072A-A73D-E44E-A405-98BF263BBC94}"/>
          </ac:spMkLst>
        </pc:spChg>
        <pc:spChg chg="mod">
          <ac:chgData name="Kim Jae Yun" userId="0ceaca738552c257" providerId="LiveId" clId="{50372932-385F-D344-B101-4EAC72AC7D4E}" dt="2020-03-24T02:21:38.880" v="8876" actId="1582"/>
          <ac:spMkLst>
            <pc:docMk/>
            <pc:sldMk cId="3440152613" sldId="320"/>
            <ac:spMk id="8" creationId="{74E54FB5-2E1E-AA44-9925-6FD4EF241D03}"/>
          </ac:spMkLst>
        </pc:spChg>
        <pc:spChg chg="mod">
          <ac:chgData name="Kim Jae Yun" userId="0ceaca738552c257" providerId="LiveId" clId="{50372932-385F-D344-B101-4EAC72AC7D4E}" dt="2020-03-24T02:21:38.880" v="8876" actId="1582"/>
          <ac:spMkLst>
            <pc:docMk/>
            <pc:sldMk cId="3440152613" sldId="320"/>
            <ac:spMk id="9" creationId="{77B27A7B-EA1F-B94B-9790-C48EB84A9403}"/>
          </ac:spMkLst>
        </pc:spChg>
        <pc:spChg chg="mod">
          <ac:chgData name="Kim Jae Yun" userId="0ceaca738552c257" providerId="LiveId" clId="{50372932-385F-D344-B101-4EAC72AC7D4E}" dt="2020-03-24T02:21:38.880" v="8876" actId="1582"/>
          <ac:spMkLst>
            <pc:docMk/>
            <pc:sldMk cId="3440152613" sldId="320"/>
            <ac:spMk id="11" creationId="{4DCB6311-C9B2-7348-903B-2EFB3D459851}"/>
          </ac:spMkLst>
        </pc:spChg>
        <pc:spChg chg="mod">
          <ac:chgData name="Kim Jae Yun" userId="0ceaca738552c257" providerId="LiveId" clId="{50372932-385F-D344-B101-4EAC72AC7D4E}" dt="2020-03-24T02:21:38.880" v="8876" actId="1582"/>
          <ac:spMkLst>
            <pc:docMk/>
            <pc:sldMk cId="3440152613" sldId="320"/>
            <ac:spMk id="12" creationId="{713BC385-59FD-D547-BB63-2EBCFE0778D8}"/>
          </ac:spMkLst>
        </pc:spChg>
        <pc:spChg chg="mod">
          <ac:chgData name="Kim Jae Yun" userId="0ceaca738552c257" providerId="LiveId" clId="{50372932-385F-D344-B101-4EAC72AC7D4E}" dt="2020-03-24T02:21:38.880" v="8876" actId="1582"/>
          <ac:spMkLst>
            <pc:docMk/>
            <pc:sldMk cId="3440152613" sldId="320"/>
            <ac:spMk id="13" creationId="{CC8FB57F-E0F0-024F-9C2F-FFCE89F0BF1F}"/>
          </ac:spMkLst>
        </pc:spChg>
        <pc:spChg chg="mod">
          <ac:chgData name="Kim Jae Yun" userId="0ceaca738552c257" providerId="LiveId" clId="{50372932-385F-D344-B101-4EAC72AC7D4E}" dt="2020-03-24T02:21:38.880" v="8876" actId="1582"/>
          <ac:spMkLst>
            <pc:docMk/>
            <pc:sldMk cId="3440152613" sldId="320"/>
            <ac:spMk id="14" creationId="{C7630C78-6A4B-D049-9321-97B2C5BD4E97}"/>
          </ac:spMkLst>
        </pc:spChg>
        <pc:spChg chg="mod">
          <ac:chgData name="Kim Jae Yun" userId="0ceaca738552c257" providerId="LiveId" clId="{50372932-385F-D344-B101-4EAC72AC7D4E}" dt="2020-03-24T02:21:38.880" v="8876" actId="1582"/>
          <ac:spMkLst>
            <pc:docMk/>
            <pc:sldMk cId="3440152613" sldId="320"/>
            <ac:spMk id="15" creationId="{74DCE3C4-30E6-3B48-AC4A-7B3C4C57592F}"/>
          </ac:spMkLst>
        </pc:spChg>
        <pc:spChg chg="mod">
          <ac:chgData name="Kim Jae Yun" userId="0ceaca738552c257" providerId="LiveId" clId="{50372932-385F-D344-B101-4EAC72AC7D4E}" dt="2020-03-24T02:21:38.880" v="8876" actId="1582"/>
          <ac:spMkLst>
            <pc:docMk/>
            <pc:sldMk cId="3440152613" sldId="320"/>
            <ac:spMk id="16" creationId="{288EA891-306C-DA48-A003-880025CE6DCF}"/>
          </ac:spMkLst>
        </pc:spChg>
        <pc:spChg chg="mod">
          <ac:chgData name="Kim Jae Yun" userId="0ceaca738552c257" providerId="LiveId" clId="{50372932-385F-D344-B101-4EAC72AC7D4E}" dt="2020-03-24T02:21:38.880" v="8876" actId="1582"/>
          <ac:spMkLst>
            <pc:docMk/>
            <pc:sldMk cId="3440152613" sldId="320"/>
            <ac:spMk id="17" creationId="{F4CB0B4B-DEF5-A049-94DB-0E4803CB312F}"/>
          </ac:spMkLst>
        </pc:spChg>
        <pc:spChg chg="mod">
          <ac:chgData name="Kim Jae Yun" userId="0ceaca738552c257" providerId="LiveId" clId="{50372932-385F-D344-B101-4EAC72AC7D4E}" dt="2020-03-24T02:21:38.880" v="8876" actId="1582"/>
          <ac:spMkLst>
            <pc:docMk/>
            <pc:sldMk cId="3440152613" sldId="320"/>
            <ac:spMk id="18" creationId="{5ADC1574-411F-6740-AEC3-07F804ADB16D}"/>
          </ac:spMkLst>
        </pc:spChg>
        <pc:spChg chg="mod">
          <ac:chgData name="Kim Jae Yun" userId="0ceaca738552c257" providerId="LiveId" clId="{50372932-385F-D344-B101-4EAC72AC7D4E}" dt="2020-03-24T02:21:38.880" v="8876" actId="1582"/>
          <ac:spMkLst>
            <pc:docMk/>
            <pc:sldMk cId="3440152613" sldId="320"/>
            <ac:spMk id="19" creationId="{AD333CBC-12F6-EF46-B529-D55EA58414FE}"/>
          </ac:spMkLst>
        </pc:spChg>
        <pc:spChg chg="mod">
          <ac:chgData name="Kim Jae Yun" userId="0ceaca738552c257" providerId="LiveId" clId="{50372932-385F-D344-B101-4EAC72AC7D4E}" dt="2020-03-24T02:21:38.880" v="8876" actId="1582"/>
          <ac:spMkLst>
            <pc:docMk/>
            <pc:sldMk cId="3440152613" sldId="320"/>
            <ac:spMk id="20" creationId="{69838314-1B82-8F42-A40F-0A978924F11F}"/>
          </ac:spMkLst>
        </pc:spChg>
        <pc:spChg chg="mod">
          <ac:chgData name="Kim Jae Yun" userId="0ceaca738552c257" providerId="LiveId" clId="{50372932-385F-D344-B101-4EAC72AC7D4E}" dt="2020-03-24T02:21:38.880" v="8876" actId="1582"/>
          <ac:spMkLst>
            <pc:docMk/>
            <pc:sldMk cId="3440152613" sldId="320"/>
            <ac:spMk id="21" creationId="{9CC2B92F-6061-564D-8684-126517F93221}"/>
          </ac:spMkLst>
        </pc:spChg>
        <pc:spChg chg="mod">
          <ac:chgData name="Kim Jae Yun" userId="0ceaca738552c257" providerId="LiveId" clId="{50372932-385F-D344-B101-4EAC72AC7D4E}" dt="2020-03-24T02:21:38.880" v="8876" actId="1582"/>
          <ac:spMkLst>
            <pc:docMk/>
            <pc:sldMk cId="3440152613" sldId="320"/>
            <ac:spMk id="22" creationId="{7A468012-E1FB-5640-8BA0-DBAE801B8E6C}"/>
          </ac:spMkLst>
        </pc:spChg>
        <pc:spChg chg="mod">
          <ac:chgData name="Kim Jae Yun" userId="0ceaca738552c257" providerId="LiveId" clId="{50372932-385F-D344-B101-4EAC72AC7D4E}" dt="2020-03-24T02:21:38.880" v="8876" actId="1582"/>
          <ac:spMkLst>
            <pc:docMk/>
            <pc:sldMk cId="3440152613" sldId="320"/>
            <ac:spMk id="23" creationId="{A543CBF5-3B9B-E540-AB36-77FF9BDC4FBF}"/>
          </ac:spMkLst>
        </pc:spChg>
        <pc:cxnChg chg="mod">
          <ac:chgData name="Kim Jae Yun" userId="0ceaca738552c257" providerId="LiveId" clId="{50372932-385F-D344-B101-4EAC72AC7D4E}" dt="2020-03-24T02:21:38.880" v="8876" actId="1582"/>
          <ac:cxnSpMkLst>
            <pc:docMk/>
            <pc:sldMk cId="3440152613" sldId="320"/>
            <ac:cxnSpMk id="10" creationId="{24FB11C5-88AA-424B-ACC0-E2AC838C645F}"/>
          </ac:cxnSpMkLst>
        </pc:cxnChg>
        <pc:cxnChg chg="mod">
          <ac:chgData name="Kim Jae Yun" userId="0ceaca738552c257" providerId="LiveId" clId="{50372932-385F-D344-B101-4EAC72AC7D4E}" dt="2020-03-24T02:21:38.880" v="8876" actId="1582"/>
          <ac:cxnSpMkLst>
            <pc:docMk/>
            <pc:sldMk cId="3440152613" sldId="320"/>
            <ac:cxnSpMk id="24" creationId="{1FB373B5-66B1-1844-AA7A-FE0C789930F7}"/>
          </ac:cxnSpMkLst>
        </pc:cxnChg>
        <pc:cxnChg chg="mod">
          <ac:chgData name="Kim Jae Yun" userId="0ceaca738552c257" providerId="LiveId" clId="{50372932-385F-D344-B101-4EAC72AC7D4E}" dt="2020-03-24T02:21:38.880" v="8876" actId="1582"/>
          <ac:cxnSpMkLst>
            <pc:docMk/>
            <pc:sldMk cId="3440152613" sldId="320"/>
            <ac:cxnSpMk id="25" creationId="{ADD0E8FD-F46D-7B45-AE0D-B4CCEDBCEF8C}"/>
          </ac:cxnSpMkLst>
        </pc:cxnChg>
        <pc:cxnChg chg="mod">
          <ac:chgData name="Kim Jae Yun" userId="0ceaca738552c257" providerId="LiveId" clId="{50372932-385F-D344-B101-4EAC72AC7D4E}" dt="2020-03-24T02:21:38.880" v="8876" actId="1582"/>
          <ac:cxnSpMkLst>
            <pc:docMk/>
            <pc:sldMk cId="3440152613" sldId="320"/>
            <ac:cxnSpMk id="26" creationId="{F3FEA4C1-CA6D-3444-A57C-567A28C1410E}"/>
          </ac:cxnSpMkLst>
        </pc:cxnChg>
        <pc:cxnChg chg="mod">
          <ac:chgData name="Kim Jae Yun" userId="0ceaca738552c257" providerId="LiveId" clId="{50372932-385F-D344-B101-4EAC72AC7D4E}" dt="2020-03-24T02:21:38.880" v="8876" actId="1582"/>
          <ac:cxnSpMkLst>
            <pc:docMk/>
            <pc:sldMk cId="3440152613" sldId="320"/>
            <ac:cxnSpMk id="27" creationId="{6672A69D-4DEC-4F4D-BA1A-A69323EE44AF}"/>
          </ac:cxnSpMkLst>
        </pc:cxnChg>
        <pc:cxnChg chg="mod">
          <ac:chgData name="Kim Jae Yun" userId="0ceaca738552c257" providerId="LiveId" clId="{50372932-385F-D344-B101-4EAC72AC7D4E}" dt="2020-03-24T02:21:38.880" v="8876" actId="1582"/>
          <ac:cxnSpMkLst>
            <pc:docMk/>
            <pc:sldMk cId="3440152613" sldId="320"/>
            <ac:cxnSpMk id="28" creationId="{FFD309C4-CB1C-7045-894F-E8376AAE7B91}"/>
          </ac:cxnSpMkLst>
        </pc:cxnChg>
        <pc:cxnChg chg="mod">
          <ac:chgData name="Kim Jae Yun" userId="0ceaca738552c257" providerId="LiveId" clId="{50372932-385F-D344-B101-4EAC72AC7D4E}" dt="2020-03-24T02:21:38.880" v="8876" actId="1582"/>
          <ac:cxnSpMkLst>
            <pc:docMk/>
            <pc:sldMk cId="3440152613" sldId="320"/>
            <ac:cxnSpMk id="29" creationId="{E2029010-1CC5-3642-ABDC-7C62F00BF036}"/>
          </ac:cxnSpMkLst>
        </pc:cxnChg>
        <pc:cxnChg chg="mod">
          <ac:chgData name="Kim Jae Yun" userId="0ceaca738552c257" providerId="LiveId" clId="{50372932-385F-D344-B101-4EAC72AC7D4E}" dt="2020-03-24T02:21:38.880" v="8876" actId="1582"/>
          <ac:cxnSpMkLst>
            <pc:docMk/>
            <pc:sldMk cId="3440152613" sldId="320"/>
            <ac:cxnSpMk id="30" creationId="{50AC7094-9E09-5947-8D34-73A9ECEF479A}"/>
          </ac:cxnSpMkLst>
        </pc:cxnChg>
        <pc:cxnChg chg="mod">
          <ac:chgData name="Kim Jae Yun" userId="0ceaca738552c257" providerId="LiveId" clId="{50372932-385F-D344-B101-4EAC72AC7D4E}" dt="2020-03-24T02:21:38.880" v="8876" actId="1582"/>
          <ac:cxnSpMkLst>
            <pc:docMk/>
            <pc:sldMk cId="3440152613" sldId="320"/>
            <ac:cxnSpMk id="31" creationId="{B2954E4A-14B6-3742-B988-1639E1A2BA68}"/>
          </ac:cxnSpMkLst>
        </pc:cxnChg>
        <pc:cxnChg chg="mod">
          <ac:chgData name="Kim Jae Yun" userId="0ceaca738552c257" providerId="LiveId" clId="{50372932-385F-D344-B101-4EAC72AC7D4E}" dt="2020-03-24T02:21:38.880" v="8876" actId="1582"/>
          <ac:cxnSpMkLst>
            <pc:docMk/>
            <pc:sldMk cId="3440152613" sldId="320"/>
            <ac:cxnSpMk id="32" creationId="{FEB41866-FCA8-1445-8F22-B5EA0B993CCB}"/>
          </ac:cxnSpMkLst>
        </pc:cxnChg>
        <pc:cxnChg chg="mod">
          <ac:chgData name="Kim Jae Yun" userId="0ceaca738552c257" providerId="LiveId" clId="{50372932-385F-D344-B101-4EAC72AC7D4E}" dt="2020-03-24T02:21:38.880" v="8876" actId="1582"/>
          <ac:cxnSpMkLst>
            <pc:docMk/>
            <pc:sldMk cId="3440152613" sldId="320"/>
            <ac:cxnSpMk id="33" creationId="{CF6A3B6B-6312-A147-9EC4-87860DB1AB33}"/>
          </ac:cxnSpMkLst>
        </pc:cxnChg>
        <pc:cxnChg chg="mod">
          <ac:chgData name="Kim Jae Yun" userId="0ceaca738552c257" providerId="LiveId" clId="{50372932-385F-D344-B101-4EAC72AC7D4E}" dt="2020-03-24T02:21:38.880" v="8876" actId="1582"/>
          <ac:cxnSpMkLst>
            <pc:docMk/>
            <pc:sldMk cId="3440152613" sldId="320"/>
            <ac:cxnSpMk id="34" creationId="{88310630-7CC9-DA4F-B669-5AB89B58012A}"/>
          </ac:cxnSpMkLst>
        </pc:cxnChg>
        <pc:cxnChg chg="mod">
          <ac:chgData name="Kim Jae Yun" userId="0ceaca738552c257" providerId="LiveId" clId="{50372932-385F-D344-B101-4EAC72AC7D4E}" dt="2020-03-24T02:21:38.880" v="8876" actId="1582"/>
          <ac:cxnSpMkLst>
            <pc:docMk/>
            <pc:sldMk cId="3440152613" sldId="320"/>
            <ac:cxnSpMk id="35" creationId="{99509E69-3AC5-854B-AD0E-98167DB41535}"/>
          </ac:cxnSpMkLst>
        </pc:cxnChg>
        <pc:cxnChg chg="mod">
          <ac:chgData name="Kim Jae Yun" userId="0ceaca738552c257" providerId="LiveId" clId="{50372932-385F-D344-B101-4EAC72AC7D4E}" dt="2020-03-24T02:21:38.880" v="8876" actId="1582"/>
          <ac:cxnSpMkLst>
            <pc:docMk/>
            <pc:sldMk cId="3440152613" sldId="320"/>
            <ac:cxnSpMk id="36" creationId="{41A9815F-6377-BF41-B9DD-5E4485A78D3A}"/>
          </ac:cxnSpMkLst>
        </pc:cxnChg>
        <pc:cxnChg chg="mod">
          <ac:chgData name="Kim Jae Yun" userId="0ceaca738552c257" providerId="LiveId" clId="{50372932-385F-D344-B101-4EAC72AC7D4E}" dt="2020-03-24T02:21:38.880" v="8876" actId="1582"/>
          <ac:cxnSpMkLst>
            <pc:docMk/>
            <pc:sldMk cId="3440152613" sldId="320"/>
            <ac:cxnSpMk id="37" creationId="{C63BD870-50F0-4245-9282-8971AE5B3ABB}"/>
          </ac:cxnSpMkLst>
        </pc:cxnChg>
        <pc:cxnChg chg="mod">
          <ac:chgData name="Kim Jae Yun" userId="0ceaca738552c257" providerId="LiveId" clId="{50372932-385F-D344-B101-4EAC72AC7D4E}" dt="2020-03-24T02:21:38.880" v="8876" actId="1582"/>
          <ac:cxnSpMkLst>
            <pc:docMk/>
            <pc:sldMk cId="3440152613" sldId="320"/>
            <ac:cxnSpMk id="38" creationId="{F3E1B4F5-5EA3-1141-8E80-38946E7C8E68}"/>
          </ac:cxnSpMkLst>
        </pc:cxnChg>
        <pc:cxnChg chg="mod">
          <ac:chgData name="Kim Jae Yun" userId="0ceaca738552c257" providerId="LiveId" clId="{50372932-385F-D344-B101-4EAC72AC7D4E}" dt="2020-03-24T02:21:38.880" v="8876" actId="1582"/>
          <ac:cxnSpMkLst>
            <pc:docMk/>
            <pc:sldMk cId="3440152613" sldId="320"/>
            <ac:cxnSpMk id="39" creationId="{2954F78A-07E6-7246-9FCE-605F22F92318}"/>
          </ac:cxnSpMkLst>
        </pc:cxnChg>
        <pc:cxnChg chg="mod">
          <ac:chgData name="Kim Jae Yun" userId="0ceaca738552c257" providerId="LiveId" clId="{50372932-385F-D344-B101-4EAC72AC7D4E}" dt="2020-03-24T02:21:38.880" v="8876" actId="1582"/>
          <ac:cxnSpMkLst>
            <pc:docMk/>
            <pc:sldMk cId="3440152613" sldId="320"/>
            <ac:cxnSpMk id="40" creationId="{93762F28-FCBD-0A4B-B354-3BBAE1E194AD}"/>
          </ac:cxnSpMkLst>
        </pc:cxnChg>
        <pc:cxnChg chg="mod">
          <ac:chgData name="Kim Jae Yun" userId="0ceaca738552c257" providerId="LiveId" clId="{50372932-385F-D344-B101-4EAC72AC7D4E}" dt="2020-03-24T02:21:38.880" v="8876" actId="1582"/>
          <ac:cxnSpMkLst>
            <pc:docMk/>
            <pc:sldMk cId="3440152613" sldId="320"/>
            <ac:cxnSpMk id="41" creationId="{A6F10006-62CA-704E-9599-C6565C346933}"/>
          </ac:cxnSpMkLst>
        </pc:cxnChg>
        <pc:cxnChg chg="mod">
          <ac:chgData name="Kim Jae Yun" userId="0ceaca738552c257" providerId="LiveId" clId="{50372932-385F-D344-B101-4EAC72AC7D4E}" dt="2020-03-24T02:21:38.880" v="8876" actId="1582"/>
          <ac:cxnSpMkLst>
            <pc:docMk/>
            <pc:sldMk cId="3440152613" sldId="320"/>
            <ac:cxnSpMk id="42" creationId="{297A6D42-97E5-B94B-BC93-57471875AF4F}"/>
          </ac:cxnSpMkLst>
        </pc:cxnChg>
        <pc:cxnChg chg="mod">
          <ac:chgData name="Kim Jae Yun" userId="0ceaca738552c257" providerId="LiveId" clId="{50372932-385F-D344-B101-4EAC72AC7D4E}" dt="2020-03-24T02:21:38.880" v="8876" actId="1582"/>
          <ac:cxnSpMkLst>
            <pc:docMk/>
            <pc:sldMk cId="3440152613" sldId="320"/>
            <ac:cxnSpMk id="43" creationId="{5C61501C-BD54-C84F-90FB-DF5C482E8A76}"/>
          </ac:cxnSpMkLst>
        </pc:cxnChg>
        <pc:cxnChg chg="mod">
          <ac:chgData name="Kim Jae Yun" userId="0ceaca738552c257" providerId="LiveId" clId="{50372932-385F-D344-B101-4EAC72AC7D4E}" dt="2020-03-24T02:21:38.880" v="8876" actId="1582"/>
          <ac:cxnSpMkLst>
            <pc:docMk/>
            <pc:sldMk cId="3440152613" sldId="320"/>
            <ac:cxnSpMk id="44" creationId="{63F99323-EF81-1448-BD46-8F590A641DC8}"/>
          </ac:cxnSpMkLst>
        </pc:cxnChg>
        <pc:cxnChg chg="mod">
          <ac:chgData name="Kim Jae Yun" userId="0ceaca738552c257" providerId="LiveId" clId="{50372932-385F-D344-B101-4EAC72AC7D4E}" dt="2020-03-24T02:21:38.880" v="8876" actId="1582"/>
          <ac:cxnSpMkLst>
            <pc:docMk/>
            <pc:sldMk cId="3440152613" sldId="320"/>
            <ac:cxnSpMk id="45" creationId="{EB60ED87-FA8B-E649-A0DE-27C763AF8BFE}"/>
          </ac:cxnSpMkLst>
        </pc:cxnChg>
        <pc:cxnChg chg="mod">
          <ac:chgData name="Kim Jae Yun" userId="0ceaca738552c257" providerId="LiveId" clId="{50372932-385F-D344-B101-4EAC72AC7D4E}" dt="2020-03-24T02:21:38.880" v="8876" actId="1582"/>
          <ac:cxnSpMkLst>
            <pc:docMk/>
            <pc:sldMk cId="3440152613" sldId="320"/>
            <ac:cxnSpMk id="46" creationId="{21FE289C-DCB5-C541-AAE0-D038B0BDBCC6}"/>
          </ac:cxnSpMkLst>
        </pc:cxnChg>
        <pc:cxnChg chg="mod">
          <ac:chgData name="Kim Jae Yun" userId="0ceaca738552c257" providerId="LiveId" clId="{50372932-385F-D344-B101-4EAC72AC7D4E}" dt="2020-03-24T02:21:38.880" v="8876" actId="1582"/>
          <ac:cxnSpMkLst>
            <pc:docMk/>
            <pc:sldMk cId="3440152613" sldId="320"/>
            <ac:cxnSpMk id="47" creationId="{D6B4FC0B-7C87-2542-99CF-744B372D4420}"/>
          </ac:cxnSpMkLst>
        </pc:cxnChg>
        <pc:cxnChg chg="mod">
          <ac:chgData name="Kim Jae Yun" userId="0ceaca738552c257" providerId="LiveId" clId="{50372932-385F-D344-B101-4EAC72AC7D4E}" dt="2020-03-24T02:21:38.880" v="8876" actId="1582"/>
          <ac:cxnSpMkLst>
            <pc:docMk/>
            <pc:sldMk cId="3440152613" sldId="320"/>
            <ac:cxnSpMk id="48" creationId="{6BF6D886-3F52-1943-B2FB-2DBF14B1162A}"/>
          </ac:cxnSpMkLst>
        </pc:cxnChg>
        <pc:cxnChg chg="mod">
          <ac:chgData name="Kim Jae Yun" userId="0ceaca738552c257" providerId="LiveId" clId="{50372932-385F-D344-B101-4EAC72AC7D4E}" dt="2020-03-24T02:21:38.880" v="8876" actId="1582"/>
          <ac:cxnSpMkLst>
            <pc:docMk/>
            <pc:sldMk cId="3440152613" sldId="320"/>
            <ac:cxnSpMk id="49" creationId="{FDDDAB63-9535-E149-A36F-2487D69C6FC2}"/>
          </ac:cxnSpMkLst>
        </pc:cxnChg>
        <pc:cxnChg chg="mod">
          <ac:chgData name="Kim Jae Yun" userId="0ceaca738552c257" providerId="LiveId" clId="{50372932-385F-D344-B101-4EAC72AC7D4E}" dt="2020-03-24T02:21:38.880" v="8876" actId="1582"/>
          <ac:cxnSpMkLst>
            <pc:docMk/>
            <pc:sldMk cId="3440152613" sldId="320"/>
            <ac:cxnSpMk id="50" creationId="{3D94855E-C292-544C-BC8B-542F7791A3B9}"/>
          </ac:cxnSpMkLst>
        </pc:cxnChg>
        <pc:cxnChg chg="mod">
          <ac:chgData name="Kim Jae Yun" userId="0ceaca738552c257" providerId="LiveId" clId="{50372932-385F-D344-B101-4EAC72AC7D4E}" dt="2020-03-24T02:21:38.880" v="8876" actId="1582"/>
          <ac:cxnSpMkLst>
            <pc:docMk/>
            <pc:sldMk cId="3440152613" sldId="320"/>
            <ac:cxnSpMk id="51" creationId="{0086967A-EBF9-5A4F-8DB1-CC81FA8F79F9}"/>
          </ac:cxnSpMkLst>
        </pc:cxnChg>
      </pc:sldChg>
      <pc:sldChg chg="addSp delSp modSp add del">
        <pc:chgData name="Kim Jae Yun" userId="0ceaca738552c257" providerId="LiveId" clId="{50372932-385F-D344-B101-4EAC72AC7D4E}" dt="2020-03-24T07:21:39.502" v="14019"/>
        <pc:sldMkLst>
          <pc:docMk/>
          <pc:sldMk cId="470039197" sldId="321"/>
        </pc:sldMkLst>
        <pc:spChg chg="mod">
          <ac:chgData name="Kim Jae Yun" userId="0ceaca738552c257" providerId="LiveId" clId="{50372932-385F-D344-B101-4EAC72AC7D4E}" dt="2020-03-24T06:44:47.231" v="13287"/>
          <ac:spMkLst>
            <pc:docMk/>
            <pc:sldMk cId="470039197" sldId="321"/>
            <ac:spMk id="3" creationId="{1B34A3E9-D78A-3C43-88CB-678CD5235BB3}"/>
          </ac:spMkLst>
        </pc:spChg>
        <pc:spChg chg="mod">
          <ac:chgData name="Kim Jae Yun" userId="0ceaca738552c257" providerId="LiveId" clId="{50372932-385F-D344-B101-4EAC72AC7D4E}" dt="2020-03-24T06:42:38.169" v="13164"/>
          <ac:spMkLst>
            <pc:docMk/>
            <pc:sldMk cId="470039197" sldId="321"/>
            <ac:spMk id="5" creationId="{0DBB3328-9D34-5F4C-AD97-F4A8B9E9A84D}"/>
          </ac:spMkLst>
        </pc:spChg>
        <pc:spChg chg="mod">
          <ac:chgData name="Kim Jae Yun" userId="0ceaca738552c257" providerId="LiveId" clId="{50372932-385F-D344-B101-4EAC72AC7D4E}" dt="2020-03-24T06:36:06.095" v="13013" actId="1076"/>
          <ac:spMkLst>
            <pc:docMk/>
            <pc:sldMk cId="470039197" sldId="321"/>
            <ac:spMk id="7" creationId="{F6C0072A-A73D-E44E-A405-98BF263BBC94}"/>
          </ac:spMkLst>
        </pc:spChg>
        <pc:spChg chg="mod">
          <ac:chgData name="Kim Jae Yun" userId="0ceaca738552c257" providerId="LiveId" clId="{50372932-385F-D344-B101-4EAC72AC7D4E}" dt="2020-03-24T06:37:02.384" v="13036" actId="207"/>
          <ac:spMkLst>
            <pc:docMk/>
            <pc:sldMk cId="470039197" sldId="321"/>
            <ac:spMk id="9" creationId="{77B27A7B-EA1F-B94B-9790-C48EB84A9403}"/>
          </ac:spMkLst>
        </pc:spChg>
        <pc:spChg chg="mod">
          <ac:chgData name="Kim Jae Yun" userId="0ceaca738552c257" providerId="LiveId" clId="{50372932-385F-D344-B101-4EAC72AC7D4E}" dt="2020-03-24T06:37:14.360" v="13040" actId="207"/>
          <ac:spMkLst>
            <pc:docMk/>
            <pc:sldMk cId="470039197" sldId="321"/>
            <ac:spMk id="15" creationId="{74DCE3C4-30E6-3B48-AC4A-7B3C4C57592F}"/>
          </ac:spMkLst>
        </pc:spChg>
        <pc:spChg chg="mod">
          <ac:chgData name="Kim Jae Yun" userId="0ceaca738552c257" providerId="LiveId" clId="{50372932-385F-D344-B101-4EAC72AC7D4E}" dt="2020-03-24T06:37:02.384" v="13036" actId="207"/>
          <ac:spMkLst>
            <pc:docMk/>
            <pc:sldMk cId="470039197" sldId="321"/>
            <ac:spMk id="23" creationId="{A543CBF5-3B9B-E540-AB36-77FF9BDC4FBF}"/>
          </ac:spMkLst>
        </pc:spChg>
        <pc:spChg chg="del">
          <ac:chgData name="Kim Jae Yun" userId="0ceaca738552c257" providerId="LiveId" clId="{50372932-385F-D344-B101-4EAC72AC7D4E}" dt="2020-03-24T06:38:49.887" v="13081" actId="478"/>
          <ac:spMkLst>
            <pc:docMk/>
            <pc:sldMk cId="470039197" sldId="321"/>
            <ac:spMk id="53" creationId="{0F92ACCD-AFD5-6749-B8BF-9E2AD3F86702}"/>
          </ac:spMkLst>
        </pc:spChg>
        <pc:spChg chg="del">
          <ac:chgData name="Kim Jae Yun" userId="0ceaca738552c257" providerId="LiveId" clId="{50372932-385F-D344-B101-4EAC72AC7D4E}" dt="2020-03-24T06:38:49.887" v="13081" actId="478"/>
          <ac:spMkLst>
            <pc:docMk/>
            <pc:sldMk cId="470039197" sldId="321"/>
            <ac:spMk id="54" creationId="{02C6A347-7FB2-5446-BBDC-001668E745AA}"/>
          </ac:spMkLst>
        </pc:spChg>
        <pc:spChg chg="del">
          <ac:chgData name="Kim Jae Yun" userId="0ceaca738552c257" providerId="LiveId" clId="{50372932-385F-D344-B101-4EAC72AC7D4E}" dt="2020-03-24T06:38:49.887" v="13081" actId="478"/>
          <ac:spMkLst>
            <pc:docMk/>
            <pc:sldMk cId="470039197" sldId="321"/>
            <ac:spMk id="56" creationId="{26DE0347-1356-D447-8854-A491A5D42B4E}"/>
          </ac:spMkLst>
        </pc:spChg>
        <pc:spChg chg="del">
          <ac:chgData name="Kim Jae Yun" userId="0ceaca738552c257" providerId="LiveId" clId="{50372932-385F-D344-B101-4EAC72AC7D4E}" dt="2020-03-24T06:38:49.887" v="13081" actId="478"/>
          <ac:spMkLst>
            <pc:docMk/>
            <pc:sldMk cId="470039197" sldId="321"/>
            <ac:spMk id="60" creationId="{69FA352B-390E-D440-9164-DDA4D006082D}"/>
          </ac:spMkLst>
        </pc:spChg>
        <pc:spChg chg="del">
          <ac:chgData name="Kim Jae Yun" userId="0ceaca738552c257" providerId="LiveId" clId="{50372932-385F-D344-B101-4EAC72AC7D4E}" dt="2020-03-24T06:38:49.887" v="13081" actId="478"/>
          <ac:spMkLst>
            <pc:docMk/>
            <pc:sldMk cId="470039197" sldId="321"/>
            <ac:spMk id="62" creationId="{FE3DEA1B-325E-E548-9407-CD1440FF33B4}"/>
          </ac:spMkLst>
        </pc:spChg>
        <pc:spChg chg="add mod">
          <ac:chgData name="Kim Jae Yun" userId="0ceaca738552c257" providerId="LiveId" clId="{50372932-385F-D344-B101-4EAC72AC7D4E}" dt="2020-03-24T06:35:39.557" v="13002" actId="164"/>
          <ac:spMkLst>
            <pc:docMk/>
            <pc:sldMk cId="470039197" sldId="321"/>
            <ac:spMk id="176" creationId="{BF8245BD-6469-254A-AEDB-CA29EF1B459F}"/>
          </ac:spMkLst>
        </pc:spChg>
        <pc:spChg chg="del">
          <ac:chgData name="Kim Jae Yun" userId="0ceaca738552c257" providerId="LiveId" clId="{50372932-385F-D344-B101-4EAC72AC7D4E}" dt="2020-03-24T06:38:49.887" v="13081" actId="478"/>
          <ac:spMkLst>
            <pc:docMk/>
            <pc:sldMk cId="470039197" sldId="321"/>
            <ac:spMk id="186" creationId="{B80777E1-5F13-1B4C-9333-1B218BA9D4FA}"/>
          </ac:spMkLst>
        </pc:spChg>
        <pc:spChg chg="del">
          <ac:chgData name="Kim Jae Yun" userId="0ceaca738552c257" providerId="LiveId" clId="{50372932-385F-D344-B101-4EAC72AC7D4E}" dt="2020-03-24T06:38:49.887" v="13081" actId="478"/>
          <ac:spMkLst>
            <pc:docMk/>
            <pc:sldMk cId="470039197" sldId="321"/>
            <ac:spMk id="187" creationId="{2397E823-EBDE-0F46-866D-EC1353C299A4}"/>
          </ac:spMkLst>
        </pc:spChg>
        <pc:spChg chg="mod topLvl">
          <ac:chgData name="Kim Jae Yun" userId="0ceaca738552c257" providerId="LiveId" clId="{50372932-385F-D344-B101-4EAC72AC7D4E}" dt="2020-03-24T06:35:39.557" v="13002" actId="164"/>
          <ac:spMkLst>
            <pc:docMk/>
            <pc:sldMk cId="470039197" sldId="321"/>
            <ac:spMk id="189" creationId="{7E13ED86-B7C3-4246-9FF8-741DF17B7B1D}"/>
          </ac:spMkLst>
        </pc:spChg>
        <pc:spChg chg="mod topLvl">
          <ac:chgData name="Kim Jae Yun" userId="0ceaca738552c257" providerId="LiveId" clId="{50372932-385F-D344-B101-4EAC72AC7D4E}" dt="2020-03-24T06:35:39.557" v="13002" actId="164"/>
          <ac:spMkLst>
            <pc:docMk/>
            <pc:sldMk cId="470039197" sldId="321"/>
            <ac:spMk id="190" creationId="{6D256690-60DB-2045-BE7E-859C932A6100}"/>
          </ac:spMkLst>
        </pc:spChg>
        <pc:spChg chg="mod topLvl">
          <ac:chgData name="Kim Jae Yun" userId="0ceaca738552c257" providerId="LiveId" clId="{50372932-385F-D344-B101-4EAC72AC7D4E}" dt="2020-03-24T06:35:39.557" v="13002" actId="164"/>
          <ac:spMkLst>
            <pc:docMk/>
            <pc:sldMk cId="470039197" sldId="321"/>
            <ac:spMk id="192" creationId="{0F95623A-906E-BA45-874F-F96A7DC1E519}"/>
          </ac:spMkLst>
        </pc:spChg>
        <pc:spChg chg="del">
          <ac:chgData name="Kim Jae Yun" userId="0ceaca738552c257" providerId="LiveId" clId="{50372932-385F-D344-B101-4EAC72AC7D4E}" dt="2020-03-24T06:38:49.887" v="13081" actId="478"/>
          <ac:spMkLst>
            <pc:docMk/>
            <pc:sldMk cId="470039197" sldId="321"/>
            <ac:spMk id="242" creationId="{7D83ABAE-5280-0048-B884-6BEC74B19D12}"/>
          </ac:spMkLst>
        </pc:spChg>
        <pc:spChg chg="add">
          <ac:chgData name="Kim Jae Yun" userId="0ceaca738552c257" providerId="LiveId" clId="{50372932-385F-D344-B101-4EAC72AC7D4E}" dt="2020-03-24T06:38:50.415" v="13082"/>
          <ac:spMkLst>
            <pc:docMk/>
            <pc:sldMk cId="470039197" sldId="321"/>
            <ac:spMk id="281" creationId="{FA6B444D-E6E6-5A4A-8179-D661C85C8072}"/>
          </ac:spMkLst>
        </pc:spChg>
        <pc:spChg chg="add">
          <ac:chgData name="Kim Jae Yun" userId="0ceaca738552c257" providerId="LiveId" clId="{50372932-385F-D344-B101-4EAC72AC7D4E}" dt="2020-03-24T06:38:50.415" v="13082"/>
          <ac:spMkLst>
            <pc:docMk/>
            <pc:sldMk cId="470039197" sldId="321"/>
            <ac:spMk id="282" creationId="{34C0BF9A-C3CC-FD41-B0E3-60EFBBDA1982}"/>
          </ac:spMkLst>
        </pc:spChg>
        <pc:spChg chg="add">
          <ac:chgData name="Kim Jae Yun" userId="0ceaca738552c257" providerId="LiveId" clId="{50372932-385F-D344-B101-4EAC72AC7D4E}" dt="2020-03-24T06:38:50.415" v="13082"/>
          <ac:spMkLst>
            <pc:docMk/>
            <pc:sldMk cId="470039197" sldId="321"/>
            <ac:spMk id="284" creationId="{A6372089-40FC-484A-9BAF-F0FDE1A3AC69}"/>
          </ac:spMkLst>
        </pc:spChg>
        <pc:spChg chg="add">
          <ac:chgData name="Kim Jae Yun" userId="0ceaca738552c257" providerId="LiveId" clId="{50372932-385F-D344-B101-4EAC72AC7D4E}" dt="2020-03-24T06:38:50.415" v="13082"/>
          <ac:spMkLst>
            <pc:docMk/>
            <pc:sldMk cId="470039197" sldId="321"/>
            <ac:spMk id="287" creationId="{9769CA47-2ED4-8B4F-BC07-54074BDB8851}"/>
          </ac:spMkLst>
        </pc:spChg>
        <pc:spChg chg="add">
          <ac:chgData name="Kim Jae Yun" userId="0ceaca738552c257" providerId="LiveId" clId="{50372932-385F-D344-B101-4EAC72AC7D4E}" dt="2020-03-24T06:38:50.415" v="13082"/>
          <ac:spMkLst>
            <pc:docMk/>
            <pc:sldMk cId="470039197" sldId="321"/>
            <ac:spMk id="289" creationId="{1CF2611A-7FB7-9D4E-A307-1902013E67A4}"/>
          </ac:spMkLst>
        </pc:spChg>
        <pc:spChg chg="add del">
          <ac:chgData name="Kim Jae Yun" userId="0ceaca738552c257" providerId="LiveId" clId="{50372932-385F-D344-B101-4EAC72AC7D4E}" dt="2020-03-24T07:21:39.013" v="14018" actId="478"/>
          <ac:spMkLst>
            <pc:docMk/>
            <pc:sldMk cId="470039197" sldId="321"/>
            <ac:spMk id="290" creationId="{8D57313D-8C78-5748-8F7F-1C6633755373}"/>
          </ac:spMkLst>
        </pc:spChg>
        <pc:spChg chg="add">
          <ac:chgData name="Kim Jae Yun" userId="0ceaca738552c257" providerId="LiveId" clId="{50372932-385F-D344-B101-4EAC72AC7D4E}" dt="2020-03-24T06:38:50.415" v="13082"/>
          <ac:spMkLst>
            <pc:docMk/>
            <pc:sldMk cId="470039197" sldId="321"/>
            <ac:spMk id="292" creationId="{F75BE7A8-214A-AA40-9BF0-933834F8548D}"/>
          </ac:spMkLst>
        </pc:spChg>
        <pc:spChg chg="add del">
          <ac:chgData name="Kim Jae Yun" userId="0ceaca738552c257" providerId="LiveId" clId="{50372932-385F-D344-B101-4EAC72AC7D4E}" dt="2020-03-24T07:21:36.990" v="14017"/>
          <ac:spMkLst>
            <pc:docMk/>
            <pc:sldMk cId="470039197" sldId="321"/>
            <ac:spMk id="293" creationId="{E973FDC2-B149-5640-BE72-59876D16B673}"/>
          </ac:spMkLst>
        </pc:spChg>
        <pc:spChg chg="add">
          <ac:chgData name="Kim Jae Yun" userId="0ceaca738552c257" providerId="LiveId" clId="{50372932-385F-D344-B101-4EAC72AC7D4E}" dt="2020-03-24T07:21:39.502" v="14019"/>
          <ac:spMkLst>
            <pc:docMk/>
            <pc:sldMk cId="470039197" sldId="321"/>
            <ac:spMk id="294" creationId="{2FCBD718-31BA-4140-9FF0-8AD7402498A0}"/>
          </ac:spMkLst>
        </pc:spChg>
        <pc:grpChg chg="add mod">
          <ac:chgData name="Kim Jae Yun" userId="0ceaca738552c257" providerId="LiveId" clId="{50372932-385F-D344-B101-4EAC72AC7D4E}" dt="2020-03-24T06:35:39.557" v="13002" actId="164"/>
          <ac:grpSpMkLst>
            <pc:docMk/>
            <pc:sldMk cId="470039197" sldId="321"/>
            <ac:grpSpMk id="59" creationId="{4D770D19-705D-3B43-9ED3-C54C8A17D191}"/>
          </ac:grpSpMkLst>
        </pc:grpChg>
        <pc:grpChg chg="del">
          <ac:chgData name="Kim Jae Yun" userId="0ceaca738552c257" providerId="LiveId" clId="{50372932-385F-D344-B101-4EAC72AC7D4E}" dt="2020-03-24T06:37:12.691" v="13039" actId="478"/>
          <ac:grpSpMkLst>
            <pc:docMk/>
            <pc:sldMk cId="470039197" sldId="321"/>
            <ac:grpSpMk id="158" creationId="{81FF38E0-D1C2-B946-B708-667DD46B03C3}"/>
          </ac:grpSpMkLst>
        </pc:grpChg>
        <pc:grpChg chg="add mod">
          <ac:chgData name="Kim Jae Yun" userId="0ceaca738552c257" providerId="LiveId" clId="{50372932-385F-D344-B101-4EAC72AC7D4E}" dt="2020-03-24T06:36:41.327" v="13030" actId="1076"/>
          <ac:grpSpMkLst>
            <pc:docMk/>
            <pc:sldMk cId="470039197" sldId="321"/>
            <ac:grpSpMk id="178" creationId="{36D00175-EF31-8C41-8DD0-1A3D735CD67E}"/>
          </ac:grpSpMkLst>
        </pc:grpChg>
        <pc:grpChg chg="add del">
          <ac:chgData name="Kim Jae Yun" userId="0ceaca738552c257" providerId="LiveId" clId="{50372932-385F-D344-B101-4EAC72AC7D4E}" dt="2020-03-24T06:36:34.422" v="13026" actId="478"/>
          <ac:grpSpMkLst>
            <pc:docMk/>
            <pc:sldMk cId="470039197" sldId="321"/>
            <ac:grpSpMk id="180" creationId="{5F7D3651-2FF7-A746-9FCE-9B4F89C80FFB}"/>
          </ac:grpSpMkLst>
        </pc:grpChg>
        <pc:grpChg chg="del mod">
          <ac:chgData name="Kim Jae Yun" userId="0ceaca738552c257" providerId="LiveId" clId="{50372932-385F-D344-B101-4EAC72AC7D4E}" dt="2020-03-24T06:30:15.178" v="12865" actId="165"/>
          <ac:grpSpMkLst>
            <pc:docMk/>
            <pc:sldMk cId="470039197" sldId="321"/>
            <ac:grpSpMk id="188" creationId="{DC7A344F-775E-4144-B1FA-08E7A9D49BA3}"/>
          </ac:grpSpMkLst>
        </pc:grpChg>
        <pc:grpChg chg="add del">
          <ac:chgData name="Kim Jae Yun" userId="0ceaca738552c257" providerId="LiveId" clId="{50372932-385F-D344-B101-4EAC72AC7D4E}" dt="2020-03-24T06:36:58.777" v="13035" actId="478"/>
          <ac:grpSpMkLst>
            <pc:docMk/>
            <pc:sldMk cId="470039197" sldId="321"/>
            <ac:grpSpMk id="206" creationId="{B6295803-8542-7140-8E6D-2ADCD2641468}"/>
          </ac:grpSpMkLst>
        </pc:grpChg>
        <pc:grpChg chg="add del">
          <ac:chgData name="Kim Jae Yun" userId="0ceaca738552c257" providerId="LiveId" clId="{50372932-385F-D344-B101-4EAC72AC7D4E}" dt="2020-03-24T06:36:50.094" v="13034" actId="478"/>
          <ac:grpSpMkLst>
            <pc:docMk/>
            <pc:sldMk cId="470039197" sldId="321"/>
            <ac:grpSpMk id="212" creationId="{8F7ADD52-2468-1740-955D-217842E6A317}"/>
          </ac:grpSpMkLst>
        </pc:grpChg>
        <pc:grpChg chg="add del mod">
          <ac:chgData name="Kim Jae Yun" userId="0ceaca738552c257" providerId="LiveId" clId="{50372932-385F-D344-B101-4EAC72AC7D4E}" dt="2020-03-24T06:36:33.872" v="13025"/>
          <ac:grpSpMkLst>
            <pc:docMk/>
            <pc:sldMk cId="470039197" sldId="321"/>
            <ac:grpSpMk id="249" creationId="{2CDBB12A-3F24-CA4D-9270-00EBA422C4B8}"/>
          </ac:grpSpMkLst>
        </pc:grpChg>
        <pc:grpChg chg="add del mod">
          <ac:chgData name="Kim Jae Yun" userId="0ceaca738552c257" providerId="LiveId" clId="{50372932-385F-D344-B101-4EAC72AC7D4E}" dt="2020-03-24T06:36:31.973" v="13022"/>
          <ac:grpSpMkLst>
            <pc:docMk/>
            <pc:sldMk cId="470039197" sldId="321"/>
            <ac:grpSpMk id="257" creationId="{3000385F-5AB4-214C-BBE2-90BC29375F33}"/>
          </ac:grpSpMkLst>
        </pc:grpChg>
        <pc:grpChg chg="add mod">
          <ac:chgData name="Kim Jae Yun" userId="0ceaca738552c257" providerId="LiveId" clId="{50372932-385F-D344-B101-4EAC72AC7D4E}" dt="2020-03-24T06:36:47.546" v="13033" actId="1036"/>
          <ac:grpSpMkLst>
            <pc:docMk/>
            <pc:sldMk cId="470039197" sldId="321"/>
            <ac:grpSpMk id="265" creationId="{FF8F9D06-6E0A-2E4A-B049-C333EFCB2731}"/>
          </ac:grpSpMkLst>
        </pc:grpChg>
        <pc:grpChg chg="add mod">
          <ac:chgData name="Kim Jae Yun" userId="0ceaca738552c257" providerId="LiveId" clId="{50372932-385F-D344-B101-4EAC72AC7D4E}" dt="2020-03-24T06:37:09.841" v="13038" actId="1076"/>
          <ac:grpSpMkLst>
            <pc:docMk/>
            <pc:sldMk cId="470039197" sldId="321"/>
            <ac:grpSpMk id="273" creationId="{AF7191BF-C63E-2F40-9A40-3D9937ED0E64}"/>
          </ac:grpSpMkLst>
        </pc:grpChg>
        <pc:cxnChg chg="mod">
          <ac:chgData name="Kim Jae Yun" userId="0ceaca738552c257" providerId="LiveId" clId="{50372932-385F-D344-B101-4EAC72AC7D4E}" dt="2020-03-24T06:36:06.095" v="13013" actId="1076"/>
          <ac:cxnSpMkLst>
            <pc:docMk/>
            <pc:sldMk cId="470039197" sldId="321"/>
            <ac:cxnSpMk id="10" creationId="{24FB11C5-88AA-424B-ACC0-E2AC838C645F}"/>
          </ac:cxnSpMkLst>
        </pc:cxnChg>
        <pc:cxnChg chg="mod">
          <ac:chgData name="Kim Jae Yun" userId="0ceaca738552c257" providerId="LiveId" clId="{50372932-385F-D344-B101-4EAC72AC7D4E}" dt="2020-03-24T06:36:06.095" v="13013" actId="1076"/>
          <ac:cxnSpMkLst>
            <pc:docMk/>
            <pc:sldMk cId="470039197" sldId="321"/>
            <ac:cxnSpMk id="24" creationId="{1FB373B5-66B1-1844-AA7A-FE0C789930F7}"/>
          </ac:cxnSpMkLst>
        </pc:cxnChg>
        <pc:cxnChg chg="mod">
          <ac:chgData name="Kim Jae Yun" userId="0ceaca738552c257" providerId="LiveId" clId="{50372932-385F-D344-B101-4EAC72AC7D4E}" dt="2020-03-24T06:36:06.095" v="13013" actId="1076"/>
          <ac:cxnSpMkLst>
            <pc:docMk/>
            <pc:sldMk cId="470039197" sldId="321"/>
            <ac:cxnSpMk id="50" creationId="{3D94855E-C292-544C-BC8B-542F7791A3B9}"/>
          </ac:cxnSpMkLst>
        </pc:cxnChg>
        <pc:cxnChg chg="del mod">
          <ac:chgData name="Kim Jae Yun" userId="0ceaca738552c257" providerId="LiveId" clId="{50372932-385F-D344-B101-4EAC72AC7D4E}" dt="2020-03-24T06:38:49.887" v="13081" actId="478"/>
          <ac:cxnSpMkLst>
            <pc:docMk/>
            <pc:sldMk cId="470039197" sldId="321"/>
            <ac:cxnSpMk id="55" creationId="{20D7F451-F3CD-A545-8A33-F1D497F2FF87}"/>
          </ac:cxnSpMkLst>
        </pc:cxnChg>
        <pc:cxnChg chg="del mod">
          <ac:chgData name="Kim Jae Yun" userId="0ceaca738552c257" providerId="LiveId" clId="{50372932-385F-D344-B101-4EAC72AC7D4E}" dt="2020-03-24T06:38:49.887" v="13081" actId="478"/>
          <ac:cxnSpMkLst>
            <pc:docMk/>
            <pc:sldMk cId="470039197" sldId="321"/>
            <ac:cxnSpMk id="57" creationId="{65D3F60A-2F2F-E943-8244-B96DCB9A743F}"/>
          </ac:cxnSpMkLst>
        </pc:cxnChg>
        <pc:cxnChg chg="del mod">
          <ac:chgData name="Kim Jae Yun" userId="0ceaca738552c257" providerId="LiveId" clId="{50372932-385F-D344-B101-4EAC72AC7D4E}" dt="2020-03-24T06:38:49.887" v="13081" actId="478"/>
          <ac:cxnSpMkLst>
            <pc:docMk/>
            <pc:sldMk cId="470039197" sldId="321"/>
            <ac:cxnSpMk id="58" creationId="{D15483A7-A6EB-634A-A246-A670E0760802}"/>
          </ac:cxnSpMkLst>
        </pc:cxnChg>
        <pc:cxnChg chg="del mod">
          <ac:chgData name="Kim Jae Yun" userId="0ceaca738552c257" providerId="LiveId" clId="{50372932-385F-D344-B101-4EAC72AC7D4E}" dt="2020-03-24T06:38:49.887" v="13081" actId="478"/>
          <ac:cxnSpMkLst>
            <pc:docMk/>
            <pc:sldMk cId="470039197" sldId="321"/>
            <ac:cxnSpMk id="61" creationId="{8C70501E-B2EB-8142-BAB4-4A4F0304D8C9}"/>
          </ac:cxnSpMkLst>
        </pc:cxnChg>
        <pc:cxnChg chg="mod">
          <ac:chgData name="Kim Jae Yun" userId="0ceaca738552c257" providerId="LiveId" clId="{50372932-385F-D344-B101-4EAC72AC7D4E}" dt="2020-03-24T06:37:12.691" v="13039" actId="478"/>
          <ac:cxnSpMkLst>
            <pc:docMk/>
            <pc:sldMk cId="470039197" sldId="321"/>
            <ac:cxnSpMk id="161" creationId="{5C37FF99-1E48-3940-81A1-2822988F39D4}"/>
          </ac:cxnSpMkLst>
        </pc:cxnChg>
        <pc:cxnChg chg="mod">
          <ac:chgData name="Kim Jae Yun" userId="0ceaca738552c257" providerId="LiveId" clId="{50372932-385F-D344-B101-4EAC72AC7D4E}" dt="2020-03-24T06:37:12.691" v="13039" actId="478"/>
          <ac:cxnSpMkLst>
            <pc:docMk/>
            <pc:sldMk cId="470039197" sldId="321"/>
            <ac:cxnSpMk id="163" creationId="{A2D55FF8-36B4-174E-A1FF-B4D001785481}"/>
          </ac:cxnSpMkLst>
        </pc:cxnChg>
        <pc:cxnChg chg="add mod">
          <ac:chgData name="Kim Jae Yun" userId="0ceaca738552c257" providerId="LiveId" clId="{50372932-385F-D344-B101-4EAC72AC7D4E}" dt="2020-03-24T06:35:39.557" v="13002" actId="164"/>
          <ac:cxnSpMkLst>
            <pc:docMk/>
            <pc:sldMk cId="470039197" sldId="321"/>
            <ac:cxnSpMk id="177" creationId="{C40F5339-EE9C-5B46-913D-E3A5B87DF019}"/>
          </ac:cxnSpMkLst>
        </pc:cxnChg>
        <pc:cxnChg chg="mod">
          <ac:chgData name="Kim Jae Yun" userId="0ceaca738552c257" providerId="LiveId" clId="{50372932-385F-D344-B101-4EAC72AC7D4E}" dt="2020-03-24T06:36:34.422" v="13026" actId="478"/>
          <ac:cxnSpMkLst>
            <pc:docMk/>
            <pc:sldMk cId="470039197" sldId="321"/>
            <ac:cxnSpMk id="183" creationId="{BE937C27-1098-4046-9AB3-2D10A5A4E965}"/>
          </ac:cxnSpMkLst>
        </pc:cxnChg>
        <pc:cxnChg chg="mod">
          <ac:chgData name="Kim Jae Yun" userId="0ceaca738552c257" providerId="LiveId" clId="{50372932-385F-D344-B101-4EAC72AC7D4E}" dt="2020-03-24T06:36:34.422" v="13026" actId="478"/>
          <ac:cxnSpMkLst>
            <pc:docMk/>
            <pc:sldMk cId="470039197" sldId="321"/>
            <ac:cxnSpMk id="185" creationId="{E86F9A9C-6714-AF4C-914A-6EFF6F5938B3}"/>
          </ac:cxnSpMkLst>
        </pc:cxnChg>
        <pc:cxnChg chg="mod topLvl">
          <ac:chgData name="Kim Jae Yun" userId="0ceaca738552c257" providerId="LiveId" clId="{50372932-385F-D344-B101-4EAC72AC7D4E}" dt="2020-03-24T06:35:39.557" v="13002" actId="164"/>
          <ac:cxnSpMkLst>
            <pc:docMk/>
            <pc:sldMk cId="470039197" sldId="321"/>
            <ac:cxnSpMk id="191" creationId="{BC98AD04-F6C6-1847-80D1-FBCDAE83C115}"/>
          </ac:cxnSpMkLst>
        </pc:cxnChg>
        <pc:cxnChg chg="mod topLvl">
          <ac:chgData name="Kim Jae Yun" userId="0ceaca738552c257" providerId="LiveId" clId="{50372932-385F-D344-B101-4EAC72AC7D4E}" dt="2020-03-24T06:35:39.557" v="13002" actId="164"/>
          <ac:cxnSpMkLst>
            <pc:docMk/>
            <pc:sldMk cId="470039197" sldId="321"/>
            <ac:cxnSpMk id="193" creationId="{29433B0F-3DF8-6742-8513-2CD11841DE8E}"/>
          </ac:cxnSpMkLst>
        </pc:cxnChg>
        <pc:cxnChg chg="mod">
          <ac:chgData name="Kim Jae Yun" userId="0ceaca738552c257" providerId="LiveId" clId="{50372932-385F-D344-B101-4EAC72AC7D4E}" dt="2020-03-24T06:36:58.777" v="13035" actId="478"/>
          <ac:cxnSpMkLst>
            <pc:docMk/>
            <pc:sldMk cId="470039197" sldId="321"/>
            <ac:cxnSpMk id="209" creationId="{5CB57A32-B9CB-7641-BFE6-6ACE427C68D8}"/>
          </ac:cxnSpMkLst>
        </pc:cxnChg>
        <pc:cxnChg chg="mod">
          <ac:chgData name="Kim Jae Yun" userId="0ceaca738552c257" providerId="LiveId" clId="{50372932-385F-D344-B101-4EAC72AC7D4E}" dt="2020-03-24T06:36:58.777" v="13035" actId="478"/>
          <ac:cxnSpMkLst>
            <pc:docMk/>
            <pc:sldMk cId="470039197" sldId="321"/>
            <ac:cxnSpMk id="211" creationId="{8E8D71D4-1F5D-694D-AF1D-7D378A65E3BD}"/>
          </ac:cxnSpMkLst>
        </pc:cxnChg>
        <pc:cxnChg chg="mod">
          <ac:chgData name="Kim Jae Yun" userId="0ceaca738552c257" providerId="LiveId" clId="{50372932-385F-D344-B101-4EAC72AC7D4E}" dt="2020-03-24T06:36:50.094" v="13034" actId="478"/>
          <ac:cxnSpMkLst>
            <pc:docMk/>
            <pc:sldMk cId="470039197" sldId="321"/>
            <ac:cxnSpMk id="215" creationId="{3FC78989-F6ED-C94E-8429-96E26EF2E339}"/>
          </ac:cxnSpMkLst>
        </pc:cxnChg>
        <pc:cxnChg chg="mod">
          <ac:chgData name="Kim Jae Yun" userId="0ceaca738552c257" providerId="LiveId" clId="{50372932-385F-D344-B101-4EAC72AC7D4E}" dt="2020-03-24T06:36:50.094" v="13034" actId="478"/>
          <ac:cxnSpMkLst>
            <pc:docMk/>
            <pc:sldMk cId="470039197" sldId="321"/>
            <ac:cxnSpMk id="217" creationId="{995F84C2-9689-3B46-AE54-D637BA9BC4B8}"/>
          </ac:cxnSpMkLst>
        </pc:cxnChg>
        <pc:cxnChg chg="add">
          <ac:chgData name="Kim Jae Yun" userId="0ceaca738552c257" providerId="LiveId" clId="{50372932-385F-D344-B101-4EAC72AC7D4E}" dt="2020-03-24T06:38:50.415" v="13082"/>
          <ac:cxnSpMkLst>
            <pc:docMk/>
            <pc:sldMk cId="470039197" sldId="321"/>
            <ac:cxnSpMk id="283" creationId="{CB7C49CD-0562-534F-B127-9C3E0AE65A63}"/>
          </ac:cxnSpMkLst>
        </pc:cxnChg>
        <pc:cxnChg chg="add">
          <ac:chgData name="Kim Jae Yun" userId="0ceaca738552c257" providerId="LiveId" clId="{50372932-385F-D344-B101-4EAC72AC7D4E}" dt="2020-03-24T06:38:50.415" v="13082"/>
          <ac:cxnSpMkLst>
            <pc:docMk/>
            <pc:sldMk cId="470039197" sldId="321"/>
            <ac:cxnSpMk id="285" creationId="{A4772534-B013-664A-A164-3134DC47A551}"/>
          </ac:cxnSpMkLst>
        </pc:cxnChg>
        <pc:cxnChg chg="add">
          <ac:chgData name="Kim Jae Yun" userId="0ceaca738552c257" providerId="LiveId" clId="{50372932-385F-D344-B101-4EAC72AC7D4E}" dt="2020-03-24T06:38:50.415" v="13082"/>
          <ac:cxnSpMkLst>
            <pc:docMk/>
            <pc:sldMk cId="470039197" sldId="321"/>
            <ac:cxnSpMk id="286" creationId="{E9B74DF6-3F4C-2F4B-8EB8-3E3ECC551427}"/>
          </ac:cxnSpMkLst>
        </pc:cxnChg>
        <pc:cxnChg chg="add">
          <ac:chgData name="Kim Jae Yun" userId="0ceaca738552c257" providerId="LiveId" clId="{50372932-385F-D344-B101-4EAC72AC7D4E}" dt="2020-03-24T06:38:50.415" v="13082"/>
          <ac:cxnSpMkLst>
            <pc:docMk/>
            <pc:sldMk cId="470039197" sldId="321"/>
            <ac:cxnSpMk id="288" creationId="{982E1E60-C7FB-A246-8885-019374773990}"/>
          </ac:cxnSpMkLst>
        </pc:cxnChg>
        <pc:cxnChg chg="add">
          <ac:chgData name="Kim Jae Yun" userId="0ceaca738552c257" providerId="LiveId" clId="{50372932-385F-D344-B101-4EAC72AC7D4E}" dt="2020-03-24T06:38:50.415" v="13082"/>
          <ac:cxnSpMkLst>
            <pc:docMk/>
            <pc:sldMk cId="470039197" sldId="321"/>
            <ac:cxnSpMk id="291" creationId="{044CC3F9-CCC1-9947-A16E-B7EF64F479B5}"/>
          </ac:cxnSpMkLst>
        </pc:cxnChg>
      </pc:sldChg>
      <pc:sldChg chg="add del">
        <pc:chgData name="Kim Jae Yun" userId="0ceaca738552c257" providerId="LiveId" clId="{50372932-385F-D344-B101-4EAC72AC7D4E}" dt="2020-03-24T02:21:44.381" v="8877" actId="2696"/>
        <pc:sldMkLst>
          <pc:docMk/>
          <pc:sldMk cId="1271257456" sldId="321"/>
        </pc:sldMkLst>
      </pc:sldChg>
      <pc:sldChg chg="addSp delSp modSp add">
        <pc:chgData name="Kim Jae Yun" userId="0ceaca738552c257" providerId="LiveId" clId="{50372932-385F-D344-B101-4EAC72AC7D4E}" dt="2020-03-24T07:21:31.953" v="14015" actId="478"/>
        <pc:sldMkLst>
          <pc:docMk/>
          <pc:sldMk cId="48499309" sldId="322"/>
        </pc:sldMkLst>
        <pc:spChg chg="mod">
          <ac:chgData name="Kim Jae Yun" userId="0ceaca738552c257" providerId="LiveId" clId="{50372932-385F-D344-B101-4EAC72AC7D4E}" dt="2020-03-24T06:44:42.826" v="13286" actId="20577"/>
          <ac:spMkLst>
            <pc:docMk/>
            <pc:sldMk cId="48499309" sldId="322"/>
            <ac:spMk id="3" creationId="{1B34A3E9-D78A-3C43-88CB-678CD5235BB3}"/>
          </ac:spMkLst>
        </pc:spChg>
        <pc:spChg chg="mod">
          <ac:chgData name="Kim Jae Yun" userId="0ceaca738552c257" providerId="LiveId" clId="{50372932-385F-D344-B101-4EAC72AC7D4E}" dt="2020-03-24T06:42:35.848" v="13163"/>
          <ac:spMkLst>
            <pc:docMk/>
            <pc:sldMk cId="48499309" sldId="322"/>
            <ac:spMk id="5" creationId="{0DBB3328-9D34-5F4C-AD97-F4A8B9E9A84D}"/>
          </ac:spMkLst>
        </pc:spChg>
        <pc:spChg chg="del">
          <ac:chgData name="Kim Jae Yun" userId="0ceaca738552c257" providerId="LiveId" clId="{50372932-385F-D344-B101-4EAC72AC7D4E}" dt="2020-03-24T06:37:28.187" v="13042" actId="478"/>
          <ac:spMkLst>
            <pc:docMk/>
            <pc:sldMk cId="48499309" sldId="322"/>
            <ac:spMk id="7" creationId="{F6C0072A-A73D-E44E-A405-98BF263BBC94}"/>
          </ac:spMkLst>
        </pc:spChg>
        <pc:spChg chg="mod">
          <ac:chgData name="Kim Jae Yun" userId="0ceaca738552c257" providerId="LiveId" clId="{50372932-385F-D344-B101-4EAC72AC7D4E}" dt="2020-03-24T06:38:38.226" v="13080" actId="692"/>
          <ac:spMkLst>
            <pc:docMk/>
            <pc:sldMk cId="48499309" sldId="322"/>
            <ac:spMk id="56" creationId="{26DE0347-1356-D447-8854-A491A5D42B4E}"/>
          </ac:spMkLst>
        </pc:spChg>
        <pc:spChg chg="mod">
          <ac:chgData name="Kim Jae Yun" userId="0ceaca738552c257" providerId="LiveId" clId="{50372932-385F-D344-B101-4EAC72AC7D4E}" dt="2020-03-24T06:38:38.226" v="13080" actId="692"/>
          <ac:spMkLst>
            <pc:docMk/>
            <pc:sldMk cId="48499309" sldId="322"/>
            <ac:spMk id="62" creationId="{FE3DEA1B-325E-E548-9407-CD1440FF33B4}"/>
          </ac:spMkLst>
        </pc:spChg>
        <pc:spChg chg="add">
          <ac:chgData name="Kim Jae Yun" userId="0ceaca738552c257" providerId="LiveId" clId="{50372932-385F-D344-B101-4EAC72AC7D4E}" dt="2020-03-24T06:37:28.549" v="13043"/>
          <ac:spMkLst>
            <pc:docMk/>
            <pc:sldMk cId="48499309" sldId="322"/>
            <ac:spMk id="176" creationId="{1694ECD9-7735-8F43-8F50-CB5666BCA62A}"/>
          </ac:spMkLst>
        </pc:spChg>
        <pc:spChg chg="del">
          <ac:chgData name="Kim Jae Yun" userId="0ceaca738552c257" providerId="LiveId" clId="{50372932-385F-D344-B101-4EAC72AC7D4E}" dt="2020-03-24T06:37:56.403" v="13048" actId="478"/>
          <ac:spMkLst>
            <pc:docMk/>
            <pc:sldMk cId="48499309" sldId="322"/>
            <ac:spMk id="186" creationId="{B80777E1-5F13-1B4C-9333-1B218BA9D4FA}"/>
          </ac:spMkLst>
        </pc:spChg>
        <pc:spChg chg="del">
          <ac:chgData name="Kim Jae Yun" userId="0ceaca738552c257" providerId="LiveId" clId="{50372932-385F-D344-B101-4EAC72AC7D4E}" dt="2020-03-24T06:37:58.674" v="13049" actId="478"/>
          <ac:spMkLst>
            <pc:docMk/>
            <pc:sldMk cId="48499309" sldId="322"/>
            <ac:spMk id="187" creationId="{2397E823-EBDE-0F46-866D-EC1353C299A4}"/>
          </ac:spMkLst>
        </pc:spChg>
        <pc:spChg chg="del">
          <ac:chgData name="Kim Jae Yun" userId="0ceaca738552c257" providerId="LiveId" clId="{50372932-385F-D344-B101-4EAC72AC7D4E}" dt="2020-03-24T07:21:28.268" v="14013" actId="478"/>
          <ac:spMkLst>
            <pc:docMk/>
            <pc:sldMk cId="48499309" sldId="322"/>
            <ac:spMk id="242" creationId="{7D83ABAE-5280-0048-B884-6BEC74B19D12}"/>
          </ac:spMkLst>
        </pc:spChg>
        <pc:spChg chg="add mod">
          <ac:chgData name="Kim Jae Yun" userId="0ceaca738552c257" providerId="LiveId" clId="{50372932-385F-D344-B101-4EAC72AC7D4E}" dt="2020-03-24T06:37:50.993" v="13047" actId="207"/>
          <ac:spMkLst>
            <pc:docMk/>
            <pc:sldMk cId="48499309" sldId="322"/>
            <ac:spMk id="249" creationId="{7742A020-E9B9-B74B-AD34-C516769F78EE}"/>
          </ac:spMkLst>
        </pc:spChg>
        <pc:spChg chg="add del">
          <ac:chgData name="Kim Jae Yun" userId="0ceaca738552c257" providerId="LiveId" clId="{50372932-385F-D344-B101-4EAC72AC7D4E}" dt="2020-03-24T07:21:31.953" v="14015" actId="478"/>
          <ac:spMkLst>
            <pc:docMk/>
            <pc:sldMk cId="48499309" sldId="322"/>
            <ac:spMk id="250" creationId="{BBE91F0B-E915-524B-B97C-AE0283572BC3}"/>
          </ac:spMkLst>
        </pc:spChg>
        <pc:spChg chg="add">
          <ac:chgData name="Kim Jae Yun" userId="0ceaca738552c257" providerId="LiveId" clId="{50372932-385F-D344-B101-4EAC72AC7D4E}" dt="2020-03-24T07:21:28.815" v="14014"/>
          <ac:spMkLst>
            <pc:docMk/>
            <pc:sldMk cId="48499309" sldId="322"/>
            <ac:spMk id="251" creationId="{A3854B8D-CA47-F747-A257-C0BFFB875D7D}"/>
          </ac:spMkLst>
        </pc:spChg>
        <pc:grpChg chg="add">
          <ac:chgData name="Kim Jae Yun" userId="0ceaca738552c257" providerId="LiveId" clId="{50372932-385F-D344-B101-4EAC72AC7D4E}" dt="2020-03-24T06:37:28.549" v="13043"/>
          <ac:grpSpMkLst>
            <pc:docMk/>
            <pc:sldMk cId="48499309" sldId="322"/>
            <ac:grpSpMk id="177" creationId="{C2091EE1-496B-0D4B-BC78-2D8DB65EF925}"/>
          </ac:grpSpMkLst>
        </pc:grpChg>
        <pc:grpChg chg="del">
          <ac:chgData name="Kim Jae Yun" userId="0ceaca738552c257" providerId="LiveId" clId="{50372932-385F-D344-B101-4EAC72AC7D4E}" dt="2020-03-24T06:37:28.187" v="13042" actId="478"/>
          <ac:grpSpMkLst>
            <pc:docMk/>
            <pc:sldMk cId="48499309" sldId="322"/>
            <ac:grpSpMk id="188" creationId="{DC7A344F-775E-4144-B1FA-08E7A9D49BA3}"/>
          </ac:grpSpMkLst>
        </pc:grpChg>
        <pc:cxnChg chg="mod">
          <ac:chgData name="Kim Jae Yun" userId="0ceaca738552c257" providerId="LiveId" clId="{50372932-385F-D344-B101-4EAC72AC7D4E}" dt="2020-03-24T06:37:28.187" v="13042" actId="478"/>
          <ac:cxnSpMkLst>
            <pc:docMk/>
            <pc:sldMk cId="48499309" sldId="322"/>
            <ac:cxnSpMk id="10" creationId="{24FB11C5-88AA-424B-ACC0-E2AC838C645F}"/>
          </ac:cxnSpMkLst>
        </pc:cxnChg>
        <pc:cxnChg chg="mod">
          <ac:chgData name="Kim Jae Yun" userId="0ceaca738552c257" providerId="LiveId" clId="{50372932-385F-D344-B101-4EAC72AC7D4E}" dt="2020-03-24T06:37:28.187" v="13042" actId="478"/>
          <ac:cxnSpMkLst>
            <pc:docMk/>
            <pc:sldMk cId="48499309" sldId="322"/>
            <ac:cxnSpMk id="24" creationId="{1FB373B5-66B1-1844-AA7A-FE0C789930F7}"/>
          </ac:cxnSpMkLst>
        </pc:cxnChg>
        <pc:cxnChg chg="mod">
          <ac:chgData name="Kim Jae Yun" userId="0ceaca738552c257" providerId="LiveId" clId="{50372932-385F-D344-B101-4EAC72AC7D4E}" dt="2020-03-24T06:37:28.187" v="13042" actId="478"/>
          <ac:cxnSpMkLst>
            <pc:docMk/>
            <pc:sldMk cId="48499309" sldId="322"/>
            <ac:cxnSpMk id="50" creationId="{3D94855E-C292-544C-BC8B-542F7791A3B9}"/>
          </ac:cxnSpMkLst>
        </pc:cxnChg>
        <pc:cxnChg chg="mod">
          <ac:chgData name="Kim Jae Yun" userId="0ceaca738552c257" providerId="LiveId" clId="{50372932-385F-D344-B101-4EAC72AC7D4E}" dt="2020-03-24T06:38:32.961" v="13079" actId="692"/>
          <ac:cxnSpMkLst>
            <pc:docMk/>
            <pc:sldMk cId="48499309" sldId="322"/>
            <ac:cxnSpMk id="57" creationId="{65D3F60A-2F2F-E943-8244-B96DCB9A743F}"/>
          </ac:cxnSpMkLst>
        </pc:cxnChg>
        <pc:cxnChg chg="mod">
          <ac:chgData name="Kim Jae Yun" userId="0ceaca738552c257" providerId="LiveId" clId="{50372932-385F-D344-B101-4EAC72AC7D4E}" dt="2020-03-24T06:38:32.961" v="13079" actId="692"/>
          <ac:cxnSpMkLst>
            <pc:docMk/>
            <pc:sldMk cId="48499309" sldId="322"/>
            <ac:cxnSpMk id="61" creationId="{8C70501E-B2EB-8142-BAB4-4A4F0304D8C9}"/>
          </ac:cxnSpMkLst>
        </pc:cxnChg>
        <pc:cxnChg chg="mod">
          <ac:chgData name="Kim Jae Yun" userId="0ceaca738552c257" providerId="LiveId" clId="{50372932-385F-D344-B101-4EAC72AC7D4E}" dt="2020-03-24T06:37:28.187" v="13042" actId="478"/>
          <ac:cxnSpMkLst>
            <pc:docMk/>
            <pc:sldMk cId="48499309" sldId="322"/>
            <ac:cxnSpMk id="191" creationId="{BC98AD04-F6C6-1847-80D1-FBCDAE83C115}"/>
          </ac:cxnSpMkLst>
        </pc:cxnChg>
        <pc:cxnChg chg="mod">
          <ac:chgData name="Kim Jae Yun" userId="0ceaca738552c257" providerId="LiveId" clId="{50372932-385F-D344-B101-4EAC72AC7D4E}" dt="2020-03-24T06:37:28.187" v="13042" actId="478"/>
          <ac:cxnSpMkLst>
            <pc:docMk/>
            <pc:sldMk cId="48499309" sldId="322"/>
            <ac:cxnSpMk id="193" creationId="{29433B0F-3DF8-6742-8513-2CD11841DE8E}"/>
          </ac:cxnSpMkLst>
        </pc:cxnChg>
        <pc:cxnChg chg="add mod">
          <ac:chgData name="Kim Jae Yun" userId="0ceaca738552c257" providerId="LiveId" clId="{50372932-385F-D344-B101-4EAC72AC7D4E}" dt="2020-03-24T06:37:48.462" v="13046" actId="1037"/>
          <ac:cxnSpMkLst>
            <pc:docMk/>
            <pc:sldMk cId="48499309" sldId="322"/>
            <ac:cxnSpMk id="248" creationId="{EC7D31D5-1E27-A64C-8122-46B41F553431}"/>
          </ac:cxnSpMkLst>
        </pc:cxnChg>
      </pc:sldChg>
      <pc:sldChg chg="addSp delSp modSp add del">
        <pc:chgData name="Kim Jae Yun" userId="0ceaca738552c257" providerId="LiveId" clId="{50372932-385F-D344-B101-4EAC72AC7D4E}" dt="2020-03-24T06:35:05.690" v="12996" actId="2696"/>
        <pc:sldMkLst>
          <pc:docMk/>
          <pc:sldMk cId="1713529420" sldId="322"/>
        </pc:sldMkLst>
        <pc:spChg chg="mod">
          <ac:chgData name="Kim Jae Yun" userId="0ceaca738552c257" providerId="LiveId" clId="{50372932-385F-D344-B101-4EAC72AC7D4E}" dt="2020-03-24T06:31:19.775" v="12883" actId="1076"/>
          <ac:spMkLst>
            <pc:docMk/>
            <pc:sldMk cId="1713529420" sldId="322"/>
            <ac:spMk id="7" creationId="{F6C0072A-A73D-E44E-A405-98BF263BBC94}"/>
          </ac:spMkLst>
        </pc:spChg>
        <pc:spChg chg="mod">
          <ac:chgData name="Kim Jae Yun" userId="0ceaca738552c257" providerId="LiveId" clId="{50372932-385F-D344-B101-4EAC72AC7D4E}" dt="2020-03-24T06:32:09.495" v="12898" actId="207"/>
          <ac:spMkLst>
            <pc:docMk/>
            <pc:sldMk cId="1713529420" sldId="322"/>
            <ac:spMk id="9" creationId="{77B27A7B-EA1F-B94B-9790-C48EB84A9403}"/>
          </ac:spMkLst>
        </pc:spChg>
        <pc:spChg chg="mod">
          <ac:chgData name="Kim Jae Yun" userId="0ceaca738552c257" providerId="LiveId" clId="{50372932-385F-D344-B101-4EAC72AC7D4E}" dt="2020-03-24T06:32:09.495" v="12898" actId="207"/>
          <ac:spMkLst>
            <pc:docMk/>
            <pc:sldMk cId="1713529420" sldId="322"/>
            <ac:spMk id="15" creationId="{74DCE3C4-30E6-3B48-AC4A-7B3C4C57592F}"/>
          </ac:spMkLst>
        </pc:spChg>
        <pc:spChg chg="mod">
          <ac:chgData name="Kim Jae Yun" userId="0ceaca738552c257" providerId="LiveId" clId="{50372932-385F-D344-B101-4EAC72AC7D4E}" dt="2020-03-24T06:32:09.495" v="12898" actId="207"/>
          <ac:spMkLst>
            <pc:docMk/>
            <pc:sldMk cId="1713529420" sldId="322"/>
            <ac:spMk id="21" creationId="{9CC2B92F-6061-564D-8684-126517F93221}"/>
          </ac:spMkLst>
        </pc:spChg>
        <pc:spChg chg="mod">
          <ac:chgData name="Kim Jae Yun" userId="0ceaca738552c257" providerId="LiveId" clId="{50372932-385F-D344-B101-4EAC72AC7D4E}" dt="2020-03-24T06:32:09.495" v="12898" actId="207"/>
          <ac:spMkLst>
            <pc:docMk/>
            <pc:sldMk cId="1713529420" sldId="322"/>
            <ac:spMk id="23" creationId="{A543CBF5-3B9B-E540-AB36-77FF9BDC4FBF}"/>
          </ac:spMkLst>
        </pc:spChg>
        <pc:spChg chg="mod">
          <ac:chgData name="Kim Jae Yun" userId="0ceaca738552c257" providerId="LiveId" clId="{50372932-385F-D344-B101-4EAC72AC7D4E}" dt="2020-03-24T06:30:57.524" v="12869" actId="164"/>
          <ac:spMkLst>
            <pc:docMk/>
            <pc:sldMk cId="1713529420" sldId="322"/>
            <ac:spMk id="176" creationId="{BF8245BD-6469-254A-AEDB-CA29EF1B459F}"/>
          </ac:spMkLst>
        </pc:spChg>
        <pc:spChg chg="mod">
          <ac:chgData name="Kim Jae Yun" userId="0ceaca738552c257" providerId="LiveId" clId="{50372932-385F-D344-B101-4EAC72AC7D4E}" dt="2020-03-24T06:30:57.524" v="12869" actId="164"/>
          <ac:spMkLst>
            <pc:docMk/>
            <pc:sldMk cId="1713529420" sldId="322"/>
            <ac:spMk id="189" creationId="{7E13ED86-B7C3-4246-9FF8-741DF17B7B1D}"/>
          </ac:spMkLst>
        </pc:spChg>
        <pc:spChg chg="mod">
          <ac:chgData name="Kim Jae Yun" userId="0ceaca738552c257" providerId="LiveId" clId="{50372932-385F-D344-B101-4EAC72AC7D4E}" dt="2020-03-24T06:30:57.524" v="12869" actId="164"/>
          <ac:spMkLst>
            <pc:docMk/>
            <pc:sldMk cId="1713529420" sldId="322"/>
            <ac:spMk id="190" creationId="{6D256690-60DB-2045-BE7E-859C932A6100}"/>
          </ac:spMkLst>
        </pc:spChg>
        <pc:spChg chg="mod">
          <ac:chgData name="Kim Jae Yun" userId="0ceaca738552c257" providerId="LiveId" clId="{50372932-385F-D344-B101-4EAC72AC7D4E}" dt="2020-03-24T06:30:57.524" v="12869" actId="164"/>
          <ac:spMkLst>
            <pc:docMk/>
            <pc:sldMk cId="1713529420" sldId="322"/>
            <ac:spMk id="192" creationId="{0F95623A-906E-BA45-874F-F96A7DC1E519}"/>
          </ac:spMkLst>
        </pc:spChg>
        <pc:grpChg chg="add mod">
          <ac:chgData name="Kim Jae Yun" userId="0ceaca738552c257" providerId="LiveId" clId="{50372932-385F-D344-B101-4EAC72AC7D4E}" dt="2020-03-24T06:31:23.362" v="12885" actId="1076"/>
          <ac:grpSpMkLst>
            <pc:docMk/>
            <pc:sldMk cId="1713529420" sldId="322"/>
            <ac:grpSpMk id="6" creationId="{D934E885-D400-684A-820F-484AA39AE39E}"/>
          </ac:grpSpMkLst>
        </pc:grpChg>
        <pc:grpChg chg="del">
          <ac:chgData name="Kim Jae Yun" userId="0ceaca738552c257" providerId="LiveId" clId="{50372932-385F-D344-B101-4EAC72AC7D4E}" dt="2020-03-24T06:31:59.972" v="12896" actId="478"/>
          <ac:grpSpMkLst>
            <pc:docMk/>
            <pc:sldMk cId="1713529420" sldId="322"/>
            <ac:grpSpMk id="158" creationId="{81FF38E0-D1C2-B946-B708-667DD46B03C3}"/>
          </ac:grpSpMkLst>
        </pc:grpChg>
        <pc:grpChg chg="add mod">
          <ac:chgData name="Kim Jae Yun" userId="0ceaca738552c257" providerId="LiveId" clId="{50372932-385F-D344-B101-4EAC72AC7D4E}" dt="2020-03-24T06:31:03.270" v="12872" actId="1037"/>
          <ac:grpSpMkLst>
            <pc:docMk/>
            <pc:sldMk cId="1713529420" sldId="322"/>
            <ac:grpSpMk id="178" creationId="{5467C761-E738-7847-B191-27B111A8469C}"/>
          </ac:grpSpMkLst>
        </pc:grpChg>
        <pc:grpChg chg="del">
          <ac:chgData name="Kim Jae Yun" userId="0ceaca738552c257" providerId="LiveId" clId="{50372932-385F-D344-B101-4EAC72AC7D4E}" dt="2020-03-24T06:32:02.633" v="12897" actId="478"/>
          <ac:grpSpMkLst>
            <pc:docMk/>
            <pc:sldMk cId="1713529420" sldId="322"/>
            <ac:grpSpMk id="194" creationId="{4B69316A-FC69-D546-99E9-19924725F27F}"/>
          </ac:grpSpMkLst>
        </pc:grpChg>
        <pc:grpChg chg="del">
          <ac:chgData name="Kim Jae Yun" userId="0ceaca738552c257" providerId="LiveId" clId="{50372932-385F-D344-B101-4EAC72AC7D4E}" dt="2020-03-24T06:31:48.083" v="12894" actId="478"/>
          <ac:grpSpMkLst>
            <pc:docMk/>
            <pc:sldMk cId="1713529420" sldId="322"/>
            <ac:grpSpMk id="206" creationId="{B6295803-8542-7140-8E6D-2ADCD2641468}"/>
          </ac:grpSpMkLst>
        </pc:grpChg>
        <pc:grpChg chg="del">
          <ac:chgData name="Kim Jae Yun" userId="0ceaca738552c257" providerId="LiveId" clId="{50372932-385F-D344-B101-4EAC72AC7D4E}" dt="2020-03-24T06:31:52.865" v="12895" actId="478"/>
          <ac:grpSpMkLst>
            <pc:docMk/>
            <pc:sldMk cId="1713529420" sldId="322"/>
            <ac:grpSpMk id="212" creationId="{8F7ADD52-2468-1740-955D-217842E6A317}"/>
          </ac:grpSpMkLst>
        </pc:grpChg>
        <pc:grpChg chg="add mod">
          <ac:chgData name="Kim Jae Yun" userId="0ceaca738552c257" providerId="LiveId" clId="{50372932-385F-D344-B101-4EAC72AC7D4E}" dt="2020-03-24T06:31:09.967" v="12876" actId="1035"/>
          <ac:grpSpMkLst>
            <pc:docMk/>
            <pc:sldMk cId="1713529420" sldId="322"/>
            <ac:grpSpMk id="248" creationId="{17342361-68D9-7F40-92A7-F8FD65F54830}"/>
          </ac:grpSpMkLst>
        </pc:grpChg>
        <pc:grpChg chg="add mod">
          <ac:chgData name="Kim Jae Yun" userId="0ceaca738552c257" providerId="LiveId" clId="{50372932-385F-D344-B101-4EAC72AC7D4E}" dt="2020-03-24T06:31:16.887" v="12880" actId="1035"/>
          <ac:grpSpMkLst>
            <pc:docMk/>
            <pc:sldMk cId="1713529420" sldId="322"/>
            <ac:grpSpMk id="256" creationId="{7EE5E166-600A-6243-8656-DE3850757E67}"/>
          </ac:grpSpMkLst>
        </pc:grpChg>
        <pc:grpChg chg="add del mod">
          <ac:chgData name="Kim Jae Yun" userId="0ceaca738552c257" providerId="LiveId" clId="{50372932-385F-D344-B101-4EAC72AC7D4E}" dt="2020-03-24T06:32:12.831" v="12899" actId="478"/>
          <ac:grpSpMkLst>
            <pc:docMk/>
            <pc:sldMk cId="1713529420" sldId="322"/>
            <ac:grpSpMk id="264" creationId="{1A1B6698-9111-184B-AE4F-9DDAD6F887B4}"/>
          </ac:grpSpMkLst>
        </pc:grpChg>
        <pc:grpChg chg="add mod">
          <ac:chgData name="Kim Jae Yun" userId="0ceaca738552c257" providerId="LiveId" clId="{50372932-385F-D344-B101-4EAC72AC7D4E}" dt="2020-03-24T06:31:35.348" v="12893" actId="1038"/>
          <ac:grpSpMkLst>
            <pc:docMk/>
            <pc:sldMk cId="1713529420" sldId="322"/>
            <ac:grpSpMk id="272" creationId="{06C9B77B-8C0E-754E-838D-F0942D6A0CB0}"/>
          </ac:grpSpMkLst>
        </pc:grpChg>
        <pc:cxnChg chg="mod">
          <ac:chgData name="Kim Jae Yun" userId="0ceaca738552c257" providerId="LiveId" clId="{50372932-385F-D344-B101-4EAC72AC7D4E}" dt="2020-03-24T06:31:19.775" v="12883" actId="1076"/>
          <ac:cxnSpMkLst>
            <pc:docMk/>
            <pc:sldMk cId="1713529420" sldId="322"/>
            <ac:cxnSpMk id="10" creationId="{24FB11C5-88AA-424B-ACC0-E2AC838C645F}"/>
          </ac:cxnSpMkLst>
        </pc:cxnChg>
        <pc:cxnChg chg="mod">
          <ac:chgData name="Kim Jae Yun" userId="0ceaca738552c257" providerId="LiveId" clId="{50372932-385F-D344-B101-4EAC72AC7D4E}" dt="2020-03-24T06:31:19.775" v="12883" actId="1076"/>
          <ac:cxnSpMkLst>
            <pc:docMk/>
            <pc:sldMk cId="1713529420" sldId="322"/>
            <ac:cxnSpMk id="24" creationId="{1FB373B5-66B1-1844-AA7A-FE0C789930F7}"/>
          </ac:cxnSpMkLst>
        </pc:cxnChg>
        <pc:cxnChg chg="mod">
          <ac:chgData name="Kim Jae Yun" userId="0ceaca738552c257" providerId="LiveId" clId="{50372932-385F-D344-B101-4EAC72AC7D4E}" dt="2020-03-24T06:31:19.775" v="12883" actId="1076"/>
          <ac:cxnSpMkLst>
            <pc:docMk/>
            <pc:sldMk cId="1713529420" sldId="322"/>
            <ac:cxnSpMk id="50" creationId="{3D94855E-C292-544C-BC8B-542F7791A3B9}"/>
          </ac:cxnSpMkLst>
        </pc:cxnChg>
        <pc:cxnChg chg="mod">
          <ac:chgData name="Kim Jae Yun" userId="0ceaca738552c257" providerId="LiveId" clId="{50372932-385F-D344-B101-4EAC72AC7D4E}" dt="2020-03-24T06:31:59.972" v="12896" actId="478"/>
          <ac:cxnSpMkLst>
            <pc:docMk/>
            <pc:sldMk cId="1713529420" sldId="322"/>
            <ac:cxnSpMk id="161" creationId="{5C37FF99-1E48-3940-81A1-2822988F39D4}"/>
          </ac:cxnSpMkLst>
        </pc:cxnChg>
        <pc:cxnChg chg="mod">
          <ac:chgData name="Kim Jae Yun" userId="0ceaca738552c257" providerId="LiveId" clId="{50372932-385F-D344-B101-4EAC72AC7D4E}" dt="2020-03-24T06:31:59.972" v="12896" actId="478"/>
          <ac:cxnSpMkLst>
            <pc:docMk/>
            <pc:sldMk cId="1713529420" sldId="322"/>
            <ac:cxnSpMk id="163" creationId="{A2D55FF8-36B4-174E-A1FF-B4D001785481}"/>
          </ac:cxnSpMkLst>
        </pc:cxnChg>
        <pc:cxnChg chg="mod">
          <ac:chgData name="Kim Jae Yun" userId="0ceaca738552c257" providerId="LiveId" clId="{50372932-385F-D344-B101-4EAC72AC7D4E}" dt="2020-03-24T06:30:57.524" v="12869" actId="164"/>
          <ac:cxnSpMkLst>
            <pc:docMk/>
            <pc:sldMk cId="1713529420" sldId="322"/>
            <ac:cxnSpMk id="177" creationId="{C40F5339-EE9C-5B46-913D-E3A5B87DF019}"/>
          </ac:cxnSpMkLst>
        </pc:cxnChg>
        <pc:cxnChg chg="mod">
          <ac:chgData name="Kim Jae Yun" userId="0ceaca738552c257" providerId="LiveId" clId="{50372932-385F-D344-B101-4EAC72AC7D4E}" dt="2020-03-24T06:30:57.524" v="12869" actId="164"/>
          <ac:cxnSpMkLst>
            <pc:docMk/>
            <pc:sldMk cId="1713529420" sldId="322"/>
            <ac:cxnSpMk id="191" creationId="{BC98AD04-F6C6-1847-80D1-FBCDAE83C115}"/>
          </ac:cxnSpMkLst>
        </pc:cxnChg>
        <pc:cxnChg chg="mod">
          <ac:chgData name="Kim Jae Yun" userId="0ceaca738552c257" providerId="LiveId" clId="{50372932-385F-D344-B101-4EAC72AC7D4E}" dt="2020-03-24T06:30:57.524" v="12869" actId="164"/>
          <ac:cxnSpMkLst>
            <pc:docMk/>
            <pc:sldMk cId="1713529420" sldId="322"/>
            <ac:cxnSpMk id="193" creationId="{29433B0F-3DF8-6742-8513-2CD11841DE8E}"/>
          </ac:cxnSpMkLst>
        </pc:cxnChg>
        <pc:cxnChg chg="mod">
          <ac:chgData name="Kim Jae Yun" userId="0ceaca738552c257" providerId="LiveId" clId="{50372932-385F-D344-B101-4EAC72AC7D4E}" dt="2020-03-24T06:32:02.633" v="12897" actId="478"/>
          <ac:cxnSpMkLst>
            <pc:docMk/>
            <pc:sldMk cId="1713529420" sldId="322"/>
            <ac:cxnSpMk id="197" creationId="{9DBA92AB-4AC8-5840-988B-D08F6DC17A57}"/>
          </ac:cxnSpMkLst>
        </pc:cxnChg>
        <pc:cxnChg chg="mod">
          <ac:chgData name="Kim Jae Yun" userId="0ceaca738552c257" providerId="LiveId" clId="{50372932-385F-D344-B101-4EAC72AC7D4E}" dt="2020-03-24T06:32:02.633" v="12897" actId="478"/>
          <ac:cxnSpMkLst>
            <pc:docMk/>
            <pc:sldMk cId="1713529420" sldId="322"/>
            <ac:cxnSpMk id="199" creationId="{5A4DC2F5-DC9B-B54A-95A1-E52B5DF56740}"/>
          </ac:cxnSpMkLst>
        </pc:cxnChg>
        <pc:cxnChg chg="mod">
          <ac:chgData name="Kim Jae Yun" userId="0ceaca738552c257" providerId="LiveId" clId="{50372932-385F-D344-B101-4EAC72AC7D4E}" dt="2020-03-24T06:31:48.083" v="12894" actId="478"/>
          <ac:cxnSpMkLst>
            <pc:docMk/>
            <pc:sldMk cId="1713529420" sldId="322"/>
            <ac:cxnSpMk id="209" creationId="{5CB57A32-B9CB-7641-BFE6-6ACE427C68D8}"/>
          </ac:cxnSpMkLst>
        </pc:cxnChg>
        <pc:cxnChg chg="mod">
          <ac:chgData name="Kim Jae Yun" userId="0ceaca738552c257" providerId="LiveId" clId="{50372932-385F-D344-B101-4EAC72AC7D4E}" dt="2020-03-24T06:31:48.083" v="12894" actId="478"/>
          <ac:cxnSpMkLst>
            <pc:docMk/>
            <pc:sldMk cId="1713529420" sldId="322"/>
            <ac:cxnSpMk id="211" creationId="{8E8D71D4-1F5D-694D-AF1D-7D378A65E3BD}"/>
          </ac:cxnSpMkLst>
        </pc:cxnChg>
        <pc:cxnChg chg="mod">
          <ac:chgData name="Kim Jae Yun" userId="0ceaca738552c257" providerId="LiveId" clId="{50372932-385F-D344-B101-4EAC72AC7D4E}" dt="2020-03-24T06:31:52.865" v="12895" actId="478"/>
          <ac:cxnSpMkLst>
            <pc:docMk/>
            <pc:sldMk cId="1713529420" sldId="322"/>
            <ac:cxnSpMk id="215" creationId="{3FC78989-F6ED-C94E-8429-96E26EF2E339}"/>
          </ac:cxnSpMkLst>
        </pc:cxnChg>
        <pc:cxnChg chg="mod">
          <ac:chgData name="Kim Jae Yun" userId="0ceaca738552c257" providerId="LiveId" clId="{50372932-385F-D344-B101-4EAC72AC7D4E}" dt="2020-03-24T06:31:52.865" v="12895" actId="478"/>
          <ac:cxnSpMkLst>
            <pc:docMk/>
            <pc:sldMk cId="1713529420" sldId="322"/>
            <ac:cxnSpMk id="217" creationId="{995F84C2-9689-3B46-AE54-D637BA9BC4B8}"/>
          </ac:cxnSpMkLst>
        </pc:cxnChg>
        <pc:cxnChg chg="mod">
          <ac:chgData name="Kim Jae Yun" userId="0ceaca738552c257" providerId="LiveId" clId="{50372932-385F-D344-B101-4EAC72AC7D4E}" dt="2020-03-24T06:32:12.831" v="12899" actId="478"/>
          <ac:cxnSpMkLst>
            <pc:docMk/>
            <pc:sldMk cId="1713529420" sldId="322"/>
            <ac:cxnSpMk id="267" creationId="{70C1D7A4-AC25-4043-86B6-56D8CB41833F}"/>
          </ac:cxnSpMkLst>
        </pc:cxnChg>
        <pc:cxnChg chg="mod">
          <ac:chgData name="Kim Jae Yun" userId="0ceaca738552c257" providerId="LiveId" clId="{50372932-385F-D344-B101-4EAC72AC7D4E}" dt="2020-03-24T06:32:12.831" v="12899" actId="478"/>
          <ac:cxnSpMkLst>
            <pc:docMk/>
            <pc:sldMk cId="1713529420" sldId="322"/>
            <ac:cxnSpMk id="269" creationId="{6D65A98C-0376-A24C-B2FA-95A0C3F8F660}"/>
          </ac:cxnSpMkLst>
        </pc:cxnChg>
        <pc:cxnChg chg="mod">
          <ac:chgData name="Kim Jae Yun" userId="0ceaca738552c257" providerId="LiveId" clId="{50372932-385F-D344-B101-4EAC72AC7D4E}" dt="2020-03-24T06:32:12.831" v="12899" actId="478"/>
          <ac:cxnSpMkLst>
            <pc:docMk/>
            <pc:sldMk cId="1713529420" sldId="322"/>
            <ac:cxnSpMk id="271" creationId="{28D8AE3C-1185-A04E-A3B8-3FC63F5D3EBB}"/>
          </ac:cxnSpMkLst>
        </pc:cxnChg>
      </pc:sldChg>
      <pc:sldChg chg="addSp delSp modSp add del">
        <pc:chgData name="Kim Jae Yun" userId="0ceaca738552c257" providerId="LiveId" clId="{50372932-385F-D344-B101-4EAC72AC7D4E}" dt="2020-03-24T06:35:05.716" v="12997" actId="2696"/>
        <pc:sldMkLst>
          <pc:docMk/>
          <pc:sldMk cId="1736298987" sldId="323"/>
        </pc:sldMkLst>
        <pc:spChg chg="mod">
          <ac:chgData name="Kim Jae Yun" userId="0ceaca738552c257" providerId="LiveId" clId="{50372932-385F-D344-B101-4EAC72AC7D4E}" dt="2020-03-24T06:33:06.135" v="12926" actId="1076"/>
          <ac:spMkLst>
            <pc:docMk/>
            <pc:sldMk cId="1736298987" sldId="323"/>
            <ac:spMk id="4" creationId="{9A561173-CFB5-804A-8905-2152E6AF8265}"/>
          </ac:spMkLst>
        </pc:spChg>
        <pc:spChg chg="mod">
          <ac:chgData name="Kim Jae Yun" userId="0ceaca738552c257" providerId="LiveId" clId="{50372932-385F-D344-B101-4EAC72AC7D4E}" dt="2020-03-24T06:33:21.290" v="12930" actId="207"/>
          <ac:spMkLst>
            <pc:docMk/>
            <pc:sldMk cId="1736298987" sldId="323"/>
            <ac:spMk id="13" creationId="{CC8FB57F-E0F0-024F-9C2F-FFCE89F0BF1F}"/>
          </ac:spMkLst>
        </pc:spChg>
        <pc:spChg chg="mod">
          <ac:chgData name="Kim Jae Yun" userId="0ceaca738552c257" providerId="LiveId" clId="{50372932-385F-D344-B101-4EAC72AC7D4E}" dt="2020-03-24T06:33:21.290" v="12930" actId="207"/>
          <ac:spMkLst>
            <pc:docMk/>
            <pc:sldMk cId="1736298987" sldId="323"/>
            <ac:spMk id="14" creationId="{C7630C78-6A4B-D049-9321-97B2C5BD4E97}"/>
          </ac:spMkLst>
        </pc:spChg>
        <pc:spChg chg="mod">
          <ac:chgData name="Kim Jae Yun" userId="0ceaca738552c257" providerId="LiveId" clId="{50372932-385F-D344-B101-4EAC72AC7D4E}" dt="2020-03-24T06:32:43.049" v="12909" actId="207"/>
          <ac:spMkLst>
            <pc:docMk/>
            <pc:sldMk cId="1736298987" sldId="323"/>
            <ac:spMk id="18" creationId="{5ADC1574-411F-6740-AEC3-07F804ADB16D}"/>
          </ac:spMkLst>
        </pc:spChg>
        <pc:spChg chg="mod">
          <ac:chgData name="Kim Jae Yun" userId="0ceaca738552c257" providerId="LiveId" clId="{50372932-385F-D344-B101-4EAC72AC7D4E}" dt="2020-03-24T06:33:21.290" v="12930" actId="207"/>
          <ac:spMkLst>
            <pc:docMk/>
            <pc:sldMk cId="1736298987" sldId="323"/>
            <ac:spMk id="20" creationId="{69838314-1B82-8F42-A40F-0A978924F11F}"/>
          </ac:spMkLst>
        </pc:spChg>
        <pc:spChg chg="mod topLvl">
          <ac:chgData name="Kim Jae Yun" userId="0ceaca738552c257" providerId="LiveId" clId="{50372932-385F-D344-B101-4EAC72AC7D4E}" dt="2020-03-24T06:34:43.749" v="12983" actId="165"/>
          <ac:spMkLst>
            <pc:docMk/>
            <pc:sldMk cId="1736298987" sldId="323"/>
            <ac:spMk id="249" creationId="{B686CC02-FC61-0A4A-B970-A3DBF8C8FC6E}"/>
          </ac:spMkLst>
        </pc:spChg>
        <pc:spChg chg="mod topLvl">
          <ac:chgData name="Kim Jae Yun" userId="0ceaca738552c257" providerId="LiveId" clId="{50372932-385F-D344-B101-4EAC72AC7D4E}" dt="2020-03-24T06:34:43.749" v="12983" actId="165"/>
          <ac:spMkLst>
            <pc:docMk/>
            <pc:sldMk cId="1736298987" sldId="323"/>
            <ac:spMk id="250" creationId="{9EF21146-708A-2A42-A247-6EEA38D58B26}"/>
          </ac:spMkLst>
        </pc:spChg>
        <pc:spChg chg="mod topLvl">
          <ac:chgData name="Kim Jae Yun" userId="0ceaca738552c257" providerId="LiveId" clId="{50372932-385F-D344-B101-4EAC72AC7D4E}" dt="2020-03-24T06:34:43.749" v="12983" actId="165"/>
          <ac:spMkLst>
            <pc:docMk/>
            <pc:sldMk cId="1736298987" sldId="323"/>
            <ac:spMk id="252" creationId="{150A01B9-1676-9545-9B41-B01940C6FE7C}"/>
          </ac:spMkLst>
        </pc:spChg>
        <pc:spChg chg="mod topLvl">
          <ac:chgData name="Kim Jae Yun" userId="0ceaca738552c257" providerId="LiveId" clId="{50372932-385F-D344-B101-4EAC72AC7D4E}" dt="2020-03-24T06:34:43.749" v="12983" actId="165"/>
          <ac:spMkLst>
            <pc:docMk/>
            <pc:sldMk cId="1736298987" sldId="323"/>
            <ac:spMk id="254" creationId="{965ED58E-B5C4-A14E-A253-7A69C0163E60}"/>
          </ac:spMkLst>
        </pc:spChg>
        <pc:grpChg chg="del">
          <ac:chgData name="Kim Jae Yun" userId="0ceaca738552c257" providerId="LiveId" clId="{50372932-385F-D344-B101-4EAC72AC7D4E}" dt="2020-03-24T06:34:01.325" v="12966" actId="478"/>
          <ac:grpSpMkLst>
            <pc:docMk/>
            <pc:sldMk cId="1736298987" sldId="323"/>
            <ac:grpSpMk id="128" creationId="{E3FF0050-851C-684B-9842-2F421306976E}"/>
          </ac:grpSpMkLst>
        </pc:grpChg>
        <pc:grpChg chg="del">
          <ac:chgData name="Kim Jae Yun" userId="0ceaca738552c257" providerId="LiveId" clId="{50372932-385F-D344-B101-4EAC72AC7D4E}" dt="2020-03-24T06:34:16.628" v="12973" actId="478"/>
          <ac:grpSpMkLst>
            <pc:docMk/>
            <pc:sldMk cId="1736298987" sldId="323"/>
            <ac:grpSpMk id="152" creationId="{C821F108-BC3C-F845-A023-F612C9ED2D8A}"/>
          </ac:grpSpMkLst>
        </pc:grpChg>
        <pc:grpChg chg="del">
          <ac:chgData name="Kim Jae Yun" userId="0ceaca738552c257" providerId="LiveId" clId="{50372932-385F-D344-B101-4EAC72AC7D4E}" dt="2020-03-24T06:32:39.942" v="12908" actId="478"/>
          <ac:grpSpMkLst>
            <pc:docMk/>
            <pc:sldMk cId="1736298987" sldId="323"/>
            <ac:grpSpMk id="180" creationId="{5F7D3651-2FF7-A746-9FCE-9B4F89C80FFB}"/>
          </ac:grpSpMkLst>
        </pc:grpChg>
        <pc:grpChg chg="add mod">
          <ac:chgData name="Kim Jae Yun" userId="0ceaca738552c257" providerId="LiveId" clId="{50372932-385F-D344-B101-4EAC72AC7D4E}" dt="2020-03-24T06:32:31.265" v="12907" actId="1035"/>
          <ac:grpSpMkLst>
            <pc:docMk/>
            <pc:sldMk cId="1736298987" sldId="323"/>
            <ac:grpSpMk id="194" creationId="{EF1FD0E2-A5D3-1F41-B210-6A42CB228E05}"/>
          </ac:grpSpMkLst>
        </pc:grpChg>
        <pc:grpChg chg="del">
          <ac:chgData name="Kim Jae Yun" userId="0ceaca738552c257" providerId="LiveId" clId="{50372932-385F-D344-B101-4EAC72AC7D4E}" dt="2020-03-24T06:33:55.466" v="12964" actId="478"/>
          <ac:grpSpMkLst>
            <pc:docMk/>
            <pc:sldMk cId="1736298987" sldId="323"/>
            <ac:grpSpMk id="200" creationId="{7A09849E-0997-3A4B-9C85-C4B68AD95B59}"/>
          </ac:grpSpMkLst>
        </pc:grpChg>
        <pc:grpChg chg="add mod">
          <ac:chgData name="Kim Jae Yun" userId="0ceaca738552c257" providerId="LiveId" clId="{50372932-385F-D344-B101-4EAC72AC7D4E}" dt="2020-03-24T06:32:50.822" v="12914" actId="1038"/>
          <ac:grpSpMkLst>
            <pc:docMk/>
            <pc:sldMk cId="1736298987" sldId="323"/>
            <ac:grpSpMk id="208" creationId="{1549DBD0-BDDA-3F42-B5DE-4CAF0BA9EBB0}"/>
          </ac:grpSpMkLst>
        </pc:grpChg>
        <pc:grpChg chg="add mod">
          <ac:chgData name="Kim Jae Yun" userId="0ceaca738552c257" providerId="LiveId" clId="{50372932-385F-D344-B101-4EAC72AC7D4E}" dt="2020-03-24T06:32:58.467" v="12920" actId="1037"/>
          <ac:grpSpMkLst>
            <pc:docMk/>
            <pc:sldMk cId="1736298987" sldId="323"/>
            <ac:grpSpMk id="216" creationId="{9E15A3FC-B54E-AB4E-804A-6E3BF0E4B28F}"/>
          </ac:grpSpMkLst>
        </pc:grpChg>
        <pc:grpChg chg="del">
          <ac:chgData name="Kim Jae Yun" userId="0ceaca738552c257" providerId="LiveId" clId="{50372932-385F-D344-B101-4EAC72AC7D4E}" dt="2020-03-24T06:33:52.641" v="12963" actId="478"/>
          <ac:grpSpMkLst>
            <pc:docMk/>
            <pc:sldMk cId="1736298987" sldId="323"/>
            <ac:grpSpMk id="218" creationId="{94C45327-1BF6-CB4F-840D-8EF86E201679}"/>
          </ac:grpSpMkLst>
        </pc:grpChg>
        <pc:grpChg chg="del">
          <ac:chgData name="Kim Jae Yun" userId="0ceaca738552c257" providerId="LiveId" clId="{50372932-385F-D344-B101-4EAC72AC7D4E}" dt="2020-03-24T06:33:12.397" v="12927" actId="478"/>
          <ac:grpSpMkLst>
            <pc:docMk/>
            <pc:sldMk cId="1736298987" sldId="323"/>
            <ac:grpSpMk id="224" creationId="{6641EC68-7B28-4E45-9E4C-88F953C9408D}"/>
          </ac:grpSpMkLst>
        </pc:grpChg>
        <pc:grpChg chg="del">
          <ac:chgData name="Kim Jae Yun" userId="0ceaca738552c257" providerId="LiveId" clId="{50372932-385F-D344-B101-4EAC72AC7D4E}" dt="2020-03-24T06:33:15.124" v="12928" actId="478"/>
          <ac:grpSpMkLst>
            <pc:docMk/>
            <pc:sldMk cId="1736298987" sldId="323"/>
            <ac:grpSpMk id="230" creationId="{49F9E5DF-F5CF-4A4B-8BFE-4320A23DF509}"/>
          </ac:grpSpMkLst>
        </pc:grpChg>
        <pc:grpChg chg="del">
          <ac:chgData name="Kim Jae Yun" userId="0ceaca738552c257" providerId="LiveId" clId="{50372932-385F-D344-B101-4EAC72AC7D4E}" dt="2020-03-24T06:33:17.628" v="12929" actId="478"/>
          <ac:grpSpMkLst>
            <pc:docMk/>
            <pc:sldMk cId="1736298987" sldId="323"/>
            <ac:grpSpMk id="236" creationId="{A9A7A17E-71D8-FB48-876E-526397BC0F45}"/>
          </ac:grpSpMkLst>
        </pc:grpChg>
        <pc:grpChg chg="del mod">
          <ac:chgData name="Kim Jae Yun" userId="0ceaca738552c257" providerId="LiveId" clId="{50372932-385F-D344-B101-4EAC72AC7D4E}" dt="2020-03-24T06:34:43.749" v="12983" actId="165"/>
          <ac:grpSpMkLst>
            <pc:docMk/>
            <pc:sldMk cId="1736298987" sldId="323"/>
            <ac:grpSpMk id="248" creationId="{17342361-68D9-7F40-92A7-F8FD65F54830}"/>
          </ac:grpSpMkLst>
        </pc:grpChg>
        <pc:grpChg chg="add mod">
          <ac:chgData name="Kim Jae Yun" userId="0ceaca738552c257" providerId="LiveId" clId="{50372932-385F-D344-B101-4EAC72AC7D4E}" dt="2020-03-24T06:33:03.501" v="12924" actId="1037"/>
          <ac:grpSpMkLst>
            <pc:docMk/>
            <pc:sldMk cId="1736298987" sldId="323"/>
            <ac:grpSpMk id="270" creationId="{F769CA27-D36C-9148-B50F-6747351F7D23}"/>
          </ac:grpSpMkLst>
        </pc:grpChg>
        <pc:grpChg chg="add mod">
          <ac:chgData name="Kim Jae Yun" userId="0ceaca738552c257" providerId="LiveId" clId="{50372932-385F-D344-B101-4EAC72AC7D4E}" dt="2020-03-24T06:33:35.797" v="12956" actId="1037"/>
          <ac:grpSpMkLst>
            <pc:docMk/>
            <pc:sldMk cId="1736298987" sldId="323"/>
            <ac:grpSpMk id="286" creationId="{E9E29577-AB69-0E46-9874-37A6D4309BEE}"/>
          </ac:grpSpMkLst>
        </pc:grpChg>
        <pc:grpChg chg="add mod">
          <ac:chgData name="Kim Jae Yun" userId="0ceaca738552c257" providerId="LiveId" clId="{50372932-385F-D344-B101-4EAC72AC7D4E}" dt="2020-03-24T06:33:57.977" v="12965" actId="1076"/>
          <ac:grpSpMkLst>
            <pc:docMk/>
            <pc:sldMk cId="1736298987" sldId="323"/>
            <ac:grpSpMk id="294" creationId="{A445D561-5397-124F-A1AF-ACB30763CCFB}"/>
          </ac:grpSpMkLst>
        </pc:grpChg>
        <pc:grpChg chg="add mod">
          <ac:chgData name="Kim Jae Yun" userId="0ceaca738552c257" providerId="LiveId" clId="{50372932-385F-D344-B101-4EAC72AC7D4E}" dt="2020-03-24T06:33:47.254" v="12962" actId="1038"/>
          <ac:grpSpMkLst>
            <pc:docMk/>
            <pc:sldMk cId="1736298987" sldId="323"/>
            <ac:grpSpMk id="302" creationId="{29BDE0B4-8789-2D4E-9888-0CC255E86D3B}"/>
          </ac:grpSpMkLst>
        </pc:grpChg>
        <pc:grpChg chg="add mod">
          <ac:chgData name="Kim Jae Yun" userId="0ceaca738552c257" providerId="LiveId" clId="{50372932-385F-D344-B101-4EAC72AC7D4E}" dt="2020-03-24T06:34:08.721" v="12972" actId="1035"/>
          <ac:grpSpMkLst>
            <pc:docMk/>
            <pc:sldMk cId="1736298987" sldId="323"/>
            <ac:grpSpMk id="310" creationId="{EF42ED6D-A0AD-8B4F-821D-030151D3188F}"/>
          </ac:grpSpMkLst>
        </pc:grpChg>
        <pc:cxnChg chg="mod">
          <ac:chgData name="Kim Jae Yun" userId="0ceaca738552c257" providerId="LiveId" clId="{50372932-385F-D344-B101-4EAC72AC7D4E}" dt="2020-03-24T06:34:01.325" v="12966" actId="478"/>
          <ac:cxnSpMkLst>
            <pc:docMk/>
            <pc:sldMk cId="1736298987" sldId="323"/>
            <ac:cxnSpMk id="131" creationId="{902EAC30-B3DF-3A42-800B-4256032F5388}"/>
          </ac:cxnSpMkLst>
        </pc:cxnChg>
        <pc:cxnChg chg="mod">
          <ac:chgData name="Kim Jae Yun" userId="0ceaca738552c257" providerId="LiveId" clId="{50372932-385F-D344-B101-4EAC72AC7D4E}" dt="2020-03-24T06:34:01.325" v="12966" actId="478"/>
          <ac:cxnSpMkLst>
            <pc:docMk/>
            <pc:sldMk cId="1736298987" sldId="323"/>
            <ac:cxnSpMk id="133" creationId="{FC9DFB5D-063F-4A4A-9BA1-8EAA38A2811B}"/>
          </ac:cxnSpMkLst>
        </pc:cxnChg>
        <pc:cxnChg chg="mod">
          <ac:chgData name="Kim Jae Yun" userId="0ceaca738552c257" providerId="LiveId" clId="{50372932-385F-D344-B101-4EAC72AC7D4E}" dt="2020-03-24T06:34:16.628" v="12973" actId="478"/>
          <ac:cxnSpMkLst>
            <pc:docMk/>
            <pc:sldMk cId="1736298987" sldId="323"/>
            <ac:cxnSpMk id="155" creationId="{B566AEE9-7C4E-CA4D-803B-A479810B6F06}"/>
          </ac:cxnSpMkLst>
        </pc:cxnChg>
        <pc:cxnChg chg="mod">
          <ac:chgData name="Kim Jae Yun" userId="0ceaca738552c257" providerId="LiveId" clId="{50372932-385F-D344-B101-4EAC72AC7D4E}" dt="2020-03-24T06:34:16.628" v="12973" actId="478"/>
          <ac:cxnSpMkLst>
            <pc:docMk/>
            <pc:sldMk cId="1736298987" sldId="323"/>
            <ac:cxnSpMk id="157" creationId="{573C7B05-824A-D84A-B1A7-0E60BF79D69B}"/>
          </ac:cxnSpMkLst>
        </pc:cxnChg>
        <pc:cxnChg chg="mod">
          <ac:chgData name="Kim Jae Yun" userId="0ceaca738552c257" providerId="LiveId" clId="{50372932-385F-D344-B101-4EAC72AC7D4E}" dt="2020-03-24T06:32:39.942" v="12908" actId="478"/>
          <ac:cxnSpMkLst>
            <pc:docMk/>
            <pc:sldMk cId="1736298987" sldId="323"/>
            <ac:cxnSpMk id="183" creationId="{BE937C27-1098-4046-9AB3-2D10A5A4E965}"/>
          </ac:cxnSpMkLst>
        </pc:cxnChg>
        <pc:cxnChg chg="mod">
          <ac:chgData name="Kim Jae Yun" userId="0ceaca738552c257" providerId="LiveId" clId="{50372932-385F-D344-B101-4EAC72AC7D4E}" dt="2020-03-24T06:32:39.942" v="12908" actId="478"/>
          <ac:cxnSpMkLst>
            <pc:docMk/>
            <pc:sldMk cId="1736298987" sldId="323"/>
            <ac:cxnSpMk id="185" creationId="{E86F9A9C-6714-AF4C-914A-6EFF6F5938B3}"/>
          </ac:cxnSpMkLst>
        </pc:cxnChg>
        <pc:cxnChg chg="mod">
          <ac:chgData name="Kim Jae Yun" userId="0ceaca738552c257" providerId="LiveId" clId="{50372932-385F-D344-B101-4EAC72AC7D4E}" dt="2020-03-24T06:33:55.466" v="12964" actId="478"/>
          <ac:cxnSpMkLst>
            <pc:docMk/>
            <pc:sldMk cId="1736298987" sldId="323"/>
            <ac:cxnSpMk id="203" creationId="{E31EEDAD-38C9-C342-924F-A094BAF9EA71}"/>
          </ac:cxnSpMkLst>
        </pc:cxnChg>
        <pc:cxnChg chg="mod">
          <ac:chgData name="Kim Jae Yun" userId="0ceaca738552c257" providerId="LiveId" clId="{50372932-385F-D344-B101-4EAC72AC7D4E}" dt="2020-03-24T06:33:55.466" v="12964" actId="478"/>
          <ac:cxnSpMkLst>
            <pc:docMk/>
            <pc:sldMk cId="1736298987" sldId="323"/>
            <ac:cxnSpMk id="205" creationId="{CE2C46A3-F24A-164F-8C68-256778BD870D}"/>
          </ac:cxnSpMkLst>
        </pc:cxnChg>
        <pc:cxnChg chg="mod">
          <ac:chgData name="Kim Jae Yun" userId="0ceaca738552c257" providerId="LiveId" clId="{50372932-385F-D344-B101-4EAC72AC7D4E}" dt="2020-03-24T06:33:52.641" v="12963" actId="478"/>
          <ac:cxnSpMkLst>
            <pc:docMk/>
            <pc:sldMk cId="1736298987" sldId="323"/>
            <ac:cxnSpMk id="221" creationId="{91E2E4EE-631F-B348-84F1-0399C9CB6B1E}"/>
          </ac:cxnSpMkLst>
        </pc:cxnChg>
        <pc:cxnChg chg="mod">
          <ac:chgData name="Kim Jae Yun" userId="0ceaca738552c257" providerId="LiveId" clId="{50372932-385F-D344-B101-4EAC72AC7D4E}" dt="2020-03-24T06:33:52.641" v="12963" actId="478"/>
          <ac:cxnSpMkLst>
            <pc:docMk/>
            <pc:sldMk cId="1736298987" sldId="323"/>
            <ac:cxnSpMk id="223" creationId="{DC409179-99E3-8949-8904-5FD9DD6FC90E}"/>
          </ac:cxnSpMkLst>
        </pc:cxnChg>
        <pc:cxnChg chg="mod">
          <ac:chgData name="Kim Jae Yun" userId="0ceaca738552c257" providerId="LiveId" clId="{50372932-385F-D344-B101-4EAC72AC7D4E}" dt="2020-03-24T06:33:12.397" v="12927" actId="478"/>
          <ac:cxnSpMkLst>
            <pc:docMk/>
            <pc:sldMk cId="1736298987" sldId="323"/>
            <ac:cxnSpMk id="227" creationId="{25019321-F39C-634B-83F3-2A3865095F27}"/>
          </ac:cxnSpMkLst>
        </pc:cxnChg>
        <pc:cxnChg chg="mod">
          <ac:chgData name="Kim Jae Yun" userId="0ceaca738552c257" providerId="LiveId" clId="{50372932-385F-D344-B101-4EAC72AC7D4E}" dt="2020-03-24T06:33:12.397" v="12927" actId="478"/>
          <ac:cxnSpMkLst>
            <pc:docMk/>
            <pc:sldMk cId="1736298987" sldId="323"/>
            <ac:cxnSpMk id="229" creationId="{CBE5EE3D-A7DB-1147-9F2F-A210859CDDDE}"/>
          </ac:cxnSpMkLst>
        </pc:cxnChg>
        <pc:cxnChg chg="mod">
          <ac:chgData name="Kim Jae Yun" userId="0ceaca738552c257" providerId="LiveId" clId="{50372932-385F-D344-B101-4EAC72AC7D4E}" dt="2020-03-24T06:33:15.124" v="12928" actId="478"/>
          <ac:cxnSpMkLst>
            <pc:docMk/>
            <pc:sldMk cId="1736298987" sldId="323"/>
            <ac:cxnSpMk id="233" creationId="{77F3E3D7-4AB2-FD49-87CA-86B247156DAF}"/>
          </ac:cxnSpMkLst>
        </pc:cxnChg>
        <pc:cxnChg chg="mod">
          <ac:chgData name="Kim Jae Yun" userId="0ceaca738552c257" providerId="LiveId" clId="{50372932-385F-D344-B101-4EAC72AC7D4E}" dt="2020-03-24T06:33:15.124" v="12928" actId="478"/>
          <ac:cxnSpMkLst>
            <pc:docMk/>
            <pc:sldMk cId="1736298987" sldId="323"/>
            <ac:cxnSpMk id="235" creationId="{B943C234-7901-AF4E-9723-8072BE3AB4F4}"/>
          </ac:cxnSpMkLst>
        </pc:cxnChg>
        <pc:cxnChg chg="mod">
          <ac:chgData name="Kim Jae Yun" userId="0ceaca738552c257" providerId="LiveId" clId="{50372932-385F-D344-B101-4EAC72AC7D4E}" dt="2020-03-24T06:33:17.628" v="12929" actId="478"/>
          <ac:cxnSpMkLst>
            <pc:docMk/>
            <pc:sldMk cId="1736298987" sldId="323"/>
            <ac:cxnSpMk id="239" creationId="{F0614F92-E84A-B94B-A3AB-853F41EBDD84}"/>
          </ac:cxnSpMkLst>
        </pc:cxnChg>
        <pc:cxnChg chg="mod">
          <ac:chgData name="Kim Jae Yun" userId="0ceaca738552c257" providerId="LiveId" clId="{50372932-385F-D344-B101-4EAC72AC7D4E}" dt="2020-03-24T06:33:17.628" v="12929" actId="478"/>
          <ac:cxnSpMkLst>
            <pc:docMk/>
            <pc:sldMk cId="1736298987" sldId="323"/>
            <ac:cxnSpMk id="241" creationId="{DADC7870-9F32-834D-9AC5-88F4A249E387}"/>
          </ac:cxnSpMkLst>
        </pc:cxnChg>
        <pc:cxnChg chg="mod topLvl">
          <ac:chgData name="Kim Jae Yun" userId="0ceaca738552c257" providerId="LiveId" clId="{50372932-385F-D344-B101-4EAC72AC7D4E}" dt="2020-03-24T06:34:43.749" v="12983" actId="165"/>
          <ac:cxnSpMkLst>
            <pc:docMk/>
            <pc:sldMk cId="1736298987" sldId="323"/>
            <ac:cxnSpMk id="251" creationId="{AB9B3BC5-DA5E-BD4F-84A1-F4B0AC8F8EA3}"/>
          </ac:cxnSpMkLst>
        </pc:cxnChg>
        <pc:cxnChg chg="mod topLvl">
          <ac:chgData name="Kim Jae Yun" userId="0ceaca738552c257" providerId="LiveId" clId="{50372932-385F-D344-B101-4EAC72AC7D4E}" dt="2020-03-24T06:34:43.749" v="12983" actId="165"/>
          <ac:cxnSpMkLst>
            <pc:docMk/>
            <pc:sldMk cId="1736298987" sldId="323"/>
            <ac:cxnSpMk id="253" creationId="{004A928B-65FA-3D4F-A4FC-449ABCA88A24}"/>
          </ac:cxnSpMkLst>
        </pc:cxnChg>
        <pc:cxnChg chg="mod topLvl">
          <ac:chgData name="Kim Jae Yun" userId="0ceaca738552c257" providerId="LiveId" clId="{50372932-385F-D344-B101-4EAC72AC7D4E}" dt="2020-03-24T06:34:43.749" v="12983" actId="165"/>
          <ac:cxnSpMkLst>
            <pc:docMk/>
            <pc:sldMk cId="1736298987" sldId="323"/>
            <ac:cxnSpMk id="255" creationId="{9F032460-0B0A-CD49-9A56-A8F731E6C1A2}"/>
          </ac:cxnSpMkLst>
        </pc:cxnChg>
      </pc:sldChg>
      <pc:sldChg chg="addSp delSp modSp add">
        <pc:chgData name="Kim Jae Yun" userId="0ceaca738552c257" providerId="LiveId" clId="{50372932-385F-D344-B101-4EAC72AC7D4E}" dt="2020-03-24T07:21:43.788" v="14021"/>
        <pc:sldMkLst>
          <pc:docMk/>
          <pc:sldMk cId="2869597036" sldId="323"/>
        </pc:sldMkLst>
        <pc:spChg chg="mod">
          <ac:chgData name="Kim Jae Yun" userId="0ceaca738552c257" providerId="LiveId" clId="{50372932-385F-D344-B101-4EAC72AC7D4E}" dt="2020-03-24T06:45:19.072" v="13375" actId="20577"/>
          <ac:spMkLst>
            <pc:docMk/>
            <pc:sldMk cId="2869597036" sldId="323"/>
            <ac:spMk id="3" creationId="{1B34A3E9-D78A-3C43-88CB-678CD5235BB3}"/>
          </ac:spMkLst>
        </pc:spChg>
        <pc:spChg chg="mod">
          <ac:chgData name="Kim Jae Yun" userId="0ceaca738552c257" providerId="LiveId" clId="{50372932-385F-D344-B101-4EAC72AC7D4E}" dt="2020-03-24T06:42:40.471" v="13165"/>
          <ac:spMkLst>
            <pc:docMk/>
            <pc:sldMk cId="2869597036" sldId="323"/>
            <ac:spMk id="5" creationId="{0DBB3328-9D34-5F4C-AD97-F4A8B9E9A84D}"/>
          </ac:spMkLst>
        </pc:spChg>
        <pc:spChg chg="mod">
          <ac:chgData name="Kim Jae Yun" userId="0ceaca738552c257" providerId="LiveId" clId="{50372932-385F-D344-B101-4EAC72AC7D4E}" dt="2020-03-24T06:39:48.515" v="13103" actId="207"/>
          <ac:spMkLst>
            <pc:docMk/>
            <pc:sldMk cId="2869597036" sldId="323"/>
            <ac:spMk id="8" creationId="{74E54FB5-2E1E-AA44-9925-6FD4EF241D03}"/>
          </ac:spMkLst>
        </pc:spChg>
        <pc:spChg chg="mod">
          <ac:chgData name="Kim Jae Yun" userId="0ceaca738552c257" providerId="LiveId" clId="{50372932-385F-D344-B101-4EAC72AC7D4E}" dt="2020-03-24T06:39:22.231" v="13093" actId="207"/>
          <ac:spMkLst>
            <pc:docMk/>
            <pc:sldMk cId="2869597036" sldId="323"/>
            <ac:spMk id="13" creationId="{CC8FB57F-E0F0-024F-9C2F-FFCE89F0BF1F}"/>
          </ac:spMkLst>
        </pc:spChg>
        <pc:spChg chg="mod">
          <ac:chgData name="Kim Jae Yun" userId="0ceaca738552c257" providerId="LiveId" clId="{50372932-385F-D344-B101-4EAC72AC7D4E}" dt="2020-03-24T06:40:06.540" v="13110" actId="207"/>
          <ac:spMkLst>
            <pc:docMk/>
            <pc:sldMk cId="2869597036" sldId="323"/>
            <ac:spMk id="14" creationId="{C7630C78-6A4B-D049-9321-97B2C5BD4E97}"/>
          </ac:spMkLst>
        </pc:spChg>
        <pc:spChg chg="mod">
          <ac:chgData name="Kim Jae Yun" userId="0ceaca738552c257" providerId="LiveId" clId="{50372932-385F-D344-B101-4EAC72AC7D4E}" dt="2020-03-24T06:39:22.231" v="13093" actId="207"/>
          <ac:spMkLst>
            <pc:docMk/>
            <pc:sldMk cId="2869597036" sldId="323"/>
            <ac:spMk id="18" creationId="{5ADC1574-411F-6740-AEC3-07F804ADB16D}"/>
          </ac:spMkLst>
        </pc:spChg>
        <pc:spChg chg="mod">
          <ac:chgData name="Kim Jae Yun" userId="0ceaca738552c257" providerId="LiveId" clId="{50372932-385F-D344-B101-4EAC72AC7D4E}" dt="2020-03-24T06:39:48.515" v="13103" actId="207"/>
          <ac:spMkLst>
            <pc:docMk/>
            <pc:sldMk cId="2869597036" sldId="323"/>
            <ac:spMk id="19" creationId="{AD333CBC-12F6-EF46-B529-D55EA58414FE}"/>
          </ac:spMkLst>
        </pc:spChg>
        <pc:spChg chg="mod">
          <ac:chgData name="Kim Jae Yun" userId="0ceaca738552c257" providerId="LiveId" clId="{50372932-385F-D344-B101-4EAC72AC7D4E}" dt="2020-03-24T06:40:42.135" v="13124" actId="207"/>
          <ac:spMkLst>
            <pc:docMk/>
            <pc:sldMk cId="2869597036" sldId="323"/>
            <ac:spMk id="21" creationId="{9CC2B92F-6061-564D-8684-126517F93221}"/>
          </ac:spMkLst>
        </pc:spChg>
        <pc:spChg chg="mod">
          <ac:chgData name="Kim Jae Yun" userId="0ceaca738552c257" providerId="LiveId" clId="{50372932-385F-D344-B101-4EAC72AC7D4E}" dt="2020-03-24T06:40:42.135" v="13124" actId="207"/>
          <ac:spMkLst>
            <pc:docMk/>
            <pc:sldMk cId="2869597036" sldId="323"/>
            <ac:spMk id="22" creationId="{7A468012-E1FB-5640-8BA0-DBAE801B8E6C}"/>
          </ac:spMkLst>
        </pc:spChg>
        <pc:spChg chg="del">
          <ac:chgData name="Kim Jae Yun" userId="0ceaca738552c257" providerId="LiveId" clId="{50372932-385F-D344-B101-4EAC72AC7D4E}" dt="2020-03-24T07:21:43.245" v="14020" actId="478"/>
          <ac:spMkLst>
            <pc:docMk/>
            <pc:sldMk cId="2869597036" sldId="323"/>
            <ac:spMk id="290" creationId="{8D57313D-8C78-5748-8F7F-1C6633755373}"/>
          </ac:spMkLst>
        </pc:spChg>
        <pc:spChg chg="add">
          <ac:chgData name="Kim Jae Yun" userId="0ceaca738552c257" providerId="LiveId" clId="{50372932-385F-D344-B101-4EAC72AC7D4E}" dt="2020-03-24T07:21:43.788" v="14021"/>
          <ac:spMkLst>
            <pc:docMk/>
            <pc:sldMk cId="2869597036" sldId="323"/>
            <ac:spMk id="317" creationId="{410909C4-3840-CA48-BF33-5016607B9F46}"/>
          </ac:spMkLst>
        </pc:spChg>
        <pc:grpChg chg="del">
          <ac:chgData name="Kim Jae Yun" userId="0ceaca738552c257" providerId="LiveId" clId="{50372932-385F-D344-B101-4EAC72AC7D4E}" dt="2020-03-24T06:40:38.697" v="13123" actId="478"/>
          <ac:grpSpMkLst>
            <pc:docMk/>
            <pc:sldMk cId="2869597036" sldId="323"/>
            <ac:grpSpMk id="128" creationId="{E3FF0050-851C-684B-9842-2F421306976E}"/>
          </ac:grpSpMkLst>
        </pc:grpChg>
        <pc:grpChg chg="del">
          <ac:chgData name="Kim Jae Yun" userId="0ceaca738552c257" providerId="LiveId" clId="{50372932-385F-D344-B101-4EAC72AC7D4E}" dt="2020-03-24T06:39:18.997" v="13092" actId="478"/>
          <ac:grpSpMkLst>
            <pc:docMk/>
            <pc:sldMk cId="2869597036" sldId="323"/>
            <ac:grpSpMk id="180" creationId="{5F7D3651-2FF7-A746-9FCE-9B4F89C80FFB}"/>
          </ac:grpSpMkLst>
        </pc:grpChg>
        <pc:grpChg chg="add mod">
          <ac:chgData name="Kim Jae Yun" userId="0ceaca738552c257" providerId="LiveId" clId="{50372932-385F-D344-B101-4EAC72AC7D4E}" dt="2020-03-24T06:39:06.236" v="13086" actId="1038"/>
          <ac:grpSpMkLst>
            <pc:docMk/>
            <pc:sldMk cId="2869597036" sldId="323"/>
            <ac:grpSpMk id="186" creationId="{4E921DAE-4C92-F945-9E61-0F056E514A1B}"/>
          </ac:grpSpMkLst>
        </pc:grpChg>
        <pc:grpChg chg="del">
          <ac:chgData name="Kim Jae Yun" userId="0ceaca738552c257" providerId="LiveId" clId="{50372932-385F-D344-B101-4EAC72AC7D4E}" dt="2020-03-24T06:40:33.574" v="13120" actId="478"/>
          <ac:grpSpMkLst>
            <pc:docMk/>
            <pc:sldMk cId="2869597036" sldId="323"/>
            <ac:grpSpMk id="194" creationId="{4B69316A-FC69-D546-99E9-19924725F27F}"/>
          </ac:grpSpMkLst>
        </pc:grpChg>
        <pc:grpChg chg="del">
          <ac:chgData name="Kim Jae Yun" userId="0ceaca738552c257" providerId="LiveId" clId="{50372932-385F-D344-B101-4EAC72AC7D4E}" dt="2020-03-24T06:39:38.793" v="13101" actId="478"/>
          <ac:grpSpMkLst>
            <pc:docMk/>
            <pc:sldMk cId="2869597036" sldId="323"/>
            <ac:grpSpMk id="200" creationId="{7A09849E-0997-3A4B-9C85-C4B68AD95B59}"/>
          </ac:grpSpMkLst>
        </pc:grpChg>
        <pc:grpChg chg="add mod">
          <ac:chgData name="Kim Jae Yun" userId="0ceaca738552c257" providerId="LiveId" clId="{50372932-385F-D344-B101-4EAC72AC7D4E}" dt="2020-03-24T06:39:15.172" v="13091" actId="1037"/>
          <ac:grpSpMkLst>
            <pc:docMk/>
            <pc:sldMk cId="2869597036" sldId="323"/>
            <ac:grpSpMk id="211" creationId="{32E5EC8F-2894-024F-BFC0-2A33297FE835}"/>
          </ac:grpSpMkLst>
        </pc:grpChg>
        <pc:grpChg chg="del">
          <ac:chgData name="Kim Jae Yun" userId="0ceaca738552c257" providerId="LiveId" clId="{50372932-385F-D344-B101-4EAC72AC7D4E}" dt="2020-03-24T06:39:41.112" v="13102" actId="478"/>
          <ac:grpSpMkLst>
            <pc:docMk/>
            <pc:sldMk cId="2869597036" sldId="323"/>
            <ac:grpSpMk id="218" creationId="{94C45327-1BF6-CB4F-840D-8EF86E201679}"/>
          </ac:grpSpMkLst>
        </pc:grpChg>
        <pc:grpChg chg="del">
          <ac:chgData name="Kim Jae Yun" userId="0ceaca738552c257" providerId="LiveId" clId="{50372932-385F-D344-B101-4EAC72AC7D4E}" dt="2020-03-24T06:40:04.355" v="13109" actId="478"/>
          <ac:grpSpMkLst>
            <pc:docMk/>
            <pc:sldMk cId="2869597036" sldId="323"/>
            <ac:grpSpMk id="224" creationId="{6641EC68-7B28-4E45-9E4C-88F953C9408D}"/>
          </ac:grpSpMkLst>
        </pc:grpChg>
        <pc:grpChg chg="del">
          <ac:chgData name="Kim Jae Yun" userId="0ceaca738552c257" providerId="LiveId" clId="{50372932-385F-D344-B101-4EAC72AC7D4E}" dt="2020-03-24T06:39:10.109" v="13087" actId="478"/>
          <ac:grpSpMkLst>
            <pc:docMk/>
            <pc:sldMk cId="2869597036" sldId="323"/>
            <ac:grpSpMk id="236" creationId="{A9A7A17E-71D8-FB48-876E-526397BC0F45}"/>
          </ac:grpSpMkLst>
        </pc:grpChg>
        <pc:grpChg chg="add mod">
          <ac:chgData name="Kim Jae Yun" userId="0ceaca738552c257" providerId="LiveId" clId="{50372932-385F-D344-B101-4EAC72AC7D4E}" dt="2020-03-24T06:39:31.421" v="13098" actId="1037"/>
          <ac:grpSpMkLst>
            <pc:docMk/>
            <pc:sldMk cId="2869597036" sldId="323"/>
            <ac:grpSpMk id="249" creationId="{E3C8DAAC-6B13-5647-8D4F-402E538EB083}"/>
          </ac:grpSpMkLst>
        </pc:grpChg>
        <pc:grpChg chg="add mod">
          <ac:chgData name="Kim Jae Yun" userId="0ceaca738552c257" providerId="LiveId" clId="{50372932-385F-D344-B101-4EAC72AC7D4E}" dt="2020-03-24T06:39:36.127" v="13100" actId="1076"/>
          <ac:grpSpMkLst>
            <pc:docMk/>
            <pc:sldMk cId="2869597036" sldId="323"/>
            <ac:grpSpMk id="257" creationId="{2B7F2A62-97EC-4448-B21B-A5520F5AB9EB}"/>
          </ac:grpSpMkLst>
        </pc:grpChg>
        <pc:grpChg chg="add mod">
          <ac:chgData name="Kim Jae Yun" userId="0ceaca738552c257" providerId="LiveId" clId="{50372932-385F-D344-B101-4EAC72AC7D4E}" dt="2020-03-24T06:39:58.243" v="13106" actId="1037"/>
          <ac:grpSpMkLst>
            <pc:docMk/>
            <pc:sldMk cId="2869597036" sldId="323"/>
            <ac:grpSpMk id="293" creationId="{2B2BF2C9-880D-0C49-B2C9-26C7F5C80429}"/>
          </ac:grpSpMkLst>
        </pc:grpChg>
        <pc:grpChg chg="add mod">
          <ac:chgData name="Kim Jae Yun" userId="0ceaca738552c257" providerId="LiveId" clId="{50372932-385F-D344-B101-4EAC72AC7D4E}" dt="2020-03-24T06:40:22.437" v="13117" actId="1037"/>
          <ac:grpSpMkLst>
            <pc:docMk/>
            <pc:sldMk cId="2869597036" sldId="323"/>
            <ac:grpSpMk id="301" creationId="{4574BE4F-2703-464B-986C-5D330833CFA5}"/>
          </ac:grpSpMkLst>
        </pc:grpChg>
        <pc:grpChg chg="add mod">
          <ac:chgData name="Kim Jae Yun" userId="0ceaca738552c257" providerId="LiveId" clId="{50372932-385F-D344-B101-4EAC72AC7D4E}" dt="2020-03-24T06:40:26.755" v="13119" actId="1076"/>
          <ac:grpSpMkLst>
            <pc:docMk/>
            <pc:sldMk cId="2869597036" sldId="323"/>
            <ac:grpSpMk id="309" creationId="{CD538314-C80B-D544-8C0D-D063C298D0F5}"/>
          </ac:grpSpMkLst>
        </pc:grpChg>
        <pc:cxnChg chg="mod">
          <ac:chgData name="Kim Jae Yun" userId="0ceaca738552c257" providerId="LiveId" clId="{50372932-385F-D344-B101-4EAC72AC7D4E}" dt="2020-03-24T06:40:35.742" v="13122" actId="1076"/>
          <ac:cxnSpMkLst>
            <pc:docMk/>
            <pc:sldMk cId="2869597036" sldId="323"/>
            <ac:cxnSpMk id="42" creationId="{297A6D42-97E5-B94B-BC93-57471875AF4F}"/>
          </ac:cxnSpMkLst>
        </pc:cxnChg>
        <pc:cxnChg chg="mod">
          <ac:chgData name="Kim Jae Yun" userId="0ceaca738552c257" providerId="LiveId" clId="{50372932-385F-D344-B101-4EAC72AC7D4E}" dt="2020-03-24T06:40:38.697" v="13123" actId="478"/>
          <ac:cxnSpMkLst>
            <pc:docMk/>
            <pc:sldMk cId="2869597036" sldId="323"/>
            <ac:cxnSpMk id="131" creationId="{902EAC30-B3DF-3A42-800B-4256032F5388}"/>
          </ac:cxnSpMkLst>
        </pc:cxnChg>
        <pc:cxnChg chg="mod">
          <ac:chgData name="Kim Jae Yun" userId="0ceaca738552c257" providerId="LiveId" clId="{50372932-385F-D344-B101-4EAC72AC7D4E}" dt="2020-03-24T06:40:38.697" v="13123" actId="478"/>
          <ac:cxnSpMkLst>
            <pc:docMk/>
            <pc:sldMk cId="2869597036" sldId="323"/>
            <ac:cxnSpMk id="133" creationId="{FC9DFB5D-063F-4A4A-9BA1-8EAA38A2811B}"/>
          </ac:cxnSpMkLst>
        </pc:cxnChg>
        <pc:cxnChg chg="mod">
          <ac:chgData name="Kim Jae Yun" userId="0ceaca738552c257" providerId="LiveId" clId="{50372932-385F-D344-B101-4EAC72AC7D4E}" dt="2020-03-24T06:39:18.997" v="13092" actId="478"/>
          <ac:cxnSpMkLst>
            <pc:docMk/>
            <pc:sldMk cId="2869597036" sldId="323"/>
            <ac:cxnSpMk id="183" creationId="{BE937C27-1098-4046-9AB3-2D10A5A4E965}"/>
          </ac:cxnSpMkLst>
        </pc:cxnChg>
        <pc:cxnChg chg="mod">
          <ac:chgData name="Kim Jae Yun" userId="0ceaca738552c257" providerId="LiveId" clId="{50372932-385F-D344-B101-4EAC72AC7D4E}" dt="2020-03-24T06:39:18.997" v="13092" actId="478"/>
          <ac:cxnSpMkLst>
            <pc:docMk/>
            <pc:sldMk cId="2869597036" sldId="323"/>
            <ac:cxnSpMk id="185" creationId="{E86F9A9C-6714-AF4C-914A-6EFF6F5938B3}"/>
          </ac:cxnSpMkLst>
        </pc:cxnChg>
        <pc:cxnChg chg="mod">
          <ac:chgData name="Kim Jae Yun" userId="0ceaca738552c257" providerId="LiveId" clId="{50372932-385F-D344-B101-4EAC72AC7D4E}" dt="2020-03-24T06:40:33.574" v="13120" actId="478"/>
          <ac:cxnSpMkLst>
            <pc:docMk/>
            <pc:sldMk cId="2869597036" sldId="323"/>
            <ac:cxnSpMk id="197" creationId="{9DBA92AB-4AC8-5840-988B-D08F6DC17A57}"/>
          </ac:cxnSpMkLst>
        </pc:cxnChg>
        <pc:cxnChg chg="mod">
          <ac:chgData name="Kim Jae Yun" userId="0ceaca738552c257" providerId="LiveId" clId="{50372932-385F-D344-B101-4EAC72AC7D4E}" dt="2020-03-24T06:40:33.574" v="13120" actId="478"/>
          <ac:cxnSpMkLst>
            <pc:docMk/>
            <pc:sldMk cId="2869597036" sldId="323"/>
            <ac:cxnSpMk id="199" creationId="{5A4DC2F5-DC9B-B54A-95A1-E52B5DF56740}"/>
          </ac:cxnSpMkLst>
        </pc:cxnChg>
        <pc:cxnChg chg="mod">
          <ac:chgData name="Kim Jae Yun" userId="0ceaca738552c257" providerId="LiveId" clId="{50372932-385F-D344-B101-4EAC72AC7D4E}" dt="2020-03-24T06:39:38.793" v="13101" actId="478"/>
          <ac:cxnSpMkLst>
            <pc:docMk/>
            <pc:sldMk cId="2869597036" sldId="323"/>
            <ac:cxnSpMk id="203" creationId="{E31EEDAD-38C9-C342-924F-A094BAF9EA71}"/>
          </ac:cxnSpMkLst>
        </pc:cxnChg>
        <pc:cxnChg chg="mod">
          <ac:chgData name="Kim Jae Yun" userId="0ceaca738552c257" providerId="LiveId" clId="{50372932-385F-D344-B101-4EAC72AC7D4E}" dt="2020-03-24T06:39:38.793" v="13101" actId="478"/>
          <ac:cxnSpMkLst>
            <pc:docMk/>
            <pc:sldMk cId="2869597036" sldId="323"/>
            <ac:cxnSpMk id="205" creationId="{CE2C46A3-F24A-164F-8C68-256778BD870D}"/>
          </ac:cxnSpMkLst>
        </pc:cxnChg>
        <pc:cxnChg chg="mod">
          <ac:chgData name="Kim Jae Yun" userId="0ceaca738552c257" providerId="LiveId" clId="{50372932-385F-D344-B101-4EAC72AC7D4E}" dt="2020-03-24T06:39:41.112" v="13102" actId="478"/>
          <ac:cxnSpMkLst>
            <pc:docMk/>
            <pc:sldMk cId="2869597036" sldId="323"/>
            <ac:cxnSpMk id="221" creationId="{91E2E4EE-631F-B348-84F1-0399C9CB6B1E}"/>
          </ac:cxnSpMkLst>
        </pc:cxnChg>
        <pc:cxnChg chg="mod">
          <ac:chgData name="Kim Jae Yun" userId="0ceaca738552c257" providerId="LiveId" clId="{50372932-385F-D344-B101-4EAC72AC7D4E}" dt="2020-03-24T06:39:41.112" v="13102" actId="478"/>
          <ac:cxnSpMkLst>
            <pc:docMk/>
            <pc:sldMk cId="2869597036" sldId="323"/>
            <ac:cxnSpMk id="223" creationId="{DC409179-99E3-8949-8904-5FD9DD6FC90E}"/>
          </ac:cxnSpMkLst>
        </pc:cxnChg>
        <pc:cxnChg chg="mod">
          <ac:chgData name="Kim Jae Yun" userId="0ceaca738552c257" providerId="LiveId" clId="{50372932-385F-D344-B101-4EAC72AC7D4E}" dt="2020-03-24T06:40:04.355" v="13109" actId="478"/>
          <ac:cxnSpMkLst>
            <pc:docMk/>
            <pc:sldMk cId="2869597036" sldId="323"/>
            <ac:cxnSpMk id="227" creationId="{25019321-F39C-634B-83F3-2A3865095F27}"/>
          </ac:cxnSpMkLst>
        </pc:cxnChg>
        <pc:cxnChg chg="mod">
          <ac:chgData name="Kim Jae Yun" userId="0ceaca738552c257" providerId="LiveId" clId="{50372932-385F-D344-B101-4EAC72AC7D4E}" dt="2020-03-24T06:40:04.355" v="13109" actId="478"/>
          <ac:cxnSpMkLst>
            <pc:docMk/>
            <pc:sldMk cId="2869597036" sldId="323"/>
            <ac:cxnSpMk id="229" creationId="{CBE5EE3D-A7DB-1147-9F2F-A210859CDDDE}"/>
          </ac:cxnSpMkLst>
        </pc:cxnChg>
        <pc:cxnChg chg="mod">
          <ac:chgData name="Kim Jae Yun" userId="0ceaca738552c257" providerId="LiveId" clId="{50372932-385F-D344-B101-4EAC72AC7D4E}" dt="2020-03-24T06:39:10.109" v="13087" actId="478"/>
          <ac:cxnSpMkLst>
            <pc:docMk/>
            <pc:sldMk cId="2869597036" sldId="323"/>
            <ac:cxnSpMk id="239" creationId="{F0614F92-E84A-B94B-A3AB-853F41EBDD84}"/>
          </ac:cxnSpMkLst>
        </pc:cxnChg>
        <pc:cxnChg chg="mod">
          <ac:chgData name="Kim Jae Yun" userId="0ceaca738552c257" providerId="LiveId" clId="{50372932-385F-D344-B101-4EAC72AC7D4E}" dt="2020-03-24T06:39:10.109" v="13087" actId="478"/>
          <ac:cxnSpMkLst>
            <pc:docMk/>
            <pc:sldMk cId="2869597036" sldId="323"/>
            <ac:cxnSpMk id="241" creationId="{DADC7870-9F32-834D-9AC5-88F4A249E387}"/>
          </ac:cxnSpMkLst>
        </pc:cxnChg>
      </pc:sldChg>
      <pc:sldChg chg="addSp delSp modSp add">
        <pc:chgData name="Kim Jae Yun" userId="0ceaca738552c257" providerId="LiveId" clId="{50372932-385F-D344-B101-4EAC72AC7D4E}" dt="2020-03-24T07:21:47.655" v="14023"/>
        <pc:sldMkLst>
          <pc:docMk/>
          <pc:sldMk cId="2189860509" sldId="324"/>
        </pc:sldMkLst>
        <pc:spChg chg="mod">
          <ac:chgData name="Kim Jae Yun" userId="0ceaca738552c257" providerId="LiveId" clId="{50372932-385F-D344-B101-4EAC72AC7D4E}" dt="2020-03-24T06:45:28.136" v="13399" actId="20577"/>
          <ac:spMkLst>
            <pc:docMk/>
            <pc:sldMk cId="2189860509" sldId="324"/>
            <ac:spMk id="3" creationId="{1B34A3E9-D78A-3C43-88CB-678CD5235BB3}"/>
          </ac:spMkLst>
        </pc:spChg>
        <pc:spChg chg="mod">
          <ac:chgData name="Kim Jae Yun" userId="0ceaca738552c257" providerId="LiveId" clId="{50372932-385F-D344-B101-4EAC72AC7D4E}" dt="2020-03-24T06:42:42.924" v="13166"/>
          <ac:spMkLst>
            <pc:docMk/>
            <pc:sldMk cId="2189860509" sldId="324"/>
            <ac:spMk id="5" creationId="{0DBB3328-9D34-5F4C-AD97-F4A8B9E9A84D}"/>
          </ac:spMkLst>
        </pc:spChg>
        <pc:spChg chg="mod">
          <ac:chgData name="Kim Jae Yun" userId="0ceaca738552c257" providerId="LiveId" clId="{50372932-385F-D344-B101-4EAC72AC7D4E}" dt="2020-03-24T06:42:04.949" v="13160" actId="207"/>
          <ac:spMkLst>
            <pc:docMk/>
            <pc:sldMk cId="2189860509" sldId="324"/>
            <ac:spMk id="11" creationId="{4DCB6311-C9B2-7348-903B-2EFB3D459851}"/>
          </ac:spMkLst>
        </pc:spChg>
        <pc:spChg chg="mod">
          <ac:chgData name="Kim Jae Yun" userId="0ceaca738552c257" providerId="LiveId" clId="{50372932-385F-D344-B101-4EAC72AC7D4E}" dt="2020-03-24T06:42:04.949" v="13160" actId="207"/>
          <ac:spMkLst>
            <pc:docMk/>
            <pc:sldMk cId="2189860509" sldId="324"/>
            <ac:spMk id="12" creationId="{713BC385-59FD-D547-BB63-2EBCFE0778D8}"/>
          </ac:spMkLst>
        </pc:spChg>
        <pc:spChg chg="mod">
          <ac:chgData name="Kim Jae Yun" userId="0ceaca738552c257" providerId="LiveId" clId="{50372932-385F-D344-B101-4EAC72AC7D4E}" dt="2020-03-24T06:42:04.949" v="13160" actId="207"/>
          <ac:spMkLst>
            <pc:docMk/>
            <pc:sldMk cId="2189860509" sldId="324"/>
            <ac:spMk id="16" creationId="{288EA891-306C-DA48-A003-880025CE6DCF}"/>
          </ac:spMkLst>
        </pc:spChg>
        <pc:spChg chg="mod">
          <ac:chgData name="Kim Jae Yun" userId="0ceaca738552c257" providerId="LiveId" clId="{50372932-385F-D344-B101-4EAC72AC7D4E}" dt="2020-03-24T06:42:04.949" v="13160" actId="207"/>
          <ac:spMkLst>
            <pc:docMk/>
            <pc:sldMk cId="2189860509" sldId="324"/>
            <ac:spMk id="17" creationId="{F4CB0B4B-DEF5-A049-94DB-0E4803CB312F}"/>
          </ac:spMkLst>
        </pc:spChg>
        <pc:spChg chg="mod">
          <ac:chgData name="Kim Jae Yun" userId="0ceaca738552c257" providerId="LiveId" clId="{50372932-385F-D344-B101-4EAC72AC7D4E}" dt="2020-03-24T06:42:04.949" v="13160" actId="207"/>
          <ac:spMkLst>
            <pc:docMk/>
            <pc:sldMk cId="2189860509" sldId="324"/>
            <ac:spMk id="20" creationId="{69838314-1B82-8F42-A40F-0A978924F11F}"/>
          </ac:spMkLst>
        </pc:spChg>
        <pc:spChg chg="del">
          <ac:chgData name="Kim Jae Yun" userId="0ceaca738552c257" providerId="LiveId" clId="{50372932-385F-D344-B101-4EAC72AC7D4E}" dt="2020-03-24T07:21:47.161" v="14022" actId="478"/>
          <ac:spMkLst>
            <pc:docMk/>
            <pc:sldMk cId="2189860509" sldId="324"/>
            <ac:spMk id="290" creationId="{8D57313D-8C78-5748-8F7F-1C6633755373}"/>
          </ac:spMkLst>
        </pc:spChg>
        <pc:spChg chg="add">
          <ac:chgData name="Kim Jae Yun" userId="0ceaca738552c257" providerId="LiveId" clId="{50372932-385F-D344-B101-4EAC72AC7D4E}" dt="2020-03-24T07:21:47.655" v="14023"/>
          <ac:spMkLst>
            <pc:docMk/>
            <pc:sldMk cId="2189860509" sldId="324"/>
            <ac:spMk id="322" creationId="{263BF4E9-2DA6-0545-A0B6-E763BBF97CD3}"/>
          </ac:spMkLst>
        </pc:spChg>
        <pc:grpChg chg="del">
          <ac:chgData name="Kim Jae Yun" userId="0ceaca738552c257" providerId="LiveId" clId="{50372932-385F-D344-B101-4EAC72AC7D4E}" dt="2020-03-24T06:41:40.846" v="13154" actId="478"/>
          <ac:grpSpMkLst>
            <pc:docMk/>
            <pc:sldMk cId="2189860509" sldId="324"/>
            <ac:grpSpMk id="146" creationId="{B7B94E00-C17F-0746-B06C-26E2447E0E5E}"/>
          </ac:grpSpMkLst>
        </pc:grpChg>
        <pc:grpChg chg="del">
          <ac:chgData name="Kim Jae Yun" userId="0ceaca738552c257" providerId="LiveId" clId="{50372932-385F-D344-B101-4EAC72AC7D4E}" dt="2020-03-24T06:41:44.006" v="13155" actId="478"/>
          <ac:grpSpMkLst>
            <pc:docMk/>
            <pc:sldMk cId="2189860509" sldId="324"/>
            <ac:grpSpMk id="152" creationId="{C821F108-BC3C-F845-A023-F612C9ED2D8A}"/>
          </ac:grpSpMkLst>
        </pc:grpChg>
        <pc:grpChg chg="del">
          <ac:chgData name="Kim Jae Yun" userId="0ceaca738552c257" providerId="LiveId" clId="{50372932-385F-D344-B101-4EAC72AC7D4E}" dt="2020-03-24T06:41:36.549" v="13153" actId="478"/>
          <ac:grpSpMkLst>
            <pc:docMk/>
            <pc:sldMk cId="2189860509" sldId="324"/>
            <ac:grpSpMk id="164" creationId="{0DD22E3E-0D1F-154E-9743-51739F76D8DF}"/>
          </ac:grpSpMkLst>
        </pc:grpChg>
        <pc:grpChg chg="del">
          <ac:chgData name="Kim Jae Yun" userId="0ceaca738552c257" providerId="LiveId" clId="{50372932-385F-D344-B101-4EAC72AC7D4E}" dt="2020-03-24T06:41:33.206" v="13152" actId="478"/>
          <ac:grpSpMkLst>
            <pc:docMk/>
            <pc:sldMk cId="2189860509" sldId="324"/>
            <ac:grpSpMk id="170" creationId="{322BB9C2-C686-AF42-8E8E-52C4509D309A}"/>
          </ac:grpSpMkLst>
        </pc:grpChg>
        <pc:grpChg chg="add mod">
          <ac:chgData name="Kim Jae Yun" userId="0ceaca738552c257" providerId="LiveId" clId="{50372932-385F-D344-B101-4EAC72AC7D4E}" dt="2020-03-24T06:41:09.217" v="13132" actId="1037"/>
          <ac:grpSpMkLst>
            <pc:docMk/>
            <pc:sldMk cId="2189860509" sldId="324"/>
            <ac:grpSpMk id="181" creationId="{83EF246F-A2CC-1A47-8A89-4EAE34FD5570}"/>
          </ac:grpSpMkLst>
        </pc:grpChg>
        <pc:grpChg chg="add mod">
          <ac:chgData name="Kim Jae Yun" userId="0ceaca738552c257" providerId="LiveId" clId="{50372932-385F-D344-B101-4EAC72AC7D4E}" dt="2020-03-24T06:41:13.352" v="13136" actId="1038"/>
          <ac:grpSpMkLst>
            <pc:docMk/>
            <pc:sldMk cId="2189860509" sldId="324"/>
            <ac:grpSpMk id="197" creationId="{EFE57840-9EF5-5844-84EF-33AC102EB5F0}"/>
          </ac:grpSpMkLst>
        </pc:grpChg>
        <pc:grpChg chg="add mod">
          <ac:chgData name="Kim Jae Yun" userId="0ceaca738552c257" providerId="LiveId" clId="{50372932-385F-D344-B101-4EAC72AC7D4E}" dt="2020-03-24T06:41:18.787" v="13143" actId="1035"/>
          <ac:grpSpMkLst>
            <pc:docMk/>
            <pc:sldMk cId="2189860509" sldId="324"/>
            <ac:grpSpMk id="205" creationId="{47C7F6BC-B36B-174C-B7B8-E5B5D55F5B72}"/>
          </ac:grpSpMkLst>
        </pc:grpChg>
        <pc:grpChg chg="add mod">
          <ac:chgData name="Kim Jae Yun" userId="0ceaca738552c257" providerId="LiveId" clId="{50372932-385F-D344-B101-4EAC72AC7D4E}" dt="2020-03-24T06:41:24.465" v="13151" actId="1037"/>
          <ac:grpSpMkLst>
            <pc:docMk/>
            <pc:sldMk cId="2189860509" sldId="324"/>
            <ac:grpSpMk id="225" creationId="{368267CB-9453-A541-A954-31E461E36030}"/>
          </ac:grpSpMkLst>
        </pc:grpChg>
        <pc:grpChg chg="del">
          <ac:chgData name="Kim Jae Yun" userId="0ceaca738552c257" providerId="LiveId" clId="{50372932-385F-D344-B101-4EAC72AC7D4E}" dt="2020-03-24T06:41:59.440" v="13159" actId="478"/>
          <ac:grpSpMkLst>
            <pc:docMk/>
            <pc:sldMk cId="2189860509" sldId="324"/>
            <ac:grpSpMk id="230" creationId="{49F9E5DF-F5CF-4A4B-8BFE-4320A23DF509}"/>
          </ac:grpSpMkLst>
        </pc:grpChg>
        <pc:grpChg chg="add mod">
          <ac:chgData name="Kim Jae Yun" userId="0ceaca738552c257" providerId="LiveId" clId="{50372932-385F-D344-B101-4EAC72AC7D4E}" dt="2020-03-24T06:41:56.595" v="13158" actId="1037"/>
          <ac:grpSpMkLst>
            <pc:docMk/>
            <pc:sldMk cId="2189860509" sldId="324"/>
            <ac:grpSpMk id="239" creationId="{1399C178-142C-AE40-8D09-D2458D26253F}"/>
          </ac:grpSpMkLst>
        </pc:grpChg>
        <pc:cxnChg chg="mod">
          <ac:chgData name="Kim Jae Yun" userId="0ceaca738552c257" providerId="LiveId" clId="{50372932-385F-D344-B101-4EAC72AC7D4E}" dt="2020-03-24T06:41:40.846" v="13154" actId="478"/>
          <ac:cxnSpMkLst>
            <pc:docMk/>
            <pc:sldMk cId="2189860509" sldId="324"/>
            <ac:cxnSpMk id="149" creationId="{7C88B091-345A-D547-B7A8-EF563DC64B07}"/>
          </ac:cxnSpMkLst>
        </pc:cxnChg>
        <pc:cxnChg chg="mod">
          <ac:chgData name="Kim Jae Yun" userId="0ceaca738552c257" providerId="LiveId" clId="{50372932-385F-D344-B101-4EAC72AC7D4E}" dt="2020-03-24T06:41:40.846" v="13154" actId="478"/>
          <ac:cxnSpMkLst>
            <pc:docMk/>
            <pc:sldMk cId="2189860509" sldId="324"/>
            <ac:cxnSpMk id="151" creationId="{0310EDF0-AD28-FA47-89EA-A71A399612B6}"/>
          </ac:cxnSpMkLst>
        </pc:cxnChg>
        <pc:cxnChg chg="mod">
          <ac:chgData name="Kim Jae Yun" userId="0ceaca738552c257" providerId="LiveId" clId="{50372932-385F-D344-B101-4EAC72AC7D4E}" dt="2020-03-24T06:41:44.006" v="13155" actId="478"/>
          <ac:cxnSpMkLst>
            <pc:docMk/>
            <pc:sldMk cId="2189860509" sldId="324"/>
            <ac:cxnSpMk id="155" creationId="{B566AEE9-7C4E-CA4D-803B-A479810B6F06}"/>
          </ac:cxnSpMkLst>
        </pc:cxnChg>
        <pc:cxnChg chg="mod">
          <ac:chgData name="Kim Jae Yun" userId="0ceaca738552c257" providerId="LiveId" clId="{50372932-385F-D344-B101-4EAC72AC7D4E}" dt="2020-03-24T06:41:44.006" v="13155" actId="478"/>
          <ac:cxnSpMkLst>
            <pc:docMk/>
            <pc:sldMk cId="2189860509" sldId="324"/>
            <ac:cxnSpMk id="157" creationId="{573C7B05-824A-D84A-B1A7-0E60BF79D69B}"/>
          </ac:cxnSpMkLst>
        </pc:cxnChg>
        <pc:cxnChg chg="mod">
          <ac:chgData name="Kim Jae Yun" userId="0ceaca738552c257" providerId="LiveId" clId="{50372932-385F-D344-B101-4EAC72AC7D4E}" dt="2020-03-24T06:41:36.549" v="13153" actId="478"/>
          <ac:cxnSpMkLst>
            <pc:docMk/>
            <pc:sldMk cId="2189860509" sldId="324"/>
            <ac:cxnSpMk id="167" creationId="{6F33AFCE-C3D6-B949-9B27-C56B6C2EBA03}"/>
          </ac:cxnSpMkLst>
        </pc:cxnChg>
        <pc:cxnChg chg="mod">
          <ac:chgData name="Kim Jae Yun" userId="0ceaca738552c257" providerId="LiveId" clId="{50372932-385F-D344-B101-4EAC72AC7D4E}" dt="2020-03-24T06:41:36.549" v="13153" actId="478"/>
          <ac:cxnSpMkLst>
            <pc:docMk/>
            <pc:sldMk cId="2189860509" sldId="324"/>
            <ac:cxnSpMk id="169" creationId="{B4EB9BE3-7BF3-FD49-B010-07055986685E}"/>
          </ac:cxnSpMkLst>
        </pc:cxnChg>
        <pc:cxnChg chg="mod">
          <ac:chgData name="Kim Jae Yun" userId="0ceaca738552c257" providerId="LiveId" clId="{50372932-385F-D344-B101-4EAC72AC7D4E}" dt="2020-03-24T06:41:33.206" v="13152" actId="478"/>
          <ac:cxnSpMkLst>
            <pc:docMk/>
            <pc:sldMk cId="2189860509" sldId="324"/>
            <ac:cxnSpMk id="173" creationId="{8599F79F-2F38-6A4B-99EB-831F0A7ED803}"/>
          </ac:cxnSpMkLst>
        </pc:cxnChg>
        <pc:cxnChg chg="mod">
          <ac:chgData name="Kim Jae Yun" userId="0ceaca738552c257" providerId="LiveId" clId="{50372932-385F-D344-B101-4EAC72AC7D4E}" dt="2020-03-24T06:41:33.206" v="13152" actId="478"/>
          <ac:cxnSpMkLst>
            <pc:docMk/>
            <pc:sldMk cId="2189860509" sldId="324"/>
            <ac:cxnSpMk id="175" creationId="{7E347C01-4005-BA40-9B2F-9FDF5BB20E06}"/>
          </ac:cxnSpMkLst>
        </pc:cxnChg>
        <pc:cxnChg chg="mod">
          <ac:chgData name="Kim Jae Yun" userId="0ceaca738552c257" providerId="LiveId" clId="{50372932-385F-D344-B101-4EAC72AC7D4E}" dt="2020-03-24T06:41:59.440" v="13159" actId="478"/>
          <ac:cxnSpMkLst>
            <pc:docMk/>
            <pc:sldMk cId="2189860509" sldId="324"/>
            <ac:cxnSpMk id="233" creationId="{77F3E3D7-4AB2-FD49-87CA-86B247156DAF}"/>
          </ac:cxnSpMkLst>
        </pc:cxnChg>
        <pc:cxnChg chg="mod">
          <ac:chgData name="Kim Jae Yun" userId="0ceaca738552c257" providerId="LiveId" clId="{50372932-385F-D344-B101-4EAC72AC7D4E}" dt="2020-03-24T06:41:59.440" v="13159" actId="478"/>
          <ac:cxnSpMkLst>
            <pc:docMk/>
            <pc:sldMk cId="2189860509" sldId="324"/>
            <ac:cxnSpMk id="235" creationId="{B943C234-7901-AF4E-9723-8072BE3AB4F4}"/>
          </ac:cxnSpMkLst>
        </pc:cxnChg>
      </pc:sldChg>
      <pc:sldChg chg="addSp delSp modSp add">
        <pc:chgData name="Kim Jae Yun" userId="0ceaca738552c257" providerId="LiveId" clId="{50372932-385F-D344-B101-4EAC72AC7D4E}" dt="2020-03-24T08:41:02.983" v="19770"/>
        <pc:sldMkLst>
          <pc:docMk/>
          <pc:sldMk cId="1231803814" sldId="325"/>
        </pc:sldMkLst>
        <pc:spChg chg="mod">
          <ac:chgData name="Kim Jae Yun" userId="0ceaca738552c257" providerId="LiveId" clId="{50372932-385F-D344-B101-4EAC72AC7D4E}" dt="2020-03-24T08:28:15.701" v="18575"/>
          <ac:spMkLst>
            <pc:docMk/>
            <pc:sldMk cId="1231803814" sldId="325"/>
            <ac:spMk id="2" creationId="{3FD42A19-3B26-A245-89E0-3CB08A210FD8}"/>
          </ac:spMkLst>
        </pc:spChg>
        <pc:spChg chg="mod">
          <ac:chgData name="Kim Jae Yun" userId="0ceaca738552c257" providerId="LiveId" clId="{50372932-385F-D344-B101-4EAC72AC7D4E}" dt="2020-03-24T08:41:02.983" v="19770"/>
          <ac:spMkLst>
            <pc:docMk/>
            <pc:sldMk cId="1231803814" sldId="325"/>
            <ac:spMk id="3" creationId="{8B076BE5-5B84-A447-86F0-162FD9E69054}"/>
          </ac:spMkLst>
        </pc:spChg>
        <pc:spChg chg="mod">
          <ac:chgData name="Kim Jae Yun" userId="0ceaca738552c257" providerId="LiveId" clId="{50372932-385F-D344-B101-4EAC72AC7D4E}" dt="2020-03-24T08:28:30.863" v="18672" actId="20577"/>
          <ac:spMkLst>
            <pc:docMk/>
            <pc:sldMk cId="1231803814" sldId="325"/>
            <ac:spMk id="5" creationId="{B7AF7FBB-26CA-2F4B-B90E-80A19E27A709}"/>
          </ac:spMkLst>
        </pc:spChg>
        <pc:spChg chg="add del mod">
          <ac:chgData name="Kim Jae Yun" userId="0ceaca738552c257" providerId="LiveId" clId="{50372932-385F-D344-B101-4EAC72AC7D4E}" dt="2020-03-24T08:37:57.132" v="19209" actId="164"/>
          <ac:spMkLst>
            <pc:docMk/>
            <pc:sldMk cId="1231803814" sldId="325"/>
            <ac:spMk id="7" creationId="{1EFCB4A1-3007-EE46-9D29-508F00F74780}"/>
          </ac:spMkLst>
        </pc:spChg>
        <pc:spChg chg="add mod">
          <ac:chgData name="Kim Jae Yun" userId="0ceaca738552c257" providerId="LiveId" clId="{50372932-385F-D344-B101-4EAC72AC7D4E}" dt="2020-03-24T08:37:57.132" v="19209" actId="164"/>
          <ac:spMkLst>
            <pc:docMk/>
            <pc:sldMk cId="1231803814" sldId="325"/>
            <ac:spMk id="8" creationId="{119957E8-84EC-CB4A-8987-788C610D7728}"/>
          </ac:spMkLst>
        </pc:spChg>
        <pc:spChg chg="add mod">
          <ac:chgData name="Kim Jae Yun" userId="0ceaca738552c257" providerId="LiveId" clId="{50372932-385F-D344-B101-4EAC72AC7D4E}" dt="2020-03-24T08:37:57.132" v="19209" actId="164"/>
          <ac:spMkLst>
            <pc:docMk/>
            <pc:sldMk cId="1231803814" sldId="325"/>
            <ac:spMk id="9" creationId="{95E9B684-2405-3940-8623-AE2649C49B6C}"/>
          </ac:spMkLst>
        </pc:spChg>
        <pc:spChg chg="add mod">
          <ac:chgData name="Kim Jae Yun" userId="0ceaca738552c257" providerId="LiveId" clId="{50372932-385F-D344-B101-4EAC72AC7D4E}" dt="2020-03-24T08:37:57.132" v="19209" actId="164"/>
          <ac:spMkLst>
            <pc:docMk/>
            <pc:sldMk cId="1231803814" sldId="325"/>
            <ac:spMk id="10" creationId="{27DEFFF3-A181-B844-8E93-E0E9E84BF2C5}"/>
          </ac:spMkLst>
        </pc:spChg>
        <pc:spChg chg="add del mod">
          <ac:chgData name="Kim Jae Yun" userId="0ceaca738552c257" providerId="LiveId" clId="{50372932-385F-D344-B101-4EAC72AC7D4E}" dt="2020-03-24T08:31:37.256" v="18936" actId="478"/>
          <ac:spMkLst>
            <pc:docMk/>
            <pc:sldMk cId="1231803814" sldId="325"/>
            <ac:spMk id="11" creationId="{41A274ED-CFFA-5149-82EB-478938F43CCC}"/>
          </ac:spMkLst>
        </pc:spChg>
        <pc:spChg chg="add mod">
          <ac:chgData name="Kim Jae Yun" userId="0ceaca738552c257" providerId="LiveId" clId="{50372932-385F-D344-B101-4EAC72AC7D4E}" dt="2020-03-24T08:37:57.132" v="19209" actId="164"/>
          <ac:spMkLst>
            <pc:docMk/>
            <pc:sldMk cId="1231803814" sldId="325"/>
            <ac:spMk id="12" creationId="{C9AE2867-3831-BE4B-BDC0-52FC5AB1A715}"/>
          </ac:spMkLst>
        </pc:spChg>
        <pc:spChg chg="add mod">
          <ac:chgData name="Kim Jae Yun" userId="0ceaca738552c257" providerId="LiveId" clId="{50372932-385F-D344-B101-4EAC72AC7D4E}" dt="2020-03-24T08:37:57.132" v="19209" actId="164"/>
          <ac:spMkLst>
            <pc:docMk/>
            <pc:sldMk cId="1231803814" sldId="325"/>
            <ac:spMk id="13" creationId="{6BDB67E0-4FF6-6244-98A4-33EC71C5B21F}"/>
          </ac:spMkLst>
        </pc:spChg>
        <pc:spChg chg="add mod">
          <ac:chgData name="Kim Jae Yun" userId="0ceaca738552c257" providerId="LiveId" clId="{50372932-385F-D344-B101-4EAC72AC7D4E}" dt="2020-03-24T08:37:57.132" v="19209" actId="164"/>
          <ac:spMkLst>
            <pc:docMk/>
            <pc:sldMk cId="1231803814" sldId="325"/>
            <ac:spMk id="14" creationId="{FB267145-B633-8C49-AFC7-01F32A89271A}"/>
          </ac:spMkLst>
        </pc:spChg>
        <pc:spChg chg="add del mod">
          <ac:chgData name="Kim Jae Yun" userId="0ceaca738552c257" providerId="LiveId" clId="{50372932-385F-D344-B101-4EAC72AC7D4E}" dt="2020-03-24T08:33:24.799" v="18972" actId="478"/>
          <ac:spMkLst>
            <pc:docMk/>
            <pc:sldMk cId="1231803814" sldId="325"/>
            <ac:spMk id="15" creationId="{B67A8EE8-C490-D34D-A5C4-DF926D071E54}"/>
          </ac:spMkLst>
        </pc:spChg>
        <pc:spChg chg="add mod">
          <ac:chgData name="Kim Jae Yun" userId="0ceaca738552c257" providerId="LiveId" clId="{50372932-385F-D344-B101-4EAC72AC7D4E}" dt="2020-03-24T08:37:57.132" v="19209" actId="164"/>
          <ac:spMkLst>
            <pc:docMk/>
            <pc:sldMk cId="1231803814" sldId="325"/>
            <ac:spMk id="16" creationId="{490D902C-185D-F44D-A150-2BF598533CF6}"/>
          </ac:spMkLst>
        </pc:spChg>
        <pc:spChg chg="add mod">
          <ac:chgData name="Kim Jae Yun" userId="0ceaca738552c257" providerId="LiveId" clId="{50372932-385F-D344-B101-4EAC72AC7D4E}" dt="2020-03-24T08:37:57.132" v="19209" actId="164"/>
          <ac:spMkLst>
            <pc:docMk/>
            <pc:sldMk cId="1231803814" sldId="325"/>
            <ac:spMk id="17" creationId="{851F5FCF-BCEE-804A-85D5-D9071E0261DC}"/>
          </ac:spMkLst>
        </pc:spChg>
        <pc:spChg chg="add mod">
          <ac:chgData name="Kim Jae Yun" userId="0ceaca738552c257" providerId="LiveId" clId="{50372932-385F-D344-B101-4EAC72AC7D4E}" dt="2020-03-24T08:37:41.911" v="19207" actId="164"/>
          <ac:spMkLst>
            <pc:docMk/>
            <pc:sldMk cId="1231803814" sldId="325"/>
            <ac:spMk id="18" creationId="{D11E58F7-E2E1-A546-B025-4E99A1A103CC}"/>
          </ac:spMkLst>
        </pc:spChg>
        <pc:spChg chg="add mod">
          <ac:chgData name="Kim Jae Yun" userId="0ceaca738552c257" providerId="LiveId" clId="{50372932-385F-D344-B101-4EAC72AC7D4E}" dt="2020-03-24T08:37:41.911" v="19207" actId="164"/>
          <ac:spMkLst>
            <pc:docMk/>
            <pc:sldMk cId="1231803814" sldId="325"/>
            <ac:spMk id="19" creationId="{B9587C0E-F292-8E43-93C1-A357B222A2A9}"/>
          </ac:spMkLst>
        </pc:spChg>
        <pc:spChg chg="add mod">
          <ac:chgData name="Kim Jae Yun" userId="0ceaca738552c257" providerId="LiveId" clId="{50372932-385F-D344-B101-4EAC72AC7D4E}" dt="2020-03-24T08:37:41.911" v="19207" actId="164"/>
          <ac:spMkLst>
            <pc:docMk/>
            <pc:sldMk cId="1231803814" sldId="325"/>
            <ac:spMk id="20" creationId="{31969A87-FE55-CD40-B6E0-B13C6E0E908A}"/>
          </ac:spMkLst>
        </pc:spChg>
        <pc:spChg chg="add mod">
          <ac:chgData name="Kim Jae Yun" userId="0ceaca738552c257" providerId="LiveId" clId="{50372932-385F-D344-B101-4EAC72AC7D4E}" dt="2020-03-24T08:37:41.911" v="19207" actId="164"/>
          <ac:spMkLst>
            <pc:docMk/>
            <pc:sldMk cId="1231803814" sldId="325"/>
            <ac:spMk id="21" creationId="{1F09CC26-F84E-324D-B0A0-EF575998B03B}"/>
          </ac:spMkLst>
        </pc:spChg>
        <pc:spChg chg="add mod">
          <ac:chgData name="Kim Jae Yun" userId="0ceaca738552c257" providerId="LiveId" clId="{50372932-385F-D344-B101-4EAC72AC7D4E}" dt="2020-03-24T08:37:41.911" v="19207" actId="164"/>
          <ac:spMkLst>
            <pc:docMk/>
            <pc:sldMk cId="1231803814" sldId="325"/>
            <ac:spMk id="22" creationId="{7303C73A-42F6-9445-A499-E6E1DACBCE8F}"/>
          </ac:spMkLst>
        </pc:spChg>
        <pc:grpChg chg="add mod">
          <ac:chgData name="Kim Jae Yun" userId="0ceaca738552c257" providerId="LiveId" clId="{50372932-385F-D344-B101-4EAC72AC7D4E}" dt="2020-03-24T08:37:50.594" v="19208" actId="1076"/>
          <ac:grpSpMkLst>
            <pc:docMk/>
            <pc:sldMk cId="1231803814" sldId="325"/>
            <ac:grpSpMk id="23" creationId="{D2D9D014-ECEA-7C4E-A2C8-B15BD3C14072}"/>
          </ac:grpSpMkLst>
        </pc:grpChg>
        <pc:grpChg chg="add mod">
          <ac:chgData name="Kim Jae Yun" userId="0ceaca738552c257" providerId="LiveId" clId="{50372932-385F-D344-B101-4EAC72AC7D4E}" dt="2020-03-24T08:37:57.132" v="19209" actId="164"/>
          <ac:grpSpMkLst>
            <pc:docMk/>
            <pc:sldMk cId="1231803814" sldId="325"/>
            <ac:grpSpMk id="24" creationId="{2BDFA279-9950-C846-8AA8-EB7377019536}"/>
          </ac:grpSpMkLst>
        </pc:grpChg>
        <pc:picChg chg="mod">
          <ac:chgData name="Kim Jae Yun" userId="0ceaca738552c257" providerId="LiveId" clId="{50372932-385F-D344-B101-4EAC72AC7D4E}" dt="2020-03-24T08:37:57.132" v="19209" actId="164"/>
          <ac:picMkLst>
            <pc:docMk/>
            <pc:sldMk cId="1231803814" sldId="325"/>
            <ac:picMk id="6" creationId="{ABD80861-606A-D547-B71E-4EDFFF44F20C}"/>
          </ac:picMkLst>
        </pc:picChg>
      </pc:sldChg>
      <pc:sldChg chg="add del">
        <pc:chgData name="Kim Jae Yun" userId="0ceaca738552c257" providerId="LiveId" clId="{50372932-385F-D344-B101-4EAC72AC7D4E}" dt="2020-03-24T06:40:56.417" v="13127"/>
        <pc:sldMkLst>
          <pc:docMk/>
          <pc:sldMk cId="3271325404" sldId="325"/>
        </pc:sldMkLst>
      </pc:sldChg>
      <pc:sldChg chg="addSp delSp modSp add del">
        <pc:chgData name="Kim Jae Yun" userId="0ceaca738552c257" providerId="LiveId" clId="{50372932-385F-D344-B101-4EAC72AC7D4E}" dt="2020-03-24T09:13:33.363" v="21389" actId="2696"/>
        <pc:sldMkLst>
          <pc:docMk/>
          <pc:sldMk cId="4247322364" sldId="326"/>
        </pc:sldMkLst>
        <pc:spChg chg="del">
          <ac:chgData name="Kim Jae Yun" userId="0ceaca738552c257" providerId="LiveId" clId="{50372932-385F-D344-B101-4EAC72AC7D4E}" dt="2020-03-24T09:13:07.714" v="21335"/>
          <ac:spMkLst>
            <pc:docMk/>
            <pc:sldMk cId="4247322364" sldId="326"/>
            <ac:spMk id="2" creationId="{3638DBEA-D7D9-144C-8ABD-383671CC023F}"/>
          </ac:spMkLst>
        </pc:spChg>
        <pc:spChg chg="del">
          <ac:chgData name="Kim Jae Yun" userId="0ceaca738552c257" providerId="LiveId" clId="{50372932-385F-D344-B101-4EAC72AC7D4E}" dt="2020-03-24T09:13:07.714" v="21335"/>
          <ac:spMkLst>
            <pc:docMk/>
            <pc:sldMk cId="4247322364" sldId="326"/>
            <ac:spMk id="3" creationId="{20B27C3E-7F99-684D-B517-9F63FC9C064D}"/>
          </ac:spMkLst>
        </pc:spChg>
        <pc:spChg chg="del">
          <ac:chgData name="Kim Jae Yun" userId="0ceaca738552c257" providerId="LiveId" clId="{50372932-385F-D344-B101-4EAC72AC7D4E}" dt="2020-03-24T09:13:07.714" v="21335"/>
          <ac:spMkLst>
            <pc:docMk/>
            <pc:sldMk cId="4247322364" sldId="326"/>
            <ac:spMk id="5" creationId="{B9866652-DE12-AC4B-9526-1F90C45D3411}"/>
          </ac:spMkLst>
        </pc:spChg>
        <pc:spChg chg="add mod">
          <ac:chgData name="Kim Jae Yun" userId="0ceaca738552c257" providerId="LiveId" clId="{50372932-385F-D344-B101-4EAC72AC7D4E}" dt="2020-03-24T09:13:17.060" v="21351" actId="20577"/>
          <ac:spMkLst>
            <pc:docMk/>
            <pc:sldMk cId="4247322364" sldId="326"/>
            <ac:spMk id="6" creationId="{485A45D3-82E3-6C46-A55A-4E9A740DC4EB}"/>
          </ac:spMkLst>
        </pc:spChg>
        <pc:spChg chg="add mod">
          <ac:chgData name="Kim Jae Yun" userId="0ceaca738552c257" providerId="LiveId" clId="{50372932-385F-D344-B101-4EAC72AC7D4E}" dt="2020-03-24T09:13:29.349" v="21388" actId="20577"/>
          <ac:spMkLst>
            <pc:docMk/>
            <pc:sldMk cId="4247322364" sldId="326"/>
            <ac:spMk id="7" creationId="{016EB24D-354E-1C4F-B557-690D91785E9B}"/>
          </ac:spMkLst>
        </pc:spChg>
      </pc:sldChg>
      <pc:sldMasterChg chg="delSldLayout modSldLayout">
        <pc:chgData name="Kim Jae Yun" userId="0ceaca738552c257" providerId="LiveId" clId="{50372932-385F-D344-B101-4EAC72AC7D4E}" dt="2020-03-24T06:12:44.942" v="12818" actId="2696"/>
        <pc:sldMasterMkLst>
          <pc:docMk/>
          <pc:sldMasterMk cId="1005331217" sldId="2147483648"/>
        </pc:sldMasterMkLst>
        <pc:sldLayoutChg chg="addSp modSp">
          <pc:chgData name="Kim Jae Yun" userId="0ceaca738552c257" providerId="LiveId" clId="{50372932-385F-D344-B101-4EAC72AC7D4E}" dt="2020-03-23T10:40:54.451" v="3545"/>
          <pc:sldLayoutMkLst>
            <pc:docMk/>
            <pc:sldMasterMk cId="1005331217" sldId="2147483648"/>
            <pc:sldLayoutMk cId="3957303901" sldId="2147483649"/>
          </pc:sldLayoutMkLst>
          <pc:spChg chg="mod">
            <ac:chgData name="Kim Jae Yun" userId="0ceaca738552c257" providerId="LiveId" clId="{50372932-385F-D344-B101-4EAC72AC7D4E}" dt="2020-03-23T10:39:21.234" v="3434" actId="1076"/>
            <ac:spMkLst>
              <pc:docMk/>
              <pc:sldMasterMk cId="1005331217" sldId="2147483648"/>
              <pc:sldLayoutMk cId="3957303901" sldId="2147483649"/>
              <ac:spMk id="16" creationId="{5D06CB8F-C106-C24A-B781-F7F5B76C04E3}"/>
            </ac:spMkLst>
          </pc:spChg>
          <pc:picChg chg="add">
            <ac:chgData name="Kim Jae Yun" userId="0ceaca738552c257" providerId="LiveId" clId="{50372932-385F-D344-B101-4EAC72AC7D4E}" dt="2020-03-23T10:40:54.451" v="3545"/>
            <ac:picMkLst>
              <pc:docMk/>
              <pc:sldMasterMk cId="1005331217" sldId="2147483648"/>
              <pc:sldLayoutMk cId="3957303901" sldId="2147483649"/>
              <ac:picMk id="11" creationId="{0A5D849F-DF92-8941-A952-2F33152D7C9B}"/>
            </ac:picMkLst>
          </pc:picChg>
        </pc:sldLayoutChg>
        <pc:sldLayoutChg chg="addSp delSp modSp">
          <pc:chgData name="Kim Jae Yun" userId="0ceaca738552c257" providerId="LiveId" clId="{50372932-385F-D344-B101-4EAC72AC7D4E}" dt="2020-03-23T10:43:58.363" v="3632" actId="14100"/>
          <pc:sldLayoutMkLst>
            <pc:docMk/>
            <pc:sldMasterMk cId="1005331217" sldId="2147483648"/>
            <pc:sldLayoutMk cId="1603044083" sldId="2147483651"/>
          </pc:sldLayoutMkLst>
          <pc:spChg chg="mod">
            <ac:chgData name="Kim Jae Yun" userId="0ceaca738552c257" providerId="LiveId" clId="{50372932-385F-D344-B101-4EAC72AC7D4E}" dt="2020-03-23T10:41:06.560" v="3547" actId="14100"/>
            <ac:spMkLst>
              <pc:docMk/>
              <pc:sldMasterMk cId="1005331217" sldId="2147483648"/>
              <pc:sldLayoutMk cId="1603044083" sldId="2147483651"/>
              <ac:spMk id="2" creationId="{5D842133-00A1-5A44-A9F5-DAF4EE87BF27}"/>
            </ac:spMkLst>
          </pc:spChg>
          <pc:spChg chg="mod">
            <ac:chgData name="Kim Jae Yun" userId="0ceaca738552c257" providerId="LiveId" clId="{50372932-385F-D344-B101-4EAC72AC7D4E}" dt="2020-03-23T10:43:58.363" v="3632" actId="14100"/>
            <ac:spMkLst>
              <pc:docMk/>
              <pc:sldMasterMk cId="1005331217" sldId="2147483648"/>
              <pc:sldLayoutMk cId="1603044083" sldId="2147483651"/>
              <ac:spMk id="3" creationId="{B5C8016E-6F1F-0A47-A573-A0CB473A2F6C}"/>
            </ac:spMkLst>
          </pc:spChg>
          <pc:spChg chg="add del mod">
            <ac:chgData name="Kim Jae Yun" userId="0ceaca738552c257" providerId="LiveId" clId="{50372932-385F-D344-B101-4EAC72AC7D4E}" dt="2020-03-23T10:40:04.943" v="3443" actId="478"/>
            <ac:spMkLst>
              <pc:docMk/>
              <pc:sldMasterMk cId="1005331217" sldId="2147483648"/>
              <pc:sldLayoutMk cId="1603044083" sldId="2147483651"/>
              <ac:spMk id="12" creationId="{CA713302-461E-EA48-A9BC-63035B820C97}"/>
            </ac:spMkLst>
          </pc:spChg>
          <pc:spChg chg="add del mod">
            <ac:chgData name="Kim Jae Yun" userId="0ceaca738552c257" providerId="LiveId" clId="{50372932-385F-D344-B101-4EAC72AC7D4E}" dt="2020-03-23T10:40:04.943" v="3443" actId="478"/>
            <ac:spMkLst>
              <pc:docMk/>
              <pc:sldMasterMk cId="1005331217" sldId="2147483648"/>
              <pc:sldLayoutMk cId="1603044083" sldId="2147483651"/>
              <ac:spMk id="13" creationId="{74C63BFE-7550-8B40-B1CB-1FA50565CFF9}"/>
            </ac:spMkLst>
          </pc:spChg>
          <pc:spChg chg="add del mod">
            <ac:chgData name="Kim Jae Yun" userId="0ceaca738552c257" providerId="LiveId" clId="{50372932-385F-D344-B101-4EAC72AC7D4E}" dt="2020-03-23T10:40:04.943" v="3443" actId="478"/>
            <ac:spMkLst>
              <pc:docMk/>
              <pc:sldMasterMk cId="1005331217" sldId="2147483648"/>
              <pc:sldLayoutMk cId="1603044083" sldId="2147483651"/>
              <ac:spMk id="16" creationId="{D6F959EE-985B-384E-9144-B8B13DC62473}"/>
            </ac:spMkLst>
          </pc:spChg>
          <pc:spChg chg="add del mod">
            <ac:chgData name="Kim Jae Yun" userId="0ceaca738552c257" providerId="LiveId" clId="{50372932-385F-D344-B101-4EAC72AC7D4E}" dt="2020-03-23T10:40:04.943" v="3443" actId="478"/>
            <ac:spMkLst>
              <pc:docMk/>
              <pc:sldMasterMk cId="1005331217" sldId="2147483648"/>
              <pc:sldLayoutMk cId="1603044083" sldId="2147483651"/>
              <ac:spMk id="17" creationId="{AB56AE48-432F-D446-93E0-F57126B42EA1}"/>
            </ac:spMkLst>
          </pc:spChg>
          <pc:spChg chg="add del mod">
            <ac:chgData name="Kim Jae Yun" userId="0ceaca738552c257" providerId="LiveId" clId="{50372932-385F-D344-B101-4EAC72AC7D4E}" dt="2020-03-23T10:43:03.593" v="3564" actId="478"/>
            <ac:spMkLst>
              <pc:docMk/>
              <pc:sldMasterMk cId="1005331217" sldId="2147483648"/>
              <pc:sldLayoutMk cId="1603044083" sldId="2147483651"/>
              <ac:spMk id="66" creationId="{171FD5A4-A71C-5C4D-B40F-CAE05B0AA8BF}"/>
            </ac:spMkLst>
          </pc:spChg>
          <pc:grpChg chg="mod">
            <ac:chgData name="Kim Jae Yun" userId="0ceaca738552c257" providerId="LiveId" clId="{50372932-385F-D344-B101-4EAC72AC7D4E}" dt="2020-03-23T10:42:29.160" v="3560" actId="27803"/>
            <ac:grpSpMkLst>
              <pc:docMk/>
              <pc:sldMasterMk cId="1005331217" sldId="2147483648"/>
              <pc:sldLayoutMk cId="1603044083" sldId="2147483651"/>
              <ac:grpSpMk id="19" creationId="{DA96A77E-8269-F048-BC70-88ABE4BFCD67}"/>
            </ac:grpSpMkLst>
          </pc:grpChg>
          <pc:picChg chg="add del mod">
            <ac:chgData name="Kim Jae Yun" userId="0ceaca738552c257" providerId="LiveId" clId="{50372932-385F-D344-B101-4EAC72AC7D4E}" dt="2020-03-23T10:43:21.875" v="3597" actId="29295"/>
            <ac:picMkLst>
              <pc:docMk/>
              <pc:sldMasterMk cId="1005331217" sldId="2147483648"/>
              <pc:sldLayoutMk cId="1603044083" sldId="2147483651"/>
              <ac:picMk id="18" creationId="{DA96A77E-8269-F048-BC70-88ABE4BFCD67}"/>
            </ac:picMkLst>
          </pc:picChg>
          <pc:cxnChg chg="del mod">
            <ac:chgData name="Kim Jae Yun" userId="0ceaca738552c257" providerId="LiveId" clId="{50372932-385F-D344-B101-4EAC72AC7D4E}" dt="2020-03-23T10:38:54.505" v="3429" actId="478"/>
            <ac:cxnSpMkLst>
              <pc:docMk/>
              <pc:sldMasterMk cId="1005331217" sldId="2147483648"/>
              <pc:sldLayoutMk cId="1603044083" sldId="2147483651"/>
              <ac:cxnSpMk id="7" creationId="{DF3FC807-AFE7-7D4B-B87C-BF73C213831C}"/>
            </ac:cxnSpMkLst>
          </pc:cxnChg>
          <pc:cxnChg chg="add del mod">
            <ac:chgData name="Kim Jae Yun" userId="0ceaca738552c257" providerId="LiveId" clId="{50372932-385F-D344-B101-4EAC72AC7D4E}" dt="2020-03-23T10:38:54.505" v="3429" actId="478"/>
            <ac:cxnSpMkLst>
              <pc:docMk/>
              <pc:sldMasterMk cId="1005331217" sldId="2147483648"/>
              <pc:sldLayoutMk cId="1603044083" sldId="2147483651"/>
              <ac:cxnSpMk id="9" creationId="{EDBFD3F2-54C4-7C45-AC89-859D003FED5B}"/>
            </ac:cxnSpMkLst>
          </pc:cxnChg>
          <pc:cxnChg chg="add mod">
            <ac:chgData name="Kim Jae Yun" userId="0ceaca738552c257" providerId="LiveId" clId="{50372932-385F-D344-B101-4EAC72AC7D4E}" dt="2020-03-23T10:39:02.303" v="3432" actId="1076"/>
            <ac:cxnSpMkLst>
              <pc:docMk/>
              <pc:sldMasterMk cId="1005331217" sldId="2147483648"/>
              <pc:sldLayoutMk cId="1603044083" sldId="2147483651"/>
              <ac:cxnSpMk id="10" creationId="{70B0E1F5-EF56-B845-A4D9-D0E036B6B537}"/>
            </ac:cxnSpMkLst>
          </pc:cxnChg>
          <pc:cxnChg chg="add del mod">
            <ac:chgData name="Kim Jae Yun" userId="0ceaca738552c257" providerId="LiveId" clId="{50372932-385F-D344-B101-4EAC72AC7D4E}" dt="2020-03-23T10:39:47.100" v="3440" actId="478"/>
            <ac:cxnSpMkLst>
              <pc:docMk/>
              <pc:sldMasterMk cId="1005331217" sldId="2147483648"/>
              <pc:sldLayoutMk cId="1603044083" sldId="2147483651"/>
              <ac:cxnSpMk id="11" creationId="{9C03E398-CE1D-544E-AAD7-29DF6BB3AF07}"/>
            </ac:cxnSpMkLst>
          </pc:cxnChg>
          <pc:cxnChg chg="add del mod">
            <ac:chgData name="Kim Jae Yun" userId="0ceaca738552c257" providerId="LiveId" clId="{50372932-385F-D344-B101-4EAC72AC7D4E}" dt="2020-03-23T10:40:04.943" v="3443" actId="478"/>
            <ac:cxnSpMkLst>
              <pc:docMk/>
              <pc:sldMasterMk cId="1005331217" sldId="2147483648"/>
              <pc:sldLayoutMk cId="1603044083" sldId="2147483651"/>
              <ac:cxnSpMk id="14" creationId="{FCFBABEB-B2F7-E043-9514-7F236D5346B7}"/>
            </ac:cxnSpMkLst>
          </pc:cxnChg>
          <pc:cxnChg chg="add mod">
            <ac:chgData name="Kim Jae Yun" userId="0ceaca738552c257" providerId="LiveId" clId="{50372932-385F-D344-B101-4EAC72AC7D4E}" dt="2020-03-23T10:39:50.004" v="3441" actId="1076"/>
            <ac:cxnSpMkLst>
              <pc:docMk/>
              <pc:sldMasterMk cId="1005331217" sldId="2147483648"/>
              <pc:sldLayoutMk cId="1603044083" sldId="2147483651"/>
              <ac:cxnSpMk id="15" creationId="{5A164CBC-3B84-EB4A-9A4D-0D5635336534}"/>
            </ac:cxnSpMkLst>
          </pc:cxnChg>
        </pc:sldLayoutChg>
        <pc:sldLayoutChg chg="del">
          <pc:chgData name="Kim Jae Yun" userId="0ceaca738552c257" providerId="LiveId" clId="{50372932-385F-D344-B101-4EAC72AC7D4E}" dt="2020-03-24T06:12:44.942" v="12818" actId="2696"/>
          <pc:sldLayoutMkLst>
            <pc:docMk/>
            <pc:sldMasterMk cId="1005331217" sldId="2147483648"/>
            <pc:sldLayoutMk cId="547337970" sldId="2147483660"/>
          </pc:sldLayoutMkLst>
        </pc:sldLayoutChg>
      </pc:sldMasterChg>
    </pc:docChg>
  </pc:docChgLst>
  <pc:docChgLst>
    <pc:chgData name="Kim Jae Yun" userId="0ceaca738552c257" providerId="LiveId" clId="{9ABA13EF-6D89-DF42-8D9E-FB82D6063739}"/>
    <pc:docChg chg="undo redo custSel addSld delSld modSld sldOrd modMainMaster">
      <pc:chgData name="Kim Jae Yun" userId="0ceaca738552c257" providerId="LiveId" clId="{9ABA13EF-6D89-DF42-8D9E-FB82D6063739}" dt="2020-03-31T07:44:56.442" v="11361" actId="207"/>
      <pc:docMkLst>
        <pc:docMk/>
      </pc:docMkLst>
      <pc:sldChg chg="modSp">
        <pc:chgData name="Kim Jae Yun" userId="0ceaca738552c257" providerId="LiveId" clId="{9ABA13EF-6D89-DF42-8D9E-FB82D6063739}" dt="2020-03-27T00:44:24.731" v="31" actId="20577"/>
        <pc:sldMkLst>
          <pc:docMk/>
          <pc:sldMk cId="662318859" sldId="256"/>
        </pc:sldMkLst>
        <pc:spChg chg="mod">
          <ac:chgData name="Kim Jae Yun" userId="0ceaca738552c257" providerId="LiveId" clId="{9ABA13EF-6D89-DF42-8D9E-FB82D6063739}" dt="2020-03-27T00:44:24.731" v="31" actId="20577"/>
          <ac:spMkLst>
            <pc:docMk/>
            <pc:sldMk cId="662318859" sldId="256"/>
            <ac:spMk id="4" creationId="{C09CED6B-EBD7-B54E-AE54-1CB03EE4B140}"/>
          </ac:spMkLst>
        </pc:spChg>
      </pc:sldChg>
      <pc:sldChg chg="del">
        <pc:chgData name="Kim Jae Yun" userId="0ceaca738552c257" providerId="LiveId" clId="{9ABA13EF-6D89-DF42-8D9E-FB82D6063739}" dt="2020-03-27T00:58:50.801" v="259" actId="2696"/>
        <pc:sldMkLst>
          <pc:docMk/>
          <pc:sldMk cId="1848179911" sldId="258"/>
        </pc:sldMkLst>
      </pc:sldChg>
      <pc:sldChg chg="del">
        <pc:chgData name="Kim Jae Yun" userId="0ceaca738552c257" providerId="LiveId" clId="{9ABA13EF-6D89-DF42-8D9E-FB82D6063739}" dt="2020-03-27T00:58:50.931" v="262" actId="2696"/>
        <pc:sldMkLst>
          <pc:docMk/>
          <pc:sldMk cId="157919938" sldId="259"/>
        </pc:sldMkLst>
      </pc:sldChg>
      <pc:sldChg chg="del">
        <pc:chgData name="Kim Jae Yun" userId="0ceaca738552c257" providerId="LiveId" clId="{9ABA13EF-6D89-DF42-8D9E-FB82D6063739}" dt="2020-03-27T00:58:51.054" v="264" actId="2696"/>
        <pc:sldMkLst>
          <pc:docMk/>
          <pc:sldMk cId="214148267" sldId="260"/>
        </pc:sldMkLst>
      </pc:sldChg>
      <pc:sldChg chg="del">
        <pc:chgData name="Kim Jae Yun" userId="0ceaca738552c257" providerId="LiveId" clId="{9ABA13EF-6D89-DF42-8D9E-FB82D6063739}" dt="2020-03-27T00:58:51.001" v="263" actId="2696"/>
        <pc:sldMkLst>
          <pc:docMk/>
          <pc:sldMk cId="2108242628" sldId="261"/>
        </pc:sldMkLst>
      </pc:sldChg>
      <pc:sldChg chg="modSp">
        <pc:chgData name="Kim Jae Yun" userId="0ceaca738552c257" providerId="LiveId" clId="{9ABA13EF-6D89-DF42-8D9E-FB82D6063739}" dt="2020-03-31T06:41:13.978" v="10421" actId="20577"/>
        <pc:sldMkLst>
          <pc:docMk/>
          <pc:sldMk cId="3378874333" sldId="262"/>
        </pc:sldMkLst>
        <pc:spChg chg="mod">
          <ac:chgData name="Kim Jae Yun" userId="0ceaca738552c257" providerId="LiveId" clId="{9ABA13EF-6D89-DF42-8D9E-FB82D6063739}" dt="2020-03-31T06:41:13.978" v="10421" actId="20577"/>
          <ac:spMkLst>
            <pc:docMk/>
            <pc:sldMk cId="3378874333" sldId="262"/>
            <ac:spMk id="3" creationId="{EBDF1A3F-DA93-EA41-867F-4D2891CDDC1E}"/>
          </ac:spMkLst>
        </pc:spChg>
      </pc:sldChg>
      <pc:sldChg chg="del">
        <pc:chgData name="Kim Jae Yun" userId="0ceaca738552c257" providerId="LiveId" clId="{9ABA13EF-6D89-DF42-8D9E-FB82D6063739}" dt="2020-03-27T00:58:50.847" v="260" actId="2696"/>
        <pc:sldMkLst>
          <pc:docMk/>
          <pc:sldMk cId="1681731881" sldId="265"/>
        </pc:sldMkLst>
      </pc:sldChg>
      <pc:sldChg chg="del">
        <pc:chgData name="Kim Jae Yun" userId="0ceaca738552c257" providerId="LiveId" clId="{9ABA13EF-6D89-DF42-8D9E-FB82D6063739}" dt="2020-03-27T00:58:50.875" v="261" actId="2696"/>
        <pc:sldMkLst>
          <pc:docMk/>
          <pc:sldMk cId="3512189335" sldId="266"/>
        </pc:sldMkLst>
      </pc:sldChg>
      <pc:sldChg chg="del">
        <pc:chgData name="Kim Jae Yun" userId="0ceaca738552c257" providerId="LiveId" clId="{9ABA13EF-6D89-DF42-8D9E-FB82D6063739}" dt="2020-03-27T00:58:51.171" v="266" actId="2696"/>
        <pc:sldMkLst>
          <pc:docMk/>
          <pc:sldMk cId="1847924347" sldId="267"/>
        </pc:sldMkLst>
      </pc:sldChg>
      <pc:sldChg chg="del">
        <pc:chgData name="Kim Jae Yun" userId="0ceaca738552c257" providerId="LiveId" clId="{9ABA13EF-6D89-DF42-8D9E-FB82D6063739}" dt="2020-03-27T00:58:51.891" v="285" actId="2696"/>
        <pc:sldMkLst>
          <pc:docMk/>
          <pc:sldMk cId="2671864213" sldId="268"/>
        </pc:sldMkLst>
      </pc:sldChg>
      <pc:sldChg chg="del">
        <pc:chgData name="Kim Jae Yun" userId="0ceaca738552c257" providerId="LiveId" clId="{9ABA13EF-6D89-DF42-8D9E-FB82D6063739}" dt="2020-03-27T00:58:52.007" v="287" actId="2696"/>
        <pc:sldMkLst>
          <pc:docMk/>
          <pc:sldMk cId="2067558058" sldId="269"/>
        </pc:sldMkLst>
      </pc:sldChg>
      <pc:sldChg chg="del">
        <pc:chgData name="Kim Jae Yun" userId="0ceaca738552c257" providerId="LiveId" clId="{9ABA13EF-6D89-DF42-8D9E-FB82D6063739}" dt="2020-03-27T00:58:51.423" v="271" actId="2696"/>
        <pc:sldMkLst>
          <pc:docMk/>
          <pc:sldMk cId="2372171811" sldId="282"/>
        </pc:sldMkLst>
      </pc:sldChg>
      <pc:sldChg chg="del">
        <pc:chgData name="Kim Jae Yun" userId="0ceaca738552c257" providerId="LiveId" clId="{9ABA13EF-6D89-DF42-8D9E-FB82D6063739}" dt="2020-03-27T00:58:51.381" v="270" actId="2696"/>
        <pc:sldMkLst>
          <pc:docMk/>
          <pc:sldMk cId="4132873280" sldId="283"/>
        </pc:sldMkLst>
      </pc:sldChg>
      <pc:sldChg chg="del">
        <pc:chgData name="Kim Jae Yun" userId="0ceaca738552c257" providerId="LiveId" clId="{9ABA13EF-6D89-DF42-8D9E-FB82D6063739}" dt="2020-03-27T00:58:52.256" v="295" actId="2696"/>
        <pc:sldMkLst>
          <pc:docMk/>
          <pc:sldMk cId="597970489" sldId="288"/>
        </pc:sldMkLst>
      </pc:sldChg>
      <pc:sldChg chg="del">
        <pc:chgData name="Kim Jae Yun" userId="0ceaca738552c257" providerId="LiveId" clId="{9ABA13EF-6D89-DF42-8D9E-FB82D6063739}" dt="2020-03-27T00:58:52.395" v="297" actId="2696"/>
        <pc:sldMkLst>
          <pc:docMk/>
          <pc:sldMk cId="1203381515" sldId="289"/>
        </pc:sldMkLst>
      </pc:sldChg>
      <pc:sldChg chg="del">
        <pc:chgData name="Kim Jae Yun" userId="0ceaca738552c257" providerId="LiveId" clId="{9ABA13EF-6D89-DF42-8D9E-FB82D6063739}" dt="2020-03-27T00:58:51.815" v="284" actId="2696"/>
        <pc:sldMkLst>
          <pc:docMk/>
          <pc:sldMk cId="452207557" sldId="290"/>
        </pc:sldMkLst>
      </pc:sldChg>
      <pc:sldChg chg="del">
        <pc:chgData name="Kim Jae Yun" userId="0ceaca738552c257" providerId="LiveId" clId="{9ABA13EF-6D89-DF42-8D9E-FB82D6063739}" dt="2020-03-27T00:58:51.091" v="265" actId="2696"/>
        <pc:sldMkLst>
          <pc:docMk/>
          <pc:sldMk cId="1929214555" sldId="292"/>
        </pc:sldMkLst>
      </pc:sldChg>
      <pc:sldChg chg="del">
        <pc:chgData name="Kim Jae Yun" userId="0ceaca738552c257" providerId="LiveId" clId="{9ABA13EF-6D89-DF42-8D9E-FB82D6063739}" dt="2020-03-27T00:58:52.227" v="294" actId="2696"/>
        <pc:sldMkLst>
          <pc:docMk/>
          <pc:sldMk cId="1567849694" sldId="294"/>
        </pc:sldMkLst>
      </pc:sldChg>
      <pc:sldChg chg="del">
        <pc:chgData name="Kim Jae Yun" userId="0ceaca738552c257" providerId="LiveId" clId="{9ABA13EF-6D89-DF42-8D9E-FB82D6063739}" dt="2020-03-27T00:58:51.259" v="267" actId="2696"/>
        <pc:sldMkLst>
          <pc:docMk/>
          <pc:sldMk cId="495338879" sldId="295"/>
        </pc:sldMkLst>
      </pc:sldChg>
      <pc:sldChg chg="del">
        <pc:chgData name="Kim Jae Yun" userId="0ceaca738552c257" providerId="LiveId" clId="{9ABA13EF-6D89-DF42-8D9E-FB82D6063739}" dt="2020-03-27T00:58:51.277" v="268" actId="2696"/>
        <pc:sldMkLst>
          <pc:docMk/>
          <pc:sldMk cId="841379961" sldId="296"/>
        </pc:sldMkLst>
      </pc:sldChg>
      <pc:sldChg chg="del">
        <pc:chgData name="Kim Jae Yun" userId="0ceaca738552c257" providerId="LiveId" clId="{9ABA13EF-6D89-DF42-8D9E-FB82D6063739}" dt="2020-03-27T00:58:51.326" v="269" actId="2696"/>
        <pc:sldMkLst>
          <pc:docMk/>
          <pc:sldMk cId="2044231307" sldId="297"/>
        </pc:sldMkLst>
      </pc:sldChg>
      <pc:sldChg chg="addSp delSp modSp add del">
        <pc:chgData name="Kim Jae Yun" userId="0ceaca738552c257" providerId="LiveId" clId="{9ABA13EF-6D89-DF42-8D9E-FB82D6063739}" dt="2020-03-27T06:44:46.392" v="2413" actId="2696"/>
        <pc:sldMkLst>
          <pc:docMk/>
          <pc:sldMk cId="2140349968" sldId="301"/>
        </pc:sldMkLst>
        <pc:spChg chg="add del mod">
          <ac:chgData name="Kim Jae Yun" userId="0ceaca738552c257" providerId="LiveId" clId="{9ABA13EF-6D89-DF42-8D9E-FB82D6063739}" dt="2020-03-27T05:00:20.656" v="1508"/>
          <ac:spMkLst>
            <pc:docMk/>
            <pc:sldMk cId="2140349968" sldId="301"/>
            <ac:spMk id="7" creationId="{F86C9CE6-2CD0-7246-927C-8D5D0EF61129}"/>
          </ac:spMkLst>
        </pc:spChg>
        <pc:spChg chg="add mod">
          <ac:chgData name="Kim Jae Yun" userId="0ceaca738552c257" providerId="LiveId" clId="{9ABA13EF-6D89-DF42-8D9E-FB82D6063739}" dt="2020-03-27T05:00:20.656" v="1508"/>
          <ac:spMkLst>
            <pc:docMk/>
            <pc:sldMk cId="2140349968" sldId="301"/>
            <ac:spMk id="8" creationId="{0C3D9896-4B6E-8741-94F8-3C6DEE00161B}"/>
          </ac:spMkLst>
        </pc:spChg>
      </pc:sldChg>
      <pc:sldChg chg="del">
        <pc:chgData name="Kim Jae Yun" userId="0ceaca738552c257" providerId="LiveId" clId="{9ABA13EF-6D89-DF42-8D9E-FB82D6063739}" dt="2020-03-27T00:58:52.420" v="298" actId="2696"/>
        <pc:sldMkLst>
          <pc:docMk/>
          <pc:sldMk cId="259181823" sldId="302"/>
        </pc:sldMkLst>
      </pc:sldChg>
      <pc:sldChg chg="del">
        <pc:chgData name="Kim Jae Yun" userId="0ceaca738552c257" providerId="LiveId" clId="{9ABA13EF-6D89-DF42-8D9E-FB82D6063739}" dt="2020-03-27T00:58:51.578" v="277" actId="2696"/>
        <pc:sldMkLst>
          <pc:docMk/>
          <pc:sldMk cId="2773444766" sldId="306"/>
        </pc:sldMkLst>
      </pc:sldChg>
      <pc:sldChg chg="del">
        <pc:chgData name="Kim Jae Yun" userId="0ceaca738552c257" providerId="LiveId" clId="{9ABA13EF-6D89-DF42-8D9E-FB82D6063739}" dt="2020-03-27T00:58:51.445" v="272" actId="2696"/>
        <pc:sldMkLst>
          <pc:docMk/>
          <pc:sldMk cId="2873985930" sldId="307"/>
        </pc:sldMkLst>
      </pc:sldChg>
      <pc:sldChg chg="del">
        <pc:chgData name="Kim Jae Yun" userId="0ceaca738552c257" providerId="LiveId" clId="{9ABA13EF-6D89-DF42-8D9E-FB82D6063739}" dt="2020-03-27T00:58:51.467" v="273" actId="2696"/>
        <pc:sldMkLst>
          <pc:docMk/>
          <pc:sldMk cId="3742101302" sldId="308"/>
        </pc:sldMkLst>
      </pc:sldChg>
      <pc:sldChg chg="del">
        <pc:chgData name="Kim Jae Yun" userId="0ceaca738552c257" providerId="LiveId" clId="{9ABA13EF-6D89-DF42-8D9E-FB82D6063739}" dt="2020-03-27T00:58:51.489" v="274" actId="2696"/>
        <pc:sldMkLst>
          <pc:docMk/>
          <pc:sldMk cId="2924631970" sldId="309"/>
        </pc:sldMkLst>
      </pc:sldChg>
      <pc:sldChg chg="del">
        <pc:chgData name="Kim Jae Yun" userId="0ceaca738552c257" providerId="LiveId" clId="{9ABA13EF-6D89-DF42-8D9E-FB82D6063739}" dt="2020-03-27T00:58:51.510" v="275" actId="2696"/>
        <pc:sldMkLst>
          <pc:docMk/>
          <pc:sldMk cId="1183638566" sldId="310"/>
        </pc:sldMkLst>
      </pc:sldChg>
      <pc:sldChg chg="del">
        <pc:chgData name="Kim Jae Yun" userId="0ceaca738552c257" providerId="LiveId" clId="{9ABA13EF-6D89-DF42-8D9E-FB82D6063739}" dt="2020-03-27T00:58:51.532" v="276" actId="2696"/>
        <pc:sldMkLst>
          <pc:docMk/>
          <pc:sldMk cId="860012430" sldId="311"/>
        </pc:sldMkLst>
      </pc:sldChg>
      <pc:sldChg chg="del">
        <pc:chgData name="Kim Jae Yun" userId="0ceaca738552c257" providerId="LiveId" clId="{9ABA13EF-6D89-DF42-8D9E-FB82D6063739}" dt="2020-03-27T00:58:51.782" v="283" actId="2696"/>
        <pc:sldMkLst>
          <pc:docMk/>
          <pc:sldMk cId="2678255442" sldId="312"/>
        </pc:sldMkLst>
      </pc:sldChg>
      <pc:sldChg chg="del">
        <pc:chgData name="Kim Jae Yun" userId="0ceaca738552c257" providerId="LiveId" clId="{9ABA13EF-6D89-DF42-8D9E-FB82D6063739}" dt="2020-03-27T00:58:51.605" v="278" actId="2696"/>
        <pc:sldMkLst>
          <pc:docMk/>
          <pc:sldMk cId="3424361115" sldId="313"/>
        </pc:sldMkLst>
      </pc:sldChg>
      <pc:sldChg chg="del">
        <pc:chgData name="Kim Jae Yun" userId="0ceaca738552c257" providerId="LiveId" clId="{9ABA13EF-6D89-DF42-8D9E-FB82D6063739}" dt="2020-03-27T00:58:51.638" v="279" actId="2696"/>
        <pc:sldMkLst>
          <pc:docMk/>
          <pc:sldMk cId="2117000869" sldId="314"/>
        </pc:sldMkLst>
      </pc:sldChg>
      <pc:sldChg chg="del">
        <pc:chgData name="Kim Jae Yun" userId="0ceaca738552c257" providerId="LiveId" clId="{9ABA13EF-6D89-DF42-8D9E-FB82D6063739}" dt="2020-03-27T00:58:51.669" v="280" actId="2696"/>
        <pc:sldMkLst>
          <pc:docMk/>
          <pc:sldMk cId="1076183148" sldId="315"/>
        </pc:sldMkLst>
      </pc:sldChg>
      <pc:sldChg chg="del">
        <pc:chgData name="Kim Jae Yun" userId="0ceaca738552c257" providerId="LiveId" clId="{9ABA13EF-6D89-DF42-8D9E-FB82D6063739}" dt="2020-03-27T00:58:51.701" v="281" actId="2696"/>
        <pc:sldMkLst>
          <pc:docMk/>
          <pc:sldMk cId="1831677705" sldId="316"/>
        </pc:sldMkLst>
      </pc:sldChg>
      <pc:sldChg chg="del">
        <pc:chgData name="Kim Jae Yun" userId="0ceaca738552c257" providerId="LiveId" clId="{9ABA13EF-6D89-DF42-8D9E-FB82D6063739}" dt="2020-03-27T00:58:51.734" v="282" actId="2696"/>
        <pc:sldMkLst>
          <pc:docMk/>
          <pc:sldMk cId="1426901114" sldId="317"/>
        </pc:sldMkLst>
      </pc:sldChg>
      <pc:sldChg chg="del">
        <pc:chgData name="Kim Jae Yun" userId="0ceaca738552c257" providerId="LiveId" clId="{9ABA13EF-6D89-DF42-8D9E-FB82D6063739}" dt="2020-03-27T00:58:52.078" v="289" actId="2696"/>
        <pc:sldMkLst>
          <pc:docMk/>
          <pc:sldMk cId="49363453" sldId="318"/>
        </pc:sldMkLst>
      </pc:sldChg>
      <pc:sldChg chg="del">
        <pc:chgData name="Kim Jae Yun" userId="0ceaca738552c257" providerId="LiveId" clId="{9ABA13EF-6D89-DF42-8D9E-FB82D6063739}" dt="2020-03-27T00:58:52.043" v="288" actId="2696"/>
        <pc:sldMkLst>
          <pc:docMk/>
          <pc:sldMk cId="3541976051" sldId="319"/>
        </pc:sldMkLst>
      </pc:sldChg>
      <pc:sldChg chg="del">
        <pc:chgData name="Kim Jae Yun" userId="0ceaca738552c257" providerId="LiveId" clId="{9ABA13EF-6D89-DF42-8D9E-FB82D6063739}" dt="2020-03-27T00:58:51.939" v="286" actId="2696"/>
        <pc:sldMkLst>
          <pc:docMk/>
          <pc:sldMk cId="3151902536" sldId="320"/>
        </pc:sldMkLst>
      </pc:sldChg>
      <pc:sldChg chg="del">
        <pc:chgData name="Kim Jae Yun" userId="0ceaca738552c257" providerId="LiveId" clId="{9ABA13EF-6D89-DF42-8D9E-FB82D6063739}" dt="2020-03-27T00:58:52.149" v="291" actId="2696"/>
        <pc:sldMkLst>
          <pc:docMk/>
          <pc:sldMk cId="470039197" sldId="321"/>
        </pc:sldMkLst>
      </pc:sldChg>
      <pc:sldChg chg="del">
        <pc:chgData name="Kim Jae Yun" userId="0ceaca738552c257" providerId="LiveId" clId="{9ABA13EF-6D89-DF42-8D9E-FB82D6063739}" dt="2020-03-27T00:58:52.113" v="290" actId="2696"/>
        <pc:sldMkLst>
          <pc:docMk/>
          <pc:sldMk cId="48499309" sldId="322"/>
        </pc:sldMkLst>
      </pc:sldChg>
      <pc:sldChg chg="del">
        <pc:chgData name="Kim Jae Yun" userId="0ceaca738552c257" providerId="LiveId" clId="{9ABA13EF-6D89-DF42-8D9E-FB82D6063739}" dt="2020-03-27T00:58:52.185" v="292" actId="2696"/>
        <pc:sldMkLst>
          <pc:docMk/>
          <pc:sldMk cId="2869597036" sldId="323"/>
        </pc:sldMkLst>
      </pc:sldChg>
      <pc:sldChg chg="del">
        <pc:chgData name="Kim Jae Yun" userId="0ceaca738552c257" providerId="LiveId" clId="{9ABA13EF-6D89-DF42-8D9E-FB82D6063739}" dt="2020-03-27T00:58:52.218" v="293" actId="2696"/>
        <pc:sldMkLst>
          <pc:docMk/>
          <pc:sldMk cId="2189860509" sldId="324"/>
        </pc:sldMkLst>
      </pc:sldChg>
      <pc:sldChg chg="del">
        <pc:chgData name="Kim Jae Yun" userId="0ceaca738552c257" providerId="LiveId" clId="{9ABA13EF-6D89-DF42-8D9E-FB82D6063739}" dt="2020-03-27T00:58:52.368" v="296" actId="2696"/>
        <pc:sldMkLst>
          <pc:docMk/>
          <pc:sldMk cId="1231803814" sldId="325"/>
        </pc:sldMkLst>
      </pc:sldChg>
      <pc:sldChg chg="addSp delSp modSp add">
        <pc:chgData name="Kim Jae Yun" userId="0ceaca738552c257" providerId="LiveId" clId="{9ABA13EF-6D89-DF42-8D9E-FB82D6063739}" dt="2020-03-31T06:47:00.930" v="11006" actId="20577"/>
        <pc:sldMkLst>
          <pc:docMk/>
          <pc:sldMk cId="250546595" sldId="326"/>
        </pc:sldMkLst>
        <pc:spChg chg="mod">
          <ac:chgData name="Kim Jae Yun" userId="0ceaca738552c257" providerId="LiveId" clId="{9ABA13EF-6D89-DF42-8D9E-FB82D6063739}" dt="2020-03-27T01:22:14.684" v="489" actId="20577"/>
          <ac:spMkLst>
            <pc:docMk/>
            <pc:sldMk cId="250546595" sldId="326"/>
            <ac:spMk id="2" creationId="{4D6427D4-522A-ED49-8FCB-274946A1268D}"/>
          </ac:spMkLst>
        </pc:spChg>
        <pc:spChg chg="del mod">
          <ac:chgData name="Kim Jae Yun" userId="0ceaca738552c257" providerId="LiveId" clId="{9ABA13EF-6D89-DF42-8D9E-FB82D6063739}" dt="2020-03-31T06:40:46.560" v="10347" actId="478"/>
          <ac:spMkLst>
            <pc:docMk/>
            <pc:sldMk cId="250546595" sldId="326"/>
            <ac:spMk id="3" creationId="{BB943472-3569-3749-8BFD-588EDB66B3E8}"/>
          </ac:spMkLst>
        </pc:spChg>
        <pc:spChg chg="mod">
          <ac:chgData name="Kim Jae Yun" userId="0ceaca738552c257" providerId="LiveId" clId="{9ABA13EF-6D89-DF42-8D9E-FB82D6063739}" dt="2020-03-27T01:22:29.294" v="542" actId="20577"/>
          <ac:spMkLst>
            <pc:docMk/>
            <pc:sldMk cId="250546595" sldId="326"/>
            <ac:spMk id="5" creationId="{FBD470C4-006E-8547-99AE-DB6A26B96E0D}"/>
          </ac:spMkLst>
        </pc:spChg>
        <pc:spChg chg="add mod">
          <ac:chgData name="Kim Jae Yun" userId="0ceaca738552c257" providerId="LiveId" clId="{9ABA13EF-6D89-DF42-8D9E-FB82D6063739}" dt="2020-03-27T00:54:38.145" v="187" actId="164"/>
          <ac:spMkLst>
            <pc:docMk/>
            <pc:sldMk cId="250546595" sldId="326"/>
            <ac:spMk id="7" creationId="{643BE084-8597-DD43-BBC3-316BB961A0CA}"/>
          </ac:spMkLst>
        </pc:spChg>
        <pc:spChg chg="add mod">
          <ac:chgData name="Kim Jae Yun" userId="0ceaca738552c257" providerId="LiveId" clId="{9ABA13EF-6D89-DF42-8D9E-FB82D6063739}" dt="2020-03-31T06:47:00.930" v="11006" actId="20577"/>
          <ac:spMkLst>
            <pc:docMk/>
            <pc:sldMk cId="250546595" sldId="326"/>
            <ac:spMk id="7" creationId="{645E932E-7D92-7A4C-957F-235010B28AC7}"/>
          </ac:spMkLst>
        </pc:spChg>
        <pc:spChg chg="add mod">
          <ac:chgData name="Kim Jae Yun" userId="0ceaca738552c257" providerId="LiveId" clId="{9ABA13EF-6D89-DF42-8D9E-FB82D6063739}" dt="2020-03-27T00:54:34.693" v="186" actId="164"/>
          <ac:spMkLst>
            <pc:docMk/>
            <pc:sldMk cId="250546595" sldId="326"/>
            <ac:spMk id="8" creationId="{E0DD31D6-4825-A74C-9ED5-DAFF71A5EBFB}"/>
          </ac:spMkLst>
        </pc:spChg>
        <pc:spChg chg="add mod">
          <ac:chgData name="Kim Jae Yun" userId="0ceaca738552c257" providerId="LiveId" clId="{9ABA13EF-6D89-DF42-8D9E-FB82D6063739}" dt="2020-03-27T00:54:38.145" v="187" actId="164"/>
          <ac:spMkLst>
            <pc:docMk/>
            <pc:sldMk cId="250546595" sldId="326"/>
            <ac:spMk id="9" creationId="{1B618631-4932-1046-A2C1-02AA659FAAA1}"/>
          </ac:spMkLst>
        </pc:spChg>
        <pc:spChg chg="add mod">
          <ac:chgData name="Kim Jae Yun" userId="0ceaca738552c257" providerId="LiveId" clId="{9ABA13EF-6D89-DF42-8D9E-FB82D6063739}" dt="2020-03-27T00:54:38.145" v="187" actId="164"/>
          <ac:spMkLst>
            <pc:docMk/>
            <pc:sldMk cId="250546595" sldId="326"/>
            <ac:spMk id="10" creationId="{38E3F50E-F358-454B-90D6-EF8BCBA67BEA}"/>
          </ac:spMkLst>
        </pc:spChg>
        <pc:spChg chg="add mod">
          <ac:chgData name="Kim Jae Yun" userId="0ceaca738552c257" providerId="LiveId" clId="{9ABA13EF-6D89-DF42-8D9E-FB82D6063739}" dt="2020-03-27T00:54:34.693" v="186" actId="164"/>
          <ac:spMkLst>
            <pc:docMk/>
            <pc:sldMk cId="250546595" sldId="326"/>
            <ac:spMk id="11" creationId="{3023BB38-5F20-D540-815F-FF44F9B63701}"/>
          </ac:spMkLst>
        </pc:spChg>
        <pc:spChg chg="add mod">
          <ac:chgData name="Kim Jae Yun" userId="0ceaca738552c257" providerId="LiveId" clId="{9ABA13EF-6D89-DF42-8D9E-FB82D6063739}" dt="2020-03-27T00:54:34.693" v="186" actId="164"/>
          <ac:spMkLst>
            <pc:docMk/>
            <pc:sldMk cId="250546595" sldId="326"/>
            <ac:spMk id="12" creationId="{3D917614-B863-124B-BB00-774680B7B844}"/>
          </ac:spMkLst>
        </pc:spChg>
        <pc:spChg chg="add del mod">
          <ac:chgData name="Kim Jae Yun" userId="0ceaca738552c257" providerId="LiveId" clId="{9ABA13EF-6D89-DF42-8D9E-FB82D6063739}" dt="2020-03-27T00:58:18.109" v="252" actId="478"/>
          <ac:spMkLst>
            <pc:docMk/>
            <pc:sldMk cId="250546595" sldId="326"/>
            <ac:spMk id="15" creationId="{29D77C7E-FDFD-1144-B73F-51044E0F205B}"/>
          </ac:spMkLst>
        </pc:spChg>
        <pc:spChg chg="add del mod">
          <ac:chgData name="Kim Jae Yun" userId="0ceaca738552c257" providerId="LiveId" clId="{9ABA13EF-6D89-DF42-8D9E-FB82D6063739}" dt="2020-03-27T00:58:18.109" v="252" actId="478"/>
          <ac:spMkLst>
            <pc:docMk/>
            <pc:sldMk cId="250546595" sldId="326"/>
            <ac:spMk id="16" creationId="{CB93CBEF-FB16-BA4C-8A99-22A829080D24}"/>
          </ac:spMkLst>
        </pc:spChg>
        <pc:spChg chg="add del mod">
          <ac:chgData name="Kim Jae Yun" userId="0ceaca738552c257" providerId="LiveId" clId="{9ABA13EF-6D89-DF42-8D9E-FB82D6063739}" dt="2020-03-27T00:55:51.379" v="242" actId="478"/>
          <ac:spMkLst>
            <pc:docMk/>
            <pc:sldMk cId="250546595" sldId="326"/>
            <ac:spMk id="17" creationId="{61C84079-A2A4-6244-89CC-698755F3625E}"/>
          </ac:spMkLst>
        </pc:spChg>
        <pc:spChg chg="add del mod">
          <ac:chgData name="Kim Jae Yun" userId="0ceaca738552c257" providerId="LiveId" clId="{9ABA13EF-6D89-DF42-8D9E-FB82D6063739}" dt="2020-03-27T00:58:18.109" v="252" actId="478"/>
          <ac:spMkLst>
            <pc:docMk/>
            <pc:sldMk cId="250546595" sldId="326"/>
            <ac:spMk id="18" creationId="{428319F9-19F1-4F47-8413-6759DE1AFE9F}"/>
          </ac:spMkLst>
        </pc:spChg>
        <pc:grpChg chg="add del mod">
          <ac:chgData name="Kim Jae Yun" userId="0ceaca738552c257" providerId="LiveId" clId="{9ABA13EF-6D89-DF42-8D9E-FB82D6063739}" dt="2020-03-27T00:58:18.109" v="252" actId="478"/>
          <ac:grpSpMkLst>
            <pc:docMk/>
            <pc:sldMk cId="250546595" sldId="326"/>
            <ac:grpSpMk id="13" creationId="{695E47F7-4FAB-DC43-BCF5-569301328D4C}"/>
          </ac:grpSpMkLst>
        </pc:grpChg>
        <pc:grpChg chg="add del mod">
          <ac:chgData name="Kim Jae Yun" userId="0ceaca738552c257" providerId="LiveId" clId="{9ABA13EF-6D89-DF42-8D9E-FB82D6063739}" dt="2020-03-27T00:58:18.109" v="252" actId="478"/>
          <ac:grpSpMkLst>
            <pc:docMk/>
            <pc:sldMk cId="250546595" sldId="326"/>
            <ac:grpSpMk id="14" creationId="{D2E86E9D-A56E-F745-8285-FCBEBF76F999}"/>
          </ac:grpSpMkLst>
        </pc:grpChg>
        <pc:picChg chg="add del mod">
          <ac:chgData name="Kim Jae Yun" userId="0ceaca738552c257" providerId="LiveId" clId="{9ABA13EF-6D89-DF42-8D9E-FB82D6063739}" dt="2020-03-27T00:56:28.690" v="249" actId="478"/>
          <ac:picMkLst>
            <pc:docMk/>
            <pc:sldMk cId="250546595" sldId="326"/>
            <ac:picMk id="6" creationId="{BCA0D8D2-2D21-E649-81AA-1AE1B0DD43D4}"/>
          </ac:picMkLst>
        </pc:picChg>
        <pc:picChg chg="add del mod">
          <ac:chgData name="Kim Jae Yun" userId="0ceaca738552c257" providerId="LiveId" clId="{9ABA13EF-6D89-DF42-8D9E-FB82D6063739}" dt="2020-03-27T00:58:21.595" v="254" actId="478"/>
          <ac:picMkLst>
            <pc:docMk/>
            <pc:sldMk cId="250546595" sldId="326"/>
            <ac:picMk id="19" creationId="{6660A19E-8882-AF45-A333-A2ADCB60F8D5}"/>
          </ac:picMkLst>
        </pc:picChg>
        <pc:picChg chg="add mod">
          <ac:chgData name="Kim Jae Yun" userId="0ceaca738552c257" providerId="LiveId" clId="{9ABA13EF-6D89-DF42-8D9E-FB82D6063739}" dt="2020-03-27T00:58:32.021" v="258" actId="1076"/>
          <ac:picMkLst>
            <pc:docMk/>
            <pc:sldMk cId="250546595" sldId="326"/>
            <ac:picMk id="20" creationId="{0FD3BA5F-0936-5C44-97FF-E8777FF39FB1}"/>
          </ac:picMkLst>
        </pc:picChg>
      </pc:sldChg>
      <pc:sldChg chg="addSp delSp modSp add del">
        <pc:chgData name="Kim Jae Yun" userId="0ceaca738552c257" providerId="LiveId" clId="{9ABA13EF-6D89-DF42-8D9E-FB82D6063739}" dt="2020-03-27T01:13:55.796" v="435" actId="2696"/>
        <pc:sldMkLst>
          <pc:docMk/>
          <pc:sldMk cId="3475790304" sldId="327"/>
        </pc:sldMkLst>
        <pc:spChg chg="mod">
          <ac:chgData name="Kim Jae Yun" userId="0ceaca738552c257" providerId="LiveId" clId="{9ABA13EF-6D89-DF42-8D9E-FB82D6063739}" dt="2020-03-27T01:02:26.244" v="301" actId="164"/>
          <ac:spMkLst>
            <pc:docMk/>
            <pc:sldMk cId="3475790304" sldId="327"/>
            <ac:spMk id="15" creationId="{29D77C7E-FDFD-1144-B73F-51044E0F205B}"/>
          </ac:spMkLst>
        </pc:spChg>
        <pc:spChg chg="mod">
          <ac:chgData name="Kim Jae Yun" userId="0ceaca738552c257" providerId="LiveId" clId="{9ABA13EF-6D89-DF42-8D9E-FB82D6063739}" dt="2020-03-27T01:02:26.244" v="301" actId="164"/>
          <ac:spMkLst>
            <pc:docMk/>
            <pc:sldMk cId="3475790304" sldId="327"/>
            <ac:spMk id="16" creationId="{CB93CBEF-FB16-BA4C-8A99-22A829080D24}"/>
          </ac:spMkLst>
        </pc:spChg>
        <pc:spChg chg="add mod">
          <ac:chgData name="Kim Jae Yun" userId="0ceaca738552c257" providerId="LiveId" clId="{9ABA13EF-6D89-DF42-8D9E-FB82D6063739}" dt="2020-03-27T01:05:25.873" v="363" actId="164"/>
          <ac:spMkLst>
            <pc:docMk/>
            <pc:sldMk cId="3475790304" sldId="327"/>
            <ac:spMk id="17" creationId="{E64C065F-4DA6-6945-8B2E-1EC700B8DEDD}"/>
          </ac:spMkLst>
        </pc:spChg>
        <pc:spChg chg="mod">
          <ac:chgData name="Kim Jae Yun" userId="0ceaca738552c257" providerId="LiveId" clId="{9ABA13EF-6D89-DF42-8D9E-FB82D6063739}" dt="2020-03-27T01:02:26.244" v="301" actId="164"/>
          <ac:spMkLst>
            <pc:docMk/>
            <pc:sldMk cId="3475790304" sldId="327"/>
            <ac:spMk id="18" creationId="{428319F9-19F1-4F47-8413-6759DE1AFE9F}"/>
          </ac:spMkLst>
        </pc:spChg>
        <pc:spChg chg="add mod topLvl">
          <ac:chgData name="Kim Jae Yun" userId="0ceaca738552c257" providerId="LiveId" clId="{9ABA13EF-6D89-DF42-8D9E-FB82D6063739}" dt="2020-03-27T01:05:11.282" v="360" actId="1582"/>
          <ac:spMkLst>
            <pc:docMk/>
            <pc:sldMk cId="3475790304" sldId="327"/>
            <ac:spMk id="20" creationId="{44C8C967-8D32-F64E-B1ED-97FAF412DA28}"/>
          </ac:spMkLst>
        </pc:spChg>
        <pc:spChg chg="add mod topLvl">
          <ac:chgData name="Kim Jae Yun" userId="0ceaca738552c257" providerId="LiveId" clId="{9ABA13EF-6D89-DF42-8D9E-FB82D6063739}" dt="2020-03-27T01:05:11.282" v="360" actId="1582"/>
          <ac:spMkLst>
            <pc:docMk/>
            <pc:sldMk cId="3475790304" sldId="327"/>
            <ac:spMk id="21" creationId="{48892F75-5C7A-7549-A229-A0D12312D683}"/>
          </ac:spMkLst>
        </pc:spChg>
        <pc:grpChg chg="add mod">
          <ac:chgData name="Kim Jae Yun" userId="0ceaca738552c257" providerId="LiveId" clId="{9ABA13EF-6D89-DF42-8D9E-FB82D6063739}" dt="2020-03-27T01:05:34.889" v="365" actId="1076"/>
          <ac:grpSpMkLst>
            <pc:docMk/>
            <pc:sldMk cId="3475790304" sldId="327"/>
            <ac:grpSpMk id="6" creationId="{C435E581-63CE-A048-BDD2-628E58C85FE7}"/>
          </ac:grpSpMkLst>
        </pc:grpChg>
        <pc:grpChg chg="mod">
          <ac:chgData name="Kim Jae Yun" userId="0ceaca738552c257" providerId="LiveId" clId="{9ABA13EF-6D89-DF42-8D9E-FB82D6063739}" dt="2020-03-27T01:02:26.244" v="301" actId="164"/>
          <ac:grpSpMkLst>
            <pc:docMk/>
            <pc:sldMk cId="3475790304" sldId="327"/>
            <ac:grpSpMk id="13" creationId="{695E47F7-4FAB-DC43-BCF5-569301328D4C}"/>
          </ac:grpSpMkLst>
        </pc:grpChg>
        <pc:grpChg chg="mod">
          <ac:chgData name="Kim Jae Yun" userId="0ceaca738552c257" providerId="LiveId" clId="{9ABA13EF-6D89-DF42-8D9E-FB82D6063739}" dt="2020-03-27T01:02:26.244" v="301" actId="164"/>
          <ac:grpSpMkLst>
            <pc:docMk/>
            <pc:sldMk cId="3475790304" sldId="327"/>
            <ac:grpSpMk id="14" creationId="{D2E86E9D-A56E-F745-8285-FCBEBF76F999}"/>
          </ac:grpSpMkLst>
        </pc:grpChg>
        <pc:grpChg chg="add del mod">
          <ac:chgData name="Kim Jae Yun" userId="0ceaca738552c257" providerId="LiveId" clId="{9ABA13EF-6D89-DF42-8D9E-FB82D6063739}" dt="2020-03-27T01:03:31.093" v="318" actId="165"/>
          <ac:grpSpMkLst>
            <pc:docMk/>
            <pc:sldMk cId="3475790304" sldId="327"/>
            <ac:grpSpMk id="22" creationId="{696EF7A4-9F7E-AB46-98C1-4D69B2243C26}"/>
          </ac:grpSpMkLst>
        </pc:grpChg>
        <pc:grpChg chg="add mod">
          <ac:chgData name="Kim Jae Yun" userId="0ceaca738552c257" providerId="LiveId" clId="{9ABA13EF-6D89-DF42-8D9E-FB82D6063739}" dt="2020-03-27T01:05:25.873" v="363" actId="164"/>
          <ac:grpSpMkLst>
            <pc:docMk/>
            <pc:sldMk cId="3475790304" sldId="327"/>
            <ac:grpSpMk id="23" creationId="{E68AB182-BCBE-954A-90AB-A2AB33B7754C}"/>
          </ac:grpSpMkLst>
        </pc:grpChg>
        <pc:grpChg chg="add mod">
          <ac:chgData name="Kim Jae Yun" userId="0ceaca738552c257" providerId="LiveId" clId="{9ABA13EF-6D89-DF42-8D9E-FB82D6063739}" dt="2020-03-27T01:05:30.660" v="364" actId="1076"/>
          <ac:grpSpMkLst>
            <pc:docMk/>
            <pc:sldMk cId="3475790304" sldId="327"/>
            <ac:grpSpMk id="24" creationId="{D48FE987-D324-1740-ABAD-56FD5E5B6435}"/>
          </ac:grpSpMkLst>
        </pc:grpChg>
        <pc:picChg chg="del">
          <ac:chgData name="Kim Jae Yun" userId="0ceaca738552c257" providerId="LiveId" clId="{9ABA13EF-6D89-DF42-8D9E-FB82D6063739}" dt="2020-03-27T01:00:45.814" v="299" actId="478"/>
          <ac:picMkLst>
            <pc:docMk/>
            <pc:sldMk cId="3475790304" sldId="327"/>
            <ac:picMk id="19" creationId="{6660A19E-8882-AF45-A333-A2ADCB60F8D5}"/>
          </ac:picMkLst>
        </pc:picChg>
      </pc:sldChg>
      <pc:sldChg chg="addSp delSp modSp add ord">
        <pc:chgData name="Kim Jae Yun" userId="0ceaca738552c257" providerId="LiveId" clId="{9ABA13EF-6D89-DF42-8D9E-FB82D6063739}" dt="2020-03-31T07:13:55.462" v="11154" actId="20577"/>
        <pc:sldMkLst>
          <pc:docMk/>
          <pc:sldMk cId="1148997147" sldId="328"/>
        </pc:sldMkLst>
        <pc:spChg chg="mod">
          <ac:chgData name="Kim Jae Yun" userId="0ceaca738552c257" providerId="LiveId" clId="{9ABA13EF-6D89-DF42-8D9E-FB82D6063739}" dt="2020-03-27T05:16:03.802" v="1584"/>
          <ac:spMkLst>
            <pc:docMk/>
            <pc:sldMk cId="1148997147" sldId="328"/>
            <ac:spMk id="2" creationId="{9CA0259D-BA65-DC48-B0F8-4100CC933019}"/>
          </ac:spMkLst>
        </pc:spChg>
        <pc:spChg chg="mod">
          <ac:chgData name="Kim Jae Yun" userId="0ceaca738552c257" providerId="LiveId" clId="{9ABA13EF-6D89-DF42-8D9E-FB82D6063739}" dt="2020-03-31T07:13:55.462" v="11154" actId="20577"/>
          <ac:spMkLst>
            <pc:docMk/>
            <pc:sldMk cId="1148997147" sldId="328"/>
            <ac:spMk id="3" creationId="{692A12C0-AAB3-904C-98CD-DF63F7FE8440}"/>
          </ac:spMkLst>
        </pc:spChg>
        <pc:spChg chg="mod">
          <ac:chgData name="Kim Jae Yun" userId="0ceaca738552c257" providerId="LiveId" clId="{9ABA13EF-6D89-DF42-8D9E-FB82D6063739}" dt="2020-03-27T01:13:26.691" v="430" actId="1076"/>
          <ac:spMkLst>
            <pc:docMk/>
            <pc:sldMk cId="1148997147" sldId="328"/>
            <ac:spMk id="4" creationId="{F7A798B9-65C0-6B4E-BEB8-4C5C747A214F}"/>
          </ac:spMkLst>
        </pc:spChg>
        <pc:spChg chg="mod">
          <ac:chgData name="Kim Jae Yun" userId="0ceaca738552c257" providerId="LiveId" clId="{9ABA13EF-6D89-DF42-8D9E-FB82D6063739}" dt="2020-03-27T01:25:35.444" v="554"/>
          <ac:spMkLst>
            <pc:docMk/>
            <pc:sldMk cId="1148997147" sldId="328"/>
            <ac:spMk id="5" creationId="{0E94B19D-06D9-F14E-A745-697092C162B1}"/>
          </ac:spMkLst>
        </pc:spChg>
        <pc:spChg chg="mod topLvl">
          <ac:chgData name="Kim Jae Yun" userId="0ceaca738552c257" providerId="LiveId" clId="{9ABA13EF-6D89-DF42-8D9E-FB82D6063739}" dt="2020-03-27T01:13:36.420" v="434" actId="164"/>
          <ac:spMkLst>
            <pc:docMk/>
            <pc:sldMk cId="1148997147" sldId="328"/>
            <ac:spMk id="10" creationId="{5EBDBBC4-C619-FE44-9A31-178FAD310092}"/>
          </ac:spMkLst>
        </pc:spChg>
        <pc:spChg chg="mod topLvl">
          <ac:chgData name="Kim Jae Yun" userId="0ceaca738552c257" providerId="LiveId" clId="{9ABA13EF-6D89-DF42-8D9E-FB82D6063739}" dt="2020-03-27T01:13:33.470" v="433" actId="164"/>
          <ac:spMkLst>
            <pc:docMk/>
            <pc:sldMk cId="1148997147" sldId="328"/>
            <ac:spMk id="11" creationId="{5A2C210A-C1E4-C643-9A97-95654B116DE1}"/>
          </ac:spMkLst>
        </pc:spChg>
        <pc:spChg chg="add del mod topLvl">
          <ac:chgData name="Kim Jae Yun" userId="0ceaca738552c257" providerId="LiveId" clId="{9ABA13EF-6D89-DF42-8D9E-FB82D6063739}" dt="2020-03-27T02:30:01.766" v="563" actId="478"/>
          <ac:spMkLst>
            <pc:docMk/>
            <pc:sldMk cId="1148997147" sldId="328"/>
            <ac:spMk id="12" creationId="{5F132346-042F-4E4B-BDB5-EF6B051EE238}"/>
          </ac:spMkLst>
        </pc:spChg>
        <pc:spChg chg="mod">
          <ac:chgData name="Kim Jae Yun" userId="0ceaca738552c257" providerId="LiveId" clId="{9ABA13EF-6D89-DF42-8D9E-FB82D6063739}" dt="2020-03-27T01:12:08.935" v="410" actId="404"/>
          <ac:spMkLst>
            <pc:docMk/>
            <pc:sldMk cId="1148997147" sldId="328"/>
            <ac:spMk id="13" creationId="{42D090B2-FB9C-0146-B7C3-9AEBDBC9BEDF}"/>
          </ac:spMkLst>
        </pc:spChg>
        <pc:spChg chg="mod">
          <ac:chgData name="Kim Jae Yun" userId="0ceaca738552c257" providerId="LiveId" clId="{9ABA13EF-6D89-DF42-8D9E-FB82D6063739}" dt="2020-03-27T01:12:42.566" v="417" actId="14100"/>
          <ac:spMkLst>
            <pc:docMk/>
            <pc:sldMk cId="1148997147" sldId="328"/>
            <ac:spMk id="14" creationId="{7BACA120-05F2-DF40-B17F-CDC1C8C158F2}"/>
          </ac:spMkLst>
        </pc:spChg>
        <pc:spChg chg="mod">
          <ac:chgData name="Kim Jae Yun" userId="0ceaca738552c257" providerId="LiveId" clId="{9ABA13EF-6D89-DF42-8D9E-FB82D6063739}" dt="2020-03-27T01:12:45.211" v="418" actId="14100"/>
          <ac:spMkLst>
            <pc:docMk/>
            <pc:sldMk cId="1148997147" sldId="328"/>
            <ac:spMk id="15" creationId="{5FBABD66-A973-E342-8159-E88736CD4EC1}"/>
          </ac:spMkLst>
        </pc:spChg>
        <pc:spChg chg="mod">
          <ac:chgData name="Kim Jae Yun" userId="0ceaca738552c257" providerId="LiveId" clId="{9ABA13EF-6D89-DF42-8D9E-FB82D6063739}" dt="2020-03-27T01:12:08.935" v="410" actId="404"/>
          <ac:spMkLst>
            <pc:docMk/>
            <pc:sldMk cId="1148997147" sldId="328"/>
            <ac:spMk id="16" creationId="{50A3A127-90AD-C046-ADB7-B3644F4655B1}"/>
          </ac:spMkLst>
        </pc:spChg>
        <pc:spChg chg="mod">
          <ac:chgData name="Kim Jae Yun" userId="0ceaca738552c257" providerId="LiveId" clId="{9ABA13EF-6D89-DF42-8D9E-FB82D6063739}" dt="2020-03-27T01:12:34.847" v="415" actId="14100"/>
          <ac:spMkLst>
            <pc:docMk/>
            <pc:sldMk cId="1148997147" sldId="328"/>
            <ac:spMk id="17" creationId="{065C6282-0BA5-484C-9ECA-2172C47AD8C2}"/>
          </ac:spMkLst>
        </pc:spChg>
        <pc:spChg chg="mod">
          <ac:chgData name="Kim Jae Yun" userId="0ceaca738552c257" providerId="LiveId" clId="{9ABA13EF-6D89-DF42-8D9E-FB82D6063739}" dt="2020-03-27T01:12:37.837" v="416" actId="14100"/>
          <ac:spMkLst>
            <pc:docMk/>
            <pc:sldMk cId="1148997147" sldId="328"/>
            <ac:spMk id="18" creationId="{AB838605-8999-5C41-A211-B90C6754236A}"/>
          </ac:spMkLst>
        </pc:spChg>
        <pc:spChg chg="add mod topLvl">
          <ac:chgData name="Kim Jae Yun" userId="0ceaca738552c257" providerId="LiveId" clId="{9ABA13EF-6D89-DF42-8D9E-FB82D6063739}" dt="2020-03-27T01:13:36.420" v="434" actId="164"/>
          <ac:spMkLst>
            <pc:docMk/>
            <pc:sldMk cId="1148997147" sldId="328"/>
            <ac:spMk id="19" creationId="{950D4FB8-1CE8-4944-A94A-9FCDFB8A2EC6}"/>
          </ac:spMkLst>
        </pc:spChg>
        <pc:spChg chg="add mod topLvl">
          <ac:chgData name="Kim Jae Yun" userId="0ceaca738552c257" providerId="LiveId" clId="{9ABA13EF-6D89-DF42-8D9E-FB82D6063739}" dt="2020-03-27T01:13:33.470" v="433" actId="164"/>
          <ac:spMkLst>
            <pc:docMk/>
            <pc:sldMk cId="1148997147" sldId="328"/>
            <ac:spMk id="20" creationId="{23301751-2142-9344-B2D1-E63DC1C6F9BB}"/>
          </ac:spMkLst>
        </pc:spChg>
        <pc:spChg chg="add mod">
          <ac:chgData name="Kim Jae Yun" userId="0ceaca738552c257" providerId="LiveId" clId="{9ABA13EF-6D89-DF42-8D9E-FB82D6063739}" dt="2020-03-27T02:46:54.823" v="889" actId="164"/>
          <ac:spMkLst>
            <pc:docMk/>
            <pc:sldMk cId="1148997147" sldId="328"/>
            <ac:spMk id="28" creationId="{3C16771E-3037-DF4A-B91E-045AD4A3890F}"/>
          </ac:spMkLst>
        </pc:spChg>
        <pc:spChg chg="add mod">
          <ac:chgData name="Kim Jae Yun" userId="0ceaca738552c257" providerId="LiveId" clId="{9ABA13EF-6D89-DF42-8D9E-FB82D6063739}" dt="2020-03-27T02:47:20.607" v="901" actId="20577"/>
          <ac:spMkLst>
            <pc:docMk/>
            <pc:sldMk cId="1148997147" sldId="328"/>
            <ac:spMk id="29" creationId="{D3981C13-56BF-B247-A42D-8A93D81B233F}"/>
          </ac:spMkLst>
        </pc:spChg>
        <pc:spChg chg="add mod">
          <ac:chgData name="Kim Jae Yun" userId="0ceaca738552c257" providerId="LiveId" clId="{9ABA13EF-6D89-DF42-8D9E-FB82D6063739}" dt="2020-03-27T02:46:54.823" v="889" actId="164"/>
          <ac:spMkLst>
            <pc:docMk/>
            <pc:sldMk cId="1148997147" sldId="328"/>
            <ac:spMk id="30" creationId="{65304760-082D-EF41-B2B9-229354CE89C9}"/>
          </ac:spMkLst>
        </pc:spChg>
        <pc:spChg chg="add mod">
          <ac:chgData name="Kim Jae Yun" userId="0ceaca738552c257" providerId="LiveId" clId="{9ABA13EF-6D89-DF42-8D9E-FB82D6063739}" dt="2020-03-27T02:46:54.823" v="889" actId="164"/>
          <ac:spMkLst>
            <pc:docMk/>
            <pc:sldMk cId="1148997147" sldId="328"/>
            <ac:spMk id="31" creationId="{DE997ED6-117F-994F-AC03-0B8778D18AA4}"/>
          </ac:spMkLst>
        </pc:spChg>
        <pc:spChg chg="add del mod">
          <ac:chgData name="Kim Jae Yun" userId="0ceaca738552c257" providerId="LiveId" clId="{9ABA13EF-6D89-DF42-8D9E-FB82D6063739}" dt="2020-03-27T02:46:45.688" v="886" actId="478"/>
          <ac:spMkLst>
            <pc:docMk/>
            <pc:sldMk cId="1148997147" sldId="328"/>
            <ac:spMk id="32" creationId="{9CAEAD29-685E-CF4F-AE81-8FEE41FEC485}"/>
          </ac:spMkLst>
        </pc:spChg>
        <pc:spChg chg="add del mod">
          <ac:chgData name="Kim Jae Yun" userId="0ceaca738552c257" providerId="LiveId" clId="{9ABA13EF-6D89-DF42-8D9E-FB82D6063739}" dt="2020-03-27T02:46:48.195" v="887" actId="478"/>
          <ac:spMkLst>
            <pc:docMk/>
            <pc:sldMk cId="1148997147" sldId="328"/>
            <ac:spMk id="33" creationId="{8358B581-4E58-E74A-8113-AD06081FF41C}"/>
          </ac:spMkLst>
        </pc:spChg>
        <pc:spChg chg="add del mod">
          <ac:chgData name="Kim Jae Yun" userId="0ceaca738552c257" providerId="LiveId" clId="{9ABA13EF-6D89-DF42-8D9E-FB82D6063739}" dt="2020-03-27T02:46:48.195" v="887" actId="478"/>
          <ac:spMkLst>
            <pc:docMk/>
            <pc:sldMk cId="1148997147" sldId="328"/>
            <ac:spMk id="34" creationId="{22CF473D-7DDB-104D-9927-17E9C498E08D}"/>
          </ac:spMkLst>
        </pc:spChg>
        <pc:spChg chg="add del mod">
          <ac:chgData name="Kim Jae Yun" userId="0ceaca738552c257" providerId="LiveId" clId="{9ABA13EF-6D89-DF42-8D9E-FB82D6063739}" dt="2020-03-27T02:46:48.195" v="887" actId="478"/>
          <ac:spMkLst>
            <pc:docMk/>
            <pc:sldMk cId="1148997147" sldId="328"/>
            <ac:spMk id="35" creationId="{5E06E225-D4B0-4D4F-B26F-3658642D8265}"/>
          </ac:spMkLst>
        </pc:spChg>
        <pc:spChg chg="mod">
          <ac:chgData name="Kim Jae Yun" userId="0ceaca738552c257" providerId="LiveId" clId="{9ABA13EF-6D89-DF42-8D9E-FB82D6063739}" dt="2020-03-27T02:47:52.314" v="908" actId="20577"/>
          <ac:spMkLst>
            <pc:docMk/>
            <pc:sldMk cId="1148997147" sldId="328"/>
            <ac:spMk id="38" creationId="{7D2FF56C-B727-2847-A228-815B9C81BD4C}"/>
          </ac:spMkLst>
        </pc:spChg>
        <pc:spChg chg="mod">
          <ac:chgData name="Kim Jae Yun" userId="0ceaca738552c257" providerId="LiveId" clId="{9ABA13EF-6D89-DF42-8D9E-FB82D6063739}" dt="2020-03-27T02:50:14.716" v="1018" actId="20577"/>
          <ac:spMkLst>
            <pc:docMk/>
            <pc:sldMk cId="1148997147" sldId="328"/>
            <ac:spMk id="39" creationId="{59EECDF4-A5AB-944A-A1E9-390062EC7053}"/>
          </ac:spMkLst>
        </pc:spChg>
        <pc:spChg chg="mod">
          <ac:chgData name="Kim Jae Yun" userId="0ceaca738552c257" providerId="LiveId" clId="{9ABA13EF-6D89-DF42-8D9E-FB82D6063739}" dt="2020-03-27T02:49:13.034" v="1012" actId="20577"/>
          <ac:spMkLst>
            <pc:docMk/>
            <pc:sldMk cId="1148997147" sldId="328"/>
            <ac:spMk id="40" creationId="{601AC632-2CFB-694F-9CB6-99E73B5E4E8D}"/>
          </ac:spMkLst>
        </pc:spChg>
        <pc:spChg chg="mod">
          <ac:chgData name="Kim Jae Yun" userId="0ceaca738552c257" providerId="LiveId" clId="{9ABA13EF-6D89-DF42-8D9E-FB82D6063739}" dt="2020-03-27T02:48:56.777" v="994" actId="6549"/>
          <ac:spMkLst>
            <pc:docMk/>
            <pc:sldMk cId="1148997147" sldId="328"/>
            <ac:spMk id="41" creationId="{7E79DA86-BE45-814A-8834-AD4688434270}"/>
          </ac:spMkLst>
        </pc:spChg>
        <pc:spChg chg="mod">
          <ac:chgData name="Kim Jae Yun" userId="0ceaca738552c257" providerId="LiveId" clId="{9ABA13EF-6D89-DF42-8D9E-FB82D6063739}" dt="2020-03-27T02:48:03.041" v="932" actId="20577"/>
          <ac:spMkLst>
            <pc:docMk/>
            <pc:sldMk cId="1148997147" sldId="328"/>
            <ac:spMk id="43" creationId="{5BF2B5DA-8CC3-E24C-B414-8BEF1FC620E4}"/>
          </ac:spMkLst>
        </pc:spChg>
        <pc:spChg chg="mod">
          <ac:chgData name="Kim Jae Yun" userId="0ceaca738552c257" providerId="LiveId" clId="{9ABA13EF-6D89-DF42-8D9E-FB82D6063739}" dt="2020-03-27T02:48:24.338" v="946" actId="20577"/>
          <ac:spMkLst>
            <pc:docMk/>
            <pc:sldMk cId="1148997147" sldId="328"/>
            <ac:spMk id="44" creationId="{D396DCFA-75CC-E64B-805B-0FF7D9E64771}"/>
          </ac:spMkLst>
        </pc:spChg>
        <pc:spChg chg="mod">
          <ac:chgData name="Kim Jae Yun" userId="0ceaca738552c257" providerId="LiveId" clId="{9ABA13EF-6D89-DF42-8D9E-FB82D6063739}" dt="2020-03-31T07:11:03.935" v="11040" actId="122"/>
          <ac:spMkLst>
            <pc:docMk/>
            <pc:sldMk cId="1148997147" sldId="328"/>
            <ac:spMk id="45" creationId="{51FBA896-AFBA-3A4D-A02B-57E318624010}"/>
          </ac:spMkLst>
        </pc:spChg>
        <pc:spChg chg="mod">
          <ac:chgData name="Kim Jae Yun" userId="0ceaca738552c257" providerId="LiveId" clId="{9ABA13EF-6D89-DF42-8D9E-FB82D6063739}" dt="2020-03-27T02:48:49.498" v="991" actId="20577"/>
          <ac:spMkLst>
            <pc:docMk/>
            <pc:sldMk cId="1148997147" sldId="328"/>
            <ac:spMk id="46" creationId="{F5E2E74E-5ED9-614A-9646-76FE94FD5CEC}"/>
          </ac:spMkLst>
        </pc:spChg>
        <pc:grpChg chg="add del mod">
          <ac:chgData name="Kim Jae Yun" userId="0ceaca738552c257" providerId="LiveId" clId="{9ABA13EF-6D89-DF42-8D9E-FB82D6063739}" dt="2020-03-27T01:10:23.522" v="390" actId="165"/>
          <ac:grpSpMkLst>
            <pc:docMk/>
            <pc:sldMk cId="1148997147" sldId="328"/>
            <ac:grpSpMk id="7" creationId="{414A66A7-B20F-FD41-AD58-53542C4731DC}"/>
          </ac:grpSpMkLst>
        </pc:grpChg>
        <pc:grpChg chg="mod topLvl">
          <ac:chgData name="Kim Jae Yun" userId="0ceaca738552c257" providerId="LiveId" clId="{9ABA13EF-6D89-DF42-8D9E-FB82D6063739}" dt="2020-03-27T01:13:36.420" v="434" actId="164"/>
          <ac:grpSpMkLst>
            <pc:docMk/>
            <pc:sldMk cId="1148997147" sldId="328"/>
            <ac:grpSpMk id="8" creationId="{822CD1A1-ED59-5846-8A0B-538F6C38C133}"/>
          </ac:grpSpMkLst>
        </pc:grpChg>
        <pc:grpChg chg="mod topLvl">
          <ac:chgData name="Kim Jae Yun" userId="0ceaca738552c257" providerId="LiveId" clId="{9ABA13EF-6D89-DF42-8D9E-FB82D6063739}" dt="2020-03-27T01:13:33.470" v="433" actId="164"/>
          <ac:grpSpMkLst>
            <pc:docMk/>
            <pc:sldMk cId="1148997147" sldId="328"/>
            <ac:grpSpMk id="9" creationId="{69EDDB19-D978-F14A-AAAD-547AE6B7F4AA}"/>
          </ac:grpSpMkLst>
        </pc:grpChg>
        <pc:grpChg chg="add mod">
          <ac:chgData name="Kim Jae Yun" userId="0ceaca738552c257" providerId="LiveId" clId="{9ABA13EF-6D89-DF42-8D9E-FB82D6063739}" dt="2020-03-27T01:10:33.702" v="393" actId="164"/>
          <ac:grpSpMkLst>
            <pc:docMk/>
            <pc:sldMk cId="1148997147" sldId="328"/>
            <ac:grpSpMk id="21" creationId="{939B1491-606B-5F41-B1EA-FA17F106AA0E}"/>
          </ac:grpSpMkLst>
        </pc:grpChg>
        <pc:grpChg chg="add del mod">
          <ac:chgData name="Kim Jae Yun" userId="0ceaca738552c257" providerId="LiveId" clId="{9ABA13EF-6D89-DF42-8D9E-FB82D6063739}" dt="2020-03-27T01:13:28.112" v="431" actId="165"/>
          <ac:grpSpMkLst>
            <pc:docMk/>
            <pc:sldMk cId="1148997147" sldId="328"/>
            <ac:grpSpMk id="22" creationId="{EA6DD523-6A03-CE4A-BAF9-447F1B21AD98}"/>
          </ac:grpSpMkLst>
        </pc:grpChg>
        <pc:grpChg chg="add del mod">
          <ac:chgData name="Kim Jae Yun" userId="0ceaca738552c257" providerId="LiveId" clId="{9ABA13EF-6D89-DF42-8D9E-FB82D6063739}" dt="2020-03-27T01:13:16.147" v="426" actId="165"/>
          <ac:grpSpMkLst>
            <pc:docMk/>
            <pc:sldMk cId="1148997147" sldId="328"/>
            <ac:grpSpMk id="23" creationId="{2E149F4C-6D92-164F-9CB6-63B3B78F0333}"/>
          </ac:grpSpMkLst>
        </pc:grpChg>
        <pc:grpChg chg="add del mod">
          <ac:chgData name="Kim Jae Yun" userId="0ceaca738552c257" providerId="LiveId" clId="{9ABA13EF-6D89-DF42-8D9E-FB82D6063739}" dt="2020-03-27T02:30:01.766" v="563" actId="478"/>
          <ac:grpSpMkLst>
            <pc:docMk/>
            <pc:sldMk cId="1148997147" sldId="328"/>
            <ac:grpSpMk id="26" creationId="{CCA88B0D-98B8-3641-9B5A-C63F066B3ED6}"/>
          </ac:grpSpMkLst>
        </pc:grpChg>
        <pc:grpChg chg="add del mod">
          <ac:chgData name="Kim Jae Yun" userId="0ceaca738552c257" providerId="LiveId" clId="{9ABA13EF-6D89-DF42-8D9E-FB82D6063739}" dt="2020-03-27T02:30:01.766" v="563" actId="478"/>
          <ac:grpSpMkLst>
            <pc:docMk/>
            <pc:sldMk cId="1148997147" sldId="328"/>
            <ac:grpSpMk id="27" creationId="{7621F702-F8CA-A644-A7FF-974A89CF72AD}"/>
          </ac:grpSpMkLst>
        </pc:grpChg>
        <pc:grpChg chg="add mod">
          <ac:chgData name="Kim Jae Yun" userId="0ceaca738552c257" providerId="LiveId" clId="{9ABA13EF-6D89-DF42-8D9E-FB82D6063739}" dt="2020-03-27T04:39:00.123" v="1124" actId="164"/>
          <ac:grpSpMkLst>
            <pc:docMk/>
            <pc:sldMk cId="1148997147" sldId="328"/>
            <ac:grpSpMk id="36" creationId="{06F64DB1-02B1-EF48-8197-511891CA0C0B}"/>
          </ac:grpSpMkLst>
        </pc:grpChg>
        <pc:grpChg chg="add mod">
          <ac:chgData name="Kim Jae Yun" userId="0ceaca738552c257" providerId="LiveId" clId="{9ABA13EF-6D89-DF42-8D9E-FB82D6063739}" dt="2020-03-27T04:39:00.123" v="1124" actId="164"/>
          <ac:grpSpMkLst>
            <pc:docMk/>
            <pc:sldMk cId="1148997147" sldId="328"/>
            <ac:grpSpMk id="37" creationId="{B9D46364-3798-374F-927B-0B37CA0D6FE8}"/>
          </ac:grpSpMkLst>
        </pc:grpChg>
        <pc:grpChg chg="add mod">
          <ac:chgData name="Kim Jae Yun" userId="0ceaca738552c257" providerId="LiveId" clId="{9ABA13EF-6D89-DF42-8D9E-FB82D6063739}" dt="2020-03-27T04:39:00.123" v="1124" actId="164"/>
          <ac:grpSpMkLst>
            <pc:docMk/>
            <pc:sldMk cId="1148997147" sldId="328"/>
            <ac:grpSpMk id="42" creationId="{F0DE3865-EB0B-0942-AB46-B1560D787816}"/>
          </ac:grpSpMkLst>
        </pc:grpChg>
        <pc:grpChg chg="add mod">
          <ac:chgData name="Kim Jae Yun" userId="0ceaca738552c257" providerId="LiveId" clId="{9ABA13EF-6D89-DF42-8D9E-FB82D6063739}" dt="2020-03-31T06:49:38.299" v="11007" actId="1076"/>
          <ac:grpSpMkLst>
            <pc:docMk/>
            <pc:sldMk cId="1148997147" sldId="328"/>
            <ac:grpSpMk id="59" creationId="{CEBBCA99-C60F-8045-A875-BE76F8F500E4}"/>
          </ac:grpSpMkLst>
        </pc:grpChg>
        <pc:picChg chg="add del mod">
          <ac:chgData name="Kim Jae Yun" userId="0ceaca738552c257" providerId="LiveId" clId="{9ABA13EF-6D89-DF42-8D9E-FB82D6063739}" dt="2020-03-27T02:52:37.847" v="1033" actId="478"/>
          <ac:picMkLst>
            <pc:docMk/>
            <pc:sldMk cId="1148997147" sldId="328"/>
            <ac:picMk id="6" creationId="{48D08A99-F005-9549-8E7C-AB34ACCCDCF7}"/>
          </ac:picMkLst>
        </pc:picChg>
        <pc:cxnChg chg="add del mod">
          <ac:chgData name="Kim Jae Yun" userId="0ceaca738552c257" providerId="LiveId" clId="{9ABA13EF-6D89-DF42-8D9E-FB82D6063739}" dt="2020-03-27T01:11:48.793" v="406" actId="11529"/>
          <ac:cxnSpMkLst>
            <pc:docMk/>
            <pc:sldMk cId="1148997147" sldId="328"/>
            <ac:cxnSpMk id="25" creationId="{511AD9C9-1D1D-BF4D-BA02-8F5B9AA4CA14}"/>
          </ac:cxnSpMkLst>
        </pc:cxnChg>
        <pc:cxnChg chg="add mod">
          <ac:chgData name="Kim Jae Yun" userId="0ceaca738552c257" providerId="LiveId" clId="{9ABA13EF-6D89-DF42-8D9E-FB82D6063739}" dt="2020-03-27T04:39:00.123" v="1124" actId="164"/>
          <ac:cxnSpMkLst>
            <pc:docMk/>
            <pc:sldMk cId="1148997147" sldId="328"/>
            <ac:cxnSpMk id="48" creationId="{0208BB87-5441-D746-89B1-8A3ED4D6BFBE}"/>
          </ac:cxnSpMkLst>
        </pc:cxnChg>
        <pc:cxnChg chg="add mod">
          <ac:chgData name="Kim Jae Yun" userId="0ceaca738552c257" providerId="LiveId" clId="{9ABA13EF-6D89-DF42-8D9E-FB82D6063739}" dt="2020-03-27T04:39:00.123" v="1124" actId="164"/>
          <ac:cxnSpMkLst>
            <pc:docMk/>
            <pc:sldMk cId="1148997147" sldId="328"/>
            <ac:cxnSpMk id="50" creationId="{340F7354-7D8E-2B41-B99B-AA29C15319E2}"/>
          </ac:cxnSpMkLst>
        </pc:cxnChg>
      </pc:sldChg>
      <pc:sldChg chg="add del">
        <pc:chgData name="Kim Jae Yun" userId="0ceaca738552c257" providerId="LiveId" clId="{9ABA13EF-6D89-DF42-8D9E-FB82D6063739}" dt="2020-03-27T00:58:23.898" v="256"/>
        <pc:sldMkLst>
          <pc:docMk/>
          <pc:sldMk cId="3618019158" sldId="328"/>
        </pc:sldMkLst>
      </pc:sldChg>
      <pc:sldChg chg="modSp add del">
        <pc:chgData name="Kim Jae Yun" userId="0ceaca738552c257" providerId="LiveId" clId="{9ABA13EF-6D89-DF42-8D9E-FB82D6063739}" dt="2020-03-27T04:44:13.559" v="1195" actId="2696"/>
        <pc:sldMkLst>
          <pc:docMk/>
          <pc:sldMk cId="1967248778" sldId="329"/>
        </pc:sldMkLst>
        <pc:spChg chg="mod">
          <ac:chgData name="Kim Jae Yun" userId="0ceaca738552c257" providerId="LiveId" clId="{9ABA13EF-6D89-DF42-8D9E-FB82D6063739}" dt="2020-03-27T01:25:41.670" v="555"/>
          <ac:spMkLst>
            <pc:docMk/>
            <pc:sldMk cId="1967248778" sldId="329"/>
            <ac:spMk id="2" creationId="{9CA0259D-BA65-DC48-B0F8-4100CC933019}"/>
          </ac:spMkLst>
        </pc:spChg>
        <pc:spChg chg="mod">
          <ac:chgData name="Kim Jae Yun" userId="0ceaca738552c257" providerId="LiveId" clId="{9ABA13EF-6D89-DF42-8D9E-FB82D6063739}" dt="2020-03-27T01:25:51.468" v="557"/>
          <ac:spMkLst>
            <pc:docMk/>
            <pc:sldMk cId="1967248778" sldId="329"/>
            <ac:spMk id="3" creationId="{692A12C0-AAB3-904C-98CD-DF63F7FE8440}"/>
          </ac:spMkLst>
        </pc:spChg>
        <pc:spChg chg="mod">
          <ac:chgData name="Kim Jae Yun" userId="0ceaca738552c257" providerId="LiveId" clId="{9ABA13EF-6D89-DF42-8D9E-FB82D6063739}" dt="2020-03-27T01:25:57.623" v="561" actId="27636"/>
          <ac:spMkLst>
            <pc:docMk/>
            <pc:sldMk cId="1967248778" sldId="329"/>
            <ac:spMk id="5" creationId="{0E94B19D-06D9-F14E-A745-697092C162B1}"/>
          </ac:spMkLst>
        </pc:spChg>
        <pc:picChg chg="mod">
          <ac:chgData name="Kim Jae Yun" userId="0ceaca738552c257" providerId="LiveId" clId="{9ABA13EF-6D89-DF42-8D9E-FB82D6063739}" dt="2020-03-27T01:26:08.182" v="562" actId="1076"/>
          <ac:picMkLst>
            <pc:docMk/>
            <pc:sldMk cId="1967248778" sldId="329"/>
            <ac:picMk id="6" creationId="{48D08A99-F005-9549-8E7C-AB34ACCCDCF7}"/>
          </ac:picMkLst>
        </pc:picChg>
      </pc:sldChg>
      <pc:sldChg chg="addSp delSp modSp add">
        <pc:chgData name="Kim Jae Yun" userId="0ceaca738552c257" providerId="LiveId" clId="{9ABA13EF-6D89-DF42-8D9E-FB82D6063739}" dt="2020-03-31T07:13:10.120" v="11053" actId="1076"/>
        <pc:sldMkLst>
          <pc:docMk/>
          <pc:sldMk cId="2483813996" sldId="330"/>
        </pc:sldMkLst>
        <pc:spChg chg="mod">
          <ac:chgData name="Kim Jae Yun" userId="0ceaca738552c257" providerId="LiveId" clId="{9ABA13EF-6D89-DF42-8D9E-FB82D6063739}" dt="2020-03-27T05:15:30.918" v="1570"/>
          <ac:spMkLst>
            <pc:docMk/>
            <pc:sldMk cId="2483813996" sldId="330"/>
            <ac:spMk id="2" creationId="{9CA0259D-BA65-DC48-B0F8-4100CC933019}"/>
          </ac:spMkLst>
        </pc:spChg>
        <pc:spChg chg="mod">
          <ac:chgData name="Kim Jae Yun" userId="0ceaca738552c257" providerId="LiveId" clId="{9ABA13EF-6D89-DF42-8D9E-FB82D6063739}" dt="2020-03-27T04:58:12.277" v="1468" actId="20577"/>
          <ac:spMkLst>
            <pc:docMk/>
            <pc:sldMk cId="2483813996" sldId="330"/>
            <ac:spMk id="3" creationId="{692A12C0-AAB3-904C-98CD-DF63F7FE8440}"/>
          </ac:spMkLst>
        </pc:spChg>
        <pc:spChg chg="mod">
          <ac:chgData name="Kim Jae Yun" userId="0ceaca738552c257" providerId="LiveId" clId="{9ABA13EF-6D89-DF42-8D9E-FB82D6063739}" dt="2020-03-27T04:42:37.867" v="1180" actId="1076"/>
          <ac:spMkLst>
            <pc:docMk/>
            <pc:sldMk cId="2483813996" sldId="330"/>
            <ac:spMk id="4" creationId="{F7A798B9-65C0-6B4E-BEB8-4C5C747A214F}"/>
          </ac:spMkLst>
        </pc:spChg>
        <pc:spChg chg="add mod">
          <ac:chgData name="Kim Jae Yun" userId="0ceaca738552c257" providerId="LiveId" clId="{9ABA13EF-6D89-DF42-8D9E-FB82D6063739}" dt="2020-03-31T07:12:17.265" v="11043" actId="1076"/>
          <ac:spMkLst>
            <pc:docMk/>
            <pc:sldMk cId="2483813996" sldId="330"/>
            <ac:spMk id="6" creationId="{ED66AC00-1707-384C-BB50-2D139886FCBC}"/>
          </ac:spMkLst>
        </pc:spChg>
        <pc:spChg chg="add mod">
          <ac:chgData name="Kim Jae Yun" userId="0ceaca738552c257" providerId="LiveId" clId="{9ABA13EF-6D89-DF42-8D9E-FB82D6063739}" dt="2020-03-31T07:13:08.323" v="11052" actId="1076"/>
          <ac:spMkLst>
            <pc:docMk/>
            <pc:sldMk cId="2483813996" sldId="330"/>
            <ac:spMk id="13" creationId="{6860042E-F106-924B-8484-D2E50F478051}"/>
          </ac:spMkLst>
        </pc:spChg>
        <pc:spChg chg="del mod topLvl">
          <ac:chgData name="Kim Jae Yun" userId="0ceaca738552c257" providerId="LiveId" clId="{9ABA13EF-6D89-DF42-8D9E-FB82D6063739}" dt="2020-03-27T04:39:12.393" v="1128" actId="478"/>
          <ac:spMkLst>
            <pc:docMk/>
            <pc:sldMk cId="2483813996" sldId="330"/>
            <ac:spMk id="38" creationId="{7D2FF56C-B727-2847-A228-815B9C81BD4C}"/>
          </ac:spMkLst>
        </pc:spChg>
        <pc:spChg chg="del mod topLvl">
          <ac:chgData name="Kim Jae Yun" userId="0ceaca738552c257" providerId="LiveId" clId="{9ABA13EF-6D89-DF42-8D9E-FB82D6063739}" dt="2020-03-27T04:39:12.393" v="1128" actId="478"/>
          <ac:spMkLst>
            <pc:docMk/>
            <pc:sldMk cId="2483813996" sldId="330"/>
            <ac:spMk id="39" creationId="{59EECDF4-A5AB-944A-A1E9-390062EC7053}"/>
          </ac:spMkLst>
        </pc:spChg>
        <pc:spChg chg="del mod topLvl">
          <ac:chgData name="Kim Jae Yun" userId="0ceaca738552c257" providerId="LiveId" clId="{9ABA13EF-6D89-DF42-8D9E-FB82D6063739}" dt="2020-03-27T04:39:12.393" v="1128" actId="478"/>
          <ac:spMkLst>
            <pc:docMk/>
            <pc:sldMk cId="2483813996" sldId="330"/>
            <ac:spMk id="40" creationId="{601AC632-2CFB-694F-9CB6-99E73B5E4E8D}"/>
          </ac:spMkLst>
        </pc:spChg>
        <pc:spChg chg="del mod topLvl">
          <ac:chgData name="Kim Jae Yun" userId="0ceaca738552c257" providerId="LiveId" clId="{9ABA13EF-6D89-DF42-8D9E-FB82D6063739}" dt="2020-03-27T04:39:12.393" v="1128" actId="478"/>
          <ac:spMkLst>
            <pc:docMk/>
            <pc:sldMk cId="2483813996" sldId="330"/>
            <ac:spMk id="41" creationId="{7E79DA86-BE45-814A-8834-AD4688434270}"/>
          </ac:spMkLst>
        </pc:spChg>
        <pc:spChg chg="del mod topLvl">
          <ac:chgData name="Kim Jae Yun" userId="0ceaca738552c257" providerId="LiveId" clId="{9ABA13EF-6D89-DF42-8D9E-FB82D6063739}" dt="2020-03-27T04:39:12.393" v="1128" actId="478"/>
          <ac:spMkLst>
            <pc:docMk/>
            <pc:sldMk cId="2483813996" sldId="330"/>
            <ac:spMk id="43" creationId="{5BF2B5DA-8CC3-E24C-B414-8BEF1FC620E4}"/>
          </ac:spMkLst>
        </pc:spChg>
        <pc:spChg chg="del mod topLvl">
          <ac:chgData name="Kim Jae Yun" userId="0ceaca738552c257" providerId="LiveId" clId="{9ABA13EF-6D89-DF42-8D9E-FB82D6063739}" dt="2020-03-27T04:39:12.393" v="1128" actId="478"/>
          <ac:spMkLst>
            <pc:docMk/>
            <pc:sldMk cId="2483813996" sldId="330"/>
            <ac:spMk id="44" creationId="{D396DCFA-75CC-E64B-805B-0FF7D9E64771}"/>
          </ac:spMkLst>
        </pc:spChg>
        <pc:spChg chg="del mod topLvl">
          <ac:chgData name="Kim Jae Yun" userId="0ceaca738552c257" providerId="LiveId" clId="{9ABA13EF-6D89-DF42-8D9E-FB82D6063739}" dt="2020-03-27T04:39:12.393" v="1128" actId="478"/>
          <ac:spMkLst>
            <pc:docMk/>
            <pc:sldMk cId="2483813996" sldId="330"/>
            <ac:spMk id="45" creationId="{51FBA896-AFBA-3A4D-A02B-57E318624010}"/>
          </ac:spMkLst>
        </pc:spChg>
        <pc:spChg chg="del mod topLvl">
          <ac:chgData name="Kim Jae Yun" userId="0ceaca738552c257" providerId="LiveId" clId="{9ABA13EF-6D89-DF42-8D9E-FB82D6063739}" dt="2020-03-27T04:39:12.393" v="1128" actId="478"/>
          <ac:spMkLst>
            <pc:docMk/>
            <pc:sldMk cId="2483813996" sldId="330"/>
            <ac:spMk id="46" creationId="{F5E2E74E-5ED9-614A-9646-76FE94FD5CEC}"/>
          </ac:spMkLst>
        </pc:spChg>
        <pc:spChg chg="add del">
          <ac:chgData name="Kim Jae Yun" userId="0ceaca738552c257" providerId="LiveId" clId="{9ABA13EF-6D89-DF42-8D9E-FB82D6063739}" dt="2020-03-27T04:34:21.621" v="1038"/>
          <ac:spMkLst>
            <pc:docMk/>
            <pc:sldMk cId="2483813996" sldId="330"/>
            <ac:spMk id="54" creationId="{87566550-506F-0E44-BD1C-E963AE15E596}"/>
          </ac:spMkLst>
        </pc:spChg>
        <pc:spChg chg="mod topLvl">
          <ac:chgData name="Kim Jae Yun" userId="0ceaca738552c257" providerId="LiveId" clId="{9ABA13EF-6D89-DF42-8D9E-FB82D6063739}" dt="2020-03-27T04:42:46.597" v="1184" actId="164"/>
          <ac:spMkLst>
            <pc:docMk/>
            <pc:sldMk cId="2483813996" sldId="330"/>
            <ac:spMk id="56" creationId="{E6A1D4E0-65B5-7940-B46B-37A9FA696CC6}"/>
          </ac:spMkLst>
        </pc:spChg>
        <pc:spChg chg="mod topLvl">
          <ac:chgData name="Kim Jae Yun" userId="0ceaca738552c257" providerId="LiveId" clId="{9ABA13EF-6D89-DF42-8D9E-FB82D6063739}" dt="2020-03-27T04:42:46.597" v="1184" actId="164"/>
          <ac:spMkLst>
            <pc:docMk/>
            <pc:sldMk cId="2483813996" sldId="330"/>
            <ac:spMk id="58" creationId="{887C2FDE-8CFE-7248-8C32-DCDCCD8378D8}"/>
          </ac:spMkLst>
        </pc:spChg>
        <pc:spChg chg="mod topLvl">
          <ac:chgData name="Kim Jae Yun" userId="0ceaca738552c257" providerId="LiveId" clId="{9ABA13EF-6D89-DF42-8D9E-FB82D6063739}" dt="2020-03-27T04:42:46.597" v="1184" actId="164"/>
          <ac:spMkLst>
            <pc:docMk/>
            <pc:sldMk cId="2483813996" sldId="330"/>
            <ac:spMk id="59" creationId="{4AD8B0D2-2C9A-0348-BBF2-0308228C2434}"/>
          </ac:spMkLst>
        </pc:spChg>
        <pc:spChg chg="del mod topLvl">
          <ac:chgData name="Kim Jae Yun" userId="0ceaca738552c257" providerId="LiveId" clId="{9ABA13EF-6D89-DF42-8D9E-FB82D6063739}" dt="2020-03-27T04:42:16.493" v="1171" actId="478"/>
          <ac:spMkLst>
            <pc:docMk/>
            <pc:sldMk cId="2483813996" sldId="330"/>
            <ac:spMk id="60" creationId="{0D953941-5FEE-9F47-B411-812CD03B2D52}"/>
          </ac:spMkLst>
        </pc:spChg>
        <pc:spChg chg="del mod topLvl">
          <ac:chgData name="Kim Jae Yun" userId="0ceaca738552c257" providerId="LiveId" clId="{9ABA13EF-6D89-DF42-8D9E-FB82D6063739}" dt="2020-03-27T04:42:08.689" v="1169" actId="478"/>
          <ac:spMkLst>
            <pc:docMk/>
            <pc:sldMk cId="2483813996" sldId="330"/>
            <ac:spMk id="61" creationId="{28793F13-3CF0-6844-9BC1-F55C1F636ACA}"/>
          </ac:spMkLst>
        </pc:spChg>
        <pc:spChg chg="mod topLvl">
          <ac:chgData name="Kim Jae Yun" userId="0ceaca738552c257" providerId="LiveId" clId="{9ABA13EF-6D89-DF42-8D9E-FB82D6063739}" dt="2020-03-27T04:42:43.308" v="1183" actId="164"/>
          <ac:spMkLst>
            <pc:docMk/>
            <pc:sldMk cId="2483813996" sldId="330"/>
            <ac:spMk id="63" creationId="{77808A57-1136-7D4A-A06E-4BC17C05F581}"/>
          </ac:spMkLst>
        </pc:spChg>
        <pc:spChg chg="mod topLvl">
          <ac:chgData name="Kim Jae Yun" userId="0ceaca738552c257" providerId="LiveId" clId="{9ABA13EF-6D89-DF42-8D9E-FB82D6063739}" dt="2020-03-27T05:02:08.847" v="1542" actId="1076"/>
          <ac:spMkLst>
            <pc:docMk/>
            <pc:sldMk cId="2483813996" sldId="330"/>
            <ac:spMk id="65" creationId="{2CB395CB-D645-3D43-9527-1BD9B210D435}"/>
          </ac:spMkLst>
        </pc:spChg>
        <pc:spChg chg="mod topLvl">
          <ac:chgData name="Kim Jae Yun" userId="0ceaca738552c257" providerId="LiveId" clId="{9ABA13EF-6D89-DF42-8D9E-FB82D6063739}" dt="2020-03-27T04:42:43.308" v="1183" actId="164"/>
          <ac:spMkLst>
            <pc:docMk/>
            <pc:sldMk cId="2483813996" sldId="330"/>
            <ac:spMk id="66" creationId="{926113B8-C112-6F48-8EAE-2383B7F1AB6D}"/>
          </ac:spMkLst>
        </pc:spChg>
        <pc:spChg chg="del mod topLvl">
          <ac:chgData name="Kim Jae Yun" userId="0ceaca738552c257" providerId="LiveId" clId="{9ABA13EF-6D89-DF42-8D9E-FB82D6063739}" dt="2020-03-27T04:42:08.689" v="1169" actId="478"/>
          <ac:spMkLst>
            <pc:docMk/>
            <pc:sldMk cId="2483813996" sldId="330"/>
            <ac:spMk id="67" creationId="{C98F3CB3-D16A-0349-843C-891C5EFBFD33}"/>
          </ac:spMkLst>
        </pc:spChg>
        <pc:spChg chg="del mod topLvl">
          <ac:chgData name="Kim Jae Yun" userId="0ceaca738552c257" providerId="LiveId" clId="{9ABA13EF-6D89-DF42-8D9E-FB82D6063739}" dt="2020-03-27T04:42:18.966" v="1172" actId="478"/>
          <ac:spMkLst>
            <pc:docMk/>
            <pc:sldMk cId="2483813996" sldId="330"/>
            <ac:spMk id="68" creationId="{589BE681-AE9D-5B42-9813-B09557E2FF55}"/>
          </ac:spMkLst>
        </pc:spChg>
        <pc:spChg chg="add del mod">
          <ac:chgData name="Kim Jae Yun" userId="0ceaca738552c257" providerId="LiveId" clId="{9ABA13EF-6D89-DF42-8D9E-FB82D6063739}" dt="2020-03-27T04:43:40.763" v="1189" actId="478"/>
          <ac:spMkLst>
            <pc:docMk/>
            <pc:sldMk cId="2483813996" sldId="330"/>
            <ac:spMk id="69" creationId="{329CDB43-36C3-E740-84DE-C1E86671B9E7}"/>
          </ac:spMkLst>
        </pc:spChg>
        <pc:spChg chg="mod topLvl">
          <ac:chgData name="Kim Jae Yun" userId="0ceaca738552c257" providerId="LiveId" clId="{9ABA13EF-6D89-DF42-8D9E-FB82D6063739}" dt="2020-03-27T04:39:41.379" v="1136" actId="165"/>
          <ac:spMkLst>
            <pc:docMk/>
            <pc:sldMk cId="2483813996" sldId="330"/>
            <ac:spMk id="76" creationId="{EA9AA0FD-4A63-9F46-B57B-6AAF7EB51D80}"/>
          </ac:spMkLst>
        </pc:spChg>
        <pc:spChg chg="mod topLvl">
          <ac:chgData name="Kim Jae Yun" userId="0ceaca738552c257" providerId="LiveId" clId="{9ABA13EF-6D89-DF42-8D9E-FB82D6063739}" dt="2020-03-27T04:39:58.749" v="1140" actId="166"/>
          <ac:spMkLst>
            <pc:docMk/>
            <pc:sldMk cId="2483813996" sldId="330"/>
            <ac:spMk id="77" creationId="{019ABD07-BA7A-A64A-889A-9EB4E3D5B5BB}"/>
          </ac:spMkLst>
        </pc:spChg>
        <pc:spChg chg="mod topLvl">
          <ac:chgData name="Kim Jae Yun" userId="0ceaca738552c257" providerId="LiveId" clId="{9ABA13EF-6D89-DF42-8D9E-FB82D6063739}" dt="2020-03-31T07:12:13.330" v="11042"/>
          <ac:spMkLst>
            <pc:docMk/>
            <pc:sldMk cId="2483813996" sldId="330"/>
            <ac:spMk id="78" creationId="{D7750D97-712B-FA4A-9A42-CAC850E45DAD}"/>
          </ac:spMkLst>
        </pc:spChg>
        <pc:spChg chg="mod topLvl">
          <ac:chgData name="Kim Jae Yun" userId="0ceaca738552c257" providerId="LiveId" clId="{9ABA13EF-6D89-DF42-8D9E-FB82D6063739}" dt="2020-03-27T04:39:41.379" v="1136" actId="165"/>
          <ac:spMkLst>
            <pc:docMk/>
            <pc:sldMk cId="2483813996" sldId="330"/>
            <ac:spMk id="79" creationId="{FEF0C5C8-7FFF-574A-92C2-B25F5456330D}"/>
          </ac:spMkLst>
        </pc:spChg>
        <pc:spChg chg="mod topLvl">
          <ac:chgData name="Kim Jae Yun" userId="0ceaca738552c257" providerId="LiveId" clId="{9ABA13EF-6D89-DF42-8D9E-FB82D6063739}" dt="2020-03-27T04:39:41.379" v="1136" actId="165"/>
          <ac:spMkLst>
            <pc:docMk/>
            <pc:sldMk cId="2483813996" sldId="330"/>
            <ac:spMk id="80" creationId="{8F3A7DFB-1308-8F4F-8A59-01630348988F}"/>
          </ac:spMkLst>
        </pc:spChg>
        <pc:spChg chg="mod topLvl">
          <ac:chgData name="Kim Jae Yun" userId="0ceaca738552c257" providerId="LiveId" clId="{9ABA13EF-6D89-DF42-8D9E-FB82D6063739}" dt="2020-03-27T04:39:58.749" v="1140" actId="166"/>
          <ac:spMkLst>
            <pc:docMk/>
            <pc:sldMk cId="2483813996" sldId="330"/>
            <ac:spMk id="81" creationId="{DDEACC5E-A1EE-C34D-9078-4E93878872C1}"/>
          </ac:spMkLst>
        </pc:spChg>
        <pc:spChg chg="mod topLvl">
          <ac:chgData name="Kim Jae Yun" userId="0ceaca738552c257" providerId="LiveId" clId="{9ABA13EF-6D89-DF42-8D9E-FB82D6063739}" dt="2020-03-27T04:39:58.749" v="1140" actId="166"/>
          <ac:spMkLst>
            <pc:docMk/>
            <pc:sldMk cId="2483813996" sldId="330"/>
            <ac:spMk id="82" creationId="{873CB611-F080-1345-A9A3-C8F4DCC61682}"/>
          </ac:spMkLst>
        </pc:spChg>
        <pc:spChg chg="mod topLvl">
          <ac:chgData name="Kim Jae Yun" userId="0ceaca738552c257" providerId="LiveId" clId="{9ABA13EF-6D89-DF42-8D9E-FB82D6063739}" dt="2020-03-27T04:39:41.379" v="1136" actId="165"/>
          <ac:spMkLst>
            <pc:docMk/>
            <pc:sldMk cId="2483813996" sldId="330"/>
            <ac:spMk id="83" creationId="{7971FEBA-9B91-8F4E-81D6-31257A69AEF1}"/>
          </ac:spMkLst>
        </pc:spChg>
        <pc:spChg chg="mod topLvl">
          <ac:chgData name="Kim Jae Yun" userId="0ceaca738552c257" providerId="LiveId" clId="{9ABA13EF-6D89-DF42-8D9E-FB82D6063739}" dt="2020-03-27T04:39:41.379" v="1136" actId="165"/>
          <ac:spMkLst>
            <pc:docMk/>
            <pc:sldMk cId="2483813996" sldId="330"/>
            <ac:spMk id="84" creationId="{607142A1-7BF8-404A-9FD9-71907B590BF7}"/>
          </ac:spMkLst>
        </pc:spChg>
        <pc:spChg chg="mod topLvl">
          <ac:chgData name="Kim Jae Yun" userId="0ceaca738552c257" providerId="LiveId" clId="{9ABA13EF-6D89-DF42-8D9E-FB82D6063739}" dt="2020-03-27T04:39:41.379" v="1136" actId="165"/>
          <ac:spMkLst>
            <pc:docMk/>
            <pc:sldMk cId="2483813996" sldId="330"/>
            <ac:spMk id="85" creationId="{96C145FF-0563-C143-8784-FE6C7EE0223C}"/>
          </ac:spMkLst>
        </pc:spChg>
        <pc:spChg chg="mod topLvl">
          <ac:chgData name="Kim Jae Yun" userId="0ceaca738552c257" providerId="LiveId" clId="{9ABA13EF-6D89-DF42-8D9E-FB82D6063739}" dt="2020-03-27T04:39:58.749" v="1140" actId="166"/>
          <ac:spMkLst>
            <pc:docMk/>
            <pc:sldMk cId="2483813996" sldId="330"/>
            <ac:spMk id="86" creationId="{78369F8D-294E-0F4D-9A8E-F44E51A08098}"/>
          </ac:spMkLst>
        </pc:spChg>
        <pc:spChg chg="mod topLvl">
          <ac:chgData name="Kim Jae Yun" userId="0ceaca738552c257" providerId="LiveId" clId="{9ABA13EF-6D89-DF42-8D9E-FB82D6063739}" dt="2020-03-27T04:39:41.379" v="1136" actId="165"/>
          <ac:spMkLst>
            <pc:docMk/>
            <pc:sldMk cId="2483813996" sldId="330"/>
            <ac:spMk id="87" creationId="{54121314-4C84-DA48-BAD6-3CA8376AE6F6}"/>
          </ac:spMkLst>
        </pc:spChg>
        <pc:spChg chg="add mod">
          <ac:chgData name="Kim Jae Yun" userId="0ceaca738552c257" providerId="LiveId" clId="{9ABA13EF-6D89-DF42-8D9E-FB82D6063739}" dt="2020-03-31T07:13:10.120" v="11053" actId="1076"/>
          <ac:spMkLst>
            <pc:docMk/>
            <pc:sldMk cId="2483813996" sldId="330"/>
            <ac:spMk id="88" creationId="{1C39F602-3DA2-F541-B324-9B305C47A9E7}"/>
          </ac:spMkLst>
        </pc:spChg>
        <pc:grpChg chg="add mod topLvl">
          <ac:chgData name="Kim Jae Yun" userId="0ceaca738552c257" providerId="LiveId" clId="{9ABA13EF-6D89-DF42-8D9E-FB82D6063739}" dt="2020-03-27T04:43:42.499" v="1190" actId="165"/>
          <ac:grpSpMkLst>
            <pc:docMk/>
            <pc:sldMk cId="2483813996" sldId="330"/>
            <ac:grpSpMk id="7" creationId="{1AC29E38-F668-5B43-893C-0ACA90B518BB}"/>
          </ac:grpSpMkLst>
        </pc:grpChg>
        <pc:grpChg chg="add mod topLvl">
          <ac:chgData name="Kim Jae Yun" userId="0ceaca738552c257" providerId="LiveId" clId="{9ABA13EF-6D89-DF42-8D9E-FB82D6063739}" dt="2020-03-27T04:43:42.499" v="1190" actId="165"/>
          <ac:grpSpMkLst>
            <pc:docMk/>
            <pc:sldMk cId="2483813996" sldId="330"/>
            <ac:grpSpMk id="8" creationId="{C0E86926-0A95-9A4A-B2F1-08DE792EDCC6}"/>
          </ac:grpSpMkLst>
        </pc:grpChg>
        <pc:grpChg chg="add del mod">
          <ac:chgData name="Kim Jae Yun" userId="0ceaca738552c257" providerId="LiveId" clId="{9ABA13EF-6D89-DF42-8D9E-FB82D6063739}" dt="2020-03-27T04:43:42.499" v="1190" actId="165"/>
          <ac:grpSpMkLst>
            <pc:docMk/>
            <pc:sldMk cId="2483813996" sldId="330"/>
            <ac:grpSpMk id="9" creationId="{0C87A149-E3C9-D84E-9762-5E9CD0FEAFD4}"/>
          </ac:grpSpMkLst>
        </pc:grpChg>
        <pc:grpChg chg="add del">
          <ac:chgData name="Kim Jae Yun" userId="0ceaca738552c257" providerId="LiveId" clId="{9ABA13EF-6D89-DF42-8D9E-FB82D6063739}" dt="2020-03-27T04:34:21.621" v="1038"/>
          <ac:grpSpMkLst>
            <pc:docMk/>
            <pc:sldMk cId="2483813996" sldId="330"/>
            <ac:grpSpMk id="23" creationId="{D2BA46EF-2CD9-9F4E-BEFF-EA0B1F8DD6F1}"/>
          </ac:grpSpMkLst>
        </pc:grpChg>
        <pc:grpChg chg="add del">
          <ac:chgData name="Kim Jae Yun" userId="0ceaca738552c257" providerId="LiveId" clId="{9ABA13EF-6D89-DF42-8D9E-FB82D6063739}" dt="2020-03-27T04:34:21.621" v="1038"/>
          <ac:grpSpMkLst>
            <pc:docMk/>
            <pc:sldMk cId="2483813996" sldId="330"/>
            <ac:grpSpMk id="34" creationId="{CC221A26-633B-2E42-918F-F1DE9D84FDBA}"/>
          </ac:grpSpMkLst>
        </pc:grpChg>
        <pc:grpChg chg="del mod">
          <ac:chgData name="Kim Jae Yun" userId="0ceaca738552c257" providerId="LiveId" clId="{9ABA13EF-6D89-DF42-8D9E-FB82D6063739}" dt="2020-03-27T04:34:45.279" v="1042" actId="478"/>
          <ac:grpSpMkLst>
            <pc:docMk/>
            <pc:sldMk cId="2483813996" sldId="330"/>
            <ac:grpSpMk id="36" creationId="{06F64DB1-02B1-EF48-8197-511891CA0C0B}"/>
          </ac:grpSpMkLst>
        </pc:grpChg>
        <pc:grpChg chg="del mod">
          <ac:chgData name="Kim Jae Yun" userId="0ceaca738552c257" providerId="LiveId" clId="{9ABA13EF-6D89-DF42-8D9E-FB82D6063739}" dt="2020-03-27T04:36:10.363" v="1044" actId="165"/>
          <ac:grpSpMkLst>
            <pc:docMk/>
            <pc:sldMk cId="2483813996" sldId="330"/>
            <ac:grpSpMk id="37" creationId="{B9D46364-3798-374F-927B-0B37CA0D6FE8}"/>
          </ac:grpSpMkLst>
        </pc:grpChg>
        <pc:grpChg chg="del mod">
          <ac:chgData name="Kim Jae Yun" userId="0ceaca738552c257" providerId="LiveId" clId="{9ABA13EF-6D89-DF42-8D9E-FB82D6063739}" dt="2020-03-27T04:36:12.924" v="1045" actId="165"/>
          <ac:grpSpMkLst>
            <pc:docMk/>
            <pc:sldMk cId="2483813996" sldId="330"/>
            <ac:grpSpMk id="42" creationId="{F0DE3865-EB0B-0942-AB46-B1560D787816}"/>
          </ac:grpSpMkLst>
        </pc:grpChg>
        <pc:grpChg chg="add del mod">
          <ac:chgData name="Kim Jae Yun" userId="0ceaca738552c257" providerId="LiveId" clId="{9ABA13EF-6D89-DF42-8D9E-FB82D6063739}" dt="2020-03-27T04:41:14.222" v="1160" actId="165"/>
          <ac:grpSpMkLst>
            <pc:docMk/>
            <pc:sldMk cId="2483813996" sldId="330"/>
            <ac:grpSpMk id="55" creationId="{79DECB8B-A4C8-3849-B2FC-9BE8F7D79310}"/>
          </ac:grpSpMkLst>
        </pc:grpChg>
        <pc:grpChg chg="del mod topLvl">
          <ac:chgData name="Kim Jae Yun" userId="0ceaca738552c257" providerId="LiveId" clId="{9ABA13EF-6D89-DF42-8D9E-FB82D6063739}" dt="2020-03-27T04:41:17.652" v="1161" actId="165"/>
          <ac:grpSpMkLst>
            <pc:docMk/>
            <pc:sldMk cId="2483813996" sldId="330"/>
            <ac:grpSpMk id="57" creationId="{EEFB3FD4-A105-D343-ACEE-9940F374C8D1}"/>
          </ac:grpSpMkLst>
        </pc:grpChg>
        <pc:grpChg chg="add del mod">
          <ac:chgData name="Kim Jae Yun" userId="0ceaca738552c257" providerId="LiveId" clId="{9ABA13EF-6D89-DF42-8D9E-FB82D6063739}" dt="2020-03-27T04:40:50.785" v="1155" actId="165"/>
          <ac:grpSpMkLst>
            <pc:docMk/>
            <pc:sldMk cId="2483813996" sldId="330"/>
            <ac:grpSpMk id="62" creationId="{17B8FD84-1443-9F4A-95EF-64E33EDE3650}"/>
          </ac:grpSpMkLst>
        </pc:grpChg>
        <pc:grpChg chg="del mod topLvl">
          <ac:chgData name="Kim Jae Yun" userId="0ceaca738552c257" providerId="LiveId" clId="{9ABA13EF-6D89-DF42-8D9E-FB82D6063739}" dt="2020-03-27T04:40:55.483" v="1156" actId="165"/>
          <ac:grpSpMkLst>
            <pc:docMk/>
            <pc:sldMk cId="2483813996" sldId="330"/>
            <ac:grpSpMk id="64" creationId="{F04B1301-C6A5-ED4D-BDDE-E666B1E95C0D}"/>
          </ac:grpSpMkLst>
        </pc:grpChg>
        <pc:grpChg chg="add del mod">
          <ac:chgData name="Kim Jae Yun" userId="0ceaca738552c257" providerId="LiveId" clId="{9ABA13EF-6D89-DF42-8D9E-FB82D6063739}" dt="2020-03-27T04:39:36.102" v="1135" actId="165"/>
          <ac:grpSpMkLst>
            <pc:docMk/>
            <pc:sldMk cId="2483813996" sldId="330"/>
            <ac:grpSpMk id="70" creationId="{7A22C850-0993-5848-95A2-8B4D902B158A}"/>
          </ac:grpSpMkLst>
        </pc:grpChg>
        <pc:grpChg chg="del mod topLvl">
          <ac:chgData name="Kim Jae Yun" userId="0ceaca738552c257" providerId="LiveId" clId="{9ABA13EF-6D89-DF42-8D9E-FB82D6063739}" dt="2020-03-27T04:39:41.379" v="1136" actId="165"/>
          <ac:grpSpMkLst>
            <pc:docMk/>
            <pc:sldMk cId="2483813996" sldId="330"/>
            <ac:grpSpMk id="71" creationId="{92DAF5C8-6401-114A-8B1D-2416126FD781}"/>
          </ac:grpSpMkLst>
        </pc:grpChg>
        <pc:grpChg chg="del mod topLvl">
          <ac:chgData name="Kim Jae Yun" userId="0ceaca738552c257" providerId="LiveId" clId="{9ABA13EF-6D89-DF42-8D9E-FB82D6063739}" dt="2020-03-27T04:39:41.379" v="1136" actId="165"/>
          <ac:grpSpMkLst>
            <pc:docMk/>
            <pc:sldMk cId="2483813996" sldId="330"/>
            <ac:grpSpMk id="72" creationId="{AB7F2589-AD17-F940-A951-A2806C2E2E5F}"/>
          </ac:grpSpMkLst>
        </pc:grpChg>
        <pc:grpChg chg="del mod topLvl">
          <ac:chgData name="Kim Jae Yun" userId="0ceaca738552c257" providerId="LiveId" clId="{9ABA13EF-6D89-DF42-8D9E-FB82D6063739}" dt="2020-03-27T04:39:41.379" v="1136" actId="165"/>
          <ac:grpSpMkLst>
            <pc:docMk/>
            <pc:sldMk cId="2483813996" sldId="330"/>
            <ac:grpSpMk id="73" creationId="{0A3D9A7F-EF1B-1345-A055-441EAD1F0DC7}"/>
          </ac:grpSpMkLst>
        </pc:grpChg>
        <pc:cxnChg chg="add mod">
          <ac:chgData name="Kim Jae Yun" userId="0ceaca738552c257" providerId="LiveId" clId="{9ABA13EF-6D89-DF42-8D9E-FB82D6063739}" dt="2020-03-27T04:43:59.882" v="1194" actId="1582"/>
          <ac:cxnSpMkLst>
            <pc:docMk/>
            <pc:sldMk cId="2483813996" sldId="330"/>
            <ac:cxnSpMk id="11" creationId="{ED3510D8-3AF2-7B4D-B012-A02F00F49AEC}"/>
          </ac:cxnSpMkLst>
        </pc:cxnChg>
        <pc:cxnChg chg="del mod">
          <ac:chgData name="Kim Jae Yun" userId="0ceaca738552c257" providerId="LiveId" clId="{9ABA13EF-6D89-DF42-8D9E-FB82D6063739}" dt="2020-03-27T04:39:12.393" v="1128" actId="478"/>
          <ac:cxnSpMkLst>
            <pc:docMk/>
            <pc:sldMk cId="2483813996" sldId="330"/>
            <ac:cxnSpMk id="48" creationId="{0208BB87-5441-D746-89B1-8A3ED4D6BFBE}"/>
          </ac:cxnSpMkLst>
        </pc:cxnChg>
        <pc:cxnChg chg="del mod">
          <ac:chgData name="Kim Jae Yun" userId="0ceaca738552c257" providerId="LiveId" clId="{9ABA13EF-6D89-DF42-8D9E-FB82D6063739}" dt="2020-03-27T04:34:47.030" v="1043" actId="478"/>
          <ac:cxnSpMkLst>
            <pc:docMk/>
            <pc:sldMk cId="2483813996" sldId="330"/>
            <ac:cxnSpMk id="50" creationId="{340F7354-7D8E-2B41-B99B-AA29C15319E2}"/>
          </ac:cxnSpMkLst>
        </pc:cxnChg>
        <pc:cxnChg chg="mod topLvl">
          <ac:chgData name="Kim Jae Yun" userId="0ceaca738552c257" providerId="LiveId" clId="{9ABA13EF-6D89-DF42-8D9E-FB82D6063739}" dt="2020-03-27T04:39:58.749" v="1140" actId="166"/>
          <ac:cxnSpMkLst>
            <pc:docMk/>
            <pc:sldMk cId="2483813996" sldId="330"/>
            <ac:cxnSpMk id="74" creationId="{4189D9A6-34E6-C94F-A735-97C15FFF292E}"/>
          </ac:cxnSpMkLst>
        </pc:cxnChg>
        <pc:cxnChg chg="mod topLvl">
          <ac:chgData name="Kim Jae Yun" userId="0ceaca738552c257" providerId="LiveId" clId="{9ABA13EF-6D89-DF42-8D9E-FB82D6063739}" dt="2020-03-27T04:39:58.749" v="1140" actId="166"/>
          <ac:cxnSpMkLst>
            <pc:docMk/>
            <pc:sldMk cId="2483813996" sldId="330"/>
            <ac:cxnSpMk id="75" creationId="{2E3816D7-7807-7B4A-932C-65526A9A20F1}"/>
          </ac:cxnSpMkLst>
        </pc:cxnChg>
      </pc:sldChg>
      <pc:sldChg chg="addSp delSp modSp add">
        <pc:chgData name="Kim Jae Yun" userId="0ceaca738552c257" providerId="LiveId" clId="{9ABA13EF-6D89-DF42-8D9E-FB82D6063739}" dt="2020-03-27T05:15:27.011" v="1569"/>
        <pc:sldMkLst>
          <pc:docMk/>
          <pc:sldMk cId="2687464580" sldId="331"/>
        </pc:sldMkLst>
        <pc:spChg chg="mod">
          <ac:chgData name="Kim Jae Yun" userId="0ceaca738552c257" providerId="LiveId" clId="{9ABA13EF-6D89-DF42-8D9E-FB82D6063739}" dt="2020-03-27T05:15:27.011" v="1569"/>
          <ac:spMkLst>
            <pc:docMk/>
            <pc:sldMk cId="2687464580" sldId="331"/>
            <ac:spMk id="2" creationId="{9CA0259D-BA65-DC48-B0F8-4100CC933019}"/>
          </ac:spMkLst>
        </pc:spChg>
        <pc:spChg chg="mod">
          <ac:chgData name="Kim Jae Yun" userId="0ceaca738552c257" providerId="LiveId" clId="{9ABA13EF-6D89-DF42-8D9E-FB82D6063739}" dt="2020-03-27T04:58:45.031" v="1497"/>
          <ac:spMkLst>
            <pc:docMk/>
            <pc:sldMk cId="2687464580" sldId="331"/>
            <ac:spMk id="3" creationId="{692A12C0-AAB3-904C-98CD-DF63F7FE8440}"/>
          </ac:spMkLst>
        </pc:spChg>
        <pc:spChg chg="del">
          <ac:chgData name="Kim Jae Yun" userId="0ceaca738552c257" providerId="LiveId" clId="{9ABA13EF-6D89-DF42-8D9E-FB82D6063739}" dt="2020-03-27T04:44:19.042" v="1197" actId="478"/>
          <ac:spMkLst>
            <pc:docMk/>
            <pc:sldMk cId="2687464580" sldId="331"/>
            <ac:spMk id="6" creationId="{ED66AC00-1707-384C-BB50-2D139886FCBC}"/>
          </ac:spMkLst>
        </pc:spChg>
        <pc:spChg chg="add mod topLvl">
          <ac:chgData name="Kim Jae Yun" userId="0ceaca738552c257" providerId="LiveId" clId="{9ABA13EF-6D89-DF42-8D9E-FB82D6063739}" dt="2020-03-27T04:47:25.166" v="1252" actId="164"/>
          <ac:spMkLst>
            <pc:docMk/>
            <pc:sldMk cId="2687464580" sldId="331"/>
            <ac:spMk id="9" creationId="{E3330DB8-609D-0142-B487-CFF77D090A10}"/>
          </ac:spMkLst>
        </pc:spChg>
        <pc:spChg chg="add mod topLvl">
          <ac:chgData name="Kim Jae Yun" userId="0ceaca738552c257" providerId="LiveId" clId="{9ABA13EF-6D89-DF42-8D9E-FB82D6063739}" dt="2020-03-27T04:47:25.166" v="1252" actId="164"/>
          <ac:spMkLst>
            <pc:docMk/>
            <pc:sldMk cId="2687464580" sldId="331"/>
            <ac:spMk id="10" creationId="{379676A0-2CD1-1448-8F78-B94BE05122C0}"/>
          </ac:spMkLst>
        </pc:spChg>
        <pc:spChg chg="add mod">
          <ac:chgData name="Kim Jae Yun" userId="0ceaca738552c257" providerId="LiveId" clId="{9ABA13EF-6D89-DF42-8D9E-FB82D6063739}" dt="2020-03-27T04:47:25.166" v="1252" actId="164"/>
          <ac:spMkLst>
            <pc:docMk/>
            <pc:sldMk cId="2687464580" sldId="331"/>
            <ac:spMk id="13" creationId="{5CC9A5A1-1F0D-A249-A8A6-51E0936B3B78}"/>
          </ac:spMkLst>
        </pc:spChg>
        <pc:spChg chg="del">
          <ac:chgData name="Kim Jae Yun" userId="0ceaca738552c257" providerId="LiveId" clId="{9ABA13EF-6D89-DF42-8D9E-FB82D6063739}" dt="2020-03-27T04:44:19.042" v="1197" actId="478"/>
          <ac:spMkLst>
            <pc:docMk/>
            <pc:sldMk cId="2687464580" sldId="331"/>
            <ac:spMk id="76" creationId="{EA9AA0FD-4A63-9F46-B57B-6AAF7EB51D80}"/>
          </ac:spMkLst>
        </pc:spChg>
        <pc:spChg chg="del">
          <ac:chgData name="Kim Jae Yun" userId="0ceaca738552c257" providerId="LiveId" clId="{9ABA13EF-6D89-DF42-8D9E-FB82D6063739}" dt="2020-03-27T04:44:19.042" v="1197" actId="478"/>
          <ac:spMkLst>
            <pc:docMk/>
            <pc:sldMk cId="2687464580" sldId="331"/>
            <ac:spMk id="77" creationId="{019ABD07-BA7A-A64A-889A-9EB4E3D5B5BB}"/>
          </ac:spMkLst>
        </pc:spChg>
        <pc:spChg chg="del">
          <ac:chgData name="Kim Jae Yun" userId="0ceaca738552c257" providerId="LiveId" clId="{9ABA13EF-6D89-DF42-8D9E-FB82D6063739}" dt="2020-03-27T04:44:19.042" v="1197" actId="478"/>
          <ac:spMkLst>
            <pc:docMk/>
            <pc:sldMk cId="2687464580" sldId="331"/>
            <ac:spMk id="78" creationId="{D7750D97-712B-FA4A-9A42-CAC850E45DAD}"/>
          </ac:spMkLst>
        </pc:spChg>
        <pc:spChg chg="del">
          <ac:chgData name="Kim Jae Yun" userId="0ceaca738552c257" providerId="LiveId" clId="{9ABA13EF-6D89-DF42-8D9E-FB82D6063739}" dt="2020-03-27T04:44:19.042" v="1197" actId="478"/>
          <ac:spMkLst>
            <pc:docMk/>
            <pc:sldMk cId="2687464580" sldId="331"/>
            <ac:spMk id="79" creationId="{FEF0C5C8-7FFF-574A-92C2-B25F5456330D}"/>
          </ac:spMkLst>
        </pc:spChg>
        <pc:spChg chg="del">
          <ac:chgData name="Kim Jae Yun" userId="0ceaca738552c257" providerId="LiveId" clId="{9ABA13EF-6D89-DF42-8D9E-FB82D6063739}" dt="2020-03-27T04:44:19.042" v="1197" actId="478"/>
          <ac:spMkLst>
            <pc:docMk/>
            <pc:sldMk cId="2687464580" sldId="331"/>
            <ac:spMk id="80" creationId="{8F3A7DFB-1308-8F4F-8A59-01630348988F}"/>
          </ac:spMkLst>
        </pc:spChg>
        <pc:spChg chg="del">
          <ac:chgData name="Kim Jae Yun" userId="0ceaca738552c257" providerId="LiveId" clId="{9ABA13EF-6D89-DF42-8D9E-FB82D6063739}" dt="2020-03-27T04:44:19.042" v="1197" actId="478"/>
          <ac:spMkLst>
            <pc:docMk/>
            <pc:sldMk cId="2687464580" sldId="331"/>
            <ac:spMk id="81" creationId="{DDEACC5E-A1EE-C34D-9078-4E93878872C1}"/>
          </ac:spMkLst>
        </pc:spChg>
        <pc:spChg chg="del">
          <ac:chgData name="Kim Jae Yun" userId="0ceaca738552c257" providerId="LiveId" clId="{9ABA13EF-6D89-DF42-8D9E-FB82D6063739}" dt="2020-03-27T04:44:19.042" v="1197" actId="478"/>
          <ac:spMkLst>
            <pc:docMk/>
            <pc:sldMk cId="2687464580" sldId="331"/>
            <ac:spMk id="82" creationId="{873CB611-F080-1345-A9A3-C8F4DCC61682}"/>
          </ac:spMkLst>
        </pc:spChg>
        <pc:spChg chg="del">
          <ac:chgData name="Kim Jae Yun" userId="0ceaca738552c257" providerId="LiveId" clId="{9ABA13EF-6D89-DF42-8D9E-FB82D6063739}" dt="2020-03-27T04:44:19.042" v="1197" actId="478"/>
          <ac:spMkLst>
            <pc:docMk/>
            <pc:sldMk cId="2687464580" sldId="331"/>
            <ac:spMk id="83" creationId="{7971FEBA-9B91-8F4E-81D6-31257A69AEF1}"/>
          </ac:spMkLst>
        </pc:spChg>
        <pc:spChg chg="del">
          <ac:chgData name="Kim Jae Yun" userId="0ceaca738552c257" providerId="LiveId" clId="{9ABA13EF-6D89-DF42-8D9E-FB82D6063739}" dt="2020-03-27T04:44:19.042" v="1197" actId="478"/>
          <ac:spMkLst>
            <pc:docMk/>
            <pc:sldMk cId="2687464580" sldId="331"/>
            <ac:spMk id="84" creationId="{607142A1-7BF8-404A-9FD9-71907B590BF7}"/>
          </ac:spMkLst>
        </pc:spChg>
        <pc:spChg chg="del">
          <ac:chgData name="Kim Jae Yun" userId="0ceaca738552c257" providerId="LiveId" clId="{9ABA13EF-6D89-DF42-8D9E-FB82D6063739}" dt="2020-03-27T04:44:19.042" v="1197" actId="478"/>
          <ac:spMkLst>
            <pc:docMk/>
            <pc:sldMk cId="2687464580" sldId="331"/>
            <ac:spMk id="85" creationId="{96C145FF-0563-C143-8784-FE6C7EE0223C}"/>
          </ac:spMkLst>
        </pc:spChg>
        <pc:spChg chg="del">
          <ac:chgData name="Kim Jae Yun" userId="0ceaca738552c257" providerId="LiveId" clId="{9ABA13EF-6D89-DF42-8D9E-FB82D6063739}" dt="2020-03-27T04:44:19.042" v="1197" actId="478"/>
          <ac:spMkLst>
            <pc:docMk/>
            <pc:sldMk cId="2687464580" sldId="331"/>
            <ac:spMk id="86" creationId="{78369F8D-294E-0F4D-9A8E-F44E51A08098}"/>
          </ac:spMkLst>
        </pc:spChg>
        <pc:spChg chg="del">
          <ac:chgData name="Kim Jae Yun" userId="0ceaca738552c257" providerId="LiveId" clId="{9ABA13EF-6D89-DF42-8D9E-FB82D6063739}" dt="2020-03-27T04:44:19.042" v="1197" actId="478"/>
          <ac:spMkLst>
            <pc:docMk/>
            <pc:sldMk cId="2687464580" sldId="331"/>
            <ac:spMk id="87" creationId="{54121314-4C84-DA48-BAD6-3CA8376AE6F6}"/>
          </ac:spMkLst>
        </pc:spChg>
        <pc:grpChg chg="mod">
          <ac:chgData name="Kim Jae Yun" userId="0ceaca738552c257" providerId="LiveId" clId="{9ABA13EF-6D89-DF42-8D9E-FB82D6063739}" dt="2020-03-27T04:44:23.869" v="1198" actId="1076"/>
          <ac:grpSpMkLst>
            <pc:docMk/>
            <pc:sldMk cId="2687464580" sldId="331"/>
            <ac:grpSpMk id="7" creationId="{1AC29E38-F668-5B43-893C-0ACA90B518BB}"/>
          </ac:grpSpMkLst>
        </pc:grpChg>
        <pc:grpChg chg="mod">
          <ac:chgData name="Kim Jae Yun" userId="0ceaca738552c257" providerId="LiveId" clId="{9ABA13EF-6D89-DF42-8D9E-FB82D6063739}" dt="2020-03-27T04:44:23.869" v="1198" actId="1076"/>
          <ac:grpSpMkLst>
            <pc:docMk/>
            <pc:sldMk cId="2687464580" sldId="331"/>
            <ac:grpSpMk id="8" creationId="{C0E86926-0A95-9A4A-B2F1-08DE792EDCC6}"/>
          </ac:grpSpMkLst>
        </pc:grpChg>
        <pc:grpChg chg="add del mod">
          <ac:chgData name="Kim Jae Yun" userId="0ceaca738552c257" providerId="LiveId" clId="{9ABA13EF-6D89-DF42-8D9E-FB82D6063739}" dt="2020-03-27T04:47:23.312" v="1251" actId="165"/>
          <ac:grpSpMkLst>
            <pc:docMk/>
            <pc:sldMk cId="2687464580" sldId="331"/>
            <ac:grpSpMk id="12" creationId="{52CB2EC8-A48A-8A49-B95F-A2DC30A69824}"/>
          </ac:grpSpMkLst>
        </pc:grpChg>
        <pc:grpChg chg="add mod">
          <ac:chgData name="Kim Jae Yun" userId="0ceaca738552c257" providerId="LiveId" clId="{9ABA13EF-6D89-DF42-8D9E-FB82D6063739}" dt="2020-03-27T04:47:32.917" v="1253" actId="1076"/>
          <ac:grpSpMkLst>
            <pc:docMk/>
            <pc:sldMk cId="2687464580" sldId="331"/>
            <ac:grpSpMk id="14" creationId="{24BA797F-B4EE-AC4C-9653-8301CCD08A40}"/>
          </ac:grpSpMkLst>
        </pc:grpChg>
        <pc:cxnChg chg="mod">
          <ac:chgData name="Kim Jae Yun" userId="0ceaca738552c257" providerId="LiveId" clId="{9ABA13EF-6D89-DF42-8D9E-FB82D6063739}" dt="2020-03-27T04:44:23.869" v="1198" actId="1076"/>
          <ac:cxnSpMkLst>
            <pc:docMk/>
            <pc:sldMk cId="2687464580" sldId="331"/>
            <ac:cxnSpMk id="11" creationId="{ED3510D8-3AF2-7B4D-B012-A02F00F49AEC}"/>
          </ac:cxnSpMkLst>
        </pc:cxnChg>
        <pc:cxnChg chg="del mod">
          <ac:chgData name="Kim Jae Yun" userId="0ceaca738552c257" providerId="LiveId" clId="{9ABA13EF-6D89-DF42-8D9E-FB82D6063739}" dt="2020-03-27T04:44:19.042" v="1197" actId="478"/>
          <ac:cxnSpMkLst>
            <pc:docMk/>
            <pc:sldMk cId="2687464580" sldId="331"/>
            <ac:cxnSpMk id="74" creationId="{4189D9A6-34E6-C94F-A735-97C15FFF292E}"/>
          </ac:cxnSpMkLst>
        </pc:cxnChg>
        <pc:cxnChg chg="del mod">
          <ac:chgData name="Kim Jae Yun" userId="0ceaca738552c257" providerId="LiveId" clId="{9ABA13EF-6D89-DF42-8D9E-FB82D6063739}" dt="2020-03-27T04:44:19.042" v="1197" actId="478"/>
          <ac:cxnSpMkLst>
            <pc:docMk/>
            <pc:sldMk cId="2687464580" sldId="331"/>
            <ac:cxnSpMk id="75" creationId="{2E3816D7-7807-7B4A-932C-65526A9A20F1}"/>
          </ac:cxnSpMkLst>
        </pc:cxnChg>
      </pc:sldChg>
      <pc:sldChg chg="addSp modSp add">
        <pc:chgData name="Kim Jae Yun" userId="0ceaca738552c257" providerId="LiveId" clId="{9ABA13EF-6D89-DF42-8D9E-FB82D6063739}" dt="2020-03-27T05:15:24.120" v="1568" actId="20577"/>
        <pc:sldMkLst>
          <pc:docMk/>
          <pc:sldMk cId="652445298" sldId="332"/>
        </pc:sldMkLst>
        <pc:spChg chg="mod">
          <ac:chgData name="Kim Jae Yun" userId="0ceaca738552c257" providerId="LiveId" clId="{9ABA13EF-6D89-DF42-8D9E-FB82D6063739}" dt="2020-03-27T05:15:24.120" v="1568" actId="20577"/>
          <ac:spMkLst>
            <pc:docMk/>
            <pc:sldMk cId="652445298" sldId="332"/>
            <ac:spMk id="2" creationId="{9CA0259D-BA65-DC48-B0F8-4100CC933019}"/>
          </ac:spMkLst>
        </pc:spChg>
        <pc:spChg chg="mod">
          <ac:chgData name="Kim Jae Yun" userId="0ceaca738552c257" providerId="LiveId" clId="{9ABA13EF-6D89-DF42-8D9E-FB82D6063739}" dt="2020-03-27T04:58:47.449" v="1498"/>
          <ac:spMkLst>
            <pc:docMk/>
            <pc:sldMk cId="652445298" sldId="332"/>
            <ac:spMk id="3" creationId="{692A12C0-AAB3-904C-98CD-DF63F7FE8440}"/>
          </ac:spMkLst>
        </pc:spChg>
        <pc:spChg chg="add mod">
          <ac:chgData name="Kim Jae Yun" userId="0ceaca738552c257" providerId="LiveId" clId="{9ABA13EF-6D89-DF42-8D9E-FB82D6063739}" dt="2020-03-27T04:51:16.899" v="1331" actId="207"/>
          <ac:spMkLst>
            <pc:docMk/>
            <pc:sldMk cId="652445298" sldId="332"/>
            <ac:spMk id="6" creationId="{AF52D36A-7F85-0E4D-B302-1F50318EDC2D}"/>
          </ac:spMkLst>
        </pc:spChg>
        <pc:spChg chg="mod">
          <ac:chgData name="Kim Jae Yun" userId="0ceaca738552c257" providerId="LiveId" clId="{9ABA13EF-6D89-DF42-8D9E-FB82D6063739}" dt="2020-03-27T04:51:59.891" v="1338" actId="207"/>
          <ac:spMkLst>
            <pc:docMk/>
            <pc:sldMk cId="652445298" sldId="332"/>
            <ac:spMk id="59" creationId="{4AD8B0D2-2C9A-0348-BBF2-0308228C2434}"/>
          </ac:spMkLst>
        </pc:spChg>
      </pc:sldChg>
      <pc:sldChg chg="addSp modSp add">
        <pc:chgData name="Kim Jae Yun" userId="0ceaca738552c257" providerId="LiveId" clId="{9ABA13EF-6D89-DF42-8D9E-FB82D6063739}" dt="2020-03-27T05:15:34.684" v="1571"/>
        <pc:sldMkLst>
          <pc:docMk/>
          <pc:sldMk cId="957638373" sldId="333"/>
        </pc:sldMkLst>
        <pc:spChg chg="mod">
          <ac:chgData name="Kim Jae Yun" userId="0ceaca738552c257" providerId="LiveId" clId="{9ABA13EF-6D89-DF42-8D9E-FB82D6063739}" dt="2020-03-27T05:15:34.684" v="1571"/>
          <ac:spMkLst>
            <pc:docMk/>
            <pc:sldMk cId="957638373" sldId="333"/>
            <ac:spMk id="2" creationId="{9CA0259D-BA65-DC48-B0F8-4100CC933019}"/>
          </ac:spMkLst>
        </pc:spChg>
        <pc:spChg chg="mod">
          <ac:chgData name="Kim Jae Yun" userId="0ceaca738552c257" providerId="LiveId" clId="{9ABA13EF-6D89-DF42-8D9E-FB82D6063739}" dt="2020-03-27T04:58:51.040" v="1501" actId="20577"/>
          <ac:spMkLst>
            <pc:docMk/>
            <pc:sldMk cId="957638373" sldId="333"/>
            <ac:spMk id="3" creationId="{692A12C0-AAB3-904C-98CD-DF63F7FE8440}"/>
          </ac:spMkLst>
        </pc:spChg>
        <pc:spChg chg="mod">
          <ac:chgData name="Kim Jae Yun" userId="0ceaca738552c257" providerId="LiveId" clId="{9ABA13EF-6D89-DF42-8D9E-FB82D6063739}" dt="2020-03-27T04:52:10.178" v="1341" actId="207"/>
          <ac:spMkLst>
            <pc:docMk/>
            <pc:sldMk cId="957638373" sldId="333"/>
            <ac:spMk id="6" creationId="{AF52D36A-7F85-0E4D-B302-1F50318EDC2D}"/>
          </ac:spMkLst>
        </pc:spChg>
        <pc:spChg chg="add mod">
          <ac:chgData name="Kim Jae Yun" userId="0ceaca738552c257" providerId="LiveId" clId="{9ABA13EF-6D89-DF42-8D9E-FB82D6063739}" dt="2020-03-27T04:52:08.374" v="1340" actId="207"/>
          <ac:spMkLst>
            <pc:docMk/>
            <pc:sldMk cId="957638373" sldId="333"/>
            <ac:spMk id="20" creationId="{4813564E-C054-414F-9D6F-65C9A28319E9}"/>
          </ac:spMkLst>
        </pc:spChg>
        <pc:spChg chg="mod">
          <ac:chgData name="Kim Jae Yun" userId="0ceaca738552c257" providerId="LiveId" clId="{9ABA13EF-6D89-DF42-8D9E-FB82D6063739}" dt="2020-03-27T04:52:05.253" v="1339" actId="207"/>
          <ac:spMkLst>
            <pc:docMk/>
            <pc:sldMk cId="957638373" sldId="333"/>
            <ac:spMk id="59" creationId="{4AD8B0D2-2C9A-0348-BBF2-0308228C2434}"/>
          </ac:spMkLst>
        </pc:spChg>
      </pc:sldChg>
      <pc:sldChg chg="addSp modSp add">
        <pc:chgData name="Kim Jae Yun" userId="0ceaca738552c257" providerId="LiveId" clId="{9ABA13EF-6D89-DF42-8D9E-FB82D6063739}" dt="2020-03-27T05:15:36.258" v="1572"/>
        <pc:sldMkLst>
          <pc:docMk/>
          <pc:sldMk cId="3751491952" sldId="334"/>
        </pc:sldMkLst>
        <pc:spChg chg="mod">
          <ac:chgData name="Kim Jae Yun" userId="0ceaca738552c257" providerId="LiveId" clId="{9ABA13EF-6D89-DF42-8D9E-FB82D6063739}" dt="2020-03-27T05:15:36.258" v="1572"/>
          <ac:spMkLst>
            <pc:docMk/>
            <pc:sldMk cId="3751491952" sldId="334"/>
            <ac:spMk id="2" creationId="{9CA0259D-BA65-DC48-B0F8-4100CC933019}"/>
          </ac:spMkLst>
        </pc:spChg>
        <pc:spChg chg="mod">
          <ac:chgData name="Kim Jae Yun" userId="0ceaca738552c257" providerId="LiveId" clId="{9ABA13EF-6D89-DF42-8D9E-FB82D6063739}" dt="2020-03-27T04:58:53.669" v="1502"/>
          <ac:spMkLst>
            <pc:docMk/>
            <pc:sldMk cId="3751491952" sldId="334"/>
            <ac:spMk id="3" creationId="{692A12C0-AAB3-904C-98CD-DF63F7FE8440}"/>
          </ac:spMkLst>
        </pc:spChg>
        <pc:spChg chg="mod">
          <ac:chgData name="Kim Jae Yun" userId="0ceaca738552c257" providerId="LiveId" clId="{9ABA13EF-6D89-DF42-8D9E-FB82D6063739}" dt="2020-03-27T04:52:21.778" v="1344" actId="207"/>
          <ac:spMkLst>
            <pc:docMk/>
            <pc:sldMk cId="3751491952" sldId="334"/>
            <ac:spMk id="6" creationId="{AF52D36A-7F85-0E4D-B302-1F50318EDC2D}"/>
          </ac:spMkLst>
        </pc:spChg>
        <pc:spChg chg="mod">
          <ac:chgData name="Kim Jae Yun" userId="0ceaca738552c257" providerId="LiveId" clId="{9ABA13EF-6D89-DF42-8D9E-FB82D6063739}" dt="2020-03-27T04:52:24.102" v="1345" actId="207"/>
          <ac:spMkLst>
            <pc:docMk/>
            <pc:sldMk cId="3751491952" sldId="334"/>
            <ac:spMk id="20" creationId="{4813564E-C054-414F-9D6F-65C9A28319E9}"/>
          </ac:spMkLst>
        </pc:spChg>
        <pc:spChg chg="add mod">
          <ac:chgData name="Kim Jae Yun" userId="0ceaca738552c257" providerId="LiveId" clId="{9ABA13EF-6D89-DF42-8D9E-FB82D6063739}" dt="2020-03-27T04:52:27.584" v="1346" actId="207"/>
          <ac:spMkLst>
            <pc:docMk/>
            <pc:sldMk cId="3751491952" sldId="334"/>
            <ac:spMk id="21" creationId="{AFC3EB8F-4762-9A44-B6DE-CBE4441F1E8F}"/>
          </ac:spMkLst>
        </pc:spChg>
        <pc:spChg chg="mod">
          <ac:chgData name="Kim Jae Yun" userId="0ceaca738552c257" providerId="LiveId" clId="{9ABA13EF-6D89-DF42-8D9E-FB82D6063739}" dt="2020-03-27T04:52:15" v="1342" actId="207"/>
          <ac:spMkLst>
            <pc:docMk/>
            <pc:sldMk cId="3751491952" sldId="334"/>
            <ac:spMk id="59" creationId="{4AD8B0D2-2C9A-0348-BBF2-0308228C2434}"/>
          </ac:spMkLst>
        </pc:spChg>
        <pc:spChg chg="mod">
          <ac:chgData name="Kim Jae Yun" userId="0ceaca738552c257" providerId="LiveId" clId="{9ABA13EF-6D89-DF42-8D9E-FB82D6063739}" dt="2020-03-27T04:52:16.972" v="1343" actId="207"/>
          <ac:spMkLst>
            <pc:docMk/>
            <pc:sldMk cId="3751491952" sldId="334"/>
            <ac:spMk id="66" creationId="{926113B8-C112-6F48-8EAE-2383B7F1AB6D}"/>
          </ac:spMkLst>
        </pc:spChg>
      </pc:sldChg>
      <pc:sldChg chg="addSp delSp modSp add">
        <pc:chgData name="Kim Jae Yun" userId="0ceaca738552c257" providerId="LiveId" clId="{9ABA13EF-6D89-DF42-8D9E-FB82D6063739}" dt="2020-03-27T05:15:37.516" v="1573"/>
        <pc:sldMkLst>
          <pc:docMk/>
          <pc:sldMk cId="1589512410" sldId="335"/>
        </pc:sldMkLst>
        <pc:spChg chg="mod">
          <ac:chgData name="Kim Jae Yun" userId="0ceaca738552c257" providerId="LiveId" clId="{9ABA13EF-6D89-DF42-8D9E-FB82D6063739}" dt="2020-03-27T05:15:37.516" v="1573"/>
          <ac:spMkLst>
            <pc:docMk/>
            <pc:sldMk cId="1589512410" sldId="335"/>
            <ac:spMk id="2" creationId="{9CA0259D-BA65-DC48-B0F8-4100CC933019}"/>
          </ac:spMkLst>
        </pc:spChg>
        <pc:spChg chg="mod">
          <ac:chgData name="Kim Jae Yun" userId="0ceaca738552c257" providerId="LiveId" clId="{9ABA13EF-6D89-DF42-8D9E-FB82D6063739}" dt="2020-03-27T04:58:55.306" v="1503"/>
          <ac:spMkLst>
            <pc:docMk/>
            <pc:sldMk cId="1589512410" sldId="335"/>
            <ac:spMk id="3" creationId="{692A12C0-AAB3-904C-98CD-DF63F7FE8440}"/>
          </ac:spMkLst>
        </pc:spChg>
        <pc:spChg chg="mod">
          <ac:chgData name="Kim Jae Yun" userId="0ceaca738552c257" providerId="LiveId" clId="{9ABA13EF-6D89-DF42-8D9E-FB82D6063739}" dt="2020-03-27T04:52:45.284" v="1349" actId="207"/>
          <ac:spMkLst>
            <pc:docMk/>
            <pc:sldMk cId="1589512410" sldId="335"/>
            <ac:spMk id="6" creationId="{AF52D36A-7F85-0E4D-B302-1F50318EDC2D}"/>
          </ac:spMkLst>
        </pc:spChg>
        <pc:spChg chg="mod">
          <ac:chgData name="Kim Jae Yun" userId="0ceaca738552c257" providerId="LiveId" clId="{9ABA13EF-6D89-DF42-8D9E-FB82D6063739}" dt="2020-03-27T04:52:45.284" v="1349" actId="207"/>
          <ac:spMkLst>
            <pc:docMk/>
            <pc:sldMk cId="1589512410" sldId="335"/>
            <ac:spMk id="20" creationId="{4813564E-C054-414F-9D6F-65C9A28319E9}"/>
          </ac:spMkLst>
        </pc:spChg>
        <pc:spChg chg="mod">
          <ac:chgData name="Kim Jae Yun" userId="0ceaca738552c257" providerId="LiveId" clId="{9ABA13EF-6D89-DF42-8D9E-FB82D6063739}" dt="2020-03-27T04:54:30.804" v="1358"/>
          <ac:spMkLst>
            <pc:docMk/>
            <pc:sldMk cId="1589512410" sldId="335"/>
            <ac:spMk id="21" creationId="{AFC3EB8F-4762-9A44-B6DE-CBE4441F1E8F}"/>
          </ac:spMkLst>
        </pc:spChg>
        <pc:spChg chg="add del mod">
          <ac:chgData name="Kim Jae Yun" userId="0ceaca738552c257" providerId="LiveId" clId="{9ABA13EF-6D89-DF42-8D9E-FB82D6063739}" dt="2020-03-27T04:54:32.256" v="1359" actId="478"/>
          <ac:spMkLst>
            <pc:docMk/>
            <pc:sldMk cId="1589512410" sldId="335"/>
            <ac:spMk id="22" creationId="{F3AE2B8B-4957-DF47-90E6-A7D057FAAA83}"/>
          </ac:spMkLst>
        </pc:spChg>
        <pc:spChg chg="mod">
          <ac:chgData name="Kim Jae Yun" userId="0ceaca738552c257" providerId="LiveId" clId="{9ABA13EF-6D89-DF42-8D9E-FB82D6063739}" dt="2020-03-27T04:52:36.734" v="1347" actId="207"/>
          <ac:spMkLst>
            <pc:docMk/>
            <pc:sldMk cId="1589512410" sldId="335"/>
            <ac:spMk id="59" creationId="{4AD8B0D2-2C9A-0348-BBF2-0308228C2434}"/>
          </ac:spMkLst>
        </pc:spChg>
        <pc:spChg chg="mod">
          <ac:chgData name="Kim Jae Yun" userId="0ceaca738552c257" providerId="LiveId" clId="{9ABA13EF-6D89-DF42-8D9E-FB82D6063739}" dt="2020-03-27T04:52:39.422" v="1348" actId="207"/>
          <ac:spMkLst>
            <pc:docMk/>
            <pc:sldMk cId="1589512410" sldId="335"/>
            <ac:spMk id="66" creationId="{926113B8-C112-6F48-8EAE-2383B7F1AB6D}"/>
          </ac:spMkLst>
        </pc:spChg>
      </pc:sldChg>
      <pc:sldChg chg="addSp delSp modSp add">
        <pc:chgData name="Kim Jae Yun" userId="0ceaca738552c257" providerId="LiveId" clId="{9ABA13EF-6D89-DF42-8D9E-FB82D6063739}" dt="2020-03-27T05:15:39.200" v="1574"/>
        <pc:sldMkLst>
          <pc:docMk/>
          <pc:sldMk cId="1208258582" sldId="336"/>
        </pc:sldMkLst>
        <pc:spChg chg="mod">
          <ac:chgData name="Kim Jae Yun" userId="0ceaca738552c257" providerId="LiveId" clId="{9ABA13EF-6D89-DF42-8D9E-FB82D6063739}" dt="2020-03-27T05:15:39.200" v="1574"/>
          <ac:spMkLst>
            <pc:docMk/>
            <pc:sldMk cId="1208258582" sldId="336"/>
            <ac:spMk id="2" creationId="{9CA0259D-BA65-DC48-B0F8-4100CC933019}"/>
          </ac:spMkLst>
        </pc:spChg>
        <pc:spChg chg="mod">
          <ac:chgData name="Kim Jae Yun" userId="0ceaca738552c257" providerId="LiveId" clId="{9ABA13EF-6D89-DF42-8D9E-FB82D6063739}" dt="2020-03-27T04:58:56.917" v="1504"/>
          <ac:spMkLst>
            <pc:docMk/>
            <pc:sldMk cId="1208258582" sldId="336"/>
            <ac:spMk id="3" creationId="{692A12C0-AAB3-904C-98CD-DF63F7FE8440}"/>
          </ac:spMkLst>
        </pc:spChg>
        <pc:spChg chg="mod">
          <ac:chgData name="Kim Jae Yun" userId="0ceaca738552c257" providerId="LiveId" clId="{9ABA13EF-6D89-DF42-8D9E-FB82D6063739}" dt="2020-03-27T04:54:18.287" v="1356"/>
          <ac:spMkLst>
            <pc:docMk/>
            <pc:sldMk cId="1208258582" sldId="336"/>
            <ac:spMk id="21" creationId="{AFC3EB8F-4762-9A44-B6DE-CBE4441F1E8F}"/>
          </ac:spMkLst>
        </pc:spChg>
        <pc:spChg chg="mod">
          <ac:chgData name="Kim Jae Yun" userId="0ceaca738552c257" providerId="LiveId" clId="{9ABA13EF-6D89-DF42-8D9E-FB82D6063739}" dt="2020-03-27T04:53:16.056" v="1353" actId="1076"/>
          <ac:spMkLst>
            <pc:docMk/>
            <pc:sldMk cId="1208258582" sldId="336"/>
            <ac:spMk id="22" creationId="{F3AE2B8B-4957-DF47-90E6-A7D057FAAA83}"/>
          </ac:spMkLst>
        </pc:spChg>
        <pc:spChg chg="add del mod">
          <ac:chgData name="Kim Jae Yun" userId="0ceaca738552c257" providerId="LiveId" clId="{9ABA13EF-6D89-DF42-8D9E-FB82D6063739}" dt="2020-03-27T04:54:21.201" v="1357" actId="478"/>
          <ac:spMkLst>
            <pc:docMk/>
            <pc:sldMk cId="1208258582" sldId="336"/>
            <ac:spMk id="23" creationId="{56033B82-A14F-544D-B33B-63D5358FDF20}"/>
          </ac:spMkLst>
        </pc:spChg>
        <pc:spChg chg="mod">
          <ac:chgData name="Kim Jae Yun" userId="0ceaca738552c257" providerId="LiveId" clId="{9ABA13EF-6D89-DF42-8D9E-FB82D6063739}" dt="2020-03-27T04:53:23.270" v="1354" actId="207"/>
          <ac:spMkLst>
            <pc:docMk/>
            <pc:sldMk cId="1208258582" sldId="336"/>
            <ac:spMk id="66" creationId="{926113B8-C112-6F48-8EAE-2383B7F1AB6D}"/>
          </ac:spMkLst>
        </pc:spChg>
      </pc:sldChg>
      <pc:sldChg chg="delSp modSp add ord">
        <pc:chgData name="Kim Jae Yun" userId="0ceaca738552c257" providerId="LiveId" clId="{9ABA13EF-6D89-DF42-8D9E-FB82D6063739}" dt="2020-03-27T06:43:23.275" v="2411"/>
        <pc:sldMkLst>
          <pc:docMk/>
          <pc:sldMk cId="969035621" sldId="337"/>
        </pc:sldMkLst>
        <pc:spChg chg="mod">
          <ac:chgData name="Kim Jae Yun" userId="0ceaca738552c257" providerId="LiveId" clId="{9ABA13EF-6D89-DF42-8D9E-FB82D6063739}" dt="2020-03-27T05:15:40.723" v="1575"/>
          <ac:spMkLst>
            <pc:docMk/>
            <pc:sldMk cId="969035621" sldId="337"/>
            <ac:spMk id="2" creationId="{9CA0259D-BA65-DC48-B0F8-4100CC933019}"/>
          </ac:spMkLst>
        </pc:spChg>
        <pc:spChg chg="mod">
          <ac:chgData name="Kim Jae Yun" userId="0ceaca738552c257" providerId="LiveId" clId="{9ABA13EF-6D89-DF42-8D9E-FB82D6063739}" dt="2020-03-27T04:58:58.606" v="1505"/>
          <ac:spMkLst>
            <pc:docMk/>
            <pc:sldMk cId="969035621" sldId="337"/>
            <ac:spMk id="3" creationId="{692A12C0-AAB3-904C-98CD-DF63F7FE8440}"/>
          </ac:spMkLst>
        </pc:spChg>
        <pc:spChg chg="del">
          <ac:chgData name="Kim Jae Yun" userId="0ceaca738552c257" providerId="LiveId" clId="{9ABA13EF-6D89-DF42-8D9E-FB82D6063739}" dt="2020-03-27T04:54:56.015" v="1361" actId="478"/>
          <ac:spMkLst>
            <pc:docMk/>
            <pc:sldMk cId="969035621" sldId="337"/>
            <ac:spMk id="21" creationId="{AFC3EB8F-4762-9A44-B6DE-CBE4441F1E8F}"/>
          </ac:spMkLst>
        </pc:spChg>
        <pc:spChg chg="del">
          <ac:chgData name="Kim Jae Yun" userId="0ceaca738552c257" providerId="LiveId" clId="{9ABA13EF-6D89-DF42-8D9E-FB82D6063739}" dt="2020-03-27T04:54:56.015" v="1361" actId="478"/>
          <ac:spMkLst>
            <pc:docMk/>
            <pc:sldMk cId="969035621" sldId="337"/>
            <ac:spMk id="22" creationId="{F3AE2B8B-4957-DF47-90E6-A7D057FAAA83}"/>
          </ac:spMkLst>
        </pc:spChg>
        <pc:spChg chg="del">
          <ac:chgData name="Kim Jae Yun" userId="0ceaca738552c257" providerId="LiveId" clId="{9ABA13EF-6D89-DF42-8D9E-FB82D6063739}" dt="2020-03-27T04:54:53.211" v="1360" actId="478"/>
          <ac:spMkLst>
            <pc:docMk/>
            <pc:sldMk cId="969035621" sldId="337"/>
            <ac:spMk id="23" creationId="{56033B82-A14F-544D-B33B-63D5358FDF20}"/>
          </ac:spMkLst>
        </pc:spChg>
        <pc:spChg chg="mod">
          <ac:chgData name="Kim Jae Yun" userId="0ceaca738552c257" providerId="LiveId" clId="{9ABA13EF-6D89-DF42-8D9E-FB82D6063739}" dt="2020-03-27T04:55:04.676" v="1362" actId="207"/>
          <ac:spMkLst>
            <pc:docMk/>
            <pc:sldMk cId="969035621" sldId="337"/>
            <ac:spMk id="66" creationId="{926113B8-C112-6F48-8EAE-2383B7F1AB6D}"/>
          </ac:spMkLst>
        </pc:spChg>
      </pc:sldChg>
      <pc:sldChg chg="addSp delSp modSp add">
        <pc:chgData name="Kim Jae Yun" userId="0ceaca738552c257" providerId="LiveId" clId="{9ABA13EF-6D89-DF42-8D9E-FB82D6063739}" dt="2020-03-31T07:15:42.384" v="11179" actId="1076"/>
        <pc:sldMkLst>
          <pc:docMk/>
          <pc:sldMk cId="2704593740" sldId="338"/>
        </pc:sldMkLst>
        <pc:spChg chg="mod">
          <ac:chgData name="Kim Jae Yun" userId="0ceaca738552c257" providerId="LiveId" clId="{9ABA13EF-6D89-DF42-8D9E-FB82D6063739}" dt="2020-03-27T05:15:42.407" v="1576"/>
          <ac:spMkLst>
            <pc:docMk/>
            <pc:sldMk cId="2704593740" sldId="338"/>
            <ac:spMk id="2" creationId="{9CA0259D-BA65-DC48-B0F8-4100CC933019}"/>
          </ac:spMkLst>
        </pc:spChg>
        <pc:spChg chg="mod">
          <ac:chgData name="Kim Jae Yun" userId="0ceaca738552c257" providerId="LiveId" clId="{9ABA13EF-6D89-DF42-8D9E-FB82D6063739}" dt="2020-03-27T04:59:00.193" v="1506"/>
          <ac:spMkLst>
            <pc:docMk/>
            <pc:sldMk cId="2704593740" sldId="338"/>
            <ac:spMk id="3" creationId="{692A12C0-AAB3-904C-98CD-DF63F7FE8440}"/>
          </ac:spMkLst>
        </pc:spChg>
        <pc:spChg chg="mod">
          <ac:chgData name="Kim Jae Yun" userId="0ceaca738552c257" providerId="LiveId" clId="{9ABA13EF-6D89-DF42-8D9E-FB82D6063739}" dt="2020-03-27T04:55:39.784" v="1370" actId="207"/>
          <ac:spMkLst>
            <pc:docMk/>
            <pc:sldMk cId="2704593740" sldId="338"/>
            <ac:spMk id="6" creationId="{AF52D36A-7F85-0E4D-B302-1F50318EDC2D}"/>
          </ac:spMkLst>
        </pc:spChg>
        <pc:spChg chg="add mod">
          <ac:chgData name="Kim Jae Yun" userId="0ceaca738552c257" providerId="LiveId" clId="{9ABA13EF-6D89-DF42-8D9E-FB82D6063739}" dt="2020-03-31T07:15:42.384" v="11179" actId="1076"/>
          <ac:spMkLst>
            <pc:docMk/>
            <pc:sldMk cId="2704593740" sldId="338"/>
            <ac:spMk id="12" creationId="{1645D426-2146-464A-B974-687E28B9E8A1}"/>
          </ac:spMkLst>
        </pc:spChg>
        <pc:spChg chg="add del mod">
          <ac:chgData name="Kim Jae Yun" userId="0ceaca738552c257" providerId="LiveId" clId="{9ABA13EF-6D89-DF42-8D9E-FB82D6063739}" dt="2020-03-27T04:56:37.955" v="1395" actId="478"/>
          <ac:spMkLst>
            <pc:docMk/>
            <pc:sldMk cId="2704593740" sldId="338"/>
            <ac:spMk id="12" creationId="{D85E6E8D-2474-714B-B788-9CBDB8A2C230}"/>
          </ac:spMkLst>
        </pc:spChg>
        <pc:spChg chg="del">
          <ac:chgData name="Kim Jae Yun" userId="0ceaca738552c257" providerId="LiveId" clId="{9ABA13EF-6D89-DF42-8D9E-FB82D6063739}" dt="2020-03-27T04:55:16.894" v="1364" actId="478"/>
          <ac:spMkLst>
            <pc:docMk/>
            <pc:sldMk cId="2704593740" sldId="338"/>
            <ac:spMk id="20" creationId="{4813564E-C054-414F-9D6F-65C9A28319E9}"/>
          </ac:spMkLst>
        </pc:spChg>
        <pc:spChg chg="mod">
          <ac:chgData name="Kim Jae Yun" userId="0ceaca738552c257" providerId="LiveId" clId="{9ABA13EF-6D89-DF42-8D9E-FB82D6063739}" dt="2020-03-27T04:55:34.084" v="1369" actId="207"/>
          <ac:spMkLst>
            <pc:docMk/>
            <pc:sldMk cId="2704593740" sldId="338"/>
            <ac:spMk id="66" creationId="{926113B8-C112-6F48-8EAE-2383B7F1AB6D}"/>
          </ac:spMkLst>
        </pc:spChg>
      </pc:sldChg>
      <pc:sldChg chg="addSp delSp modSp add ord">
        <pc:chgData name="Kim Jae Yun" userId="0ceaca738552c257" providerId="LiveId" clId="{9ABA13EF-6D89-DF42-8D9E-FB82D6063739}" dt="2020-03-31T06:08:49.299" v="10001"/>
        <pc:sldMkLst>
          <pc:docMk/>
          <pc:sldMk cId="2907238777" sldId="339"/>
        </pc:sldMkLst>
        <pc:spChg chg="del">
          <ac:chgData name="Kim Jae Yun" userId="0ceaca738552c257" providerId="LiveId" clId="{9ABA13EF-6D89-DF42-8D9E-FB82D6063739}" dt="2020-03-27T05:00:35.041" v="1512"/>
          <ac:spMkLst>
            <pc:docMk/>
            <pc:sldMk cId="2907238777" sldId="339"/>
            <ac:spMk id="2" creationId="{664F55CE-5908-EF4A-AF3B-F22AD758D5E8}"/>
          </ac:spMkLst>
        </pc:spChg>
        <pc:spChg chg="mod">
          <ac:chgData name="Kim Jae Yun" userId="0ceaca738552c257" providerId="LiveId" clId="{9ABA13EF-6D89-DF42-8D9E-FB82D6063739}" dt="2020-03-27T05:00:45.284" v="1521" actId="20577"/>
          <ac:spMkLst>
            <pc:docMk/>
            <pc:sldMk cId="2907238777" sldId="339"/>
            <ac:spMk id="3" creationId="{13F12FAA-31C4-004F-8E27-7747A1B800B1}"/>
          </ac:spMkLst>
        </pc:spChg>
        <pc:spChg chg="del">
          <ac:chgData name="Kim Jae Yun" userId="0ceaca738552c257" providerId="LiveId" clId="{9ABA13EF-6D89-DF42-8D9E-FB82D6063739}" dt="2020-03-27T05:00:35.041" v="1512"/>
          <ac:spMkLst>
            <pc:docMk/>
            <pc:sldMk cId="2907238777" sldId="339"/>
            <ac:spMk id="5" creationId="{5D33A27A-1BF5-E14C-8BB7-FA342CAE5844}"/>
          </ac:spMkLst>
        </pc:spChg>
        <pc:spChg chg="add del">
          <ac:chgData name="Kim Jae Yun" userId="0ceaca738552c257" providerId="LiveId" clId="{9ABA13EF-6D89-DF42-8D9E-FB82D6063739}" dt="2020-03-27T05:00:31.425" v="1510"/>
          <ac:spMkLst>
            <pc:docMk/>
            <pc:sldMk cId="2907238777" sldId="339"/>
            <ac:spMk id="6" creationId="{690E5D91-A3C0-274D-B11C-C425327517BE}"/>
          </ac:spMkLst>
        </pc:spChg>
        <pc:spChg chg="add del mod">
          <ac:chgData name="Kim Jae Yun" userId="0ceaca738552c257" providerId="LiveId" clId="{9ABA13EF-6D89-DF42-8D9E-FB82D6063739}" dt="2020-03-27T05:00:35.041" v="1512"/>
          <ac:spMkLst>
            <pc:docMk/>
            <pc:sldMk cId="2907238777" sldId="339"/>
            <ac:spMk id="7" creationId="{77DA9EBA-39F8-AB40-AA6A-6B9671672377}"/>
          </ac:spMkLst>
        </pc:spChg>
        <pc:spChg chg="add del mod">
          <ac:chgData name="Kim Jae Yun" userId="0ceaca738552c257" providerId="LiveId" clId="{9ABA13EF-6D89-DF42-8D9E-FB82D6063739}" dt="2020-03-27T05:00:35.041" v="1512"/>
          <ac:spMkLst>
            <pc:docMk/>
            <pc:sldMk cId="2907238777" sldId="339"/>
            <ac:spMk id="8" creationId="{B2BCE2F3-7A00-5445-8C54-2871A42DA9B3}"/>
          </ac:spMkLst>
        </pc:spChg>
        <pc:spChg chg="add mod">
          <ac:chgData name="Kim Jae Yun" userId="0ceaca738552c257" providerId="LiveId" clId="{9ABA13EF-6D89-DF42-8D9E-FB82D6063739}" dt="2020-03-30T08:23:12.826" v="5288" actId="20577"/>
          <ac:spMkLst>
            <pc:docMk/>
            <pc:sldMk cId="2907238777" sldId="339"/>
            <ac:spMk id="9" creationId="{4ADF1DF9-738E-B044-9611-57422624E153}"/>
          </ac:spMkLst>
        </pc:spChg>
        <pc:spChg chg="add mod">
          <ac:chgData name="Kim Jae Yun" userId="0ceaca738552c257" providerId="LiveId" clId="{9ABA13EF-6D89-DF42-8D9E-FB82D6063739}" dt="2020-03-30T08:23:23.684" v="5357" actId="20577"/>
          <ac:spMkLst>
            <pc:docMk/>
            <pc:sldMk cId="2907238777" sldId="339"/>
            <ac:spMk id="10" creationId="{B719298F-0549-FC46-B423-45F20F1BBAFF}"/>
          </ac:spMkLst>
        </pc:spChg>
        <pc:grpChg chg="add">
          <ac:chgData name="Kim Jae Yun" userId="0ceaca738552c257" providerId="LiveId" clId="{9ABA13EF-6D89-DF42-8D9E-FB82D6063739}" dt="2020-03-27T06:44:41.118" v="2412"/>
          <ac:grpSpMkLst>
            <pc:docMk/>
            <pc:sldMk cId="2907238777" sldId="339"/>
            <ac:grpSpMk id="12" creationId="{D6A58076-0FCD-0744-8495-9A2B0861F96D}"/>
          </ac:grpSpMkLst>
        </pc:grpChg>
        <pc:picChg chg="add">
          <ac:chgData name="Kim Jae Yun" userId="0ceaca738552c257" providerId="LiveId" clId="{9ABA13EF-6D89-DF42-8D9E-FB82D6063739}" dt="2020-03-27T06:44:41.118" v="2412"/>
          <ac:picMkLst>
            <pc:docMk/>
            <pc:sldMk cId="2907238777" sldId="339"/>
            <ac:picMk id="11" creationId="{E31FC64D-AEA7-3A42-A0E2-9A8F272670EB}"/>
          </ac:picMkLst>
        </pc:picChg>
      </pc:sldChg>
      <pc:sldChg chg="modSp add">
        <pc:chgData name="Kim Jae Yun" userId="0ceaca738552c257" providerId="LiveId" clId="{9ABA13EF-6D89-DF42-8D9E-FB82D6063739}" dt="2020-03-31T07:17:31.099" v="11243" actId="20577"/>
        <pc:sldMkLst>
          <pc:docMk/>
          <pc:sldMk cId="921221659" sldId="340"/>
        </pc:sldMkLst>
        <pc:spChg chg="mod">
          <ac:chgData name="Kim Jae Yun" userId="0ceaca738552c257" providerId="LiveId" clId="{9ABA13EF-6D89-DF42-8D9E-FB82D6063739}" dt="2020-03-27T05:15:45.481" v="1583" actId="20577"/>
          <ac:spMkLst>
            <pc:docMk/>
            <pc:sldMk cId="921221659" sldId="340"/>
            <ac:spMk id="2" creationId="{19775D44-DC42-5145-B948-64BF736EE970}"/>
          </ac:spMkLst>
        </pc:spChg>
        <pc:spChg chg="mod">
          <ac:chgData name="Kim Jae Yun" userId="0ceaca738552c257" providerId="LiveId" clId="{9ABA13EF-6D89-DF42-8D9E-FB82D6063739}" dt="2020-03-31T07:17:31.099" v="11243" actId="20577"/>
          <ac:spMkLst>
            <pc:docMk/>
            <pc:sldMk cId="921221659" sldId="340"/>
            <ac:spMk id="3" creationId="{ACACC1CB-F30F-1D46-B273-B2B5BC8BE5B9}"/>
          </ac:spMkLst>
        </pc:spChg>
        <pc:spChg chg="mod">
          <ac:chgData name="Kim Jae Yun" userId="0ceaca738552c257" providerId="LiveId" clId="{9ABA13EF-6D89-DF42-8D9E-FB82D6063739}" dt="2020-03-30T08:09:42.294" v="3867" actId="20577"/>
          <ac:spMkLst>
            <pc:docMk/>
            <pc:sldMk cId="921221659" sldId="340"/>
            <ac:spMk id="5" creationId="{60354420-9D45-E54C-9FB5-2BE217F473CB}"/>
          </ac:spMkLst>
        </pc:spChg>
      </pc:sldChg>
      <pc:sldChg chg="addSp delSp modSp add">
        <pc:chgData name="Kim Jae Yun" userId="0ceaca738552c257" providerId="LiveId" clId="{9ABA13EF-6D89-DF42-8D9E-FB82D6063739}" dt="2020-03-31T07:38:13.915" v="11257" actId="20577"/>
        <pc:sldMkLst>
          <pc:docMk/>
          <pc:sldMk cId="2157582083" sldId="341"/>
        </pc:sldMkLst>
        <pc:spChg chg="del">
          <ac:chgData name="Kim Jae Yun" userId="0ceaca738552c257" providerId="LiveId" clId="{9ABA13EF-6D89-DF42-8D9E-FB82D6063739}" dt="2020-03-27T06:45:14.012" v="2425"/>
          <ac:spMkLst>
            <pc:docMk/>
            <pc:sldMk cId="2157582083" sldId="341"/>
            <ac:spMk id="2" creationId="{DACABA3B-4AE9-A548-BD45-FD3FBFE93DC8}"/>
          </ac:spMkLst>
        </pc:spChg>
        <pc:spChg chg="mod">
          <ac:chgData name="Kim Jae Yun" userId="0ceaca738552c257" providerId="LiveId" clId="{9ABA13EF-6D89-DF42-8D9E-FB82D6063739}" dt="2020-03-31T07:38:13.915" v="11257" actId="20577"/>
          <ac:spMkLst>
            <pc:docMk/>
            <pc:sldMk cId="2157582083" sldId="341"/>
            <ac:spMk id="3" creationId="{7E2710E7-5161-7E46-B9EA-89E7AD0CF7A2}"/>
          </ac:spMkLst>
        </pc:spChg>
        <pc:spChg chg="del">
          <ac:chgData name="Kim Jae Yun" userId="0ceaca738552c257" providerId="LiveId" clId="{9ABA13EF-6D89-DF42-8D9E-FB82D6063739}" dt="2020-03-27T06:45:14.012" v="2425"/>
          <ac:spMkLst>
            <pc:docMk/>
            <pc:sldMk cId="2157582083" sldId="341"/>
            <ac:spMk id="5" creationId="{D55DE3C1-6350-8E4C-9F69-3F08044C0ACC}"/>
          </ac:spMkLst>
        </pc:spChg>
        <pc:spChg chg="add del mod">
          <ac:chgData name="Kim Jae Yun" userId="0ceaca738552c257" providerId="LiveId" clId="{9ABA13EF-6D89-DF42-8D9E-FB82D6063739}" dt="2020-03-27T06:45:14.012" v="2425"/>
          <ac:spMkLst>
            <pc:docMk/>
            <pc:sldMk cId="2157582083" sldId="341"/>
            <ac:spMk id="21" creationId="{74842F84-04AE-F545-9B6A-AA93C8EDAB42}"/>
          </ac:spMkLst>
        </pc:spChg>
        <pc:spChg chg="add del mod">
          <ac:chgData name="Kim Jae Yun" userId="0ceaca738552c257" providerId="LiveId" clId="{9ABA13EF-6D89-DF42-8D9E-FB82D6063739}" dt="2020-03-27T06:45:14.012" v="2425"/>
          <ac:spMkLst>
            <pc:docMk/>
            <pc:sldMk cId="2157582083" sldId="341"/>
            <ac:spMk id="22" creationId="{DDE7D771-26E7-6D4D-A8E6-1A1478157451}"/>
          </ac:spMkLst>
        </pc:spChg>
        <pc:spChg chg="add mod">
          <ac:chgData name="Kim Jae Yun" userId="0ceaca738552c257" providerId="LiveId" clId="{9ABA13EF-6D89-DF42-8D9E-FB82D6063739}" dt="2020-03-30T08:24:39.173" v="5358"/>
          <ac:spMkLst>
            <pc:docMk/>
            <pc:sldMk cId="2157582083" sldId="341"/>
            <ac:spMk id="23" creationId="{FB081DFA-9583-3849-820E-CFB285E2A2EA}"/>
          </ac:spMkLst>
        </pc:spChg>
        <pc:spChg chg="add mod">
          <ac:chgData name="Kim Jae Yun" userId="0ceaca738552c257" providerId="LiveId" clId="{9ABA13EF-6D89-DF42-8D9E-FB82D6063739}" dt="2020-03-30T08:24:54.925" v="5423" actId="20577"/>
          <ac:spMkLst>
            <pc:docMk/>
            <pc:sldMk cId="2157582083" sldId="341"/>
            <ac:spMk id="24" creationId="{C6D781A0-CAE9-B142-97EC-7703541C1FF4}"/>
          </ac:spMkLst>
        </pc:spChg>
        <pc:grpChg chg="add">
          <ac:chgData name="Kim Jae Yun" userId="0ceaca738552c257" providerId="LiveId" clId="{9ABA13EF-6D89-DF42-8D9E-FB82D6063739}" dt="2020-03-27T06:45:04.139" v="2423"/>
          <ac:grpSpMkLst>
            <pc:docMk/>
            <pc:sldMk cId="2157582083" sldId="341"/>
            <ac:grpSpMk id="6" creationId="{882D6127-E05C-5D40-A8D3-5C2537116B4D}"/>
          </ac:grpSpMkLst>
        </pc:grpChg>
      </pc:sldChg>
      <pc:sldChg chg="del">
        <pc:chgData name="Kim Jae Yun" userId="0ceaca738552c257" providerId="LiveId" clId="{9ABA13EF-6D89-DF42-8D9E-FB82D6063739}" dt="2020-03-30T08:38:49.767" v="5541" actId="2696"/>
        <pc:sldMkLst>
          <pc:docMk/>
          <pc:sldMk cId="3148695531" sldId="343"/>
        </pc:sldMkLst>
      </pc:sldChg>
      <pc:sldChg chg="addSp delSp modSp ord">
        <pc:chgData name="Kim Jae Yun" userId="0ceaca738552c257" providerId="LiveId" clId="{9ABA13EF-6D89-DF42-8D9E-FB82D6063739}" dt="2020-03-31T06:37:45.567" v="10293"/>
        <pc:sldMkLst>
          <pc:docMk/>
          <pc:sldMk cId="2507215962" sldId="344"/>
        </pc:sldMkLst>
        <pc:spChg chg="del">
          <ac:chgData name="Kim Jae Yun" userId="0ceaca738552c257" providerId="LiveId" clId="{9ABA13EF-6D89-DF42-8D9E-FB82D6063739}" dt="2020-03-30T08:26:30.129" v="5513" actId="478"/>
          <ac:spMkLst>
            <pc:docMk/>
            <pc:sldMk cId="2507215962" sldId="344"/>
            <ac:spMk id="3" creationId="{6516EAD3-7BFF-AD4A-A7C8-491712230CA1}"/>
          </ac:spMkLst>
        </pc:spChg>
        <pc:spChg chg="mod">
          <ac:chgData name="Kim Jae Yun" userId="0ceaca738552c257" providerId="LiveId" clId="{9ABA13EF-6D89-DF42-8D9E-FB82D6063739}" dt="2020-03-31T06:36:55.705" v="10291" actId="20577"/>
          <ac:spMkLst>
            <pc:docMk/>
            <pc:sldMk cId="2507215962" sldId="344"/>
            <ac:spMk id="5" creationId="{4F3456E6-069A-1846-B742-876ED7713DC5}"/>
          </ac:spMkLst>
        </pc:spChg>
        <pc:spChg chg="mod">
          <ac:chgData name="Kim Jae Yun" userId="0ceaca738552c257" providerId="LiveId" clId="{9ABA13EF-6D89-DF42-8D9E-FB82D6063739}" dt="2020-03-31T06:32:45.940" v="10269" actId="20577"/>
          <ac:spMkLst>
            <pc:docMk/>
            <pc:sldMk cId="2507215962" sldId="344"/>
            <ac:spMk id="13" creationId="{3D85AF26-1C1F-4B49-A5AE-B911686397AF}"/>
          </ac:spMkLst>
        </pc:spChg>
        <pc:spChg chg="mod">
          <ac:chgData name="Kim Jae Yun" userId="0ceaca738552c257" providerId="LiveId" clId="{9ABA13EF-6D89-DF42-8D9E-FB82D6063739}" dt="2020-03-31T06:21:49.233" v="10235" actId="1076"/>
          <ac:spMkLst>
            <pc:docMk/>
            <pc:sldMk cId="2507215962" sldId="344"/>
            <ac:spMk id="15" creationId="{5B04672C-8310-0C4D-8E3F-81D7F935B33B}"/>
          </ac:spMkLst>
        </pc:spChg>
        <pc:spChg chg="add del mod">
          <ac:chgData name="Kim Jae Yun" userId="0ceaca738552c257" providerId="LiveId" clId="{9ABA13EF-6D89-DF42-8D9E-FB82D6063739}" dt="2020-03-30T08:26:31.298" v="5514" actId="478"/>
          <ac:spMkLst>
            <pc:docMk/>
            <pc:sldMk cId="2507215962" sldId="344"/>
            <ac:spMk id="16" creationId="{06342B5E-BB7D-994F-A752-B1B402B57FDB}"/>
          </ac:spMkLst>
        </pc:spChg>
        <pc:picChg chg="add mod">
          <ac:chgData name="Kim Jae Yun" userId="0ceaca738552c257" providerId="LiveId" clId="{9ABA13EF-6D89-DF42-8D9E-FB82D6063739}" dt="2020-03-31T06:17:55.015" v="10171" actId="1076"/>
          <ac:picMkLst>
            <pc:docMk/>
            <pc:sldMk cId="2507215962" sldId="344"/>
            <ac:picMk id="3" creationId="{00C17C43-8C33-EF4A-BF78-5D58999D1FD8}"/>
          </ac:picMkLst>
        </pc:picChg>
        <pc:picChg chg="add mod">
          <ac:chgData name="Kim Jae Yun" userId="0ceaca738552c257" providerId="LiveId" clId="{9ABA13EF-6D89-DF42-8D9E-FB82D6063739}" dt="2020-03-31T06:20:00.259" v="10177" actId="1076"/>
          <ac:picMkLst>
            <pc:docMk/>
            <pc:sldMk cId="2507215962" sldId="344"/>
            <ac:picMk id="8" creationId="{F2C35AE8-8955-0347-93F6-E55F18C39E9D}"/>
          </ac:picMkLst>
        </pc:picChg>
        <pc:picChg chg="add mod">
          <ac:chgData name="Kim Jae Yun" userId="0ceaca738552c257" providerId="LiveId" clId="{9ABA13EF-6D89-DF42-8D9E-FB82D6063739}" dt="2020-03-31T06:20:22.270" v="10184" actId="1076"/>
          <ac:picMkLst>
            <pc:docMk/>
            <pc:sldMk cId="2507215962" sldId="344"/>
            <ac:picMk id="16" creationId="{F0AB2D39-33EE-794B-BE4C-2F0EC9993D9A}"/>
          </ac:picMkLst>
        </pc:picChg>
        <pc:picChg chg="add mod">
          <ac:chgData name="Kim Jae Yun" userId="0ceaca738552c257" providerId="LiveId" clId="{9ABA13EF-6D89-DF42-8D9E-FB82D6063739}" dt="2020-03-31T06:21:41.533" v="10233" actId="1076"/>
          <ac:picMkLst>
            <pc:docMk/>
            <pc:sldMk cId="2507215962" sldId="344"/>
            <ac:picMk id="17" creationId="{FF467C22-8E55-E947-BAFA-3C1B130ABDA2}"/>
          </ac:picMkLst>
        </pc:picChg>
        <pc:picChg chg="add mod">
          <ac:chgData name="Kim Jae Yun" userId="0ceaca738552c257" providerId="LiveId" clId="{9ABA13EF-6D89-DF42-8D9E-FB82D6063739}" dt="2020-03-30T08:28:30.993" v="5539" actId="1035"/>
          <ac:picMkLst>
            <pc:docMk/>
            <pc:sldMk cId="2507215962" sldId="344"/>
            <ac:picMk id="18" creationId="{30851FB7-5146-A244-B139-929F96CCC61C}"/>
          </ac:picMkLst>
        </pc:picChg>
      </pc:sldChg>
      <pc:sldChg chg="addSp delSp modSp ord delAnim modAnim">
        <pc:chgData name="Kim Jae Yun" userId="0ceaca738552c257" providerId="LiveId" clId="{9ABA13EF-6D89-DF42-8D9E-FB82D6063739}" dt="2020-03-31T06:44:23.364" v="10684" actId="20577"/>
        <pc:sldMkLst>
          <pc:docMk/>
          <pc:sldMk cId="1345634451" sldId="345"/>
        </pc:sldMkLst>
        <pc:spChg chg="mod">
          <ac:chgData name="Kim Jae Yun" userId="0ceaca738552c257" providerId="LiveId" clId="{9ABA13EF-6D89-DF42-8D9E-FB82D6063739}" dt="2020-03-31T06:44:23.364" v="10684" actId="20577"/>
          <ac:spMkLst>
            <pc:docMk/>
            <pc:sldMk cId="1345634451" sldId="345"/>
            <ac:spMk id="2" creationId="{361631E9-57CF-7840-AB78-F91006265333}"/>
          </ac:spMkLst>
        </pc:spChg>
        <pc:spChg chg="mod">
          <ac:chgData name="Kim Jae Yun" userId="0ceaca738552c257" providerId="LiveId" clId="{9ABA13EF-6D89-DF42-8D9E-FB82D6063739}" dt="2020-03-31T05:45:17.102" v="8671"/>
          <ac:spMkLst>
            <pc:docMk/>
            <pc:sldMk cId="1345634451" sldId="345"/>
            <ac:spMk id="3" creationId="{6AC354A0-DFA3-FB48-893C-41700A57FE59}"/>
          </ac:spMkLst>
        </pc:spChg>
        <pc:spChg chg="mod">
          <ac:chgData name="Kim Jae Yun" userId="0ceaca738552c257" providerId="LiveId" clId="{9ABA13EF-6D89-DF42-8D9E-FB82D6063739}" dt="2020-03-30T08:19:44.213" v="5250" actId="20577"/>
          <ac:spMkLst>
            <pc:docMk/>
            <pc:sldMk cId="1345634451" sldId="345"/>
            <ac:spMk id="5" creationId="{67193235-3491-9443-9750-FA48C6125B00}"/>
          </ac:spMkLst>
        </pc:spChg>
        <pc:spChg chg="add mod">
          <ac:chgData name="Kim Jae Yun" userId="0ceaca738552c257" providerId="LiveId" clId="{9ABA13EF-6D89-DF42-8D9E-FB82D6063739}" dt="2020-03-31T05:45:54.313" v="8679" actId="1076"/>
          <ac:spMkLst>
            <pc:docMk/>
            <pc:sldMk cId="1345634451" sldId="345"/>
            <ac:spMk id="11" creationId="{FA808719-8934-DA47-848B-44AD4C4C623C}"/>
          </ac:spMkLst>
        </pc:spChg>
        <pc:spChg chg="add mod">
          <ac:chgData name="Kim Jae Yun" userId="0ceaca738552c257" providerId="LiveId" clId="{9ABA13EF-6D89-DF42-8D9E-FB82D6063739}" dt="2020-03-31T05:14:00.752" v="6562" actId="1038"/>
          <ac:spMkLst>
            <pc:docMk/>
            <pc:sldMk cId="1345634451" sldId="345"/>
            <ac:spMk id="18" creationId="{B112BFA9-06D0-9941-AAA0-9B8274A432D8}"/>
          </ac:spMkLst>
        </pc:spChg>
        <pc:spChg chg="del mod">
          <ac:chgData name="Kim Jae Yun" userId="0ceaca738552c257" providerId="LiveId" clId="{9ABA13EF-6D89-DF42-8D9E-FB82D6063739}" dt="2020-03-31T05:14:16.556" v="6566" actId="478"/>
          <ac:spMkLst>
            <pc:docMk/>
            <pc:sldMk cId="1345634451" sldId="345"/>
            <ac:spMk id="29" creationId="{C0B7F129-F4A8-FC4F-BE66-3A01428D4DF0}"/>
          </ac:spMkLst>
        </pc:spChg>
        <pc:spChg chg="mod">
          <ac:chgData name="Kim Jae Yun" userId="0ceaca738552c257" providerId="LiveId" clId="{9ABA13EF-6D89-DF42-8D9E-FB82D6063739}" dt="2020-03-31T05:15:36.174" v="6611" actId="1076"/>
          <ac:spMkLst>
            <pc:docMk/>
            <pc:sldMk cId="1345634451" sldId="345"/>
            <ac:spMk id="30" creationId="{8902AEC6-29CE-AB4D-900F-1BCA8293634B}"/>
          </ac:spMkLst>
        </pc:spChg>
        <pc:grpChg chg="mod">
          <ac:chgData name="Kim Jae Yun" userId="0ceaca738552c257" providerId="LiveId" clId="{9ABA13EF-6D89-DF42-8D9E-FB82D6063739}" dt="2020-03-31T05:15:24.565" v="6601" actId="1076"/>
          <ac:grpSpMkLst>
            <pc:docMk/>
            <pc:sldMk cId="1345634451" sldId="345"/>
            <ac:grpSpMk id="27" creationId="{4FF19EE2-BEA4-444B-A988-C87B24FE2573}"/>
          </ac:grpSpMkLst>
        </pc:grpChg>
        <pc:cxnChg chg="mod">
          <ac:chgData name="Kim Jae Yun" userId="0ceaca738552c257" providerId="LiveId" clId="{9ABA13EF-6D89-DF42-8D9E-FB82D6063739}" dt="2020-03-31T05:15:36.174" v="6611" actId="1076"/>
          <ac:cxnSpMkLst>
            <pc:docMk/>
            <pc:sldMk cId="1345634451" sldId="345"/>
            <ac:cxnSpMk id="32" creationId="{0ADA8C5D-DD00-7348-BDF0-EAA1C2F209F1}"/>
          </ac:cxnSpMkLst>
        </pc:cxnChg>
      </pc:sldChg>
      <pc:sldChg chg="modSp ord">
        <pc:chgData name="Kim Jae Yun" userId="0ceaca738552c257" providerId="LiveId" clId="{9ABA13EF-6D89-DF42-8D9E-FB82D6063739}" dt="2020-03-31T07:38:43.426" v="11261" actId="20577"/>
        <pc:sldMkLst>
          <pc:docMk/>
          <pc:sldMk cId="244222894" sldId="346"/>
        </pc:sldMkLst>
        <pc:spChg chg="mod">
          <ac:chgData name="Kim Jae Yun" userId="0ceaca738552c257" providerId="LiveId" clId="{9ABA13EF-6D89-DF42-8D9E-FB82D6063739}" dt="2020-03-31T07:38:43.426" v="11261" actId="20577"/>
          <ac:spMkLst>
            <pc:docMk/>
            <pc:sldMk cId="244222894" sldId="346"/>
            <ac:spMk id="3" creationId="{10EDE285-F544-2946-BF7C-2E4B0092C22B}"/>
          </ac:spMkLst>
        </pc:spChg>
      </pc:sldChg>
      <pc:sldChg chg="addSp delSp modSp">
        <pc:chgData name="Kim Jae Yun" userId="0ceaca738552c257" providerId="LiveId" clId="{9ABA13EF-6D89-DF42-8D9E-FB82D6063739}" dt="2020-03-31T07:44:56.442" v="11361" actId="207"/>
        <pc:sldMkLst>
          <pc:docMk/>
          <pc:sldMk cId="2356958145" sldId="347"/>
        </pc:sldMkLst>
        <pc:spChg chg="mod topLvl">
          <ac:chgData name="Kim Jae Yun" userId="0ceaca738552c257" providerId="LiveId" clId="{9ABA13EF-6D89-DF42-8D9E-FB82D6063739}" dt="2020-03-31T07:44:09.959" v="11354" actId="165"/>
          <ac:spMkLst>
            <pc:docMk/>
            <pc:sldMk cId="2356958145" sldId="347"/>
            <ac:spMk id="9" creationId="{F09883EB-D7E6-F344-98CA-420588608E87}"/>
          </ac:spMkLst>
        </pc:spChg>
        <pc:spChg chg="mod topLvl">
          <ac:chgData name="Kim Jae Yun" userId="0ceaca738552c257" providerId="LiveId" clId="{9ABA13EF-6D89-DF42-8D9E-FB82D6063739}" dt="2020-03-31T07:44:18.317" v="11356" actId="207"/>
          <ac:spMkLst>
            <pc:docMk/>
            <pc:sldMk cId="2356958145" sldId="347"/>
            <ac:spMk id="10" creationId="{ECF2498C-8CB7-164F-9E89-ABD56EF76E8B}"/>
          </ac:spMkLst>
        </pc:spChg>
        <pc:spChg chg="mod">
          <ac:chgData name="Kim Jae Yun" userId="0ceaca738552c257" providerId="LiveId" clId="{9ABA13EF-6D89-DF42-8D9E-FB82D6063739}" dt="2020-03-31T07:43:48.941" v="11351" actId="207"/>
          <ac:spMkLst>
            <pc:docMk/>
            <pc:sldMk cId="2356958145" sldId="347"/>
            <ac:spMk id="18" creationId="{AF5CC7DF-BADF-C448-9EB3-C1804A057511}"/>
          </ac:spMkLst>
        </pc:spChg>
        <pc:spChg chg="add del">
          <ac:chgData name="Kim Jae Yun" userId="0ceaca738552c257" providerId="LiveId" clId="{9ABA13EF-6D89-DF42-8D9E-FB82D6063739}" dt="2020-03-31T07:42:02.439" v="11264"/>
          <ac:spMkLst>
            <pc:docMk/>
            <pc:sldMk cId="2356958145" sldId="347"/>
            <ac:spMk id="22" creationId="{EBA9DA1F-84E0-0C46-922A-4818A0BE0EFD}"/>
          </ac:spMkLst>
        </pc:spChg>
        <pc:spChg chg="mod">
          <ac:chgData name="Kim Jae Yun" userId="0ceaca738552c257" providerId="LiveId" clId="{9ABA13EF-6D89-DF42-8D9E-FB82D6063739}" dt="2020-03-31T07:44:41.149" v="11360" actId="207"/>
          <ac:spMkLst>
            <pc:docMk/>
            <pc:sldMk cId="2356958145" sldId="347"/>
            <ac:spMk id="23" creationId="{A080169A-88E3-6C4C-B7FA-0123C3167EC2}"/>
          </ac:spMkLst>
        </pc:spChg>
        <pc:spChg chg="mod">
          <ac:chgData name="Kim Jae Yun" userId="0ceaca738552c257" providerId="LiveId" clId="{9ABA13EF-6D89-DF42-8D9E-FB82D6063739}" dt="2020-03-31T07:44:30.121" v="11358" actId="207"/>
          <ac:spMkLst>
            <pc:docMk/>
            <pc:sldMk cId="2356958145" sldId="347"/>
            <ac:spMk id="24" creationId="{1BC2BA54-C7DA-6349-8618-D6D74A2F0FE0}"/>
          </ac:spMkLst>
        </pc:spChg>
        <pc:spChg chg="add mod">
          <ac:chgData name="Kim Jae Yun" userId="0ceaca738552c257" providerId="LiveId" clId="{9ABA13EF-6D89-DF42-8D9E-FB82D6063739}" dt="2020-03-31T07:44:56.442" v="11361" actId="207"/>
          <ac:spMkLst>
            <pc:docMk/>
            <pc:sldMk cId="2356958145" sldId="347"/>
            <ac:spMk id="25" creationId="{2F5ECC22-928B-2D47-9767-E4B1581E0572}"/>
          </ac:spMkLst>
        </pc:spChg>
        <pc:spChg chg="add mod">
          <ac:chgData name="Kim Jae Yun" userId="0ceaca738552c257" providerId="LiveId" clId="{9ABA13EF-6D89-DF42-8D9E-FB82D6063739}" dt="2020-03-31T07:43:17.353" v="11322" actId="207"/>
          <ac:spMkLst>
            <pc:docMk/>
            <pc:sldMk cId="2356958145" sldId="347"/>
            <ac:spMk id="28" creationId="{27613E19-6447-3F4C-8A40-FE50319DF32F}"/>
          </ac:spMkLst>
        </pc:spChg>
        <pc:grpChg chg="del mod">
          <ac:chgData name="Kim Jae Yun" userId="0ceaca738552c257" providerId="LiveId" clId="{9ABA13EF-6D89-DF42-8D9E-FB82D6063739}" dt="2020-03-31T07:44:09.959" v="11354" actId="165"/>
          <ac:grpSpMkLst>
            <pc:docMk/>
            <pc:sldMk cId="2356958145" sldId="347"/>
            <ac:grpSpMk id="15" creationId="{8406D150-9D0D-4847-8E54-EF20A8AF7B22}"/>
          </ac:grpSpMkLst>
        </pc:grpChg>
        <pc:picChg chg="mod">
          <ac:chgData name="Kim Jae Yun" userId="0ceaca738552c257" providerId="LiveId" clId="{9ABA13EF-6D89-DF42-8D9E-FB82D6063739}" dt="2020-03-31T07:43:58.444" v="11353" actId="207"/>
          <ac:picMkLst>
            <pc:docMk/>
            <pc:sldMk cId="2356958145" sldId="347"/>
            <ac:picMk id="6" creationId="{3E14EF32-8BD6-8443-A98C-25CD2DFEBD39}"/>
          </ac:picMkLst>
        </pc:picChg>
        <pc:picChg chg="add del">
          <ac:chgData name="Kim Jae Yun" userId="0ceaca738552c257" providerId="LiveId" clId="{9ABA13EF-6D89-DF42-8D9E-FB82D6063739}" dt="2020-03-31T07:42:02.439" v="11264"/>
          <ac:picMkLst>
            <pc:docMk/>
            <pc:sldMk cId="2356958145" sldId="347"/>
            <ac:picMk id="21" creationId="{55D4E155-7971-8848-813A-B0FBD78B8037}"/>
          </ac:picMkLst>
        </pc:picChg>
        <pc:cxnChg chg="mod topLvl">
          <ac:chgData name="Kim Jae Yun" userId="0ceaca738552c257" providerId="LiveId" clId="{9ABA13EF-6D89-DF42-8D9E-FB82D6063739}" dt="2020-03-31T07:44:09.959" v="11354" actId="165"/>
          <ac:cxnSpMkLst>
            <pc:docMk/>
            <pc:sldMk cId="2356958145" sldId="347"/>
            <ac:cxnSpMk id="12" creationId="{4D5C7FA0-995B-6040-B9C2-606866811D24}"/>
          </ac:cxnSpMkLst>
        </pc:cxnChg>
        <pc:cxnChg chg="add mod">
          <ac:chgData name="Kim Jae Yun" userId="0ceaca738552c257" providerId="LiveId" clId="{9ABA13EF-6D89-DF42-8D9E-FB82D6063739}" dt="2020-03-31T07:43:33.156" v="11325" actId="208"/>
          <ac:cxnSpMkLst>
            <pc:docMk/>
            <pc:sldMk cId="2356958145" sldId="347"/>
            <ac:cxnSpMk id="29" creationId="{303E4FD4-5978-0649-9677-47272C886B18}"/>
          </ac:cxnSpMkLst>
        </pc:cxnChg>
      </pc:sldChg>
      <pc:sldChg chg="addSp modSp">
        <pc:chgData name="Kim Jae Yun" userId="0ceaca738552c257" providerId="LiveId" clId="{9ABA13EF-6D89-DF42-8D9E-FB82D6063739}" dt="2020-03-31T05:16:58.642" v="6612" actId="14100"/>
        <pc:sldMkLst>
          <pc:docMk/>
          <pc:sldMk cId="2947655710" sldId="348"/>
        </pc:sldMkLst>
        <pc:spChg chg="mod">
          <ac:chgData name="Kim Jae Yun" userId="0ceaca738552c257" providerId="LiveId" clId="{9ABA13EF-6D89-DF42-8D9E-FB82D6063739}" dt="2020-03-31T05:16:58.642" v="6612" actId="14100"/>
          <ac:spMkLst>
            <pc:docMk/>
            <pc:sldMk cId="2947655710" sldId="348"/>
            <ac:spMk id="3" creationId="{D3598334-6050-F748-A091-EDBE448B2C5F}"/>
          </ac:spMkLst>
        </pc:spChg>
        <pc:spChg chg="add mod">
          <ac:chgData name="Kim Jae Yun" userId="0ceaca738552c257" providerId="LiveId" clId="{9ABA13EF-6D89-DF42-8D9E-FB82D6063739}" dt="2020-03-31T05:03:33.213" v="6385" actId="1076"/>
          <ac:spMkLst>
            <pc:docMk/>
            <pc:sldMk cId="2947655710" sldId="348"/>
            <ac:spMk id="8" creationId="{238805AF-CB62-2349-A55A-2FAE8451A41A}"/>
          </ac:spMkLst>
        </pc:spChg>
        <pc:spChg chg="add mod">
          <ac:chgData name="Kim Jae Yun" userId="0ceaca738552c257" providerId="LiveId" clId="{9ABA13EF-6D89-DF42-8D9E-FB82D6063739}" dt="2020-03-31T05:04:01.806" v="6393" actId="1038"/>
          <ac:spMkLst>
            <pc:docMk/>
            <pc:sldMk cId="2947655710" sldId="348"/>
            <ac:spMk id="9" creationId="{FE104FB7-B3BB-DD45-A1FE-3EAC921E95C0}"/>
          </ac:spMkLst>
        </pc:spChg>
        <pc:spChg chg="add mod">
          <ac:chgData name="Kim Jae Yun" userId="0ceaca738552c257" providerId="LiveId" clId="{9ABA13EF-6D89-DF42-8D9E-FB82D6063739}" dt="2020-03-31T05:03:33.213" v="6385" actId="1076"/>
          <ac:spMkLst>
            <pc:docMk/>
            <pc:sldMk cId="2947655710" sldId="348"/>
            <ac:spMk id="10" creationId="{EFD32440-AFFA-7E4D-B7C8-460FFD3E4FF4}"/>
          </ac:spMkLst>
        </pc:spChg>
        <pc:spChg chg="add mod">
          <ac:chgData name="Kim Jae Yun" userId="0ceaca738552c257" providerId="LiveId" clId="{9ABA13EF-6D89-DF42-8D9E-FB82D6063739}" dt="2020-03-31T05:04:01.806" v="6393" actId="1038"/>
          <ac:spMkLst>
            <pc:docMk/>
            <pc:sldMk cId="2947655710" sldId="348"/>
            <ac:spMk id="11" creationId="{01BB37AF-5B28-0243-A9CE-9230CE7D8BEE}"/>
          </ac:spMkLst>
        </pc:spChg>
        <pc:picChg chg="add mod">
          <ac:chgData name="Kim Jae Yun" userId="0ceaca738552c257" providerId="LiveId" clId="{9ABA13EF-6D89-DF42-8D9E-FB82D6063739}" dt="2020-03-31T05:03:33.213" v="6385" actId="1076"/>
          <ac:picMkLst>
            <pc:docMk/>
            <pc:sldMk cId="2947655710" sldId="348"/>
            <ac:picMk id="7" creationId="{1EFCF68E-353B-6B4B-B412-A4129D7EACA7}"/>
          </ac:picMkLst>
        </pc:picChg>
      </pc:sldChg>
      <pc:sldChg chg="modSp">
        <pc:chgData name="Kim Jae Yun" userId="0ceaca738552c257" providerId="LiveId" clId="{9ABA13EF-6D89-DF42-8D9E-FB82D6063739}" dt="2020-03-31T05:19:11.076" v="6640" actId="20577"/>
        <pc:sldMkLst>
          <pc:docMk/>
          <pc:sldMk cId="2223133896" sldId="349"/>
        </pc:sldMkLst>
        <pc:spChg chg="mod">
          <ac:chgData name="Kim Jae Yun" userId="0ceaca738552c257" providerId="LiveId" clId="{9ABA13EF-6D89-DF42-8D9E-FB82D6063739}" dt="2020-03-31T05:19:11.076" v="6640" actId="20577"/>
          <ac:spMkLst>
            <pc:docMk/>
            <pc:sldMk cId="2223133896" sldId="349"/>
            <ac:spMk id="5" creationId="{33CFE616-B582-B340-94D4-33ABC28C7D4D}"/>
          </ac:spMkLst>
        </pc:spChg>
      </pc:sldChg>
      <pc:sldChg chg="del">
        <pc:chgData name="Kim Jae Yun" userId="0ceaca738552c257" providerId="LiveId" clId="{9ABA13EF-6D89-DF42-8D9E-FB82D6063739}" dt="2020-03-31T01:06:55.928" v="5783" actId="2696"/>
        <pc:sldMkLst>
          <pc:docMk/>
          <pc:sldMk cId="2407311427" sldId="351"/>
        </pc:sldMkLst>
      </pc:sldChg>
      <pc:sldChg chg="addSp modSp">
        <pc:chgData name="Kim Jae Yun" userId="0ceaca738552c257" providerId="LiveId" clId="{9ABA13EF-6D89-DF42-8D9E-FB82D6063739}" dt="2020-03-31T05:42:57.888" v="8256" actId="20577"/>
        <pc:sldMkLst>
          <pc:docMk/>
          <pc:sldMk cId="2284098013" sldId="354"/>
        </pc:sldMkLst>
        <pc:spChg chg="mod">
          <ac:chgData name="Kim Jae Yun" userId="0ceaca738552c257" providerId="LiveId" clId="{9ABA13EF-6D89-DF42-8D9E-FB82D6063739}" dt="2020-03-31T05:42:57.888" v="8256" actId="20577"/>
          <ac:spMkLst>
            <pc:docMk/>
            <pc:sldMk cId="2284098013" sldId="354"/>
            <ac:spMk id="3" creationId="{4F6A883D-9AA4-D247-8E01-F2A266FDBB43}"/>
          </ac:spMkLst>
        </pc:spChg>
        <pc:picChg chg="add mod">
          <ac:chgData name="Kim Jae Yun" userId="0ceaca738552c257" providerId="LiveId" clId="{9ABA13EF-6D89-DF42-8D9E-FB82D6063739}" dt="2020-03-31T05:27:06.075" v="6862" actId="14826"/>
          <ac:picMkLst>
            <pc:docMk/>
            <pc:sldMk cId="2284098013" sldId="354"/>
            <ac:picMk id="53" creationId="{16EC48C4-93BD-A249-9D1D-8745B389F46D}"/>
          </ac:picMkLst>
        </pc:picChg>
      </pc:sldChg>
      <pc:sldChg chg="addSp delSp modSp">
        <pc:chgData name="Kim Jae Yun" userId="0ceaca738552c257" providerId="LiveId" clId="{9ABA13EF-6D89-DF42-8D9E-FB82D6063739}" dt="2020-03-31T05:43:08.579" v="8297" actId="20577"/>
        <pc:sldMkLst>
          <pc:docMk/>
          <pc:sldMk cId="2915841158" sldId="355"/>
        </pc:sldMkLst>
        <pc:spChg chg="mod">
          <ac:chgData name="Kim Jae Yun" userId="0ceaca738552c257" providerId="LiveId" clId="{9ABA13EF-6D89-DF42-8D9E-FB82D6063739}" dt="2020-03-31T05:43:08.579" v="8297" actId="20577"/>
          <ac:spMkLst>
            <pc:docMk/>
            <pc:sldMk cId="2915841158" sldId="355"/>
            <ac:spMk id="3" creationId="{4F6A883D-9AA4-D247-8E01-F2A266FDBB43}"/>
          </ac:spMkLst>
        </pc:spChg>
        <pc:spChg chg="add del mod">
          <ac:chgData name="Kim Jae Yun" userId="0ceaca738552c257" providerId="LiveId" clId="{9ABA13EF-6D89-DF42-8D9E-FB82D6063739}" dt="2020-03-31T05:27:36.300" v="6867" actId="478"/>
          <ac:spMkLst>
            <pc:docMk/>
            <pc:sldMk cId="2915841158" sldId="355"/>
            <ac:spMk id="133" creationId="{D263BC3E-98F1-2140-B63A-7819518669BC}"/>
          </ac:spMkLst>
        </pc:spChg>
        <pc:picChg chg="add mod">
          <ac:chgData name="Kim Jae Yun" userId="0ceaca738552c257" providerId="LiveId" clId="{9ABA13EF-6D89-DF42-8D9E-FB82D6063739}" dt="2020-03-31T05:27:51.452" v="6869" actId="14826"/>
          <ac:picMkLst>
            <pc:docMk/>
            <pc:sldMk cId="2915841158" sldId="355"/>
            <ac:picMk id="134" creationId="{0C25FF54-F037-E84E-99CB-82A942572C92}"/>
          </ac:picMkLst>
        </pc:picChg>
      </pc:sldChg>
      <pc:sldChg chg="modSp">
        <pc:chgData name="Kim Jae Yun" userId="0ceaca738552c257" providerId="LiveId" clId="{9ABA13EF-6D89-DF42-8D9E-FB82D6063739}" dt="2020-03-31T06:40:15.751" v="10346" actId="20577"/>
        <pc:sldMkLst>
          <pc:docMk/>
          <pc:sldMk cId="1056342030" sldId="356"/>
        </pc:sldMkLst>
        <pc:spChg chg="mod">
          <ac:chgData name="Kim Jae Yun" userId="0ceaca738552c257" providerId="LiveId" clId="{9ABA13EF-6D89-DF42-8D9E-FB82D6063739}" dt="2020-03-31T05:22:41.303" v="6672" actId="20577"/>
          <ac:spMkLst>
            <pc:docMk/>
            <pc:sldMk cId="1056342030" sldId="356"/>
            <ac:spMk id="2" creationId="{37300051-878E-4A42-BD09-C06A77F20EEE}"/>
          </ac:spMkLst>
        </pc:spChg>
        <pc:spChg chg="mod">
          <ac:chgData name="Kim Jae Yun" userId="0ceaca738552c257" providerId="LiveId" clId="{9ABA13EF-6D89-DF42-8D9E-FB82D6063739}" dt="2020-03-31T06:40:15.751" v="10346" actId="20577"/>
          <ac:spMkLst>
            <pc:docMk/>
            <pc:sldMk cId="1056342030" sldId="356"/>
            <ac:spMk id="3" creationId="{3B1DAF0D-AA56-4340-B948-8817CD69B403}"/>
          </ac:spMkLst>
        </pc:spChg>
        <pc:spChg chg="mod">
          <ac:chgData name="Kim Jae Yun" userId="0ceaca738552c257" providerId="LiveId" clId="{9ABA13EF-6D89-DF42-8D9E-FB82D6063739}" dt="2020-03-31T05:22:53.945" v="6694" actId="20577"/>
          <ac:spMkLst>
            <pc:docMk/>
            <pc:sldMk cId="1056342030" sldId="356"/>
            <ac:spMk id="5" creationId="{10CE1818-EC84-644E-955D-59B6863BB382}"/>
          </ac:spMkLst>
        </pc:spChg>
      </pc:sldChg>
      <pc:sldChg chg="modSp">
        <pc:chgData name="Kim Jae Yun" userId="0ceaca738552c257" providerId="LiveId" clId="{9ABA13EF-6D89-DF42-8D9E-FB82D6063739}" dt="2020-03-31T06:04:46.171" v="9884" actId="20577"/>
        <pc:sldMkLst>
          <pc:docMk/>
          <pc:sldMk cId="799944475" sldId="357"/>
        </pc:sldMkLst>
        <pc:spChg chg="mod">
          <ac:chgData name="Kim Jae Yun" userId="0ceaca738552c257" providerId="LiveId" clId="{9ABA13EF-6D89-DF42-8D9E-FB82D6063739}" dt="2020-03-31T06:04:46.171" v="9884" actId="20577"/>
          <ac:spMkLst>
            <pc:docMk/>
            <pc:sldMk cId="799944475" sldId="357"/>
            <ac:spMk id="3" creationId="{4F6A883D-9AA4-D247-8E01-F2A266FDBB43}"/>
          </ac:spMkLst>
        </pc:spChg>
      </pc:sldChg>
      <pc:sldChg chg="addSp delSp modSp add">
        <pc:chgData name="Kim Jae Yun" userId="0ceaca738552c257" providerId="LiveId" clId="{9ABA13EF-6D89-DF42-8D9E-FB82D6063739}" dt="2020-03-31T07:16:01.956" v="11231" actId="6549"/>
        <pc:sldMkLst>
          <pc:docMk/>
          <pc:sldMk cId="3201634851" sldId="358"/>
        </pc:sldMkLst>
        <pc:spChg chg="mod">
          <ac:chgData name="Kim Jae Yun" userId="0ceaca738552c257" providerId="LiveId" clId="{9ABA13EF-6D89-DF42-8D9E-FB82D6063739}" dt="2020-03-30T07:05:40.574" v="2429"/>
          <ac:spMkLst>
            <pc:docMk/>
            <pc:sldMk cId="3201634851" sldId="358"/>
            <ac:spMk id="2" creationId="{0A00F54F-E8EF-524D-BB5E-0DB3F4516A8B}"/>
          </ac:spMkLst>
        </pc:spChg>
        <pc:spChg chg="mod">
          <ac:chgData name="Kim Jae Yun" userId="0ceaca738552c257" providerId="LiveId" clId="{9ABA13EF-6D89-DF42-8D9E-FB82D6063739}" dt="2020-03-31T07:16:01.956" v="11231" actId="6549"/>
          <ac:spMkLst>
            <pc:docMk/>
            <pc:sldMk cId="3201634851" sldId="358"/>
            <ac:spMk id="3" creationId="{89DA8A37-A6FE-8D4B-B3B8-CEFE758993A7}"/>
          </ac:spMkLst>
        </pc:spChg>
        <pc:spChg chg="mod">
          <ac:chgData name="Kim Jae Yun" userId="0ceaca738552c257" providerId="LiveId" clId="{9ABA13EF-6D89-DF42-8D9E-FB82D6063739}" dt="2020-03-30T07:05:45.958" v="2431" actId="20577"/>
          <ac:spMkLst>
            <pc:docMk/>
            <pc:sldMk cId="3201634851" sldId="358"/>
            <ac:spMk id="5" creationId="{EEDF4AA9-40F5-AC45-87F1-53FE45997146}"/>
          </ac:spMkLst>
        </pc:spChg>
        <pc:spChg chg="del">
          <ac:chgData name="Kim Jae Yun" userId="0ceaca738552c257" providerId="LiveId" clId="{9ABA13EF-6D89-DF42-8D9E-FB82D6063739}" dt="2020-03-30T07:06:36.170" v="2518" actId="478"/>
          <ac:spMkLst>
            <pc:docMk/>
            <pc:sldMk cId="3201634851" sldId="358"/>
            <ac:spMk id="33" creationId="{06B706DD-7A84-BA41-879D-99F41B5BBF4D}"/>
          </ac:spMkLst>
        </pc:spChg>
        <pc:spChg chg="mod">
          <ac:chgData name="Kim Jae Yun" userId="0ceaca738552c257" providerId="LiveId" clId="{9ABA13EF-6D89-DF42-8D9E-FB82D6063739}" dt="2020-03-30T07:13:22.301" v="2550" actId="207"/>
          <ac:spMkLst>
            <pc:docMk/>
            <pc:sldMk cId="3201634851" sldId="358"/>
            <ac:spMk id="38" creationId="{AAFC27C4-DFFD-0E47-8961-BF6F94AF5D85}"/>
          </ac:spMkLst>
        </pc:spChg>
        <pc:spChg chg="mod">
          <ac:chgData name="Kim Jae Yun" userId="0ceaca738552c257" providerId="LiveId" clId="{9ABA13EF-6D89-DF42-8D9E-FB82D6063739}" dt="2020-03-30T07:13:12.640" v="2549" actId="208"/>
          <ac:spMkLst>
            <pc:docMk/>
            <pc:sldMk cId="3201634851" sldId="358"/>
            <ac:spMk id="39" creationId="{91276817-CD5C-A343-9BFB-372249432671}"/>
          </ac:spMkLst>
        </pc:spChg>
        <pc:grpChg chg="add del">
          <ac:chgData name="Kim Jae Yun" userId="0ceaca738552c257" providerId="LiveId" clId="{9ABA13EF-6D89-DF42-8D9E-FB82D6063739}" dt="2020-03-30T07:06:25.038" v="2515" actId="478"/>
          <ac:grpSpMkLst>
            <pc:docMk/>
            <pc:sldMk cId="3201634851" sldId="358"/>
            <ac:grpSpMk id="6" creationId="{01549EFC-5BD6-5146-AB32-097E07D91362}"/>
          </ac:grpSpMkLst>
        </pc:grpChg>
        <pc:grpChg chg="add del">
          <ac:chgData name="Kim Jae Yun" userId="0ceaca738552c257" providerId="LiveId" clId="{9ABA13EF-6D89-DF42-8D9E-FB82D6063739}" dt="2020-03-30T07:06:25.038" v="2515" actId="478"/>
          <ac:grpSpMkLst>
            <pc:docMk/>
            <pc:sldMk cId="3201634851" sldId="358"/>
            <ac:grpSpMk id="10" creationId="{0398B0AC-9097-E74B-9B32-098708E78A6F}"/>
          </ac:grpSpMkLst>
        </pc:grpChg>
        <pc:grpChg chg="add del mod">
          <ac:chgData name="Kim Jae Yun" userId="0ceaca738552c257" providerId="LiveId" clId="{9ABA13EF-6D89-DF42-8D9E-FB82D6063739}" dt="2020-03-30T07:06:25.038" v="2515" actId="478"/>
          <ac:grpSpMkLst>
            <pc:docMk/>
            <pc:sldMk cId="3201634851" sldId="358"/>
            <ac:grpSpMk id="15" creationId="{09068424-B094-564B-B733-AE181152E221}"/>
          </ac:grpSpMkLst>
        </pc:grpChg>
        <pc:grpChg chg="add del mod">
          <ac:chgData name="Kim Jae Yun" userId="0ceaca738552c257" providerId="LiveId" clId="{9ABA13EF-6D89-DF42-8D9E-FB82D6063739}" dt="2020-03-30T07:06:37.974" v="2519" actId="165"/>
          <ac:grpSpMkLst>
            <pc:docMk/>
            <pc:sldMk cId="3201634851" sldId="358"/>
            <ac:grpSpMk id="19" creationId="{054A95FC-A4C5-8346-B30D-54009B845C36}"/>
          </ac:grpSpMkLst>
        </pc:grpChg>
        <pc:grpChg chg="del mod topLvl">
          <ac:chgData name="Kim Jae Yun" userId="0ceaca738552c257" providerId="LiveId" clId="{9ABA13EF-6D89-DF42-8D9E-FB82D6063739}" dt="2020-03-30T07:06:41.370" v="2520" actId="478"/>
          <ac:grpSpMkLst>
            <pc:docMk/>
            <pc:sldMk cId="3201634851" sldId="358"/>
            <ac:grpSpMk id="20" creationId="{A776A4F2-E7C4-7C4A-A190-342BD14C773C}"/>
          </ac:grpSpMkLst>
        </pc:grpChg>
        <pc:grpChg chg="mod topLvl">
          <ac:chgData name="Kim Jae Yun" userId="0ceaca738552c257" providerId="LiveId" clId="{9ABA13EF-6D89-DF42-8D9E-FB82D6063739}" dt="2020-03-30T07:07:36.883" v="2533" actId="1076"/>
          <ac:grpSpMkLst>
            <pc:docMk/>
            <pc:sldMk cId="3201634851" sldId="358"/>
            <ac:grpSpMk id="21" creationId="{94FC2E25-59D4-4246-8D0E-54B50DE8861F}"/>
          </ac:grpSpMkLst>
        </pc:grpChg>
        <pc:grpChg chg="mod topLvl">
          <ac:chgData name="Kim Jae Yun" userId="0ceaca738552c257" providerId="LiveId" clId="{9ABA13EF-6D89-DF42-8D9E-FB82D6063739}" dt="2020-03-30T07:07:23.788" v="2531" actId="164"/>
          <ac:grpSpMkLst>
            <pc:docMk/>
            <pc:sldMk cId="3201634851" sldId="358"/>
            <ac:grpSpMk id="22" creationId="{B1092A9B-2BF8-B649-BC7A-03259DA2FA63}"/>
          </ac:grpSpMkLst>
        </pc:grpChg>
        <pc:grpChg chg="add mod">
          <ac:chgData name="Kim Jae Yun" userId="0ceaca738552c257" providerId="LiveId" clId="{9ABA13EF-6D89-DF42-8D9E-FB82D6063739}" dt="2020-03-30T07:07:23.788" v="2531" actId="164"/>
          <ac:grpSpMkLst>
            <pc:docMk/>
            <pc:sldMk cId="3201634851" sldId="358"/>
            <ac:grpSpMk id="37" creationId="{66AA79B5-616F-6A44-9599-B797E2B5DEB2}"/>
          </ac:grpSpMkLst>
        </pc:grpChg>
        <pc:grpChg chg="add mod">
          <ac:chgData name="Kim Jae Yun" userId="0ceaca738552c257" providerId="LiveId" clId="{9ABA13EF-6D89-DF42-8D9E-FB82D6063739}" dt="2020-03-30T07:07:36.883" v="2533" actId="1076"/>
          <ac:grpSpMkLst>
            <pc:docMk/>
            <pc:sldMk cId="3201634851" sldId="358"/>
            <ac:grpSpMk id="46" creationId="{F9754A94-AEF8-0048-8723-106336FA0D18}"/>
          </ac:grpSpMkLst>
        </pc:grpChg>
        <pc:cxnChg chg="add del mod">
          <ac:chgData name="Kim Jae Yun" userId="0ceaca738552c257" providerId="LiveId" clId="{9ABA13EF-6D89-DF42-8D9E-FB82D6063739}" dt="2020-03-30T07:06:25.038" v="2515" actId="478"/>
          <ac:cxnSpMkLst>
            <pc:docMk/>
            <pc:sldMk cId="3201634851" sldId="358"/>
            <ac:cxnSpMk id="14" creationId="{71ED8475-7C32-AD41-BD35-74E64F8CE78B}"/>
          </ac:cxnSpMkLst>
        </pc:cxnChg>
        <pc:cxnChg chg="mod topLvl">
          <ac:chgData name="Kim Jae Yun" userId="0ceaca738552c257" providerId="LiveId" clId="{9ABA13EF-6D89-DF42-8D9E-FB82D6063739}" dt="2020-03-30T07:10:15.649" v="2547" actId="170"/>
          <ac:cxnSpMkLst>
            <pc:docMk/>
            <pc:sldMk cId="3201634851" sldId="358"/>
            <ac:cxnSpMk id="23" creationId="{8E62FDFC-35C1-2E4F-86F2-22A9891A0E3E}"/>
          </ac:cxnSpMkLst>
        </pc:cxnChg>
        <pc:cxnChg chg="mod topLvl">
          <ac:chgData name="Kim Jae Yun" userId="0ceaca738552c257" providerId="LiveId" clId="{9ABA13EF-6D89-DF42-8D9E-FB82D6063739}" dt="2020-03-30T07:11:32.955" v="2548" actId="208"/>
          <ac:cxnSpMkLst>
            <pc:docMk/>
            <pc:sldMk cId="3201634851" sldId="358"/>
            <ac:cxnSpMk id="24" creationId="{9E2EAE6B-F872-C040-AF92-3D14F23EAA11}"/>
          </ac:cxnSpMkLst>
        </pc:cxnChg>
      </pc:sldChg>
      <pc:sldChg chg="addSp delSp modSp add ord">
        <pc:chgData name="Kim Jae Yun" userId="0ceaca738552c257" providerId="LiveId" clId="{9ABA13EF-6D89-DF42-8D9E-FB82D6063739}" dt="2020-03-31T06:16:52.181" v="10168"/>
        <pc:sldMkLst>
          <pc:docMk/>
          <pc:sldMk cId="553650511" sldId="359"/>
        </pc:sldMkLst>
        <pc:spChg chg="mod">
          <ac:chgData name="Kim Jae Yun" userId="0ceaca738552c257" providerId="LiveId" clId="{9ABA13EF-6D89-DF42-8D9E-FB82D6063739}" dt="2020-03-30T08:47:49.734" v="5561" actId="20577"/>
          <ac:spMkLst>
            <pc:docMk/>
            <pc:sldMk cId="553650511" sldId="359"/>
            <ac:spMk id="2" creationId="{9CA0259D-BA65-DC48-B0F8-4100CC933019}"/>
          </ac:spMkLst>
        </pc:spChg>
        <pc:spChg chg="mod">
          <ac:chgData name="Kim Jae Yun" userId="0ceaca738552c257" providerId="LiveId" clId="{9ABA13EF-6D89-DF42-8D9E-FB82D6063739}" dt="2020-03-30T08:48:23.539" v="5613" actId="20577"/>
          <ac:spMkLst>
            <pc:docMk/>
            <pc:sldMk cId="553650511" sldId="359"/>
            <ac:spMk id="3" creationId="{692A12C0-AAB3-904C-98CD-DF63F7FE8440}"/>
          </ac:spMkLst>
        </pc:spChg>
        <pc:spChg chg="mod">
          <ac:chgData name="Kim Jae Yun" userId="0ceaca738552c257" providerId="LiveId" clId="{9ABA13EF-6D89-DF42-8D9E-FB82D6063739}" dt="2020-03-30T08:48:11.665" v="5591" actId="20577"/>
          <ac:spMkLst>
            <pc:docMk/>
            <pc:sldMk cId="553650511" sldId="359"/>
            <ac:spMk id="5" creationId="{0E94B19D-06D9-F14E-A745-697092C162B1}"/>
          </ac:spMkLst>
        </pc:spChg>
        <pc:spChg chg="add del mod">
          <ac:chgData name="Kim Jae Yun" userId="0ceaca738552c257" providerId="LiveId" clId="{9ABA13EF-6D89-DF42-8D9E-FB82D6063739}" dt="2020-03-30T08:50:28.663" v="5663" actId="478"/>
          <ac:spMkLst>
            <pc:docMk/>
            <pc:sldMk cId="553650511" sldId="359"/>
            <ac:spMk id="24" creationId="{3AB1F63B-DD29-2945-B209-E6CE00D6ACA8}"/>
          </ac:spMkLst>
        </pc:spChg>
        <pc:spChg chg="add mod">
          <ac:chgData name="Kim Jae Yun" userId="0ceaca738552c257" providerId="LiveId" clId="{9ABA13EF-6D89-DF42-8D9E-FB82D6063739}" dt="2020-03-30T08:57:09.751" v="5769" actId="164"/>
          <ac:spMkLst>
            <pc:docMk/>
            <pc:sldMk cId="553650511" sldId="359"/>
            <ac:spMk id="25" creationId="{957C8E8F-0404-E642-8074-DC4C25074B28}"/>
          </ac:spMkLst>
        </pc:spChg>
        <pc:spChg chg="add mod">
          <ac:chgData name="Kim Jae Yun" userId="0ceaca738552c257" providerId="LiveId" clId="{9ABA13EF-6D89-DF42-8D9E-FB82D6063739}" dt="2020-03-30T08:57:09.751" v="5769" actId="164"/>
          <ac:spMkLst>
            <pc:docMk/>
            <pc:sldMk cId="553650511" sldId="359"/>
            <ac:spMk id="26" creationId="{C92473BD-DC49-6C4F-A1CF-638431E1C19F}"/>
          </ac:spMkLst>
        </pc:spChg>
        <pc:spChg chg="add mod">
          <ac:chgData name="Kim Jae Yun" userId="0ceaca738552c257" providerId="LiveId" clId="{9ABA13EF-6D89-DF42-8D9E-FB82D6063739}" dt="2020-03-30T08:57:09.751" v="5769" actId="164"/>
          <ac:spMkLst>
            <pc:docMk/>
            <pc:sldMk cId="553650511" sldId="359"/>
            <ac:spMk id="27" creationId="{A911BC75-7BA5-244C-ADF7-6DE0A7EACC40}"/>
          </ac:spMkLst>
        </pc:spChg>
        <pc:spChg chg="mod topLvl">
          <ac:chgData name="Kim Jae Yun" userId="0ceaca738552c257" providerId="LiveId" clId="{9ABA13EF-6D89-DF42-8D9E-FB82D6063739}" dt="2020-03-30T08:57:09.751" v="5769" actId="164"/>
          <ac:spMkLst>
            <pc:docMk/>
            <pc:sldMk cId="553650511" sldId="359"/>
            <ac:spMk id="28" creationId="{3C16771E-3037-DF4A-B91E-045AD4A3890F}"/>
          </ac:spMkLst>
        </pc:spChg>
        <pc:spChg chg="del mod topLvl">
          <ac:chgData name="Kim Jae Yun" userId="0ceaca738552c257" providerId="LiveId" clId="{9ABA13EF-6D89-DF42-8D9E-FB82D6063739}" dt="2020-03-30T08:50:36" v="5665" actId="478"/>
          <ac:spMkLst>
            <pc:docMk/>
            <pc:sldMk cId="553650511" sldId="359"/>
            <ac:spMk id="29" creationId="{D3981C13-56BF-B247-A42D-8A93D81B233F}"/>
          </ac:spMkLst>
        </pc:spChg>
        <pc:spChg chg="del mod topLvl">
          <ac:chgData name="Kim Jae Yun" userId="0ceaca738552c257" providerId="LiveId" clId="{9ABA13EF-6D89-DF42-8D9E-FB82D6063739}" dt="2020-03-30T08:50:36" v="5665" actId="478"/>
          <ac:spMkLst>
            <pc:docMk/>
            <pc:sldMk cId="553650511" sldId="359"/>
            <ac:spMk id="30" creationId="{65304760-082D-EF41-B2B9-229354CE89C9}"/>
          </ac:spMkLst>
        </pc:spChg>
        <pc:spChg chg="del mod topLvl">
          <ac:chgData name="Kim Jae Yun" userId="0ceaca738552c257" providerId="LiveId" clId="{9ABA13EF-6D89-DF42-8D9E-FB82D6063739}" dt="2020-03-30T08:50:36" v="5665" actId="478"/>
          <ac:spMkLst>
            <pc:docMk/>
            <pc:sldMk cId="553650511" sldId="359"/>
            <ac:spMk id="31" creationId="{DE997ED6-117F-994F-AC03-0B8778D18AA4}"/>
          </ac:spMkLst>
        </pc:spChg>
        <pc:spChg chg="add mod">
          <ac:chgData name="Kim Jae Yun" userId="0ceaca738552c257" providerId="LiveId" clId="{9ABA13EF-6D89-DF42-8D9E-FB82D6063739}" dt="2020-03-30T08:57:09.751" v="5769" actId="164"/>
          <ac:spMkLst>
            <pc:docMk/>
            <pc:sldMk cId="553650511" sldId="359"/>
            <ac:spMk id="32" creationId="{08E674D9-EC2E-E34E-9325-2FE153516AE2}"/>
          </ac:spMkLst>
        </pc:spChg>
        <pc:spChg chg="add mod">
          <ac:chgData name="Kim Jae Yun" userId="0ceaca738552c257" providerId="LiveId" clId="{9ABA13EF-6D89-DF42-8D9E-FB82D6063739}" dt="2020-03-30T08:57:09.751" v="5769" actId="164"/>
          <ac:spMkLst>
            <pc:docMk/>
            <pc:sldMk cId="553650511" sldId="359"/>
            <ac:spMk id="33" creationId="{8FEF35C9-55D3-FF44-9C13-49B3F53E582C}"/>
          </ac:spMkLst>
        </pc:spChg>
        <pc:spChg chg="add mod">
          <ac:chgData name="Kim Jae Yun" userId="0ceaca738552c257" providerId="LiveId" clId="{9ABA13EF-6D89-DF42-8D9E-FB82D6063739}" dt="2020-03-30T08:57:09.751" v="5769" actId="164"/>
          <ac:spMkLst>
            <pc:docMk/>
            <pc:sldMk cId="553650511" sldId="359"/>
            <ac:spMk id="34" creationId="{4D4541F4-CCA3-F743-ADB9-0EA037FCA122}"/>
          </ac:spMkLst>
        </pc:spChg>
        <pc:spChg chg="add mod">
          <ac:chgData name="Kim Jae Yun" userId="0ceaca738552c257" providerId="LiveId" clId="{9ABA13EF-6D89-DF42-8D9E-FB82D6063739}" dt="2020-03-30T08:57:09.751" v="5769" actId="164"/>
          <ac:spMkLst>
            <pc:docMk/>
            <pc:sldMk cId="553650511" sldId="359"/>
            <ac:spMk id="35" creationId="{D80EBCE0-B32C-814E-BFE3-EDD6FCFB2AD8}"/>
          </ac:spMkLst>
        </pc:spChg>
        <pc:spChg chg="del mod topLvl">
          <ac:chgData name="Kim Jae Yun" userId="0ceaca738552c257" providerId="LiveId" clId="{9ABA13EF-6D89-DF42-8D9E-FB82D6063739}" dt="2020-03-30T08:56:52.007" v="5763" actId="478"/>
          <ac:spMkLst>
            <pc:docMk/>
            <pc:sldMk cId="553650511" sldId="359"/>
            <ac:spMk id="38" creationId="{7D2FF56C-B727-2847-A228-815B9C81BD4C}"/>
          </ac:spMkLst>
        </pc:spChg>
        <pc:spChg chg="del mod topLvl">
          <ac:chgData name="Kim Jae Yun" userId="0ceaca738552c257" providerId="LiveId" clId="{9ABA13EF-6D89-DF42-8D9E-FB82D6063739}" dt="2020-03-30T08:56:52.007" v="5763" actId="478"/>
          <ac:spMkLst>
            <pc:docMk/>
            <pc:sldMk cId="553650511" sldId="359"/>
            <ac:spMk id="39" creationId="{59EECDF4-A5AB-944A-A1E9-390062EC7053}"/>
          </ac:spMkLst>
        </pc:spChg>
        <pc:spChg chg="del mod topLvl">
          <ac:chgData name="Kim Jae Yun" userId="0ceaca738552c257" providerId="LiveId" clId="{9ABA13EF-6D89-DF42-8D9E-FB82D6063739}" dt="2020-03-30T08:56:52.007" v="5763" actId="478"/>
          <ac:spMkLst>
            <pc:docMk/>
            <pc:sldMk cId="553650511" sldId="359"/>
            <ac:spMk id="40" creationId="{601AC632-2CFB-694F-9CB6-99E73B5E4E8D}"/>
          </ac:spMkLst>
        </pc:spChg>
        <pc:spChg chg="del mod topLvl">
          <ac:chgData name="Kim Jae Yun" userId="0ceaca738552c257" providerId="LiveId" clId="{9ABA13EF-6D89-DF42-8D9E-FB82D6063739}" dt="2020-03-30T08:56:52.007" v="5763" actId="478"/>
          <ac:spMkLst>
            <pc:docMk/>
            <pc:sldMk cId="553650511" sldId="359"/>
            <ac:spMk id="41" creationId="{7E79DA86-BE45-814A-8834-AD4688434270}"/>
          </ac:spMkLst>
        </pc:spChg>
        <pc:spChg chg="add mod">
          <ac:chgData name="Kim Jae Yun" userId="0ceaca738552c257" providerId="LiveId" clId="{9ABA13EF-6D89-DF42-8D9E-FB82D6063739}" dt="2020-03-30T08:57:09.751" v="5769" actId="164"/>
          <ac:spMkLst>
            <pc:docMk/>
            <pc:sldMk cId="553650511" sldId="359"/>
            <ac:spMk id="47" creationId="{F512F1F5-1784-C645-B33F-03269813A4E3}"/>
          </ac:spMkLst>
        </pc:spChg>
        <pc:spChg chg="add mod">
          <ac:chgData name="Kim Jae Yun" userId="0ceaca738552c257" providerId="LiveId" clId="{9ABA13EF-6D89-DF42-8D9E-FB82D6063739}" dt="2020-03-30T08:57:09.751" v="5769" actId="164"/>
          <ac:spMkLst>
            <pc:docMk/>
            <pc:sldMk cId="553650511" sldId="359"/>
            <ac:spMk id="49" creationId="{D560C581-BDB2-6843-BF1B-9A11159AFD89}"/>
          </ac:spMkLst>
        </pc:spChg>
        <pc:spChg chg="add del mod">
          <ac:chgData name="Kim Jae Yun" userId="0ceaca738552c257" providerId="LiveId" clId="{9ABA13EF-6D89-DF42-8D9E-FB82D6063739}" dt="2020-03-30T08:55:00.712" v="5738" actId="478"/>
          <ac:spMkLst>
            <pc:docMk/>
            <pc:sldMk cId="553650511" sldId="359"/>
            <ac:spMk id="51" creationId="{07369704-E92D-8240-ABB6-10827AB0AA05}"/>
          </ac:spMkLst>
        </pc:spChg>
        <pc:spChg chg="add del mod">
          <ac:chgData name="Kim Jae Yun" userId="0ceaca738552c257" providerId="LiveId" clId="{9ABA13EF-6D89-DF42-8D9E-FB82D6063739}" dt="2020-03-30T08:55:00.712" v="5738" actId="478"/>
          <ac:spMkLst>
            <pc:docMk/>
            <pc:sldMk cId="553650511" sldId="359"/>
            <ac:spMk id="52" creationId="{8F4EB823-C99E-674D-8FD6-9A1B4274BE6D}"/>
          </ac:spMkLst>
        </pc:spChg>
        <pc:spChg chg="add del mod">
          <ac:chgData name="Kim Jae Yun" userId="0ceaca738552c257" providerId="LiveId" clId="{9ABA13EF-6D89-DF42-8D9E-FB82D6063739}" dt="2020-03-30T08:55:00.712" v="5738" actId="478"/>
          <ac:spMkLst>
            <pc:docMk/>
            <pc:sldMk cId="553650511" sldId="359"/>
            <ac:spMk id="53" creationId="{2ED0BC94-A6F2-474F-9F96-ABEB04F38628}"/>
          </ac:spMkLst>
        </pc:spChg>
        <pc:spChg chg="mod">
          <ac:chgData name="Kim Jae Yun" userId="0ceaca738552c257" providerId="LiveId" clId="{9ABA13EF-6D89-DF42-8D9E-FB82D6063739}" dt="2020-03-30T09:00:54.567" v="5780" actId="207"/>
          <ac:spMkLst>
            <pc:docMk/>
            <pc:sldMk cId="553650511" sldId="359"/>
            <ac:spMk id="56" creationId="{E6F699A6-293C-454B-8C6F-89564B157AC5}"/>
          </ac:spMkLst>
        </pc:spChg>
        <pc:spChg chg="mod">
          <ac:chgData name="Kim Jae Yun" userId="0ceaca738552c257" providerId="LiveId" clId="{9ABA13EF-6D89-DF42-8D9E-FB82D6063739}" dt="2020-03-30T09:00:59.450" v="5781" actId="207"/>
          <ac:spMkLst>
            <pc:docMk/>
            <pc:sldMk cId="553650511" sldId="359"/>
            <ac:spMk id="68" creationId="{284A6A98-0B1E-6A45-A86C-D9565645EEF2}"/>
          </ac:spMkLst>
        </pc:spChg>
        <pc:grpChg chg="add mod">
          <ac:chgData name="Kim Jae Yun" userId="0ceaca738552c257" providerId="LiveId" clId="{9ABA13EF-6D89-DF42-8D9E-FB82D6063739}" dt="2020-03-30T08:57:09.751" v="5769" actId="164"/>
          <ac:grpSpMkLst>
            <pc:docMk/>
            <pc:sldMk cId="553650511" sldId="359"/>
            <ac:grpSpMk id="6" creationId="{86D17B6E-BF09-FC46-97B1-EAA5EAF742BD}"/>
          </ac:grpSpMkLst>
        </pc:grpChg>
        <pc:grpChg chg="del mod topLvl">
          <ac:chgData name="Kim Jae Yun" userId="0ceaca738552c257" providerId="LiveId" clId="{9ABA13EF-6D89-DF42-8D9E-FB82D6063739}" dt="2020-03-30T08:48:53.112" v="5616" actId="165"/>
          <ac:grpSpMkLst>
            <pc:docMk/>
            <pc:sldMk cId="553650511" sldId="359"/>
            <ac:grpSpMk id="36" creationId="{06F64DB1-02B1-EF48-8197-511891CA0C0B}"/>
          </ac:grpSpMkLst>
        </pc:grpChg>
        <pc:grpChg chg="del mod topLvl">
          <ac:chgData name="Kim Jae Yun" userId="0ceaca738552c257" providerId="LiveId" clId="{9ABA13EF-6D89-DF42-8D9E-FB82D6063739}" dt="2020-03-30T08:51:49.926" v="5728" actId="165"/>
          <ac:grpSpMkLst>
            <pc:docMk/>
            <pc:sldMk cId="553650511" sldId="359"/>
            <ac:grpSpMk id="37" creationId="{B9D46364-3798-374F-927B-0B37CA0D6FE8}"/>
          </ac:grpSpMkLst>
        </pc:grpChg>
        <pc:grpChg chg="del mod topLvl">
          <ac:chgData name="Kim Jae Yun" userId="0ceaca738552c257" providerId="LiveId" clId="{9ABA13EF-6D89-DF42-8D9E-FB82D6063739}" dt="2020-03-30T08:56:52.007" v="5763" actId="478"/>
          <ac:grpSpMkLst>
            <pc:docMk/>
            <pc:sldMk cId="553650511" sldId="359"/>
            <ac:grpSpMk id="42" creationId="{F0DE3865-EB0B-0942-AB46-B1560D787816}"/>
          </ac:grpSpMkLst>
        </pc:grpChg>
        <pc:grpChg chg="add mod">
          <ac:chgData name="Kim Jae Yun" userId="0ceaca738552c257" providerId="LiveId" clId="{9ABA13EF-6D89-DF42-8D9E-FB82D6063739}" dt="2020-03-30T08:57:15.748" v="5771" actId="1076"/>
          <ac:grpSpMkLst>
            <pc:docMk/>
            <pc:sldMk cId="553650511" sldId="359"/>
            <ac:grpSpMk id="54" creationId="{5C8C7437-7F4C-8748-A8FC-3F651632D53A}"/>
          </ac:grpSpMkLst>
        </pc:grpChg>
        <pc:grpChg chg="del">
          <ac:chgData name="Kim Jae Yun" userId="0ceaca738552c257" providerId="LiveId" clId="{9ABA13EF-6D89-DF42-8D9E-FB82D6063739}" dt="2020-03-30T08:48:45.740" v="5615" actId="165"/>
          <ac:grpSpMkLst>
            <pc:docMk/>
            <pc:sldMk cId="553650511" sldId="359"/>
            <ac:grpSpMk id="59" creationId="{CEBBCA99-C60F-8045-A875-BE76F8F500E4}"/>
          </ac:grpSpMkLst>
        </pc:grpChg>
        <pc:grpChg chg="add mod">
          <ac:chgData name="Kim Jae Yun" userId="0ceaca738552c257" providerId="LiveId" clId="{9ABA13EF-6D89-DF42-8D9E-FB82D6063739}" dt="2020-03-30T08:57:22.610" v="5773" actId="1076"/>
          <ac:grpSpMkLst>
            <pc:docMk/>
            <pc:sldMk cId="553650511" sldId="359"/>
            <ac:grpSpMk id="66" creationId="{56F753D7-02E7-7A4B-AAC3-80952B39D47F}"/>
          </ac:grpSpMkLst>
        </pc:grpChg>
        <pc:cxnChg chg="del mod">
          <ac:chgData name="Kim Jae Yun" userId="0ceaca738552c257" providerId="LiveId" clId="{9ABA13EF-6D89-DF42-8D9E-FB82D6063739}" dt="2020-03-30T08:48:42.085" v="5614" actId="478"/>
          <ac:cxnSpMkLst>
            <pc:docMk/>
            <pc:sldMk cId="553650511" sldId="359"/>
            <ac:cxnSpMk id="48" creationId="{0208BB87-5441-D746-89B1-8A3ED4D6BFBE}"/>
          </ac:cxnSpMkLst>
        </pc:cxnChg>
        <pc:cxnChg chg="del mod">
          <ac:chgData name="Kim Jae Yun" userId="0ceaca738552c257" providerId="LiveId" clId="{9ABA13EF-6D89-DF42-8D9E-FB82D6063739}" dt="2020-03-30T08:48:42.085" v="5614" actId="478"/>
          <ac:cxnSpMkLst>
            <pc:docMk/>
            <pc:sldMk cId="553650511" sldId="359"/>
            <ac:cxnSpMk id="50" creationId="{340F7354-7D8E-2B41-B99B-AA29C15319E2}"/>
          </ac:cxnSpMkLst>
        </pc:cxnChg>
      </pc:sldChg>
      <pc:sldChg chg="modSp ord">
        <pc:chgData name="Kim Jae Yun" userId="0ceaca738552c257" providerId="LiveId" clId="{9ABA13EF-6D89-DF42-8D9E-FB82D6063739}" dt="2020-03-31T06:24:54.955" v="10247" actId="1076"/>
        <pc:sldMkLst>
          <pc:docMk/>
          <pc:sldMk cId="272989011" sldId="360"/>
        </pc:sldMkLst>
        <pc:spChg chg="mod">
          <ac:chgData name="Kim Jae Yun" userId="0ceaca738552c257" providerId="LiveId" clId="{9ABA13EF-6D89-DF42-8D9E-FB82D6063739}" dt="2020-03-31T06:23:02.377" v="10243" actId="20577"/>
          <ac:spMkLst>
            <pc:docMk/>
            <pc:sldMk cId="272989011" sldId="360"/>
            <ac:spMk id="5" creationId="{B67D8F8D-9E47-4A95-AC98-E5096CB0269B}"/>
          </ac:spMkLst>
        </pc:spChg>
        <pc:picChg chg="mod">
          <ac:chgData name="Kim Jae Yun" userId="0ceaca738552c257" providerId="LiveId" clId="{9ABA13EF-6D89-DF42-8D9E-FB82D6063739}" dt="2020-03-31T06:24:54.955" v="10247" actId="1076"/>
          <ac:picMkLst>
            <pc:docMk/>
            <pc:sldMk cId="272989011" sldId="360"/>
            <ac:picMk id="1028" creationId="{FC5461B3-9B00-4ABF-881F-7AED8A403293}"/>
          </ac:picMkLst>
        </pc:picChg>
      </pc:sldChg>
      <pc:sldChg chg="modSp ord">
        <pc:chgData name="Kim Jae Yun" userId="0ceaca738552c257" providerId="LiveId" clId="{9ABA13EF-6D89-DF42-8D9E-FB82D6063739}" dt="2020-03-31T07:16:16.168" v="11232"/>
        <pc:sldMkLst>
          <pc:docMk/>
          <pc:sldMk cId="2362352491" sldId="361"/>
        </pc:sldMkLst>
        <pc:spChg chg="mod">
          <ac:chgData name="Kim Jae Yun" userId="0ceaca738552c257" providerId="LiveId" clId="{9ABA13EF-6D89-DF42-8D9E-FB82D6063739}" dt="2020-03-31T07:16:16.168" v="11232"/>
          <ac:spMkLst>
            <pc:docMk/>
            <pc:sldMk cId="2362352491" sldId="361"/>
            <ac:spMk id="3" creationId="{89DA8A37-A6FE-8D4B-B3B8-CEFE758993A7}"/>
          </ac:spMkLst>
        </pc:spChg>
        <pc:spChg chg="mod">
          <ac:chgData name="Kim Jae Yun" userId="0ceaca738552c257" providerId="LiveId" clId="{9ABA13EF-6D89-DF42-8D9E-FB82D6063739}" dt="2020-03-31T01:02:26.505" v="5782" actId="208"/>
          <ac:spMkLst>
            <pc:docMk/>
            <pc:sldMk cId="2362352491" sldId="361"/>
            <ac:spMk id="52" creationId="{391E9B1B-BBCE-4BB3-BBD0-AB4863DD0C52}"/>
          </ac:spMkLst>
        </pc:spChg>
      </pc:sldChg>
      <pc:sldChg chg="addSp modSp add">
        <pc:chgData name="Kim Jae Yun" userId="0ceaca738552c257" providerId="LiveId" clId="{9ABA13EF-6D89-DF42-8D9E-FB82D6063739}" dt="2020-03-31T05:39:57.292" v="8252" actId="20577"/>
        <pc:sldMkLst>
          <pc:docMk/>
          <pc:sldMk cId="1081913763" sldId="362"/>
        </pc:sldMkLst>
        <pc:spChg chg="mod">
          <ac:chgData name="Kim Jae Yun" userId="0ceaca738552c257" providerId="LiveId" clId="{9ABA13EF-6D89-DF42-8D9E-FB82D6063739}" dt="2020-03-31T05:30:39.322" v="6929"/>
          <ac:spMkLst>
            <pc:docMk/>
            <pc:sldMk cId="1081913763" sldId="362"/>
            <ac:spMk id="2" creationId="{44952360-E58A-1F46-83B0-204B74F773BE}"/>
          </ac:spMkLst>
        </pc:spChg>
        <pc:spChg chg="mod">
          <ac:chgData name="Kim Jae Yun" userId="0ceaca738552c257" providerId="LiveId" clId="{9ABA13EF-6D89-DF42-8D9E-FB82D6063739}" dt="2020-03-31T05:39:57.292" v="8252" actId="20577"/>
          <ac:spMkLst>
            <pc:docMk/>
            <pc:sldMk cId="1081913763" sldId="362"/>
            <ac:spMk id="3" creationId="{E309D5E9-FF5A-F844-B408-E7AD26DC8933}"/>
          </ac:spMkLst>
        </pc:spChg>
        <pc:spChg chg="mod">
          <ac:chgData name="Kim Jae Yun" userId="0ceaca738552c257" providerId="LiveId" clId="{9ABA13EF-6D89-DF42-8D9E-FB82D6063739}" dt="2020-03-31T05:30:48.042" v="6989" actId="20577"/>
          <ac:spMkLst>
            <pc:docMk/>
            <pc:sldMk cId="1081913763" sldId="362"/>
            <ac:spMk id="5" creationId="{E32B2C44-636F-1948-A107-C42E86525446}"/>
          </ac:spMkLst>
        </pc:spChg>
        <pc:picChg chg="add mod">
          <ac:chgData name="Kim Jae Yun" userId="0ceaca738552c257" providerId="LiveId" clId="{9ABA13EF-6D89-DF42-8D9E-FB82D6063739}" dt="2020-03-31T05:35:37.675" v="7071" actId="14100"/>
          <ac:picMkLst>
            <pc:docMk/>
            <pc:sldMk cId="1081913763" sldId="362"/>
            <ac:picMk id="7" creationId="{CF21FBCB-5955-E84F-ACF6-2B00470788A9}"/>
          </ac:picMkLst>
        </pc:picChg>
      </pc:sldChg>
      <pc:sldChg chg="addSp delSp modSp add">
        <pc:chgData name="Kim Jae Yun" userId="0ceaca738552c257" providerId="LiveId" clId="{9ABA13EF-6D89-DF42-8D9E-FB82D6063739}" dt="2020-03-31T06:42:28.444" v="10516" actId="20577"/>
        <pc:sldMkLst>
          <pc:docMk/>
          <pc:sldMk cId="378201607" sldId="363"/>
        </pc:sldMkLst>
        <pc:spChg chg="del">
          <ac:chgData name="Kim Jae Yun" userId="0ceaca738552c257" providerId="LiveId" clId="{9ABA13EF-6D89-DF42-8D9E-FB82D6063739}" dt="2020-03-31T06:06:32.612" v="9886"/>
          <ac:spMkLst>
            <pc:docMk/>
            <pc:sldMk cId="378201607" sldId="363"/>
            <ac:spMk id="2" creationId="{DDE4FC5B-F6C2-6544-B8BA-FDF20199F953}"/>
          </ac:spMkLst>
        </pc:spChg>
        <pc:spChg chg="del">
          <ac:chgData name="Kim Jae Yun" userId="0ceaca738552c257" providerId="LiveId" clId="{9ABA13EF-6D89-DF42-8D9E-FB82D6063739}" dt="2020-03-31T06:06:32.612" v="9886"/>
          <ac:spMkLst>
            <pc:docMk/>
            <pc:sldMk cId="378201607" sldId="363"/>
            <ac:spMk id="3" creationId="{EA1F0258-BF9A-A54A-9BD0-EED5C8AC820F}"/>
          </ac:spMkLst>
        </pc:spChg>
        <pc:spChg chg="del">
          <ac:chgData name="Kim Jae Yun" userId="0ceaca738552c257" providerId="LiveId" clId="{9ABA13EF-6D89-DF42-8D9E-FB82D6063739}" dt="2020-03-31T06:06:32.612" v="9886"/>
          <ac:spMkLst>
            <pc:docMk/>
            <pc:sldMk cId="378201607" sldId="363"/>
            <ac:spMk id="5" creationId="{6DA21200-F49B-7E49-9EC3-464434780883}"/>
          </ac:spMkLst>
        </pc:spChg>
        <pc:spChg chg="add mod">
          <ac:chgData name="Kim Jae Yun" userId="0ceaca738552c257" providerId="LiveId" clId="{9ABA13EF-6D89-DF42-8D9E-FB82D6063739}" dt="2020-03-31T06:07:54.363" v="9936" actId="20577"/>
          <ac:spMkLst>
            <pc:docMk/>
            <pc:sldMk cId="378201607" sldId="363"/>
            <ac:spMk id="6" creationId="{336E66D3-FD42-2548-A546-D589D924B58C}"/>
          </ac:spMkLst>
        </pc:spChg>
        <pc:spChg chg="add mod">
          <ac:chgData name="Kim Jae Yun" userId="0ceaca738552c257" providerId="LiveId" clId="{9ABA13EF-6D89-DF42-8D9E-FB82D6063739}" dt="2020-03-31T06:42:28.444" v="10516" actId="20577"/>
          <ac:spMkLst>
            <pc:docMk/>
            <pc:sldMk cId="378201607" sldId="363"/>
            <ac:spMk id="7" creationId="{43F702A0-9BBF-734C-B724-18367A350573}"/>
          </ac:spMkLst>
        </pc:spChg>
      </pc:sldChg>
      <pc:sldChg chg="addSp delSp modSp add">
        <pc:chgData name="Kim Jae Yun" userId="0ceaca738552c257" providerId="LiveId" clId="{9ABA13EF-6D89-DF42-8D9E-FB82D6063739}" dt="2020-03-31T06:42:01.701" v="10458" actId="20577"/>
        <pc:sldMkLst>
          <pc:docMk/>
          <pc:sldMk cId="3703793410" sldId="364"/>
        </pc:sldMkLst>
        <pc:spChg chg="del">
          <ac:chgData name="Kim Jae Yun" userId="0ceaca738552c257" providerId="LiveId" clId="{9ABA13EF-6D89-DF42-8D9E-FB82D6063739}" dt="2020-03-31T06:08:12.153" v="9971"/>
          <ac:spMkLst>
            <pc:docMk/>
            <pc:sldMk cId="3703793410" sldId="364"/>
            <ac:spMk id="2" creationId="{5E852955-30CD-6A47-8AFC-37D565A4C25B}"/>
          </ac:spMkLst>
        </pc:spChg>
        <pc:spChg chg="del">
          <ac:chgData name="Kim Jae Yun" userId="0ceaca738552c257" providerId="LiveId" clId="{9ABA13EF-6D89-DF42-8D9E-FB82D6063739}" dt="2020-03-31T06:08:12.153" v="9971"/>
          <ac:spMkLst>
            <pc:docMk/>
            <pc:sldMk cId="3703793410" sldId="364"/>
            <ac:spMk id="3" creationId="{F2CAF078-2C12-6D48-81D6-B688B2B73445}"/>
          </ac:spMkLst>
        </pc:spChg>
        <pc:spChg chg="del">
          <ac:chgData name="Kim Jae Yun" userId="0ceaca738552c257" providerId="LiveId" clId="{9ABA13EF-6D89-DF42-8D9E-FB82D6063739}" dt="2020-03-31T06:08:12.153" v="9971"/>
          <ac:spMkLst>
            <pc:docMk/>
            <pc:sldMk cId="3703793410" sldId="364"/>
            <ac:spMk id="5" creationId="{4E9BF431-D248-FC4B-823C-A1F9B464E1E3}"/>
          </ac:spMkLst>
        </pc:spChg>
        <pc:spChg chg="add mod">
          <ac:chgData name="Kim Jae Yun" userId="0ceaca738552c257" providerId="LiveId" clId="{9ABA13EF-6D89-DF42-8D9E-FB82D6063739}" dt="2020-03-31T06:08:14.974" v="9999" actId="20577"/>
          <ac:spMkLst>
            <pc:docMk/>
            <pc:sldMk cId="3703793410" sldId="364"/>
            <ac:spMk id="6" creationId="{572A97D0-6674-BF42-BEA5-6164F79878DC}"/>
          </ac:spMkLst>
        </pc:spChg>
        <pc:spChg chg="add mod">
          <ac:chgData name="Kim Jae Yun" userId="0ceaca738552c257" providerId="LiveId" clId="{9ABA13EF-6D89-DF42-8D9E-FB82D6063739}" dt="2020-03-31T06:42:01.701" v="10458" actId="20577"/>
          <ac:spMkLst>
            <pc:docMk/>
            <pc:sldMk cId="3703793410" sldId="364"/>
            <ac:spMk id="7" creationId="{DC656301-A938-834A-8A6C-F473954A3F36}"/>
          </ac:spMkLst>
        </pc:spChg>
      </pc:sldChg>
      <pc:sldChg chg="addSp delSp modSp add">
        <pc:chgData name="Kim Jae Yun" userId="0ceaca738552c257" providerId="LiveId" clId="{9ABA13EF-6D89-DF42-8D9E-FB82D6063739}" dt="2020-03-31T06:43:00.175" v="10585" actId="6549"/>
        <pc:sldMkLst>
          <pc:docMk/>
          <pc:sldMk cId="2188838827" sldId="365"/>
        </pc:sldMkLst>
        <pc:spChg chg="del">
          <ac:chgData name="Kim Jae Yun" userId="0ceaca738552c257" providerId="LiveId" clId="{9ABA13EF-6D89-DF42-8D9E-FB82D6063739}" dt="2020-03-31T06:42:38.656" v="10518"/>
          <ac:spMkLst>
            <pc:docMk/>
            <pc:sldMk cId="2188838827" sldId="365"/>
            <ac:spMk id="2" creationId="{79C527B4-C4F7-6046-B759-BD651ECCA623}"/>
          </ac:spMkLst>
        </pc:spChg>
        <pc:spChg chg="del">
          <ac:chgData name="Kim Jae Yun" userId="0ceaca738552c257" providerId="LiveId" clId="{9ABA13EF-6D89-DF42-8D9E-FB82D6063739}" dt="2020-03-31T06:42:38.656" v="10518"/>
          <ac:spMkLst>
            <pc:docMk/>
            <pc:sldMk cId="2188838827" sldId="365"/>
            <ac:spMk id="3" creationId="{4C0E891F-A277-AC4F-8D78-1FBECE056463}"/>
          </ac:spMkLst>
        </pc:spChg>
        <pc:spChg chg="del">
          <ac:chgData name="Kim Jae Yun" userId="0ceaca738552c257" providerId="LiveId" clId="{9ABA13EF-6D89-DF42-8D9E-FB82D6063739}" dt="2020-03-31T06:42:38.656" v="10518"/>
          <ac:spMkLst>
            <pc:docMk/>
            <pc:sldMk cId="2188838827" sldId="365"/>
            <ac:spMk id="5" creationId="{DFAEC5F2-ECCC-C74F-AE50-FB076C7AE852}"/>
          </ac:spMkLst>
        </pc:spChg>
        <pc:spChg chg="add del mod">
          <ac:chgData name="Kim Jae Yun" userId="0ceaca738552c257" providerId="LiveId" clId="{9ABA13EF-6D89-DF42-8D9E-FB82D6063739}" dt="2020-03-31T06:42:41.575" v="10519"/>
          <ac:spMkLst>
            <pc:docMk/>
            <pc:sldMk cId="2188838827" sldId="365"/>
            <ac:spMk id="6" creationId="{C5E316F8-546F-BC42-A5F2-BC7C891CDF6D}"/>
          </ac:spMkLst>
        </pc:spChg>
        <pc:spChg chg="add del mod">
          <ac:chgData name="Kim Jae Yun" userId="0ceaca738552c257" providerId="LiveId" clId="{9ABA13EF-6D89-DF42-8D9E-FB82D6063739}" dt="2020-03-31T06:42:41.575" v="10519"/>
          <ac:spMkLst>
            <pc:docMk/>
            <pc:sldMk cId="2188838827" sldId="365"/>
            <ac:spMk id="7" creationId="{05E06D87-ADF5-6346-87CC-C1B6859E49F0}"/>
          </ac:spMkLst>
        </pc:spChg>
        <pc:spChg chg="add del mod">
          <ac:chgData name="Kim Jae Yun" userId="0ceaca738552c257" providerId="LiveId" clId="{9ABA13EF-6D89-DF42-8D9E-FB82D6063739}" dt="2020-03-31T06:42:41.575" v="10519"/>
          <ac:spMkLst>
            <pc:docMk/>
            <pc:sldMk cId="2188838827" sldId="365"/>
            <ac:spMk id="8" creationId="{1ED45AE1-C6BD-C24A-95C7-ED7BF800A01D}"/>
          </ac:spMkLst>
        </pc:spChg>
        <pc:spChg chg="add del mod">
          <ac:chgData name="Kim Jae Yun" userId="0ceaca738552c257" providerId="LiveId" clId="{9ABA13EF-6D89-DF42-8D9E-FB82D6063739}" dt="2020-03-31T06:42:41.575" v="10519"/>
          <ac:spMkLst>
            <pc:docMk/>
            <pc:sldMk cId="2188838827" sldId="365"/>
            <ac:spMk id="9" creationId="{D0BF8D7B-1BE1-8B44-BC1B-65AE03D940EA}"/>
          </ac:spMkLst>
        </pc:spChg>
        <pc:spChg chg="add mod">
          <ac:chgData name="Kim Jae Yun" userId="0ceaca738552c257" providerId="LiveId" clId="{9ABA13EF-6D89-DF42-8D9E-FB82D6063739}" dt="2020-03-31T06:43:00.175" v="10585" actId="6549"/>
          <ac:spMkLst>
            <pc:docMk/>
            <pc:sldMk cId="2188838827" sldId="365"/>
            <ac:spMk id="10" creationId="{DB48A7F3-923C-A144-B790-09C1F38932B2}"/>
          </ac:spMkLst>
        </pc:spChg>
        <pc:spChg chg="add mod">
          <ac:chgData name="Kim Jae Yun" userId="0ceaca738552c257" providerId="LiveId" clId="{9ABA13EF-6D89-DF42-8D9E-FB82D6063739}" dt="2020-03-31T06:42:50.802" v="10584" actId="20577"/>
          <ac:spMkLst>
            <pc:docMk/>
            <pc:sldMk cId="2188838827" sldId="365"/>
            <ac:spMk id="11" creationId="{65C552B3-D562-944C-B92E-E57B6B45E0C6}"/>
          </ac:spMkLst>
        </pc:spChg>
      </pc:sldChg>
      <pc:sldChg chg="addSp modSp add modAnim">
        <pc:chgData name="Kim Jae Yun" userId="0ceaca738552c257" providerId="LiveId" clId="{9ABA13EF-6D89-DF42-8D9E-FB82D6063739}" dt="2020-03-31T06:46:09.588" v="10848" actId="20577"/>
        <pc:sldMkLst>
          <pc:docMk/>
          <pc:sldMk cId="3459533624" sldId="366"/>
        </pc:sldMkLst>
        <pc:spChg chg="mod">
          <ac:chgData name="Kim Jae Yun" userId="0ceaca738552c257" providerId="LiveId" clId="{9ABA13EF-6D89-DF42-8D9E-FB82D6063739}" dt="2020-03-31T06:44:54.351" v="10686"/>
          <ac:spMkLst>
            <pc:docMk/>
            <pc:sldMk cId="3459533624" sldId="366"/>
            <ac:spMk id="2" creationId="{70D5AC33-6313-2144-BBE6-7BB969254E0B}"/>
          </ac:spMkLst>
        </pc:spChg>
        <pc:spChg chg="mod">
          <ac:chgData name="Kim Jae Yun" userId="0ceaca738552c257" providerId="LiveId" clId="{9ABA13EF-6D89-DF42-8D9E-FB82D6063739}" dt="2020-03-31T06:46:09.588" v="10848" actId="20577"/>
          <ac:spMkLst>
            <pc:docMk/>
            <pc:sldMk cId="3459533624" sldId="366"/>
            <ac:spMk id="3" creationId="{573D0299-3489-F34E-A97F-756CFEF21EF8}"/>
          </ac:spMkLst>
        </pc:spChg>
        <pc:spChg chg="mod">
          <ac:chgData name="Kim Jae Yun" userId="0ceaca738552c257" providerId="LiveId" clId="{9ABA13EF-6D89-DF42-8D9E-FB82D6063739}" dt="2020-03-31T06:44:59.595" v="10688" actId="20577"/>
          <ac:spMkLst>
            <pc:docMk/>
            <pc:sldMk cId="3459533624" sldId="366"/>
            <ac:spMk id="5" creationId="{D4ADEE52-954A-5242-979C-F47AFC4E5C64}"/>
          </ac:spMkLst>
        </pc:spChg>
        <pc:spChg chg="add mod">
          <ac:chgData name="Kim Jae Yun" userId="0ceaca738552c257" providerId="LiveId" clId="{9ABA13EF-6D89-DF42-8D9E-FB82D6063739}" dt="2020-03-31T06:46:03.213" v="10833" actId="1076"/>
          <ac:spMkLst>
            <pc:docMk/>
            <pc:sldMk cId="3459533624" sldId="366"/>
            <ac:spMk id="6" creationId="{D55A56FD-3983-234B-86C8-1D11A1B02BED}"/>
          </ac:spMkLst>
        </pc:spChg>
      </pc:sldChg>
      <pc:sldMasterChg chg="delSldLayout modSldLayout">
        <pc:chgData name="Kim Jae Yun" userId="0ceaca738552c257" providerId="LiveId" clId="{9ABA13EF-6D89-DF42-8D9E-FB82D6063739}" dt="2020-03-31T06:07:43.688" v="9906" actId="167"/>
        <pc:sldMasterMkLst>
          <pc:docMk/>
          <pc:sldMasterMk cId="1005331217" sldId="2147483648"/>
        </pc:sldMasterMkLst>
        <pc:sldLayoutChg chg="addSp delSp modSp">
          <pc:chgData name="Kim Jae Yun" userId="0ceaca738552c257" providerId="LiveId" clId="{9ABA13EF-6D89-DF42-8D9E-FB82D6063739}" dt="2020-03-27T00:44:13.329" v="5" actId="1076"/>
          <pc:sldLayoutMkLst>
            <pc:docMk/>
            <pc:sldMasterMk cId="1005331217" sldId="2147483648"/>
            <pc:sldLayoutMk cId="3957303901" sldId="2147483649"/>
          </pc:sldLayoutMkLst>
          <pc:picChg chg="add mod">
            <ac:chgData name="Kim Jae Yun" userId="0ceaca738552c257" providerId="LiveId" clId="{9ABA13EF-6D89-DF42-8D9E-FB82D6063739}" dt="2020-03-27T00:44:13.329" v="5" actId="1076"/>
            <ac:picMkLst>
              <pc:docMk/>
              <pc:sldMasterMk cId="1005331217" sldId="2147483648"/>
              <pc:sldLayoutMk cId="3957303901" sldId="2147483649"/>
              <ac:picMk id="5" creationId="{B05C8320-F1D7-2B45-BFB6-5B32DA5753BE}"/>
            </ac:picMkLst>
          </pc:picChg>
          <pc:picChg chg="del">
            <ac:chgData name="Kim Jae Yun" userId="0ceaca738552c257" providerId="LiveId" clId="{9ABA13EF-6D89-DF42-8D9E-FB82D6063739}" dt="2020-03-27T00:43:16.026" v="0" actId="478"/>
            <ac:picMkLst>
              <pc:docMk/>
              <pc:sldMasterMk cId="1005331217" sldId="2147483648"/>
              <pc:sldLayoutMk cId="3957303901" sldId="2147483649"/>
              <ac:picMk id="11" creationId="{0A5D849F-DF92-8941-A952-2F33152D7C9B}"/>
            </ac:picMkLst>
          </pc:picChg>
        </pc:sldLayoutChg>
        <pc:sldLayoutChg chg="addSp delSp modSp">
          <pc:chgData name="Kim Jae Yun" userId="0ceaca738552c257" providerId="LiveId" clId="{9ABA13EF-6D89-DF42-8D9E-FB82D6063739}" dt="2020-03-31T06:07:43.688" v="9906" actId="167"/>
          <pc:sldLayoutMkLst>
            <pc:docMk/>
            <pc:sldMasterMk cId="1005331217" sldId="2147483648"/>
            <pc:sldLayoutMk cId="1603044083" sldId="2147483651"/>
          </pc:sldLayoutMkLst>
          <pc:picChg chg="add del mod">
            <ac:chgData name="Kim Jae Yun" userId="0ceaca738552c257" providerId="LiveId" clId="{9ABA13EF-6D89-DF42-8D9E-FB82D6063739}" dt="2020-03-31T06:07:20.662" v="9900"/>
            <ac:picMkLst>
              <pc:docMk/>
              <pc:sldMasterMk cId="1005331217" sldId="2147483648"/>
              <pc:sldLayoutMk cId="1603044083" sldId="2147483651"/>
              <ac:picMk id="11" creationId="{0539A7AB-9D2F-BF4A-80C9-7E964CC3E357}"/>
            </ac:picMkLst>
          </pc:picChg>
          <pc:picChg chg="add mod">
            <ac:chgData name="Kim Jae Yun" userId="0ceaca738552c257" providerId="LiveId" clId="{9ABA13EF-6D89-DF42-8D9E-FB82D6063739}" dt="2020-03-31T06:07:43.688" v="9906" actId="167"/>
            <ac:picMkLst>
              <pc:docMk/>
              <pc:sldMasterMk cId="1005331217" sldId="2147483648"/>
              <pc:sldLayoutMk cId="1603044083" sldId="2147483651"/>
              <ac:picMk id="12" creationId="{AC4F94D7-42E4-2D4C-B218-AA41E602B5B8}"/>
            </ac:picMkLst>
          </pc:picChg>
          <pc:picChg chg="add del mod">
            <ac:chgData name="Kim Jae Yun" userId="0ceaca738552c257" providerId="LiveId" clId="{9ABA13EF-6D89-DF42-8D9E-FB82D6063739}" dt="2020-03-31T06:07:33.677" v="9903" actId="478"/>
            <ac:picMkLst>
              <pc:docMk/>
              <pc:sldMasterMk cId="1005331217" sldId="2147483648"/>
              <pc:sldLayoutMk cId="1603044083" sldId="2147483651"/>
              <ac:picMk id="18" creationId="{DA96A77E-8269-F048-BC70-88ABE4BFCD67}"/>
            </ac:picMkLst>
          </pc:picChg>
        </pc:sldLayoutChg>
        <pc:sldLayoutChg chg="del">
          <pc:chgData name="Kim Jae Yun" userId="0ceaca738552c257" providerId="LiveId" clId="{9ABA13EF-6D89-DF42-8D9E-FB82D6063739}" dt="2020-03-27T06:44:46.428" v="2414" actId="2696"/>
          <pc:sldLayoutMkLst>
            <pc:docMk/>
            <pc:sldMasterMk cId="1005331217" sldId="2147483648"/>
            <pc:sldLayoutMk cId="4178974384" sldId="2147483661"/>
          </pc:sldLayoutMkLst>
        </pc:sldLayoutChg>
      </pc:sldMasterChg>
    </pc:docChg>
  </pc:docChgLst>
  <pc:docChgLst>
    <pc:chgData name="Kim Jae Yun" userId="0ceaca738552c257" providerId="LiveId" clId="{61D68432-DA74-C24E-A31F-F65C090B1D26}"/>
    <pc:docChg chg="undo custSel addSld delSld modSld modMainMaster">
      <pc:chgData name="Kim Jae Yun" userId="0ceaca738552c257" providerId="LiveId" clId="{61D68432-DA74-C24E-A31F-F65C090B1D26}" dt="2021-03-31T07:34:04.606" v="1156" actId="20577"/>
      <pc:docMkLst>
        <pc:docMk/>
      </pc:docMkLst>
      <pc:sldChg chg="modSp mod">
        <pc:chgData name="Kim Jae Yun" userId="0ceaca738552c257" providerId="LiveId" clId="{61D68432-DA74-C24E-A31F-F65C090B1D26}" dt="2021-03-31T06:39:44.178" v="493" actId="27636"/>
        <pc:sldMkLst>
          <pc:docMk/>
          <pc:sldMk cId="662318859" sldId="256"/>
        </pc:sldMkLst>
        <pc:spChg chg="mod">
          <ac:chgData name="Kim Jae Yun" userId="0ceaca738552c257" providerId="LiveId" clId="{61D68432-DA74-C24E-A31F-F65C090B1D26}" dt="2021-03-31T06:39:44.137" v="492" actId="2711"/>
          <ac:spMkLst>
            <pc:docMk/>
            <pc:sldMk cId="662318859" sldId="256"/>
            <ac:spMk id="4" creationId="{C09CED6B-EBD7-B54E-AE54-1CB03EE4B140}"/>
          </ac:spMkLst>
        </pc:spChg>
        <pc:spChg chg="mod">
          <ac:chgData name="Kim Jae Yun" userId="0ceaca738552c257" providerId="LiveId" clId="{61D68432-DA74-C24E-A31F-F65C090B1D26}" dt="2021-03-31T06:39:44.137" v="492" actId="2711"/>
          <ac:spMkLst>
            <pc:docMk/>
            <pc:sldMk cId="662318859" sldId="256"/>
            <ac:spMk id="5" creationId="{3BF62EB5-3662-C745-88FE-D4B500CF46DE}"/>
          </ac:spMkLst>
        </pc:spChg>
        <pc:spChg chg="mod">
          <ac:chgData name="Kim Jae Yun" userId="0ceaca738552c257" providerId="LiveId" clId="{61D68432-DA74-C24E-A31F-F65C090B1D26}" dt="2021-03-31T06:39:44.178" v="493" actId="27636"/>
          <ac:spMkLst>
            <pc:docMk/>
            <pc:sldMk cId="662318859" sldId="256"/>
            <ac:spMk id="6" creationId="{9B3AFD4D-309A-8943-9B36-FC18078A7179}"/>
          </ac:spMkLst>
        </pc:spChg>
        <pc:spChg chg="mod">
          <ac:chgData name="Kim Jae Yun" userId="0ceaca738552c257" providerId="LiveId" clId="{61D68432-DA74-C24E-A31F-F65C090B1D26}" dt="2021-03-31T06:39:44.137" v="492" actId="2711"/>
          <ac:spMkLst>
            <pc:docMk/>
            <pc:sldMk cId="662318859" sldId="256"/>
            <ac:spMk id="7" creationId="{1D9DC006-11B7-0345-B251-66D9904D845A}"/>
          </ac:spMkLst>
        </pc:spChg>
      </pc:sldChg>
      <pc:sldChg chg="modSp mod">
        <pc:chgData name="Kim Jae Yun" userId="0ceaca738552c257" providerId="LiveId" clId="{61D68432-DA74-C24E-A31F-F65C090B1D26}" dt="2021-03-31T05:07:19.010" v="29" actId="5793"/>
        <pc:sldMkLst>
          <pc:docMk/>
          <pc:sldMk cId="3378874333" sldId="262"/>
        </pc:sldMkLst>
        <pc:spChg chg="mod">
          <ac:chgData name="Kim Jae Yun" userId="0ceaca738552c257" providerId="LiveId" clId="{61D68432-DA74-C24E-A31F-F65C090B1D26}" dt="2021-03-31T05:07:15.407" v="27" actId="20577"/>
          <ac:spMkLst>
            <pc:docMk/>
            <pc:sldMk cId="3378874333" sldId="262"/>
            <ac:spMk id="2" creationId="{CADAE748-01AB-D747-9E74-BBC217E2E892}"/>
          </ac:spMkLst>
        </pc:spChg>
        <pc:spChg chg="mod">
          <ac:chgData name="Kim Jae Yun" userId="0ceaca738552c257" providerId="LiveId" clId="{61D68432-DA74-C24E-A31F-F65C090B1D26}" dt="2021-03-31T05:07:19.010" v="29" actId="5793"/>
          <ac:spMkLst>
            <pc:docMk/>
            <pc:sldMk cId="3378874333" sldId="262"/>
            <ac:spMk id="3" creationId="{EBDF1A3F-DA93-EA41-867F-4D2891CDDC1E}"/>
          </ac:spMkLst>
        </pc:spChg>
      </pc:sldChg>
      <pc:sldChg chg="delSp del mod">
        <pc:chgData name="Kim Jae Yun" userId="0ceaca738552c257" providerId="LiveId" clId="{61D68432-DA74-C24E-A31F-F65C090B1D26}" dt="2021-03-31T05:07:36.503" v="33" actId="2696"/>
        <pc:sldMkLst>
          <pc:docMk/>
          <pc:sldMk cId="250546595" sldId="326"/>
        </pc:sldMkLst>
        <pc:picChg chg="del">
          <ac:chgData name="Kim Jae Yun" userId="0ceaca738552c257" providerId="LiveId" clId="{61D68432-DA74-C24E-A31F-F65C090B1D26}" dt="2021-03-31T05:07:27.620" v="31" actId="478"/>
          <ac:picMkLst>
            <pc:docMk/>
            <pc:sldMk cId="250546595" sldId="326"/>
            <ac:picMk id="20" creationId="{0FD3BA5F-0936-5C44-97FF-E8777FF39FB1}"/>
          </ac:picMkLst>
        </pc:picChg>
      </pc:sldChg>
      <pc:sldChg chg="modSp new mod">
        <pc:chgData name="Kim Jae Yun" userId="0ceaca738552c257" providerId="LiveId" clId="{61D68432-DA74-C24E-A31F-F65C090B1D26}" dt="2021-03-31T07:11:59.749" v="1074" actId="20577"/>
        <pc:sldMkLst>
          <pc:docMk/>
          <pc:sldMk cId="3175474999" sldId="327"/>
        </pc:sldMkLst>
        <pc:spChg chg="mod">
          <ac:chgData name="Kim Jae Yun" userId="0ceaca738552c257" providerId="LiveId" clId="{61D68432-DA74-C24E-A31F-F65C090B1D26}" dt="2021-03-31T05:07:40.958" v="45" actId="20577"/>
          <ac:spMkLst>
            <pc:docMk/>
            <pc:sldMk cId="3175474999" sldId="327"/>
            <ac:spMk id="2" creationId="{A6E5DFD5-E837-3245-B8A5-5C8AC2ED34C5}"/>
          </ac:spMkLst>
        </pc:spChg>
        <pc:spChg chg="mod">
          <ac:chgData name="Kim Jae Yun" userId="0ceaca738552c257" providerId="LiveId" clId="{61D68432-DA74-C24E-A31F-F65C090B1D26}" dt="2021-03-31T07:11:59.749" v="1074" actId="20577"/>
          <ac:spMkLst>
            <pc:docMk/>
            <pc:sldMk cId="3175474999" sldId="327"/>
            <ac:spMk id="3" creationId="{450D1EF5-DAF0-E34D-AC49-DFE7E88EFEA3}"/>
          </ac:spMkLst>
        </pc:spChg>
        <pc:spChg chg="mod">
          <ac:chgData name="Kim Jae Yun" userId="0ceaca738552c257" providerId="LiveId" clId="{61D68432-DA74-C24E-A31F-F65C090B1D26}" dt="2021-03-31T06:39:55.791" v="495" actId="14100"/>
          <ac:spMkLst>
            <pc:docMk/>
            <pc:sldMk cId="3175474999" sldId="327"/>
            <ac:spMk id="5" creationId="{D4BB380B-A0D1-8945-8EF3-327EBA1C083D}"/>
          </ac:spMkLst>
        </pc:spChg>
      </pc:sldChg>
      <pc:sldChg chg="modSp new mod">
        <pc:chgData name="Kim Jae Yun" userId="0ceaca738552c257" providerId="LiveId" clId="{61D68432-DA74-C24E-A31F-F65C090B1D26}" dt="2021-03-31T07:23:08.201" v="1105" actId="20577"/>
        <pc:sldMkLst>
          <pc:docMk/>
          <pc:sldMk cId="1073808927" sldId="328"/>
        </pc:sldMkLst>
        <pc:spChg chg="mod">
          <ac:chgData name="Kim Jae Yun" userId="0ceaca738552c257" providerId="LiveId" clId="{61D68432-DA74-C24E-A31F-F65C090B1D26}" dt="2021-03-31T07:23:08.201" v="1105" actId="20577"/>
          <ac:spMkLst>
            <pc:docMk/>
            <pc:sldMk cId="1073808927" sldId="328"/>
            <ac:spMk id="2" creationId="{46465155-A5B8-C24F-A883-BC60EC4A05F0}"/>
          </ac:spMkLst>
        </pc:spChg>
      </pc:sldChg>
      <pc:sldChg chg="del">
        <pc:chgData name="Kim Jae Yun" userId="0ceaca738552c257" providerId="LiveId" clId="{61D68432-DA74-C24E-A31F-F65C090B1D26}" dt="2021-03-31T04:53:32.640" v="0" actId="2696"/>
        <pc:sldMkLst>
          <pc:docMk/>
          <pc:sldMk cId="1148997147" sldId="328"/>
        </pc:sldMkLst>
      </pc:sldChg>
      <pc:sldChg chg="modSp new mod">
        <pc:chgData name="Kim Jae Yun" userId="0ceaca738552c257" providerId="LiveId" clId="{61D68432-DA74-C24E-A31F-F65C090B1D26}" dt="2021-03-31T07:33:53.617" v="1143" actId="20577"/>
        <pc:sldMkLst>
          <pc:docMk/>
          <pc:sldMk cId="1536546986" sldId="329"/>
        </pc:sldMkLst>
        <pc:spChg chg="mod">
          <ac:chgData name="Kim Jae Yun" userId="0ceaca738552c257" providerId="LiveId" clId="{61D68432-DA74-C24E-A31F-F65C090B1D26}" dt="2021-03-31T07:33:53.617" v="1143" actId="20577"/>
          <ac:spMkLst>
            <pc:docMk/>
            <pc:sldMk cId="1536546986" sldId="329"/>
            <ac:spMk id="2" creationId="{D5841351-C544-5046-A749-E7A9D1564CB1}"/>
          </ac:spMkLst>
        </pc:spChg>
      </pc:sldChg>
      <pc:sldChg chg="del">
        <pc:chgData name="Kim Jae Yun" userId="0ceaca738552c257" providerId="LiveId" clId="{61D68432-DA74-C24E-A31F-F65C090B1D26}" dt="2021-03-31T04:53:32.640" v="0" actId="2696"/>
        <pc:sldMkLst>
          <pc:docMk/>
          <pc:sldMk cId="2483813996" sldId="330"/>
        </pc:sldMkLst>
      </pc:sldChg>
      <pc:sldChg chg="modSp new mod">
        <pc:chgData name="Kim Jae Yun" userId="0ceaca738552c257" providerId="LiveId" clId="{61D68432-DA74-C24E-A31F-F65C090B1D26}" dt="2021-03-31T07:34:04.606" v="1156" actId="20577"/>
        <pc:sldMkLst>
          <pc:docMk/>
          <pc:sldMk cId="3026830942" sldId="330"/>
        </pc:sldMkLst>
        <pc:spChg chg="mod">
          <ac:chgData name="Kim Jae Yun" userId="0ceaca738552c257" providerId="LiveId" clId="{61D68432-DA74-C24E-A31F-F65C090B1D26}" dt="2021-03-31T07:33:59.772" v="1151" actId="20577"/>
          <ac:spMkLst>
            <pc:docMk/>
            <pc:sldMk cId="3026830942" sldId="330"/>
            <ac:spMk id="2" creationId="{B842313E-9AE9-1E42-9C88-6E8762AF88FF}"/>
          </ac:spMkLst>
        </pc:spChg>
        <pc:spChg chg="mod">
          <ac:chgData name="Kim Jae Yun" userId="0ceaca738552c257" providerId="LiveId" clId="{61D68432-DA74-C24E-A31F-F65C090B1D26}" dt="2021-03-31T07:34:04.606" v="1156" actId="20577"/>
          <ac:spMkLst>
            <pc:docMk/>
            <pc:sldMk cId="3026830942" sldId="330"/>
            <ac:spMk id="5" creationId="{EDA7930F-3D51-CF4B-A89E-42CD3FE3A093}"/>
          </ac:spMkLst>
        </pc:spChg>
      </pc:sldChg>
      <pc:sldChg chg="del">
        <pc:chgData name="Kim Jae Yun" userId="0ceaca738552c257" providerId="LiveId" clId="{61D68432-DA74-C24E-A31F-F65C090B1D26}" dt="2021-03-31T04:53:32.640" v="0" actId="2696"/>
        <pc:sldMkLst>
          <pc:docMk/>
          <pc:sldMk cId="2687464580" sldId="331"/>
        </pc:sldMkLst>
      </pc:sldChg>
      <pc:sldChg chg="del">
        <pc:chgData name="Kim Jae Yun" userId="0ceaca738552c257" providerId="LiveId" clId="{61D68432-DA74-C24E-A31F-F65C090B1D26}" dt="2021-03-31T04:53:32.640" v="0" actId="2696"/>
        <pc:sldMkLst>
          <pc:docMk/>
          <pc:sldMk cId="652445298" sldId="332"/>
        </pc:sldMkLst>
      </pc:sldChg>
      <pc:sldChg chg="del">
        <pc:chgData name="Kim Jae Yun" userId="0ceaca738552c257" providerId="LiveId" clId="{61D68432-DA74-C24E-A31F-F65C090B1D26}" dt="2021-03-31T04:53:32.640" v="0" actId="2696"/>
        <pc:sldMkLst>
          <pc:docMk/>
          <pc:sldMk cId="957638373" sldId="333"/>
        </pc:sldMkLst>
      </pc:sldChg>
      <pc:sldChg chg="del">
        <pc:chgData name="Kim Jae Yun" userId="0ceaca738552c257" providerId="LiveId" clId="{61D68432-DA74-C24E-A31F-F65C090B1D26}" dt="2021-03-31T04:53:32.640" v="0" actId="2696"/>
        <pc:sldMkLst>
          <pc:docMk/>
          <pc:sldMk cId="3751491952" sldId="334"/>
        </pc:sldMkLst>
      </pc:sldChg>
      <pc:sldChg chg="del">
        <pc:chgData name="Kim Jae Yun" userId="0ceaca738552c257" providerId="LiveId" clId="{61D68432-DA74-C24E-A31F-F65C090B1D26}" dt="2021-03-31T04:53:32.640" v="0" actId="2696"/>
        <pc:sldMkLst>
          <pc:docMk/>
          <pc:sldMk cId="1589512410" sldId="335"/>
        </pc:sldMkLst>
      </pc:sldChg>
      <pc:sldChg chg="del">
        <pc:chgData name="Kim Jae Yun" userId="0ceaca738552c257" providerId="LiveId" clId="{61D68432-DA74-C24E-A31F-F65C090B1D26}" dt="2021-03-31T04:53:32.640" v="0" actId="2696"/>
        <pc:sldMkLst>
          <pc:docMk/>
          <pc:sldMk cId="1208258582" sldId="336"/>
        </pc:sldMkLst>
      </pc:sldChg>
      <pc:sldChg chg="del">
        <pc:chgData name="Kim Jae Yun" userId="0ceaca738552c257" providerId="LiveId" clId="{61D68432-DA74-C24E-A31F-F65C090B1D26}" dt="2021-03-31T04:53:32.640" v="0" actId="2696"/>
        <pc:sldMkLst>
          <pc:docMk/>
          <pc:sldMk cId="969035621" sldId="337"/>
        </pc:sldMkLst>
      </pc:sldChg>
      <pc:sldChg chg="del">
        <pc:chgData name="Kim Jae Yun" userId="0ceaca738552c257" providerId="LiveId" clId="{61D68432-DA74-C24E-A31F-F65C090B1D26}" dt="2021-03-31T04:53:32.640" v="0" actId="2696"/>
        <pc:sldMkLst>
          <pc:docMk/>
          <pc:sldMk cId="2704593740" sldId="338"/>
        </pc:sldMkLst>
      </pc:sldChg>
      <pc:sldChg chg="del">
        <pc:chgData name="Kim Jae Yun" userId="0ceaca738552c257" providerId="LiveId" clId="{61D68432-DA74-C24E-A31F-F65C090B1D26}" dt="2021-03-31T04:53:32.640" v="0" actId="2696"/>
        <pc:sldMkLst>
          <pc:docMk/>
          <pc:sldMk cId="2907238777" sldId="339"/>
        </pc:sldMkLst>
      </pc:sldChg>
      <pc:sldChg chg="del">
        <pc:chgData name="Kim Jae Yun" userId="0ceaca738552c257" providerId="LiveId" clId="{61D68432-DA74-C24E-A31F-F65C090B1D26}" dt="2021-03-31T04:53:32.640" v="0" actId="2696"/>
        <pc:sldMkLst>
          <pc:docMk/>
          <pc:sldMk cId="921221659" sldId="340"/>
        </pc:sldMkLst>
      </pc:sldChg>
      <pc:sldChg chg="del">
        <pc:chgData name="Kim Jae Yun" userId="0ceaca738552c257" providerId="LiveId" clId="{61D68432-DA74-C24E-A31F-F65C090B1D26}" dt="2021-03-31T04:53:32.640" v="0" actId="2696"/>
        <pc:sldMkLst>
          <pc:docMk/>
          <pc:sldMk cId="2157582083" sldId="341"/>
        </pc:sldMkLst>
      </pc:sldChg>
      <pc:sldChg chg="del">
        <pc:chgData name="Kim Jae Yun" userId="0ceaca738552c257" providerId="LiveId" clId="{61D68432-DA74-C24E-A31F-F65C090B1D26}" dt="2021-03-31T04:53:32.640" v="0" actId="2696"/>
        <pc:sldMkLst>
          <pc:docMk/>
          <pc:sldMk cId="2507215962" sldId="344"/>
        </pc:sldMkLst>
      </pc:sldChg>
      <pc:sldChg chg="del">
        <pc:chgData name="Kim Jae Yun" userId="0ceaca738552c257" providerId="LiveId" clId="{61D68432-DA74-C24E-A31F-F65C090B1D26}" dt="2021-03-31T04:53:32.640" v="0" actId="2696"/>
        <pc:sldMkLst>
          <pc:docMk/>
          <pc:sldMk cId="1345634451" sldId="345"/>
        </pc:sldMkLst>
      </pc:sldChg>
      <pc:sldChg chg="del">
        <pc:chgData name="Kim Jae Yun" userId="0ceaca738552c257" providerId="LiveId" clId="{61D68432-DA74-C24E-A31F-F65C090B1D26}" dt="2021-03-31T04:53:32.640" v="0" actId="2696"/>
        <pc:sldMkLst>
          <pc:docMk/>
          <pc:sldMk cId="244222894" sldId="346"/>
        </pc:sldMkLst>
      </pc:sldChg>
      <pc:sldChg chg="del">
        <pc:chgData name="Kim Jae Yun" userId="0ceaca738552c257" providerId="LiveId" clId="{61D68432-DA74-C24E-A31F-F65C090B1D26}" dt="2021-03-31T04:53:32.640" v="0" actId="2696"/>
        <pc:sldMkLst>
          <pc:docMk/>
          <pc:sldMk cId="2356958145" sldId="347"/>
        </pc:sldMkLst>
      </pc:sldChg>
      <pc:sldChg chg="del">
        <pc:chgData name="Kim Jae Yun" userId="0ceaca738552c257" providerId="LiveId" clId="{61D68432-DA74-C24E-A31F-F65C090B1D26}" dt="2021-03-31T04:53:32.640" v="0" actId="2696"/>
        <pc:sldMkLst>
          <pc:docMk/>
          <pc:sldMk cId="2947655710" sldId="348"/>
        </pc:sldMkLst>
      </pc:sldChg>
      <pc:sldChg chg="del">
        <pc:chgData name="Kim Jae Yun" userId="0ceaca738552c257" providerId="LiveId" clId="{61D68432-DA74-C24E-A31F-F65C090B1D26}" dt="2021-03-31T04:53:32.640" v="0" actId="2696"/>
        <pc:sldMkLst>
          <pc:docMk/>
          <pc:sldMk cId="2223133896" sldId="349"/>
        </pc:sldMkLst>
      </pc:sldChg>
      <pc:sldChg chg="del">
        <pc:chgData name="Kim Jae Yun" userId="0ceaca738552c257" providerId="LiveId" clId="{61D68432-DA74-C24E-A31F-F65C090B1D26}" dt="2021-03-31T04:53:32.640" v="0" actId="2696"/>
        <pc:sldMkLst>
          <pc:docMk/>
          <pc:sldMk cId="2284098013" sldId="354"/>
        </pc:sldMkLst>
      </pc:sldChg>
      <pc:sldChg chg="del">
        <pc:chgData name="Kim Jae Yun" userId="0ceaca738552c257" providerId="LiveId" clId="{61D68432-DA74-C24E-A31F-F65C090B1D26}" dt="2021-03-31T04:53:32.640" v="0" actId="2696"/>
        <pc:sldMkLst>
          <pc:docMk/>
          <pc:sldMk cId="2915841158" sldId="355"/>
        </pc:sldMkLst>
      </pc:sldChg>
      <pc:sldChg chg="del">
        <pc:chgData name="Kim Jae Yun" userId="0ceaca738552c257" providerId="LiveId" clId="{61D68432-DA74-C24E-A31F-F65C090B1D26}" dt="2021-03-31T04:53:32.640" v="0" actId="2696"/>
        <pc:sldMkLst>
          <pc:docMk/>
          <pc:sldMk cId="1056342030" sldId="356"/>
        </pc:sldMkLst>
      </pc:sldChg>
      <pc:sldChg chg="del">
        <pc:chgData name="Kim Jae Yun" userId="0ceaca738552c257" providerId="LiveId" clId="{61D68432-DA74-C24E-A31F-F65C090B1D26}" dt="2021-03-31T04:53:32.640" v="0" actId="2696"/>
        <pc:sldMkLst>
          <pc:docMk/>
          <pc:sldMk cId="799944475" sldId="357"/>
        </pc:sldMkLst>
      </pc:sldChg>
      <pc:sldChg chg="del">
        <pc:chgData name="Kim Jae Yun" userId="0ceaca738552c257" providerId="LiveId" clId="{61D68432-DA74-C24E-A31F-F65C090B1D26}" dt="2021-03-31T04:53:32.640" v="0" actId="2696"/>
        <pc:sldMkLst>
          <pc:docMk/>
          <pc:sldMk cId="3201634851" sldId="358"/>
        </pc:sldMkLst>
      </pc:sldChg>
      <pc:sldChg chg="del">
        <pc:chgData name="Kim Jae Yun" userId="0ceaca738552c257" providerId="LiveId" clId="{61D68432-DA74-C24E-A31F-F65C090B1D26}" dt="2021-03-31T04:53:32.640" v="0" actId="2696"/>
        <pc:sldMkLst>
          <pc:docMk/>
          <pc:sldMk cId="553650511" sldId="359"/>
        </pc:sldMkLst>
      </pc:sldChg>
      <pc:sldChg chg="del">
        <pc:chgData name="Kim Jae Yun" userId="0ceaca738552c257" providerId="LiveId" clId="{61D68432-DA74-C24E-A31F-F65C090B1D26}" dt="2021-03-31T04:53:32.640" v="0" actId="2696"/>
        <pc:sldMkLst>
          <pc:docMk/>
          <pc:sldMk cId="272989011" sldId="360"/>
        </pc:sldMkLst>
      </pc:sldChg>
      <pc:sldChg chg="del">
        <pc:chgData name="Kim Jae Yun" userId="0ceaca738552c257" providerId="LiveId" clId="{61D68432-DA74-C24E-A31F-F65C090B1D26}" dt="2021-03-31T04:53:32.640" v="0" actId="2696"/>
        <pc:sldMkLst>
          <pc:docMk/>
          <pc:sldMk cId="2362352491" sldId="361"/>
        </pc:sldMkLst>
      </pc:sldChg>
      <pc:sldChg chg="del">
        <pc:chgData name="Kim Jae Yun" userId="0ceaca738552c257" providerId="LiveId" clId="{61D68432-DA74-C24E-A31F-F65C090B1D26}" dt="2021-03-31T04:53:32.640" v="0" actId="2696"/>
        <pc:sldMkLst>
          <pc:docMk/>
          <pc:sldMk cId="1081913763" sldId="362"/>
        </pc:sldMkLst>
      </pc:sldChg>
      <pc:sldChg chg="del">
        <pc:chgData name="Kim Jae Yun" userId="0ceaca738552c257" providerId="LiveId" clId="{61D68432-DA74-C24E-A31F-F65C090B1D26}" dt="2021-03-31T04:53:32.640" v="0" actId="2696"/>
        <pc:sldMkLst>
          <pc:docMk/>
          <pc:sldMk cId="378201607" sldId="363"/>
        </pc:sldMkLst>
      </pc:sldChg>
      <pc:sldChg chg="del">
        <pc:chgData name="Kim Jae Yun" userId="0ceaca738552c257" providerId="LiveId" clId="{61D68432-DA74-C24E-A31F-F65C090B1D26}" dt="2021-03-31T04:53:32.640" v="0" actId="2696"/>
        <pc:sldMkLst>
          <pc:docMk/>
          <pc:sldMk cId="3703793410" sldId="364"/>
        </pc:sldMkLst>
      </pc:sldChg>
      <pc:sldChg chg="del">
        <pc:chgData name="Kim Jae Yun" userId="0ceaca738552c257" providerId="LiveId" clId="{61D68432-DA74-C24E-A31F-F65C090B1D26}" dt="2021-03-31T05:07:22.325" v="30" actId="2696"/>
        <pc:sldMkLst>
          <pc:docMk/>
          <pc:sldMk cId="2188838827" sldId="365"/>
        </pc:sldMkLst>
      </pc:sldChg>
      <pc:sldChg chg="del">
        <pc:chgData name="Kim Jae Yun" userId="0ceaca738552c257" providerId="LiveId" clId="{61D68432-DA74-C24E-A31F-F65C090B1D26}" dt="2021-03-31T04:53:32.640" v="0" actId="2696"/>
        <pc:sldMkLst>
          <pc:docMk/>
          <pc:sldMk cId="3459533624" sldId="366"/>
        </pc:sldMkLst>
      </pc:sldChg>
      <pc:sldChg chg="del">
        <pc:chgData name="Kim Jae Yun" userId="0ceaca738552c257" providerId="LiveId" clId="{61D68432-DA74-C24E-A31F-F65C090B1D26}" dt="2021-03-31T04:53:32.640" v="0" actId="2696"/>
        <pc:sldMkLst>
          <pc:docMk/>
          <pc:sldMk cId="583762371" sldId="367"/>
        </pc:sldMkLst>
      </pc:sldChg>
      <pc:sldMasterChg chg="modSp modSldLayout">
        <pc:chgData name="Kim Jae Yun" userId="0ceaca738552c257" providerId="LiveId" clId="{61D68432-DA74-C24E-A31F-F65C090B1D26}" dt="2021-03-31T06:40:04.812" v="496" actId="403"/>
        <pc:sldMasterMkLst>
          <pc:docMk/>
          <pc:sldMasterMk cId="1005331217" sldId="2147483648"/>
        </pc:sldMasterMkLst>
        <pc:spChg chg="mod">
          <ac:chgData name="Kim Jae Yun" userId="0ceaca738552c257" providerId="LiveId" clId="{61D68432-DA74-C24E-A31F-F65C090B1D26}" dt="2021-03-31T06:39:28.431" v="490" actId="2711"/>
          <ac:spMkLst>
            <pc:docMk/>
            <pc:sldMasterMk cId="1005331217" sldId="2147483648"/>
            <ac:spMk id="2" creationId="{28B84142-BEB6-5D4E-A32C-CD45332FA55D}"/>
          </ac:spMkLst>
        </pc:spChg>
        <pc:spChg chg="mod">
          <ac:chgData name="Kim Jae Yun" userId="0ceaca738552c257" providerId="LiveId" clId="{61D68432-DA74-C24E-A31F-F65C090B1D26}" dt="2021-03-31T06:39:28.431" v="490" actId="2711"/>
          <ac:spMkLst>
            <pc:docMk/>
            <pc:sldMasterMk cId="1005331217" sldId="2147483648"/>
            <ac:spMk id="3" creationId="{5868124A-A889-454C-93E9-68CE032E76DC}"/>
          </ac:spMkLst>
        </pc:spChg>
        <pc:spChg chg="mod">
          <ac:chgData name="Kim Jae Yun" userId="0ceaca738552c257" providerId="LiveId" clId="{61D68432-DA74-C24E-A31F-F65C090B1D26}" dt="2021-03-31T06:39:28.431" v="490" actId="2711"/>
          <ac:spMkLst>
            <pc:docMk/>
            <pc:sldMasterMk cId="1005331217" sldId="2147483648"/>
            <ac:spMk id="4" creationId="{A2269857-D3F5-3243-919C-937F4DBF7005}"/>
          </ac:spMkLst>
        </pc:spChg>
        <pc:spChg chg="mod">
          <ac:chgData name="Kim Jae Yun" userId="0ceaca738552c257" providerId="LiveId" clId="{61D68432-DA74-C24E-A31F-F65C090B1D26}" dt="2021-03-31T06:39:28.431" v="490" actId="2711"/>
          <ac:spMkLst>
            <pc:docMk/>
            <pc:sldMasterMk cId="1005331217" sldId="2147483648"/>
            <ac:spMk id="5" creationId="{06D0E9B4-960D-704E-9B55-F8D8B0955D65}"/>
          </ac:spMkLst>
        </pc:spChg>
        <pc:spChg chg="mod">
          <ac:chgData name="Kim Jae Yun" userId="0ceaca738552c257" providerId="LiveId" clId="{61D68432-DA74-C24E-A31F-F65C090B1D26}" dt="2021-03-31T06:39:28.431" v="490" actId="2711"/>
          <ac:spMkLst>
            <pc:docMk/>
            <pc:sldMasterMk cId="1005331217" sldId="2147483648"/>
            <ac:spMk id="6" creationId="{E8034141-33F1-7340-928B-5023A5E38F4D}"/>
          </ac:spMkLst>
        </pc:spChg>
        <pc:cxnChg chg="mod">
          <ac:chgData name="Kim Jae Yun" userId="0ceaca738552c257" providerId="LiveId" clId="{61D68432-DA74-C24E-A31F-F65C090B1D26}" dt="2021-03-31T06:39:28.431" v="490" actId="2711"/>
          <ac:cxnSpMkLst>
            <pc:docMk/>
            <pc:sldMasterMk cId="1005331217" sldId="2147483648"/>
            <ac:cxnSpMk id="9" creationId="{DC05DBCA-36A6-3C47-9BEF-3E66A5B56B70}"/>
          </ac:cxnSpMkLst>
        </pc:cxnChg>
        <pc:sldLayoutChg chg="modSp">
          <pc:chgData name="Kim Jae Yun" userId="0ceaca738552c257" providerId="LiveId" clId="{61D68432-DA74-C24E-A31F-F65C090B1D26}" dt="2021-03-31T06:39:21.368" v="489" actId="2711"/>
          <pc:sldLayoutMkLst>
            <pc:docMk/>
            <pc:sldMasterMk cId="1005331217" sldId="2147483648"/>
            <pc:sldLayoutMk cId="3957303901" sldId="2147483649"/>
          </pc:sldLayoutMkLst>
          <pc:spChg chg="mod">
            <ac:chgData name="Kim Jae Yun" userId="0ceaca738552c257" providerId="LiveId" clId="{61D68432-DA74-C24E-A31F-F65C090B1D26}" dt="2021-03-31T06:39:21.368" v="489" actId="2711"/>
            <ac:spMkLst>
              <pc:docMk/>
              <pc:sldMasterMk cId="1005331217" sldId="2147483648"/>
              <pc:sldLayoutMk cId="3957303901" sldId="2147483649"/>
              <ac:spMk id="2" creationId="{ED3DF571-B20A-B349-816A-7392D3AAAEE3}"/>
            </ac:spMkLst>
          </pc:spChg>
          <pc:spChg chg="mod">
            <ac:chgData name="Kim Jae Yun" userId="0ceaca738552c257" providerId="LiveId" clId="{61D68432-DA74-C24E-A31F-F65C090B1D26}" dt="2021-03-31T06:39:21.368" v="489" actId="2711"/>
            <ac:spMkLst>
              <pc:docMk/>
              <pc:sldMasterMk cId="1005331217" sldId="2147483648"/>
              <pc:sldLayoutMk cId="3957303901" sldId="2147483649"/>
              <ac:spMk id="3" creationId="{04E6F680-AF59-4D4F-AD7A-FFBE7AF69DF5}"/>
            </ac:spMkLst>
          </pc:spChg>
          <pc:spChg chg="mod">
            <ac:chgData name="Kim Jae Yun" userId="0ceaca738552c257" providerId="LiveId" clId="{61D68432-DA74-C24E-A31F-F65C090B1D26}" dt="2021-03-31T06:39:21.368" v="489" actId="2711"/>
            <ac:spMkLst>
              <pc:docMk/>
              <pc:sldMasterMk cId="1005331217" sldId="2147483648"/>
              <pc:sldLayoutMk cId="3957303901" sldId="2147483649"/>
              <ac:spMk id="12" creationId="{1AC5EB1C-21AD-5C45-9648-56D8E01F49FE}"/>
            </ac:spMkLst>
          </pc:spChg>
          <pc:spChg chg="mod">
            <ac:chgData name="Kim Jae Yun" userId="0ceaca738552c257" providerId="LiveId" clId="{61D68432-DA74-C24E-A31F-F65C090B1D26}" dt="2021-03-31T06:39:21.368" v="489" actId="2711"/>
            <ac:spMkLst>
              <pc:docMk/>
              <pc:sldMasterMk cId="1005331217" sldId="2147483648"/>
              <pc:sldLayoutMk cId="3957303901" sldId="2147483649"/>
              <ac:spMk id="15" creationId="{43B73678-EEC2-714A-978C-B5FFAFF0BADC}"/>
            </ac:spMkLst>
          </pc:spChg>
          <pc:spChg chg="mod">
            <ac:chgData name="Kim Jae Yun" userId="0ceaca738552c257" providerId="LiveId" clId="{61D68432-DA74-C24E-A31F-F65C090B1D26}" dt="2021-03-31T06:39:21.368" v="489" actId="2711"/>
            <ac:spMkLst>
              <pc:docMk/>
              <pc:sldMasterMk cId="1005331217" sldId="2147483648"/>
              <pc:sldLayoutMk cId="3957303901" sldId="2147483649"/>
              <ac:spMk id="16" creationId="{5D06CB8F-C106-C24A-B781-F7F5B76C04E3}"/>
            </ac:spMkLst>
          </pc:spChg>
          <pc:cxnChg chg="mod">
            <ac:chgData name="Kim Jae Yun" userId="0ceaca738552c257" providerId="LiveId" clId="{61D68432-DA74-C24E-A31F-F65C090B1D26}" dt="2021-03-31T06:39:21.368" v="489" actId="2711"/>
            <ac:cxnSpMkLst>
              <pc:docMk/>
              <pc:sldMasterMk cId="1005331217" sldId="2147483648"/>
              <pc:sldLayoutMk cId="3957303901" sldId="2147483649"/>
              <ac:cxnSpMk id="9" creationId="{5E79E4ED-E94F-CF4C-9668-5B6545FEBF4D}"/>
            </ac:cxnSpMkLst>
          </pc:cxnChg>
          <pc:cxnChg chg="mod">
            <ac:chgData name="Kim Jae Yun" userId="0ceaca738552c257" providerId="LiveId" clId="{61D68432-DA74-C24E-A31F-F65C090B1D26}" dt="2021-03-31T06:39:21.368" v="489" actId="2711"/>
            <ac:cxnSpMkLst>
              <pc:docMk/>
              <pc:sldMasterMk cId="1005331217" sldId="2147483648"/>
              <pc:sldLayoutMk cId="3957303901" sldId="2147483649"/>
              <ac:cxnSpMk id="10" creationId="{E8FBBF43-C323-5744-BF3D-D3BE35B66866}"/>
            </ac:cxnSpMkLst>
          </pc:cxnChg>
        </pc:sldLayoutChg>
        <pc:sldLayoutChg chg="modSp">
          <pc:chgData name="Kim Jae Yun" userId="0ceaca738552c257" providerId="LiveId" clId="{61D68432-DA74-C24E-A31F-F65C090B1D26}" dt="2021-03-31T06:40:04.812" v="496" actId="403"/>
          <pc:sldLayoutMkLst>
            <pc:docMk/>
            <pc:sldMasterMk cId="1005331217" sldId="2147483648"/>
            <pc:sldLayoutMk cId="2225006537" sldId="2147483650"/>
          </pc:sldLayoutMkLst>
          <pc:spChg chg="mod">
            <ac:chgData name="Kim Jae Yun" userId="0ceaca738552c257" providerId="LiveId" clId="{61D68432-DA74-C24E-A31F-F65C090B1D26}" dt="2021-03-31T06:38:42.100" v="484" actId="2711"/>
            <ac:spMkLst>
              <pc:docMk/>
              <pc:sldMasterMk cId="1005331217" sldId="2147483648"/>
              <pc:sldLayoutMk cId="2225006537" sldId="2147483650"/>
              <ac:spMk id="2" creationId="{249A5C77-64E5-024B-BE49-704A815E3A6E}"/>
            </ac:spMkLst>
          </pc:spChg>
          <pc:spChg chg="mod">
            <ac:chgData name="Kim Jae Yun" userId="0ceaca738552c257" providerId="LiveId" clId="{61D68432-DA74-C24E-A31F-F65C090B1D26}" dt="2021-03-31T06:39:00.618" v="488" actId="2711"/>
            <ac:spMkLst>
              <pc:docMk/>
              <pc:sldMasterMk cId="1005331217" sldId="2147483648"/>
              <pc:sldLayoutMk cId="2225006537" sldId="2147483650"/>
              <ac:spMk id="3" creationId="{4BD61154-3D44-8B40-B652-7E83F3CAB607}"/>
            </ac:spMkLst>
          </pc:spChg>
          <pc:spChg chg="mod">
            <ac:chgData name="Kim Jae Yun" userId="0ceaca738552c257" providerId="LiveId" clId="{61D68432-DA74-C24E-A31F-F65C090B1D26}" dt="2021-03-31T06:40:04.812" v="496" actId="403"/>
            <ac:spMkLst>
              <pc:docMk/>
              <pc:sldMasterMk cId="1005331217" sldId="2147483648"/>
              <pc:sldLayoutMk cId="2225006537" sldId="2147483650"/>
              <ac:spMk id="9" creationId="{DEDEB802-DBDC-034F-B69A-A42F593092F4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4A565AA-A87C-4844-8124-04816FE6962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31A3895-116E-5241-9F9D-3B98ED95E8B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907F-E786-814D-9C00-A52E541C5870}" type="datetimeFigureOut">
              <a:rPr kumimoji="1" lang="x-none" altLang="en-US" smtClean="0"/>
              <a:t>2021-04-20</a:t>
            </a:fld>
            <a:endParaRPr kumimoji="1" lang="x-none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B5E019-768B-1B40-90CA-065F9139A87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23DEF1-E25E-AA43-B255-49556FAAB5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769A1-838F-544B-B8F7-80B584F436ED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41417115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B2AB0-509C-4445-9873-01BBCF0C4797}" type="datetimeFigureOut">
              <a:rPr kumimoji="1" lang="x-none" altLang="en-US" smtClean="0"/>
              <a:t>2021-04-20</a:t>
            </a:fld>
            <a:endParaRPr kumimoji="1" lang="x-none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D31AB9-C078-CA45-AC01-AE9204052B5C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610630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Hello everyone, my name is Jae-Yun Kim, and I am from Seoul National University in Korea.</a:t>
            </a:r>
          </a:p>
          <a:p>
            <a:r>
              <a:rPr lang="en-US" altLang="ko-KR" dirty="0"/>
              <a:t>Today, I will present </a:t>
            </a:r>
            <a:r>
              <a:rPr lang="en-US" altLang="ko-KR" dirty="0" err="1"/>
              <a:t>Ethanos</a:t>
            </a:r>
            <a:r>
              <a:rPr lang="en-US" altLang="ko-KR" dirty="0"/>
              <a:t>, efficient bootstrapping for full nodes on the account-based blockchain.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D31AB9-C078-CA45-AC01-AE9204052B5C}" type="slidenum">
              <a:rPr kumimoji="1" lang="x-none" altLang="en-US" smtClean="0"/>
              <a:t>0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233075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dirty="0"/>
              <a:t>If the crumb account does not have enough balance, it should transmit a restore transaction, which will merge the crumb accounts with the original account.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dirty="0"/>
              <a:t>To avoid cheatings, a restore</a:t>
            </a:r>
            <a:r>
              <a:rPr kumimoji="1" lang="ko-KR" altLang="en-US" dirty="0"/>
              <a:t> </a:t>
            </a:r>
            <a:r>
              <a:rPr kumimoji="1" lang="en-US" altLang="ko-KR" dirty="0"/>
              <a:t>transaction includes </a:t>
            </a:r>
            <a:r>
              <a:rPr kumimoji="1" lang="en-US" altLang="ko-KR" dirty="0" err="1"/>
              <a:t>merkle</a:t>
            </a:r>
            <a:r>
              <a:rPr kumimoji="1" lang="en-US" altLang="ko-KR" dirty="0"/>
              <a:t> proofs and void proofs to prove that it is a dormant account and that its last state.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dirty="0"/>
              <a:t>Since a </a:t>
            </a:r>
            <a:r>
              <a:rPr kumimoji="1" lang="en-US" altLang="en-US" dirty="0" err="1"/>
              <a:t>merkle</a:t>
            </a:r>
            <a:r>
              <a:rPr kumimoji="1" lang="en-US" altLang="en-US" dirty="0"/>
              <a:t> proof cannot distinguish between a crumb state and a restored state, we use the restored flag to prevent an already restored account from behaving as if it is a crumb account.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D31AB9-C078-CA45-AC01-AE9204052B5C}" type="slidenum">
              <a:rPr kumimoji="1" lang="x-none" altLang="en-US" smtClean="0"/>
              <a:t>9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7696374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 valid state generated by a restore transaction can be expressed during a regular expression like this.</a:t>
            </a:r>
          </a:p>
          <a:p>
            <a:r>
              <a:rPr lang="en-US" altLang="ko-KR" dirty="0"/>
              <a:t>If a proof sequence of restore transaction does not follow the </a:t>
            </a:r>
            <a:r>
              <a:rPr lang="en-US" altLang="ko-KR" dirty="0" err="1"/>
              <a:t>regEx</a:t>
            </a:r>
            <a:r>
              <a:rPr lang="en-US" altLang="ko-KR" dirty="0"/>
              <a:t>, it is rejected.</a:t>
            </a:r>
          </a:p>
          <a:p>
            <a:r>
              <a:rPr lang="en-US" altLang="ko-KR" dirty="0"/>
              <a:t>Therefore, an attacker has no choice but to follow the </a:t>
            </a:r>
            <a:r>
              <a:rPr lang="en-US" altLang="ko-KR" dirty="0" err="1"/>
              <a:t>regEx</a:t>
            </a:r>
            <a:r>
              <a:rPr lang="en-US" altLang="ko-KR" dirty="0"/>
              <a:t>, but it only generates a correct state.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D31AB9-C078-CA45-AC01-AE9204052B5C}" type="slidenum">
              <a:rPr kumimoji="1" lang="x-none" altLang="en-US" smtClean="0"/>
              <a:t>10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8184624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For synchronization, </a:t>
            </a:r>
            <a:r>
              <a:rPr kumimoji="1" lang="en-US" altLang="ko-KR" dirty="0" err="1"/>
              <a:t>Ethanos</a:t>
            </a:r>
            <a:r>
              <a:rPr kumimoji="1" lang="en-US" altLang="ko-KR" dirty="0"/>
              <a:t> downloads </a:t>
            </a:r>
            <a:r>
              <a:rPr kumimoji="1" lang="en-US" altLang="ko-KR" dirty="0">
                <a:solidFill>
                  <a:srgbClr val="FF0000"/>
                </a:solidFill>
              </a:rPr>
              <a:t>state tries of both pivot and the latest checkpoint blocks, and each </a:t>
            </a:r>
            <a:r>
              <a:rPr kumimoji="1" lang="en-US" altLang="ko-KR" dirty="0" err="1">
                <a:solidFill>
                  <a:srgbClr val="FF0000"/>
                </a:solidFill>
              </a:rPr>
              <a:t>trie</a:t>
            </a:r>
            <a:r>
              <a:rPr kumimoji="1" lang="en-US" altLang="ko-KR" dirty="0">
                <a:solidFill>
                  <a:srgbClr val="FF0000"/>
                </a:solidFill>
              </a:rPr>
              <a:t> size is small.</a:t>
            </a:r>
          </a:p>
          <a:p>
            <a:r>
              <a:rPr kumimoji="1" lang="en-US" altLang="ko-KR" dirty="0">
                <a:solidFill>
                  <a:srgbClr val="FF0000"/>
                </a:solidFill>
              </a:rPr>
              <a:t>If we omit to download old transactions before the pivot block, which we call compact sync, we can significantly reduce the storage size and the bootstrapping time.</a:t>
            </a:r>
          </a:p>
          <a:p>
            <a:r>
              <a:rPr kumimoji="1" lang="en-US" altLang="ko-KR" dirty="0">
                <a:solidFill>
                  <a:srgbClr val="FF0000"/>
                </a:solidFill>
              </a:rPr>
              <a:t>Also, other techniques like </a:t>
            </a:r>
            <a:r>
              <a:rPr kumimoji="1" lang="en-US" altLang="ko-KR" dirty="0" err="1">
                <a:solidFill>
                  <a:srgbClr val="FF0000"/>
                </a:solidFill>
              </a:rPr>
              <a:t>NIPoPoW</a:t>
            </a:r>
            <a:r>
              <a:rPr kumimoji="1" lang="en-US" altLang="ko-KR" dirty="0">
                <a:solidFill>
                  <a:srgbClr val="FF0000"/>
                </a:solidFill>
              </a:rPr>
              <a:t>, omitting less important block headers, the bootstrapping cost can be much reduced.</a:t>
            </a:r>
          </a:p>
          <a:p>
            <a:r>
              <a:rPr kumimoji="1" lang="en-US" altLang="ko-KR" dirty="0">
                <a:solidFill>
                  <a:srgbClr val="FF0000"/>
                </a:solidFill>
              </a:rPr>
              <a:t>And we think that bootstrapping with less than 1 GB within a few minutes would be plausible for ordinary people.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D31AB9-C078-CA45-AC01-AE9204052B5C}" type="slidenum">
              <a:rPr kumimoji="1" lang="x-none" altLang="en-US" smtClean="0"/>
              <a:t>11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4250725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We used the real Ethereum data to evaluate </a:t>
            </a:r>
            <a:r>
              <a:rPr lang="en-US" altLang="ko-KR" dirty="0" err="1"/>
              <a:t>Ethanos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We evaluated 300 thousand blocks from 7 million block to the 7.3 million block where 30.6 million transactions update 4.6 million accounts for two months in early 2019.</a:t>
            </a:r>
          </a:p>
          <a:p>
            <a:r>
              <a:rPr lang="en-US" altLang="ko-KR" dirty="0"/>
              <a:t>And the experiment was run on the real </a:t>
            </a:r>
            <a:r>
              <a:rPr lang="en-US" altLang="ko-KR" dirty="0" err="1"/>
              <a:t>geth</a:t>
            </a:r>
            <a:r>
              <a:rPr lang="en-US" altLang="ko-KR" dirty="0"/>
              <a:t> client.</a:t>
            </a:r>
          </a:p>
          <a:p>
            <a:endParaRPr lang="en-US" altLang="ko-KR" dirty="0"/>
          </a:p>
          <a:p>
            <a:r>
              <a:rPr lang="en-US" altLang="ko-KR" dirty="0"/>
              <a:t>We instrumented </a:t>
            </a:r>
            <a:r>
              <a:rPr lang="en-US" altLang="ko-KR" dirty="0" err="1"/>
              <a:t>geth</a:t>
            </a:r>
            <a:r>
              <a:rPr lang="en-US" altLang="ko-KR" dirty="0"/>
              <a:t> client v1.9 to implement </a:t>
            </a:r>
            <a:r>
              <a:rPr lang="en-US" altLang="ko-KR" dirty="0" err="1"/>
              <a:t>Ethanos</a:t>
            </a:r>
            <a:r>
              <a:rPr lang="en-US" altLang="ko-KR" dirty="0"/>
              <a:t> and to compare it with the original </a:t>
            </a:r>
            <a:r>
              <a:rPr lang="en-US" altLang="ko-KR" dirty="0" err="1"/>
              <a:t>geth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And we set the epoch size 40,320 blocks which is about 1 week, and the number of restore transactions was 198 thousand 121.</a:t>
            </a:r>
          </a:p>
          <a:p>
            <a:r>
              <a:rPr lang="en-US" altLang="ko-KR" dirty="0"/>
              <a:t>The specification of the host is i7-9700k 3.6 GHz CPU, 64GB RAM, 6TB SSD, and the client is i7-7770 3.6GHz CPU, 16GB RAM, 1TB SSD.</a:t>
            </a:r>
          </a:p>
          <a:p>
            <a:r>
              <a:rPr kumimoji="1" lang="en-US" altLang="ko-KR" dirty="0"/>
              <a:t>And we connect the client who bootstraps and the host who provides the bootstrap data via Ethernet to reduce the impact of network fluctuation on synchronization time and the peer-drop failures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D31AB9-C078-CA45-AC01-AE9204052B5C}" type="slidenum">
              <a:rPr kumimoji="1" lang="x-none" altLang="en-US" smtClean="0"/>
              <a:t>12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0108934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 experimental results show that the total storage sizes at the 7</a:t>
            </a:r>
            <a:r>
              <a:rPr lang="en-US" altLang="ko-KR" baseline="30000" dirty="0"/>
              <a:t>th</a:t>
            </a:r>
            <a:r>
              <a:rPr lang="en-US" altLang="ko-KR" dirty="0"/>
              <a:t> checkpoint are 997MB for Geth and 374MB for </a:t>
            </a:r>
            <a:r>
              <a:rPr lang="en-US" altLang="ko-KR" dirty="0" err="1"/>
              <a:t>Ethanos</a:t>
            </a:r>
            <a:r>
              <a:rPr lang="en-US" altLang="ko-KR" dirty="0"/>
              <a:t> where the state </a:t>
            </a:r>
            <a:r>
              <a:rPr lang="en-US" altLang="ko-KR" dirty="0" err="1"/>
              <a:t>trie</a:t>
            </a:r>
            <a:r>
              <a:rPr lang="en-US" altLang="ko-KR" dirty="0"/>
              <a:t> size of Geth is 831MB and that of </a:t>
            </a:r>
            <a:r>
              <a:rPr lang="en-US" altLang="ko-KR" dirty="0" err="1"/>
              <a:t>Ethanos</a:t>
            </a:r>
            <a:r>
              <a:rPr lang="en-US" altLang="ko-KR" dirty="0"/>
              <a:t> is 220MB.</a:t>
            </a:r>
          </a:p>
          <a:p>
            <a:r>
              <a:rPr lang="en-US" altLang="ko-KR" dirty="0"/>
              <a:t>Therefore, the total storage size for compact sync will be under 594MB, which remains almost constant unlike Ethereum that continues to grow.</a:t>
            </a:r>
          </a:p>
          <a:p>
            <a:r>
              <a:rPr lang="en-US" altLang="ko-KR" dirty="0"/>
              <a:t>594MB would be reasonable for a client to bootstrap as a full node.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D31AB9-C078-CA45-AC01-AE9204052B5C}" type="slidenum">
              <a:rPr kumimoji="1" lang="x-none" altLang="en-US" smtClean="0"/>
              <a:t>13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8585866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We also measured the synchronization time and found that </a:t>
            </a:r>
            <a:r>
              <a:rPr lang="en-US" altLang="ko-KR" dirty="0" err="1"/>
              <a:t>Ethanos</a:t>
            </a:r>
            <a:r>
              <a:rPr lang="en-US" altLang="ko-KR" dirty="0"/>
              <a:t> becomes tangibly faster than Geth in both fast sync and compact sync.</a:t>
            </a:r>
          </a:p>
          <a:p>
            <a:r>
              <a:rPr lang="en-US" altLang="ko-KR" dirty="0"/>
              <a:t>The bootstrapping time of </a:t>
            </a:r>
            <a:r>
              <a:rPr lang="en-US" altLang="ko-KR" dirty="0" err="1"/>
              <a:t>Ethanos</a:t>
            </a:r>
            <a:r>
              <a:rPr lang="en-US" altLang="ko-KR" dirty="0"/>
              <a:t> compact sync is almost constant over time.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D31AB9-C078-CA45-AC01-AE9204052B5C}" type="slidenum">
              <a:rPr kumimoji="1" lang="x-none" altLang="en-US" smtClean="0"/>
              <a:t>14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8032351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In summary, </a:t>
            </a:r>
            <a:r>
              <a:rPr lang="en-US" altLang="ko-KR" dirty="0" err="1"/>
              <a:t>Ethanos</a:t>
            </a:r>
            <a:r>
              <a:rPr lang="en-US" altLang="ko-KR" dirty="0"/>
              <a:t> successfully reduced bootstrapping cost by periodically sweeps dormant accounts, rebuilds the state </a:t>
            </a:r>
            <a:r>
              <a:rPr lang="en-US" altLang="ko-KR" dirty="0" err="1"/>
              <a:t>trie</a:t>
            </a:r>
            <a:r>
              <a:rPr lang="en-US" altLang="ko-KR" dirty="0"/>
              <a:t> only with active accounts, and restores dormant accounts when needed.</a:t>
            </a:r>
          </a:p>
          <a:p>
            <a:r>
              <a:rPr lang="en-US" altLang="ko-KR" dirty="0" err="1"/>
              <a:t>Ethanos</a:t>
            </a:r>
            <a:r>
              <a:rPr lang="en-US" altLang="ko-KR" dirty="0"/>
              <a:t> enables bootstrapping under 1 GB within a few minutes, which would be plausible for ordinary people.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And it </a:t>
            </a:r>
            <a:r>
              <a:rPr lang="en-US" altLang="ko-KR"/>
              <a:t>will allow </a:t>
            </a:r>
            <a:r>
              <a:rPr lang="en-US" altLang="ko-KR" dirty="0"/>
              <a:t>occasional on-line users to be a full node whenever transmitting transactions.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D31AB9-C078-CA45-AC01-AE9204052B5C}" type="slidenum">
              <a:rPr kumimoji="1" lang="x-none" altLang="en-US" smtClean="0"/>
              <a:t>15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15645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These days, account-based blockchains like Ethereum, </a:t>
            </a:r>
            <a:r>
              <a:rPr lang="en-US" altLang="ko-KR" dirty="0" err="1"/>
              <a:t>Cardano</a:t>
            </a:r>
            <a:r>
              <a:rPr lang="en-US" altLang="ko-KR" dirty="0"/>
              <a:t>, </a:t>
            </a:r>
            <a:r>
              <a:rPr lang="en-US" altLang="ko-KR" dirty="0" err="1"/>
              <a:t>Polkadot</a:t>
            </a:r>
            <a:r>
              <a:rPr lang="en-US" altLang="ko-KR" dirty="0"/>
              <a:t>, Solana, and </a:t>
            </a:r>
            <a:r>
              <a:rPr lang="en-US" altLang="ko-KR" dirty="0" err="1"/>
              <a:t>Algorand</a:t>
            </a:r>
            <a:r>
              <a:rPr lang="en-US" altLang="ko-KR" dirty="0"/>
              <a:t> have become popular.</a:t>
            </a:r>
          </a:p>
          <a:p>
            <a:r>
              <a:rPr lang="en-US" altLang="ko-KR" dirty="0"/>
              <a:t>This is because the account-based model supports smart contracts, a tiny program that allows people to program money themselves.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D31AB9-C078-CA45-AC01-AE9204052B5C}" type="slidenum">
              <a:rPr kumimoji="1" lang="x-none" altLang="en-US" smtClean="0"/>
              <a:t>1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241984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However, the account-based model suffers from a huge storage size and long synchronization(bootstrapping) time.</a:t>
            </a:r>
          </a:p>
          <a:p>
            <a:r>
              <a:rPr lang="en-US" altLang="ko-KR" dirty="0"/>
              <a:t>For example, Ethereum requires 6.9TB and few weeks to catch a current block with archive sync, and it requires 740GB and few days with fast sync.</a:t>
            </a:r>
          </a:p>
          <a:p>
            <a:r>
              <a:rPr lang="en-US" altLang="ko-KR" dirty="0"/>
              <a:t>The most serious overhead of the storage size and bootstrapping time is caused by the state </a:t>
            </a:r>
            <a:r>
              <a:rPr lang="en-US" altLang="ko-KR" dirty="0" err="1"/>
              <a:t>trie</a:t>
            </a:r>
            <a:r>
              <a:rPr lang="en-US" altLang="ko-KR" dirty="0"/>
              <a:t> that saves account states.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D31AB9-C078-CA45-AC01-AE9204052B5C}" type="slidenum">
              <a:rPr kumimoji="1" lang="x-none" altLang="en-US" smtClean="0"/>
              <a:t>2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72205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So, before we talk about </a:t>
            </a:r>
            <a:r>
              <a:rPr lang="en-US" altLang="ko-KR" dirty="0" err="1"/>
              <a:t>Ethanos</a:t>
            </a:r>
            <a:r>
              <a:rPr lang="en-US" altLang="ko-KR" dirty="0"/>
              <a:t>, let’s review Ethereum to learn some background.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Ethereum stores each account at the state </a:t>
            </a:r>
            <a:r>
              <a:rPr lang="en-US" altLang="ko-KR" dirty="0" err="1"/>
              <a:t>trie</a:t>
            </a:r>
            <a:r>
              <a:rPr lang="en-US" altLang="ko-KR" dirty="0"/>
              <a:t> of which structure is Merkle Patricia </a:t>
            </a:r>
            <a:r>
              <a:rPr lang="en-US" altLang="ko-KR" dirty="0" err="1"/>
              <a:t>Trie</a:t>
            </a:r>
            <a:r>
              <a:rPr lang="en-US" altLang="ko-KR" dirty="0"/>
              <a:t> or MPT.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In MPT, the character sequence of an account address determines the path to its account data, and each node is labeled with a hash value.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This MPT is implemented by </a:t>
            </a:r>
            <a:r>
              <a:rPr lang="en-US" altLang="ko-KR" dirty="0" err="1"/>
              <a:t>levelDB</a:t>
            </a:r>
            <a:r>
              <a:rPr lang="en-US" altLang="ko-KR" dirty="0"/>
              <a:t> that each node is stored with its hash as a key.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Accessing an account requires multiple, hash-based </a:t>
            </a:r>
            <a:r>
              <a:rPr lang="en-US" altLang="ko-KR" dirty="0" err="1"/>
              <a:t>LevelDB</a:t>
            </a:r>
            <a:r>
              <a:rPr lang="en-US" altLang="ko-KR" dirty="0"/>
              <a:t> accesses, which is a main bottleneck of synchronization.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MPT also allows efficient verification.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First, it can prove membership with a Merkle proof. For example, we can verify that an account 0x7a1cdf exists in this MPT with a Merkle proof including branch node 0, extension node 0, branch node 1, extension node 1, and the account, which is represented as B(hash0), B(hash1), B(hash2), B(hash3), and B(hash4).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Second, it can also prove non-membership with a void proof. For example, we can verify that an account 0x7a14a0 is not in the MPT with a void proof, including branch node 0, extension node 0, and branch node 1, which is represented as B(hash0), B(hash1), and B(hash2) since there is no path to 4 in the branch node 1.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D31AB9-C078-CA45-AC01-AE9204052B5C}" type="slidenum">
              <a:rPr kumimoji="1" lang="x-none" altLang="en-US" smtClean="0"/>
              <a:t>3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49380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If a new node wants to join the network, it has to be a full node by downloading the blocks and reproducing the current block, called “synchronization.</a:t>
            </a:r>
          </a:p>
          <a:p>
            <a:r>
              <a:rPr lang="en-US" altLang="ko-KR" dirty="0"/>
              <a:t>”There are two synchronization processes in Ethereum.</a:t>
            </a:r>
          </a:p>
          <a:p>
            <a:r>
              <a:rPr lang="en-US" altLang="ko-KR" dirty="0"/>
              <a:t>Archive sync downloads all blocks and reproduces all state tries from the genesis block. Archive sync records all the histories of the blockchain, so it takes a huge space and a long time.</a:t>
            </a:r>
          </a:p>
          <a:p>
            <a:r>
              <a:rPr lang="en-US" altLang="ko-KR" dirty="0"/>
              <a:t>Fast sync downloads all blocks but also downloads the state </a:t>
            </a:r>
            <a:r>
              <a:rPr lang="en-US" altLang="ko-KR" dirty="0" err="1"/>
              <a:t>trie</a:t>
            </a:r>
            <a:r>
              <a:rPr lang="en-US" altLang="ko-KR" dirty="0"/>
              <a:t> of the pivot block that is 64 blocks before the current block and reproduces only the state tries from the pivot block.</a:t>
            </a:r>
          </a:p>
          <a:p>
            <a:r>
              <a:rPr lang="en-US" altLang="ko-KR" dirty="0"/>
              <a:t>Fast sync can reduce the cost of synchronization, but it is still slow because we need to traverse, transmit, and rebuild every node of a huge state </a:t>
            </a:r>
            <a:r>
              <a:rPr lang="en-US" altLang="ko-KR" dirty="0" err="1"/>
              <a:t>trie</a:t>
            </a:r>
            <a:r>
              <a:rPr lang="en-US" altLang="ko-KR" dirty="0"/>
              <a:t>, which suffers from intensive disk I/O.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D31AB9-C078-CA45-AC01-AE9204052B5C}" type="slidenum">
              <a:rPr kumimoji="1" lang="x-none" altLang="en-US" smtClean="0"/>
              <a:t>4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723980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To accelerate the synchronization, we first investigated Ethereum data, and observed that most accounts are dormant and only a fraction of accounts are active.</a:t>
            </a:r>
          </a:p>
          <a:p>
            <a:r>
              <a:rPr lang="en-US" altLang="ko-KR" dirty="0"/>
              <a:t>About 3% are active for 1 week, and about 5% are active for 1 month.</a:t>
            </a:r>
          </a:p>
          <a:p>
            <a:r>
              <a:rPr lang="en-US" altLang="ko-KR" dirty="0"/>
              <a:t>And we also found that once an account is activated, it likely to be accessed soon again.</a:t>
            </a:r>
          </a:p>
          <a:p>
            <a:r>
              <a:rPr lang="en-US" altLang="ko-KR" dirty="0"/>
              <a:t>An account is updated in a week with a probability of 76%, and in a month with a probability of 89%.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D31AB9-C078-CA45-AC01-AE9204052B5C}" type="slidenum">
              <a:rPr kumimoji="1" lang="x-none" altLang="en-US" smtClean="0"/>
              <a:t>5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158464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So, we proposed </a:t>
            </a:r>
            <a:r>
              <a:rPr lang="en-US" altLang="ko-KR" dirty="0" err="1"/>
              <a:t>Ethanos</a:t>
            </a:r>
            <a:r>
              <a:rPr lang="en-US" altLang="ko-KR" dirty="0"/>
              <a:t> that sweeps dormant accounts periodically by an epoch lambda. For example, the lambda can be 40,000 blocks for 1 week period.</a:t>
            </a:r>
          </a:p>
          <a:p>
            <a:r>
              <a:rPr lang="en-US" altLang="ko-KR" dirty="0"/>
              <a:t>We call the last block of an epoch a checkpoint. Since it is extremely expensive to traverse a state </a:t>
            </a:r>
            <a:r>
              <a:rPr lang="en-US" altLang="ko-KR" dirty="0" err="1"/>
              <a:t>trie</a:t>
            </a:r>
            <a:r>
              <a:rPr lang="en-US" altLang="ko-KR" dirty="0"/>
              <a:t> to find and remove dormant accounts, </a:t>
            </a:r>
            <a:r>
              <a:rPr lang="en-US" altLang="ko-KR" dirty="0" err="1"/>
              <a:t>Ethanos</a:t>
            </a:r>
            <a:r>
              <a:rPr lang="en-US" altLang="ko-KR" dirty="0"/>
              <a:t> simply creates a new empty </a:t>
            </a:r>
            <a:r>
              <a:rPr lang="en-US" altLang="ko-KR" dirty="0" err="1"/>
              <a:t>trie</a:t>
            </a:r>
            <a:r>
              <a:rPr lang="en-US" altLang="ko-KR" dirty="0"/>
              <a:t> every time a new epoch starts, and fills it with the active accounts used by the transactions in the new epoch. Since the </a:t>
            </a:r>
            <a:r>
              <a:rPr lang="en-US" altLang="ko-KR" dirty="0" err="1"/>
              <a:t>trie</a:t>
            </a:r>
            <a:r>
              <a:rPr lang="en-US" altLang="ko-KR" dirty="0"/>
              <a:t> is initially empty, however, no account is available, so </a:t>
            </a:r>
            <a:r>
              <a:rPr lang="en-US" altLang="ko-KR" dirty="0" err="1"/>
              <a:t>Ethanos</a:t>
            </a:r>
            <a:r>
              <a:rPr lang="en-US" altLang="ko-KR" dirty="0"/>
              <a:t> caches the state </a:t>
            </a:r>
            <a:r>
              <a:rPr lang="en-US" altLang="ko-KR" dirty="0" err="1"/>
              <a:t>trie</a:t>
            </a:r>
            <a:r>
              <a:rPr lang="en-US" altLang="ko-KR" dirty="0"/>
              <a:t> as well.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D31AB9-C078-CA45-AC01-AE9204052B5C}" type="slidenum">
              <a:rPr kumimoji="1" lang="x-none" altLang="en-US" smtClean="0"/>
              <a:t>6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818177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800" b="0" i="0" u="none" strike="noStrike" baseline="0" dirty="0">
                <a:latin typeface="LinLibertineT"/>
              </a:rPr>
              <a:t>If an account is not in the current </a:t>
            </a:r>
            <a:r>
              <a:rPr lang="en-US" altLang="ko-KR" sz="1800" b="0" i="0" u="none" strike="noStrike" baseline="0" dirty="0" err="1">
                <a:latin typeface="LinLibertineT"/>
              </a:rPr>
              <a:t>trie</a:t>
            </a:r>
            <a:r>
              <a:rPr lang="en-US" altLang="ko-KR" sz="1800" b="0" i="0" u="none" strike="noStrike" baseline="0" dirty="0">
                <a:latin typeface="LinLibertineT"/>
              </a:rPr>
              <a:t> but in the cached </a:t>
            </a:r>
            <a:r>
              <a:rPr lang="en-US" altLang="ko-KR" sz="1800" b="0" i="0" u="none" strike="noStrike" baseline="0" dirty="0" err="1">
                <a:latin typeface="LinLibertineT"/>
              </a:rPr>
              <a:t>trie</a:t>
            </a:r>
            <a:r>
              <a:rPr lang="en-US" altLang="ko-KR" sz="1800" b="0" i="0" u="none" strike="noStrike" baseline="0" dirty="0">
                <a:latin typeface="LinLibertineT"/>
              </a:rPr>
              <a:t>, copy it to the current tire.</a:t>
            </a:r>
          </a:p>
          <a:p>
            <a:pPr algn="l"/>
            <a:r>
              <a:rPr lang="en-US" altLang="ko-KR" sz="1800" b="0" i="0" u="none" strike="noStrike" baseline="0" dirty="0">
                <a:latin typeface="LinLibertineT"/>
              </a:rPr>
              <a:t>However, if an account neither in the current </a:t>
            </a:r>
            <a:r>
              <a:rPr lang="en-US" altLang="ko-KR" sz="1800" b="0" i="0" u="none" strike="noStrike" baseline="0" dirty="0" err="1">
                <a:latin typeface="LinLibertineT"/>
              </a:rPr>
              <a:t>trie</a:t>
            </a:r>
            <a:r>
              <a:rPr lang="en-US" altLang="ko-KR" sz="1800" b="0" i="0" u="none" strike="noStrike" baseline="0" dirty="0">
                <a:latin typeface="LinLibertineT"/>
              </a:rPr>
              <a:t> nor in the cached </a:t>
            </a:r>
            <a:r>
              <a:rPr lang="en-US" altLang="ko-KR" sz="1800" b="0" i="0" u="none" strike="noStrike" baseline="0" dirty="0" err="1">
                <a:latin typeface="LinLibertineT"/>
              </a:rPr>
              <a:t>trie</a:t>
            </a:r>
            <a:r>
              <a:rPr lang="en-US" altLang="ko-KR" sz="1800" b="0" i="0" u="none" strike="noStrike" baseline="0" dirty="0">
                <a:latin typeface="LinLibertineT"/>
              </a:rPr>
              <a:t>, it should first be reactivated before it is a sender or a receiver of a transaction.</a:t>
            </a:r>
          </a:p>
          <a:p>
            <a:pPr algn="l"/>
            <a:r>
              <a:rPr lang="en-US" altLang="ko-KR" sz="1800" b="0" i="0" u="none" strike="noStrike" baseline="0" dirty="0">
                <a:latin typeface="LinLibertineT"/>
              </a:rPr>
              <a:t>There are two </a:t>
            </a:r>
            <a:r>
              <a:rPr lang="en-US" altLang="ko-KR" sz="1800" b="0" i="0" u="none" strike="noStrike" baseline="0" dirty="0" err="1">
                <a:latin typeface="LinLibertineT"/>
              </a:rPr>
              <a:t>cases.If</a:t>
            </a:r>
            <a:r>
              <a:rPr lang="en-US" altLang="ko-KR" sz="1800" b="0" i="0" u="none" strike="noStrike" baseline="0" dirty="0">
                <a:latin typeface="LinLibertineT"/>
              </a:rPr>
              <a:t> it is a sender, first restore itself with a restore transaction</a:t>
            </a:r>
          </a:p>
          <a:p>
            <a:pPr algn="l"/>
            <a:r>
              <a:rPr lang="en-US" altLang="ko-KR" sz="1800" b="0" i="0" u="none" strike="noStrike" baseline="0" dirty="0">
                <a:latin typeface="LinLibertineT"/>
              </a:rPr>
              <a:t>.If it is a receiver, create a “crumb” account as if we create a new account, then merge later when it becomes a sender.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D31AB9-C078-CA45-AC01-AE9204052B5C}" type="slidenum">
              <a:rPr kumimoji="1" lang="x-none" altLang="en-US" smtClean="0"/>
              <a:t>7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3792628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kumimoji="1" lang="en-US" altLang="en-US" dirty="0"/>
              <a:t>In Ethereum, when someone sends some value to an arbitrary address that does not exist, a new account for that address is created in the state </a:t>
            </a:r>
            <a:r>
              <a:rPr kumimoji="1" lang="en-US" altLang="en-US" dirty="0" err="1"/>
              <a:t>trie</a:t>
            </a:r>
            <a:r>
              <a:rPr kumimoji="1" lang="en-US" altLang="en-US" dirty="0"/>
              <a:t>.</a:t>
            </a:r>
          </a:p>
          <a:p>
            <a:pPr lvl="0"/>
            <a:r>
              <a:rPr kumimoji="1" lang="en-US" altLang="en-US" dirty="0"/>
              <a:t>However, we cannot distinguish the created account is new or reactivated.</a:t>
            </a:r>
          </a:p>
          <a:p>
            <a:pPr lvl="0"/>
            <a:r>
              <a:rPr kumimoji="1" lang="en-US" altLang="en-US" dirty="0"/>
              <a:t>So we call the reactivated dormant account “crumb”, which can be a sender of another transaction if it has enough balance.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D31AB9-C078-CA45-AC01-AE9204052B5C}" type="slidenum">
              <a:rPr kumimoji="1" lang="x-none" altLang="en-US" smtClean="0"/>
              <a:t>8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268927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3DF571-B20A-B349-816A-7392D3AAAEE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95020" y="2064158"/>
            <a:ext cx="4700980" cy="948550"/>
          </a:xfrm>
        </p:spPr>
        <p:txBody>
          <a:bodyPr anchor="b"/>
          <a:lstStyle>
            <a:lvl1pPr algn="just">
              <a:defRPr sz="4000">
                <a:solidFill>
                  <a:srgbClr val="2E2D31"/>
                </a:solidFill>
                <a:latin typeface="Helvetica" pitchFamily="2" charset="0"/>
              </a:defRPr>
            </a:lvl1pPr>
          </a:lstStyle>
          <a:p>
            <a:r>
              <a:rPr kumimoji="1" lang="en-US" altLang="ko-KR"/>
              <a:t>PRESENTATION</a:t>
            </a:r>
            <a:endParaRPr kumimoji="1" lang="x-none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E6F680-AF59-4D4F-AD7A-FFBE7AF69DF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208454"/>
            <a:ext cx="3038373" cy="284803"/>
          </a:xfrm>
        </p:spPr>
        <p:txBody>
          <a:bodyPr anchor="ctr">
            <a:normAutofit/>
          </a:bodyPr>
          <a:lstStyle>
            <a:lvl1pPr marL="0" indent="0" algn="just">
              <a:buNone/>
              <a:defRPr sz="1200" b="0" i="0">
                <a:latin typeface="Helvetica" pitchFamily="2" charset="0"/>
                <a:ea typeface="Apple SD Gothic Neo UltraLight" panose="02000300000000000000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x-none"/>
              <a:t>AFFILIATION</a:t>
            </a:r>
          </a:p>
        </p:txBody>
      </p:sp>
      <p:cxnSp>
        <p:nvCxnSpPr>
          <p:cNvPr id="9" name="직선 연결선 14">
            <a:extLst>
              <a:ext uri="{FF2B5EF4-FFF2-40B4-BE49-F238E27FC236}">
                <a16:creationId xmlns:a16="http://schemas.microsoft.com/office/drawing/2014/main" id="{5E79E4ED-E94F-CF4C-9668-5B6545FEBF4D}"/>
              </a:ext>
            </a:extLst>
          </p:cNvPr>
          <p:cNvCxnSpPr/>
          <p:nvPr userDrawn="1"/>
        </p:nvCxnSpPr>
        <p:spPr>
          <a:xfrm rot="5400000">
            <a:off x="956619" y="4262861"/>
            <a:ext cx="1080000" cy="0"/>
          </a:xfrm>
          <a:prstGeom prst="line">
            <a:avLst/>
          </a:prstGeom>
          <a:ln>
            <a:solidFill>
              <a:srgbClr val="2E2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15">
            <a:extLst>
              <a:ext uri="{FF2B5EF4-FFF2-40B4-BE49-F238E27FC236}">
                <a16:creationId xmlns:a16="http://schemas.microsoft.com/office/drawing/2014/main" id="{E8FBBF43-C323-5744-BF3D-D3BE35B66866}"/>
              </a:ext>
            </a:extLst>
          </p:cNvPr>
          <p:cNvCxnSpPr/>
          <p:nvPr userDrawn="1"/>
        </p:nvCxnSpPr>
        <p:spPr>
          <a:xfrm>
            <a:off x="1496619" y="1982313"/>
            <a:ext cx="2592000" cy="0"/>
          </a:xfrm>
          <a:prstGeom prst="line">
            <a:avLst/>
          </a:prstGeom>
          <a:ln>
            <a:solidFill>
              <a:srgbClr val="2E2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1AC5EB1C-21AD-5C45-9648-56D8E01F49F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395019" y="3031958"/>
            <a:ext cx="4700980" cy="365125"/>
          </a:xfrm>
        </p:spPr>
        <p:txBody>
          <a:bodyPr anchor="ctr">
            <a:norm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Apple SD Gothic Neo UltraLight" panose="02000300000000000000" pitchFamily="2" charset="-127"/>
              </a:defRPr>
            </a:lvl1pPr>
          </a:lstStyle>
          <a:p>
            <a:pPr lvl="0"/>
            <a:r>
              <a:rPr kumimoji="1" lang="en-US" altLang="x-none"/>
              <a:t>SUBPRESENTATION</a:t>
            </a:r>
            <a:endParaRPr kumimoji="1" lang="x-none" altLang="en-US"/>
          </a:p>
        </p:txBody>
      </p:sp>
      <p:sp>
        <p:nvSpPr>
          <p:cNvPr id="15" name="내용 개체 틀 14">
            <a:extLst>
              <a:ext uri="{FF2B5EF4-FFF2-40B4-BE49-F238E27FC236}">
                <a16:creationId xmlns:a16="http://schemas.microsoft.com/office/drawing/2014/main" id="{43B73678-EEC2-714A-978C-B5FFAFF0BAD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523999" y="4518058"/>
            <a:ext cx="3038367" cy="284803"/>
          </a:xfrm>
        </p:spPr>
        <p:txBody>
          <a:bodyPr>
            <a:noAutofit/>
          </a:bodyPr>
          <a:lstStyle>
            <a:lvl1pPr>
              <a:defRPr sz="1400" b="0" i="0">
                <a:solidFill>
                  <a:srgbClr val="2E2D31"/>
                </a:solidFill>
                <a:latin typeface="Helvetica" pitchFamily="2" charset="0"/>
                <a:ea typeface="Apple SD Gothic Neo Medium" panose="02000300000000000000" pitchFamily="2" charset="-127"/>
              </a:defRPr>
            </a:lvl1pPr>
          </a:lstStyle>
          <a:p>
            <a:pPr lvl="0"/>
            <a:r>
              <a:rPr kumimoji="1" lang="en-US" altLang="x-none"/>
              <a:t>NAME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D06CB8F-C106-C24A-B781-F7F5B76C04E3}"/>
              </a:ext>
            </a:extLst>
          </p:cNvPr>
          <p:cNvSpPr/>
          <p:nvPr userDrawn="1"/>
        </p:nvSpPr>
        <p:spPr>
          <a:xfrm>
            <a:off x="828575" y="1275496"/>
            <a:ext cx="2646145" cy="1347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303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5F9001-C450-6C40-9445-9C4289891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B6D50C-67FA-2148-936A-5ECEE891FE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62B39C-2982-174A-A3B7-4A4354EE6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C6AB-2D31-554C-8785-72E8921EA50C}" type="datetime1">
              <a:rPr kumimoji="1" lang="ko-KR" altLang="en-US" smtClean="0"/>
              <a:t>2021-04-20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A4206F-A6E9-A148-AB01-7F6BEB2F0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857685-363E-B847-B4A6-9A7688476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643A-FD1F-9044-A807-C269C5D656CC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387883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F23F70A-10EE-0F43-A908-5C4F8280EC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E98AAD-12B5-B443-897D-A99213459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FE0394-50D2-5246-AB2A-E2FFA688B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64FE0-52EE-DD4E-9F79-6666B56DF767}" type="datetime1">
              <a:rPr kumimoji="1" lang="ko-KR" altLang="en-US" smtClean="0"/>
              <a:t>2021-04-20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E011E3-FD1A-3949-B302-E769680F8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87138C-3299-0048-91CC-D9204CB32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643A-FD1F-9044-A807-C269C5D656CC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304468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A5C77-64E5-024B-BE49-704A815E3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>
                <a:latin typeface="Helvetica" pitchFamily="2" charset="0"/>
                <a:cs typeface="Baghdad" pitchFamily="2" charset="-78"/>
              </a:defRPr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61154-3D44-8B40-B652-7E83F3CAB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 i="0">
                <a:latin typeface="Helvetica" pitchFamily="2" charset="0"/>
                <a:cs typeface="Baghdad" pitchFamily="2" charset="-78"/>
              </a:defRPr>
            </a:lvl1pPr>
            <a:lvl2pPr>
              <a:defRPr b="0" i="0">
                <a:latin typeface="Helvetica Light" panose="020B0403020202020204" pitchFamily="34" charset="0"/>
                <a:cs typeface="Baghdad" pitchFamily="2" charset="-78"/>
              </a:defRPr>
            </a:lvl2pPr>
            <a:lvl3pPr>
              <a:defRPr b="0" i="0">
                <a:latin typeface="Helvetica Light" panose="020B0403020202020204" pitchFamily="34" charset="0"/>
                <a:cs typeface="Baghdad" pitchFamily="2" charset="-78"/>
              </a:defRPr>
            </a:lvl3pPr>
            <a:lvl4pPr>
              <a:defRPr b="0" i="0">
                <a:latin typeface="Helvetica Light" panose="020B0403020202020204" pitchFamily="34" charset="0"/>
                <a:cs typeface="Baghdad" pitchFamily="2" charset="-78"/>
              </a:defRPr>
            </a:lvl4pPr>
            <a:lvl5pPr>
              <a:defRPr b="0" i="0">
                <a:latin typeface="Helvetica Light" panose="020B0403020202020204" pitchFamily="34" charset="0"/>
                <a:cs typeface="Baghdad" pitchFamily="2" charset="-78"/>
              </a:defRPr>
            </a:lvl5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09A723-D680-2F41-ABB4-37E98CBDC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9F6A3-150F-5F4C-B075-D2298EB739D0}" type="datetime1">
              <a:rPr kumimoji="1" lang="ko-KR" altLang="en-US" smtClean="0"/>
              <a:t>2021-04-20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7FFE3F-CF24-F643-BA62-C113F6295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294CF-2CB9-A647-B517-D71E3CAA2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643A-FD1F-9044-A807-C269C5D656CC}" type="slidenum">
              <a:rPr kumimoji="1" lang="x-none" altLang="en-US" smtClean="0"/>
              <a:t>‹#›</a:t>
            </a:fld>
            <a:endParaRPr kumimoji="1" lang="x-none" altLang="en-US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DEDEB802-DBDC-034F-B69A-A42F593092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885524"/>
            <a:ext cx="10515600" cy="303043"/>
          </a:xfrm>
        </p:spPr>
        <p:txBody>
          <a:bodyPr anchor="ctr">
            <a:noAutofit/>
          </a:bodyPr>
          <a:lstStyle>
            <a:lvl1pPr marL="0" indent="0" algn="just">
              <a:buNone/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Apple SD Gothic Neo UltraLight" panose="02000300000000000000" pitchFamily="2" charset="-127"/>
                <a:cs typeface="Baghdad" pitchFamily="2" charset="-78"/>
              </a:defRPr>
            </a:lvl1pPr>
          </a:lstStyle>
          <a:p>
            <a:pPr lvl="0"/>
            <a:r>
              <a:rPr kumimoji="1" lang="ko-KR" altLang="en-US"/>
              <a:t>마스터 부제목 스타일 편집</a:t>
            </a:r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22500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AC4F94D7-42E4-2D4C-B218-AA41E602B5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6632618" y="630437"/>
            <a:ext cx="5338000" cy="559712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D842133-00A1-5A44-A9F5-DAF4EE87B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848915"/>
            <a:ext cx="10515600" cy="141477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C8016E-6F1F-0A47-A573-A0CB473A2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941582"/>
            <a:ext cx="10515600" cy="72788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5E76FA-8B89-354F-8586-71940AA84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E6184-46B4-3144-80AF-D54B11DF7ABF}" type="datetime1">
              <a:rPr kumimoji="1" lang="ko-KR" altLang="en-US" smtClean="0"/>
              <a:t>2021-04-20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C6E2DC-A8B5-6B4D-82FF-7169A6BE2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854947-E230-D949-8129-6EDEB9847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643A-FD1F-9044-A807-C269C5D656CC}" type="slidenum">
              <a:rPr kumimoji="1" lang="x-none" altLang="en-US" smtClean="0"/>
              <a:t>‹#›</a:t>
            </a:fld>
            <a:endParaRPr kumimoji="1" lang="x-none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2BC9282-DB32-1947-8A55-09BA4FB49F9A}"/>
              </a:ext>
            </a:extLst>
          </p:cNvPr>
          <p:cNvSpPr/>
          <p:nvPr userDrawn="1"/>
        </p:nvSpPr>
        <p:spPr>
          <a:xfrm>
            <a:off x="828575" y="1275496"/>
            <a:ext cx="2646145" cy="1347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cxnSp>
        <p:nvCxnSpPr>
          <p:cNvPr id="10" name="직선 연결선 14">
            <a:extLst>
              <a:ext uri="{FF2B5EF4-FFF2-40B4-BE49-F238E27FC236}">
                <a16:creationId xmlns:a16="http://schemas.microsoft.com/office/drawing/2014/main" id="{70B0E1F5-EF56-B845-A4D9-D0E036B6B537}"/>
              </a:ext>
            </a:extLst>
          </p:cNvPr>
          <p:cNvCxnSpPr/>
          <p:nvPr userDrawn="1"/>
        </p:nvCxnSpPr>
        <p:spPr>
          <a:xfrm rot="5400000">
            <a:off x="288575" y="5129463"/>
            <a:ext cx="1080000" cy="0"/>
          </a:xfrm>
          <a:prstGeom prst="line">
            <a:avLst/>
          </a:prstGeom>
          <a:ln>
            <a:solidFill>
              <a:srgbClr val="2E2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5">
            <a:extLst>
              <a:ext uri="{FF2B5EF4-FFF2-40B4-BE49-F238E27FC236}">
                <a16:creationId xmlns:a16="http://schemas.microsoft.com/office/drawing/2014/main" id="{5A164CBC-3B84-EB4A-9A4D-0D5635336534}"/>
              </a:ext>
            </a:extLst>
          </p:cNvPr>
          <p:cNvCxnSpPr/>
          <p:nvPr userDrawn="1"/>
        </p:nvCxnSpPr>
        <p:spPr>
          <a:xfrm>
            <a:off x="828575" y="2848915"/>
            <a:ext cx="2592000" cy="0"/>
          </a:xfrm>
          <a:prstGeom prst="line">
            <a:avLst/>
          </a:prstGeom>
          <a:ln>
            <a:solidFill>
              <a:srgbClr val="2E2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044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873BD-9881-854E-A853-EC9227DDB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3B0C1C-D5D9-A544-83F0-2D988EF7D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0820FD-3318-D24D-ACE4-9494453BF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3985C1-BE3E-A446-8479-9E4B6C50C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E6667-2ABE-E846-B555-CE78AA1018D6}" type="datetime1">
              <a:rPr kumimoji="1" lang="ko-KR" altLang="en-US" smtClean="0"/>
              <a:t>2021-04-20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573252-703A-A34F-90B9-13A77B0A4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F47D90-C176-5741-AA88-94FC92568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643A-FD1F-9044-A807-C269C5D656CC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925991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2FF612-70F0-FF48-B1C8-CE6B707B3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7D07D3-2540-BE4E-BE4A-69C43AC83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C31E00-5F4C-484F-9BA7-39CE7F36A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435819-C590-9F40-BADF-14D296017F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EB19136-487F-0446-A9BA-733D4B7787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629EEA-9BB0-9744-AC2A-7378856E8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71FC-FAFC-C04E-AB08-7B531C67FE85}" type="datetime1">
              <a:rPr kumimoji="1" lang="ko-KR" altLang="en-US" smtClean="0"/>
              <a:t>2021-04-20</a:t>
            </a:fld>
            <a:endParaRPr kumimoji="1" lang="x-none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932BF2B-8E3C-0E45-9A70-F7B1491C8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D234F0-1F44-7B4B-9FD8-A0D40BF4F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643A-FD1F-9044-A807-C269C5D656CC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4150170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16C2DE-F7F1-AC41-9510-170915962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B57EDF-12E9-F442-977F-F180D171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01999-FD37-E34F-A50C-3C2ACA9AADBF}" type="datetime1">
              <a:rPr kumimoji="1" lang="ko-KR" altLang="en-US" smtClean="0"/>
              <a:t>2021-04-20</a:t>
            </a:fld>
            <a:endParaRPr kumimoji="1" lang="x-none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7AA17AC-EB3E-804E-B69E-8610C19E7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A3982C-6CD2-E749-BDF9-86CD07FE2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643A-FD1F-9044-A807-C269C5D656CC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169043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906E88-3F66-7C40-A269-179169A15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6026B-6929-974A-BD7D-AFCBF57B404B}" type="datetime1">
              <a:rPr kumimoji="1" lang="ko-KR" altLang="en-US" smtClean="0"/>
              <a:t>2021-04-20</a:t>
            </a:fld>
            <a:endParaRPr kumimoji="1" lang="x-none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D3D18E6-E9E9-B547-B7C6-1EE9E24C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053F7C-10FA-FD4A-9D3D-46C7DD6D9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643A-FD1F-9044-A807-C269C5D656CC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192382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892A92-6C2B-754E-9E71-4E4502044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14AF44-41FF-984A-BDE2-AC8CDB8FC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B67493-0EA4-1A48-9816-FBDA6E43F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7341A4-38D3-EC42-9130-F5664E35F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05EA7-969F-0942-99A5-CC4567F50D3D}" type="datetime1">
              <a:rPr kumimoji="1" lang="ko-KR" altLang="en-US" smtClean="0"/>
              <a:t>2021-04-20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52ADD4-C771-9348-AF42-AC246103A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7F6EB2-BDD6-3B4C-A9BC-CAB2DFCD1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643A-FD1F-9044-A807-C269C5D656CC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537535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DE9F84-1D43-4C42-B24E-7B982C119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2A9E06F-30A2-E642-BA41-43FAB07E04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x-none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66D525-5673-C94D-B95D-3D1750018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B26BB8-C42A-8548-875E-D63CA4324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1CF6-D774-644E-B0DF-6631FB805F4A}" type="datetime1">
              <a:rPr kumimoji="1" lang="ko-KR" altLang="en-US" smtClean="0"/>
              <a:t>2021-04-20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C544E6-018D-8C43-A401-4D133A4CC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A481C8-C83D-3348-9DF7-DD170A347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643A-FD1F-9044-A807-C269C5D656CC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684801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68124A-A889-454C-93E9-68CE032E7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05297"/>
            <a:ext cx="10515600" cy="4771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269857-D3F5-3243-919C-937F4DBF70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  <a:cs typeface="Times New Roman" panose="02020603050405020304" pitchFamily="18" charset="0"/>
              </a:defRPr>
            </a:lvl1pPr>
          </a:lstStyle>
          <a:p>
            <a:fld id="{9373F7C8-BB03-6143-9B23-4AFBF3BEF368}" type="datetime1">
              <a:rPr kumimoji="1" lang="ko-KR" altLang="en-US" smtClean="0"/>
              <a:pPr/>
              <a:t>2021-04-20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D0E9B4-960D-704E-9B55-F8D8B0955D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  <a:cs typeface="Times New Roman" panose="02020603050405020304" pitchFamily="18" charset="0"/>
              </a:defRPr>
            </a:lvl1pPr>
          </a:lstStyle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034141-33F1-7340-928B-5023A5E38F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  <a:cs typeface="Times New Roman" panose="02020603050405020304" pitchFamily="18" charset="0"/>
              </a:defRPr>
            </a:lvl1pPr>
          </a:lstStyle>
          <a:p>
            <a:fld id="{E550643A-FD1F-9044-A807-C269C5D656CC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8B84142-BEB6-5D4E-A32C-CD45332FA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3512"/>
            <a:ext cx="10515600" cy="4620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cxnSp>
        <p:nvCxnSpPr>
          <p:cNvPr id="9" name="직선 연결선 15">
            <a:extLst>
              <a:ext uri="{FF2B5EF4-FFF2-40B4-BE49-F238E27FC236}">
                <a16:creationId xmlns:a16="http://schemas.microsoft.com/office/drawing/2014/main" id="{DC05DBCA-36A6-3C47-9BEF-3E66A5B56B70}"/>
              </a:ext>
            </a:extLst>
          </p:cNvPr>
          <p:cNvCxnSpPr/>
          <p:nvPr userDrawn="1"/>
        </p:nvCxnSpPr>
        <p:spPr>
          <a:xfrm>
            <a:off x="838200" y="1300096"/>
            <a:ext cx="2592000" cy="0"/>
          </a:xfrm>
          <a:prstGeom prst="line">
            <a:avLst/>
          </a:prstGeom>
          <a:ln>
            <a:solidFill>
              <a:srgbClr val="2E2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331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just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rgbClr val="2E2D31"/>
          </a:solidFill>
          <a:latin typeface="Helvetica" pitchFamily="2" charset="0"/>
          <a:ea typeface="Apple SD Gothic Neo Medium" panose="02000300000000000000" pitchFamily="2" charset="-127"/>
          <a:cs typeface="Baghdad" pitchFamily="2" charset="-78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b="1" i="0" kern="1200">
          <a:solidFill>
            <a:srgbClr val="2E2D31"/>
          </a:solidFill>
          <a:latin typeface="Helvetica" pitchFamily="2" charset="0"/>
          <a:ea typeface="Apple SD Gothic Neo Medium" panose="02000300000000000000" pitchFamily="2" charset="-127"/>
          <a:cs typeface="Baghdad" pitchFamily="2" charset="-78"/>
        </a:defRPr>
      </a:lvl1pPr>
      <a:lvl2pPr marL="468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2E2D31"/>
          </a:solidFill>
          <a:latin typeface="Helvetica" pitchFamily="2" charset="0"/>
          <a:ea typeface="Apple SD Gothic Neo UltraLight" panose="02000300000000000000" pitchFamily="2" charset="-127"/>
          <a:cs typeface="Baghdad" pitchFamily="2" charset="-78"/>
        </a:defRPr>
      </a:lvl2pPr>
      <a:lvl3pPr marL="936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2E2D31"/>
          </a:solidFill>
          <a:latin typeface="Helvetica" pitchFamily="2" charset="0"/>
          <a:ea typeface="Apple SD Gothic Neo UltraLight" panose="02000300000000000000" pitchFamily="2" charset="-127"/>
          <a:cs typeface="Baghdad" pitchFamily="2" charset="-78"/>
        </a:defRPr>
      </a:lvl3pPr>
      <a:lvl4pPr marL="1404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2E2D31"/>
          </a:solidFill>
          <a:latin typeface="Helvetica" pitchFamily="2" charset="0"/>
          <a:ea typeface="Apple SD Gothic Neo UltraLight" panose="02000300000000000000" pitchFamily="2" charset="-127"/>
          <a:cs typeface="Baghdad" pitchFamily="2" charset="-78"/>
        </a:defRPr>
      </a:lvl4pPr>
      <a:lvl5pPr marL="1872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2E2D31"/>
          </a:solidFill>
          <a:latin typeface="Helvetica" pitchFamily="2" charset="0"/>
          <a:ea typeface="Apple SD Gothic Neo UltraLight" panose="02000300000000000000" pitchFamily="2" charset="-127"/>
          <a:cs typeface="Baghdad" pitchFamily="2" charset="-78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0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09CED6B-EBD7-B54E-AE54-1CB03EE4B1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4800" err="1">
                <a:cs typeface="Times New Roman" panose="02020603050405020304" pitchFamily="18" charset="0"/>
              </a:rPr>
              <a:t>Ethanos</a:t>
            </a:r>
            <a:endParaRPr lang="x-none" altLang="en-US" sz="4800">
              <a:cs typeface="Times New Roman" panose="02020603050405020304" pitchFamily="18" charset="0"/>
            </a:endParaRP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3BF62EB5-3662-C745-88FE-D4B500CF4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61002"/>
            <a:ext cx="3972791" cy="532256"/>
          </a:xfrm>
        </p:spPr>
        <p:txBody>
          <a:bodyPr>
            <a:normAutofit/>
          </a:bodyPr>
          <a:lstStyle/>
          <a:p>
            <a:r>
              <a:rPr lang="en-US" altLang="x-none" sz="2000">
                <a:cs typeface="Times New Roman" panose="02020603050405020304" pitchFamily="18" charset="0"/>
              </a:rPr>
              <a:t>Seoul National University</a:t>
            </a:r>
            <a:endParaRPr lang="x-none" altLang="en-US" sz="2000">
              <a:cs typeface="Times New Roman" panose="02020603050405020304" pitchFamily="18" charset="0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3AFD4D-309A-8943-9B36-FC18078A717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95018" y="3012708"/>
            <a:ext cx="7594978" cy="532256"/>
          </a:xfrm>
        </p:spPr>
        <p:txBody>
          <a:bodyPr anchor="t">
            <a:normAutofit/>
          </a:bodyPr>
          <a:lstStyle/>
          <a:p>
            <a:r>
              <a:rPr lang="en-US" altLang="x-none" sz="1800" dirty="0">
                <a:ea typeface="Cambria Math" panose="02040503050406030204" pitchFamily="18" charset="0"/>
                <a:cs typeface="Times New Roman" panose="02020603050405020304" pitchFamily="18" charset="0"/>
              </a:rPr>
              <a:t>Efficient Bootstrapping for Full Nodes on Account-based </a:t>
            </a:r>
            <a:r>
              <a:rPr lang="en-US" altLang="x-none" sz="1800" dirty="0" err="1">
                <a:ea typeface="Cambria Math" panose="02040503050406030204" pitchFamily="18" charset="0"/>
                <a:cs typeface="Times New Roman" panose="02020603050405020304" pitchFamily="18" charset="0"/>
              </a:rPr>
              <a:t>Blockchain</a:t>
            </a:r>
            <a:endParaRPr lang="x-none" altLang="en-US" sz="1800" dirty="0">
              <a:cs typeface="Times New Roman" panose="02020603050405020304" pitchFamily="18" charset="0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1D9DC006-11B7-0345-B251-66D9904D845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523999" y="4493258"/>
            <a:ext cx="8513619" cy="532256"/>
          </a:xfrm>
        </p:spPr>
        <p:txBody>
          <a:bodyPr/>
          <a:lstStyle/>
          <a:p>
            <a:r>
              <a:rPr lang="en-US" altLang="ko-KR" sz="1600" b="1" dirty="0">
                <a:cs typeface="Times New Roman" panose="02020603050405020304" pitchFamily="18" charset="0"/>
              </a:rPr>
              <a:t>Jae-Yun Kim</a:t>
            </a:r>
            <a:r>
              <a:rPr lang="en-US" altLang="ko-KR" sz="1600" dirty="0">
                <a:cs typeface="Times New Roman" panose="02020603050405020304" pitchFamily="18" charset="0"/>
              </a:rPr>
              <a:t>, </a:t>
            </a:r>
            <a:r>
              <a:rPr lang="en-US" altLang="ko-KR" sz="1600" dirty="0" err="1">
                <a:cs typeface="Times New Roman" panose="02020603050405020304" pitchFamily="18" charset="0"/>
              </a:rPr>
              <a:t>Junmo</a:t>
            </a:r>
            <a:r>
              <a:rPr lang="en-US" altLang="ko-KR" sz="1600" dirty="0">
                <a:cs typeface="Times New Roman" panose="02020603050405020304" pitchFamily="18" charset="0"/>
              </a:rPr>
              <a:t> Lee, </a:t>
            </a:r>
            <a:r>
              <a:rPr lang="en-US" altLang="ko-KR" sz="1600" dirty="0" err="1">
                <a:cs typeface="Times New Roman" panose="02020603050405020304" pitchFamily="18" charset="0"/>
              </a:rPr>
              <a:t>Yeonjae</a:t>
            </a:r>
            <a:r>
              <a:rPr lang="en-US" altLang="ko-KR" sz="1600" dirty="0">
                <a:cs typeface="Times New Roman" panose="02020603050405020304" pitchFamily="18" charset="0"/>
              </a:rPr>
              <a:t> Koo, </a:t>
            </a:r>
            <a:r>
              <a:rPr lang="en-US" altLang="ko-KR" sz="1600" dirty="0" err="1">
                <a:cs typeface="Times New Roman" panose="02020603050405020304" pitchFamily="18" charset="0"/>
              </a:rPr>
              <a:t>Sanghyeon</a:t>
            </a:r>
            <a:r>
              <a:rPr lang="en-US" altLang="ko-KR" sz="1600" dirty="0">
                <a:cs typeface="Times New Roman" panose="02020603050405020304" pitchFamily="18" charset="0"/>
              </a:rPr>
              <a:t> Park, Soo-</a:t>
            </a:r>
            <a:r>
              <a:rPr lang="en-US" altLang="ko-KR" sz="1600" dirty="0" err="1">
                <a:cs typeface="Times New Roman" panose="02020603050405020304" pitchFamily="18" charset="0"/>
              </a:rPr>
              <a:t>Mook</a:t>
            </a:r>
            <a:r>
              <a:rPr lang="en-US" altLang="ko-KR" sz="1600" dirty="0">
                <a:cs typeface="Times New Roman" panose="02020603050405020304" pitchFamily="18" charset="0"/>
              </a:rPr>
              <a:t> Moon</a:t>
            </a:r>
            <a:endParaRPr lang="x-none" altLang="en-US" sz="16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318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E30067-BAEF-47ED-82D9-1C96E1E7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x-none" err="1"/>
              <a:t>Ethanos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8B0EBF-AA3D-4E26-A3C2-EA3738FDB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Restore transaction</a:t>
            </a:r>
          </a:p>
          <a:p>
            <a:pPr lvl="1"/>
            <a:r>
              <a:rPr lang="en-US" altLang="ko-KR" dirty="0"/>
              <a:t>Restores the last active state of an account, possibly after merging its crumb states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How to avoid cheatings?</a:t>
            </a:r>
          </a:p>
          <a:p>
            <a:pPr lvl="1"/>
            <a:r>
              <a:rPr lang="en-US" altLang="ko-KR" dirty="0"/>
              <a:t>Restore transaction includes Merkle proofs and Void proofs, which will be verified by miners</a:t>
            </a:r>
          </a:p>
          <a:p>
            <a:pPr lvl="1"/>
            <a:r>
              <a:rPr lang="en-US" altLang="ko-KR" dirty="0"/>
              <a:t>Use restored flag to prevent an already restored account from behaving as if it is a crumb account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921B35-A441-4046-B3FD-0EC6B540D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643A-FD1F-9044-A807-C269C5D656CC}" type="slidenum">
              <a:rPr kumimoji="1" lang="x-none" altLang="en-US" smtClean="0"/>
              <a:t>9</a:t>
            </a:fld>
            <a:endParaRPr kumimoji="1" lang="x-none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13641C8-626A-40B2-AA14-C98F1917F12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ko-KR" dirty="0"/>
              <a:t>Restoration of a dormant account</a:t>
            </a:r>
            <a:endParaRPr kumimoji="1" lang="x-none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A139740-A295-4543-AA54-4C44E9F184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7377"/>
          <a:stretch/>
        </p:blipFill>
        <p:spPr>
          <a:xfrm>
            <a:off x="838200" y="3910873"/>
            <a:ext cx="4992440" cy="191427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E72E9A7-E7FC-44E2-B53C-363A00F6B6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745" b="11632"/>
          <a:stretch/>
        </p:blipFill>
        <p:spPr>
          <a:xfrm>
            <a:off x="6096000" y="3910873"/>
            <a:ext cx="4992440" cy="191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568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45DBF-B7DD-384B-BA5A-4A0ECD971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x-none" err="1"/>
              <a:t>Ethanos</a:t>
            </a:r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8950AE-E59A-2F47-A99E-3F919D74D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Security Property</a:t>
            </a:r>
          </a:p>
          <a:p>
            <a:pPr lvl="1"/>
            <a:r>
              <a:rPr kumimoji="1" lang="en-US" altLang="ko-KR" dirty="0"/>
              <a:t>A valid state generated by a restore transaction can be expressed during a regular expression.</a:t>
            </a:r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/>
              <a:t>If a proof sequence of restore transaction does not follow the </a:t>
            </a:r>
            <a:r>
              <a:rPr kumimoji="1" lang="en-US" altLang="ko-KR" dirty="0" err="1"/>
              <a:t>regEx</a:t>
            </a:r>
            <a:r>
              <a:rPr kumimoji="1" lang="en-US" altLang="ko-KR" dirty="0"/>
              <a:t>, it is rejected.</a:t>
            </a:r>
          </a:p>
          <a:p>
            <a:pPr lvl="1"/>
            <a:r>
              <a:rPr kumimoji="1" lang="en-US" altLang="ko-KR" dirty="0"/>
              <a:t>Therefore, an attacker has no choice but to follow the </a:t>
            </a:r>
            <a:r>
              <a:rPr kumimoji="1" lang="en-US" altLang="ko-KR" dirty="0" err="1"/>
              <a:t>regEx</a:t>
            </a:r>
            <a:r>
              <a:rPr kumimoji="1" lang="en-US" altLang="ko-KR" dirty="0"/>
              <a:t>, but it only generates a correct state.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D780F3-5D7B-4845-939A-E46AED1F4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643A-FD1F-9044-A807-C269C5D656CC}" type="slidenum">
              <a:rPr kumimoji="1" lang="x-none" altLang="en-US" smtClean="0"/>
              <a:t>10</a:t>
            </a:fld>
            <a:endParaRPr kumimoji="1" lang="x-none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84F3FB8-37A4-194E-BD36-34BD0102F17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ko-KR" dirty="0"/>
              <a:t>Restoration of a dormant account</a:t>
            </a:r>
            <a:endParaRPr kumimoji="1" lang="x-none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139C121-35AF-E746-95BC-A2641BB18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0266" y="3661569"/>
            <a:ext cx="4591468" cy="26050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36E85E99-AA98-F64E-B7DE-3324753D5E2B}"/>
                  </a:ext>
                </a:extLst>
              </p:cNvPr>
              <p:cNvSpPr/>
              <p:nvPr/>
            </p:nvSpPr>
            <p:spPr>
              <a:xfrm>
                <a:off x="5003906" y="2078773"/>
                <a:ext cx="21841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kumimoji="1"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kumimoji="1" lang="en-US" altLang="ko-KR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kumimoji="1" lang="en-US" altLang="ko-KR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kumimoji="1"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kumimoji="1" lang="en-US" altLang="ko-KR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kumimoji="1" lang="en-US" altLang="ko-KR" i="1" dirty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kumimoji="1"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kumimoji="1" lang="en-US" altLang="ko-KR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kumimoji="1" lang="en-US" altLang="ko-KR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kumimoji="1"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i="1" dirty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kumimoji="1" lang="en-US" altLang="ko-KR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kumimoji="1" lang="en-US" altLang="ko-KR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kumimoji="1" lang="en-US" altLang="ko-KR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ko-KR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sSup>
                        <m:sSupPr>
                          <m:ctrlPr>
                            <a:rPr kumimoji="1" lang="en-US" altLang="ko-KR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kumimoji="1" lang="en-US" altLang="ko-KR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36E85E99-AA98-F64E-B7DE-3324753D5E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3906" y="2078773"/>
                <a:ext cx="2184188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0435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754A08-7BED-864E-8ED4-A0B87B00C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Impact on Synchronization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48558B-5F1B-0942-86E5-D2FF8AFD4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5297"/>
            <a:ext cx="10938164" cy="4771666"/>
          </a:xfrm>
        </p:spPr>
        <p:txBody>
          <a:bodyPr/>
          <a:lstStyle/>
          <a:p>
            <a:r>
              <a:rPr kumimoji="1" lang="en-US" altLang="ko-KR" dirty="0"/>
              <a:t>For synchronization, </a:t>
            </a:r>
            <a:r>
              <a:rPr kumimoji="1" lang="en-US" altLang="ko-KR" dirty="0" err="1"/>
              <a:t>Ethanos</a:t>
            </a:r>
            <a:r>
              <a:rPr kumimoji="1" lang="en-US" altLang="ko-KR" dirty="0"/>
              <a:t> downloads </a:t>
            </a:r>
            <a:r>
              <a:rPr kumimoji="1" lang="en-US" altLang="ko-KR" dirty="0">
                <a:solidFill>
                  <a:srgbClr val="FF0000"/>
                </a:solidFill>
              </a:rPr>
              <a:t>state tries of both pivot and the latest checkpoint blocks</a:t>
            </a:r>
          </a:p>
          <a:p>
            <a:pPr lvl="1"/>
            <a:r>
              <a:rPr kumimoji="1" lang="en-US" altLang="ko-KR" dirty="0"/>
              <a:t>Each </a:t>
            </a:r>
            <a:r>
              <a:rPr kumimoji="1" lang="en-US" altLang="ko-KR" dirty="0" err="1"/>
              <a:t>trie</a:t>
            </a:r>
            <a:r>
              <a:rPr kumimoji="1" lang="en-US" altLang="ko-KR" dirty="0"/>
              <a:t> size is small (</a:t>
            </a:r>
            <a:r>
              <a:rPr kumimoji="1" lang="en-US" altLang="ko-KR" dirty="0">
                <a:sym typeface="Symbol" panose="05050102010706020507" pitchFamily="18" charset="2"/>
              </a:rPr>
              <a:t> ~220MB in our experiment for an epoch of 1 week)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r>
              <a:rPr kumimoji="1" lang="en-US" altLang="ko-KR" dirty="0"/>
              <a:t>If combined with other optimizations,</a:t>
            </a:r>
          </a:p>
          <a:p>
            <a:pPr lvl="1"/>
            <a:r>
              <a:rPr kumimoji="1" lang="en-US" altLang="ko-KR" dirty="0"/>
              <a:t>Compact Sync, similar to the fast sync but omits downloading old transactions before the pivot block</a:t>
            </a:r>
          </a:p>
          <a:p>
            <a:pPr marL="239400" lvl="1" indent="0">
              <a:buNone/>
            </a:pPr>
            <a:endParaRPr kumimoji="1" lang="en-US" altLang="ko-KR" dirty="0"/>
          </a:p>
          <a:p>
            <a:pPr marL="239400" lvl="1" indent="0">
              <a:buNone/>
            </a:pPr>
            <a:endParaRPr kumimoji="1" lang="en-US" altLang="ko-KR" dirty="0"/>
          </a:p>
          <a:p>
            <a:pPr marL="239400" lvl="1" indent="0">
              <a:buNone/>
            </a:pP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/>
              <a:t>Omit less important block headers (e.g., </a:t>
            </a:r>
            <a:r>
              <a:rPr lang="en-US" altLang="ko-KR" dirty="0" err="1"/>
              <a:t>NIPoPoW</a:t>
            </a:r>
            <a:r>
              <a:rPr lang="en-US" altLang="ko-KR" dirty="0"/>
              <a:t> [2018])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>
                <a:sym typeface="Wingdings" panose="05000000000000000000" pitchFamily="2" charset="2"/>
              </a:rPr>
              <a:t> Bootstrapping with </a:t>
            </a:r>
            <a:r>
              <a:rPr kumimoji="1" lang="en-US" altLang="ko-KR" dirty="0">
                <a:sym typeface="Symbol" panose="05050102010706020507" pitchFamily="18" charset="2"/>
              </a:rPr>
              <a:t> 1G within a few minutes would be plausible 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6DD077-CF04-DB49-B41A-F7F32FA88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643A-FD1F-9044-A807-C269C5D656CC}" type="slidenum">
              <a:rPr kumimoji="1" lang="x-none" altLang="en-US" smtClean="0"/>
              <a:t>11</a:t>
            </a:fld>
            <a:endParaRPr kumimoji="1" lang="x-none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D50331E-8AEE-E449-80F1-73FE97FFEC0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ko-KR"/>
              <a:t>Synchronization</a:t>
            </a:r>
            <a:endParaRPr kumimoji="1" lang="x-none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F256C0-BB9D-476F-BE41-B85C5A147A5D}"/>
              </a:ext>
            </a:extLst>
          </p:cNvPr>
          <p:cNvSpPr/>
          <p:nvPr/>
        </p:nvSpPr>
        <p:spPr>
          <a:xfrm>
            <a:off x="1825027" y="3295055"/>
            <a:ext cx="350875" cy="350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7A5C3DA-7516-41BE-B902-E9DE1C3B3874}"/>
              </a:ext>
            </a:extLst>
          </p:cNvPr>
          <p:cNvSpPr/>
          <p:nvPr/>
        </p:nvSpPr>
        <p:spPr>
          <a:xfrm>
            <a:off x="2328301" y="3295054"/>
            <a:ext cx="350875" cy="350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9BE9ABE-3CD3-488D-BAC2-7A3F800967EC}"/>
              </a:ext>
            </a:extLst>
          </p:cNvPr>
          <p:cNvCxnSpPr>
            <a:cxnSpLocks/>
            <a:stCxn id="7" idx="1"/>
            <a:endCxn id="6" idx="3"/>
          </p:cNvCxnSpPr>
          <p:nvPr/>
        </p:nvCxnSpPr>
        <p:spPr>
          <a:xfrm flipH="1">
            <a:off x="2175902" y="3470492"/>
            <a:ext cx="15239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1939458E-9312-4D00-874B-F8924D49738A}"/>
              </a:ext>
            </a:extLst>
          </p:cNvPr>
          <p:cNvSpPr/>
          <p:nvPr/>
        </p:nvSpPr>
        <p:spPr>
          <a:xfrm>
            <a:off x="4190770" y="3295054"/>
            <a:ext cx="350875" cy="350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84E946B-AADC-47B5-825B-5532EA20CDB5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4038371" y="3470492"/>
            <a:ext cx="15239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2BE2F2F-A637-4E65-9698-5F56B7CE57EF}"/>
              </a:ext>
            </a:extLst>
          </p:cNvPr>
          <p:cNvCxnSpPr>
            <a:cxnSpLocks/>
          </p:cNvCxnSpPr>
          <p:nvPr/>
        </p:nvCxnSpPr>
        <p:spPr>
          <a:xfrm flipH="1">
            <a:off x="2679176" y="3464489"/>
            <a:ext cx="15239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E0DF0F4-C135-470A-A7B8-29659C89567B}"/>
              </a:ext>
            </a:extLst>
          </p:cNvPr>
          <p:cNvSpPr/>
          <p:nvPr/>
        </p:nvSpPr>
        <p:spPr>
          <a:xfrm>
            <a:off x="4694044" y="3289051"/>
            <a:ext cx="350875" cy="350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7F290EE-7D4A-4991-8300-AF2C7AB5CA4A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4541645" y="3464489"/>
            <a:ext cx="15239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5C808A8-EF09-412B-916C-EFF956516447}"/>
              </a:ext>
            </a:extLst>
          </p:cNvPr>
          <p:cNvSpPr/>
          <p:nvPr/>
        </p:nvSpPr>
        <p:spPr>
          <a:xfrm>
            <a:off x="5197318" y="3289051"/>
            <a:ext cx="350875" cy="350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8F0CAC0-11A5-4C9C-83D6-F18FC6BE1EFD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5044919" y="3464489"/>
            <a:ext cx="15239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186F0ED-5008-490F-98B6-A8CD479460FE}"/>
              </a:ext>
            </a:extLst>
          </p:cNvPr>
          <p:cNvSpPr/>
          <p:nvPr/>
        </p:nvSpPr>
        <p:spPr>
          <a:xfrm>
            <a:off x="5700592" y="3295054"/>
            <a:ext cx="350875" cy="350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F7BAC58-EF3A-421A-89FA-6E52DE89B7C1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5548193" y="3470492"/>
            <a:ext cx="15239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1BEF07C-3727-482E-894E-89A9FCAC5AD6}"/>
              </a:ext>
            </a:extLst>
          </p:cNvPr>
          <p:cNvSpPr/>
          <p:nvPr/>
        </p:nvSpPr>
        <p:spPr>
          <a:xfrm>
            <a:off x="6203866" y="3289051"/>
            <a:ext cx="350875" cy="3508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5D49CFE-129E-4EB1-92DB-2B5B9E824ACF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6051467" y="3464489"/>
            <a:ext cx="15239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BB0EF5A-E91B-4C0C-84C4-9506785C043E}"/>
              </a:ext>
            </a:extLst>
          </p:cNvPr>
          <p:cNvSpPr/>
          <p:nvPr/>
        </p:nvSpPr>
        <p:spPr>
          <a:xfrm>
            <a:off x="6707140" y="3289051"/>
            <a:ext cx="350875" cy="350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EA1AF68-95B1-4B39-AB6A-96BEDC7B0593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6554741" y="3464489"/>
            <a:ext cx="15239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D0715C9-5820-4E34-A7F9-CB0A1DC01968}"/>
              </a:ext>
            </a:extLst>
          </p:cNvPr>
          <p:cNvSpPr/>
          <p:nvPr/>
        </p:nvSpPr>
        <p:spPr>
          <a:xfrm>
            <a:off x="8061021" y="3295054"/>
            <a:ext cx="350875" cy="350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26FA476-CA65-4528-9810-1C00E1CDC82C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7908622" y="3470492"/>
            <a:ext cx="15239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DA2FF73-124C-40EB-A0D0-20A33BD8F135}"/>
              </a:ext>
            </a:extLst>
          </p:cNvPr>
          <p:cNvSpPr/>
          <p:nvPr/>
        </p:nvSpPr>
        <p:spPr>
          <a:xfrm>
            <a:off x="8564295" y="3289051"/>
            <a:ext cx="350875" cy="350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4CFF978-AAF0-4CFB-AF81-F8278B3D2620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8411896" y="3464489"/>
            <a:ext cx="15239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64F89B7-5B39-4829-947A-9AF6853878B2}"/>
              </a:ext>
            </a:extLst>
          </p:cNvPr>
          <p:cNvSpPr/>
          <p:nvPr/>
        </p:nvSpPr>
        <p:spPr>
          <a:xfrm>
            <a:off x="9067569" y="3289051"/>
            <a:ext cx="350875" cy="350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7B30EEC-83E0-464F-AF18-3846CEA1B10F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8915170" y="3464489"/>
            <a:ext cx="15239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286E8DB-E1B6-4AAE-BC8F-7084F4E3FDF1}"/>
              </a:ext>
            </a:extLst>
          </p:cNvPr>
          <p:cNvSpPr/>
          <p:nvPr/>
        </p:nvSpPr>
        <p:spPr>
          <a:xfrm>
            <a:off x="2835120" y="3300351"/>
            <a:ext cx="350875" cy="350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44DB299-1B86-4E4B-AF5F-E60CBD62A0EA}"/>
              </a:ext>
            </a:extLst>
          </p:cNvPr>
          <p:cNvCxnSpPr>
            <a:cxnSpLocks/>
          </p:cNvCxnSpPr>
          <p:nvPr/>
        </p:nvCxnSpPr>
        <p:spPr>
          <a:xfrm flipH="1">
            <a:off x="3185995" y="3458486"/>
            <a:ext cx="15239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00EFF0A-EAF8-4CC0-9050-88404A7522A1}"/>
              </a:ext>
            </a:extLst>
          </p:cNvPr>
          <p:cNvSpPr txBox="1"/>
          <p:nvPr/>
        </p:nvSpPr>
        <p:spPr>
          <a:xfrm>
            <a:off x="3494548" y="3222750"/>
            <a:ext cx="34336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8E94D10-55C9-4A1C-AE3A-9D5548E7C87A}"/>
              </a:ext>
            </a:extLst>
          </p:cNvPr>
          <p:cNvSpPr txBox="1"/>
          <p:nvPr/>
        </p:nvSpPr>
        <p:spPr>
          <a:xfrm>
            <a:off x="7363231" y="3222750"/>
            <a:ext cx="34336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DB5DC91-9557-445C-B5FC-765F0FDF1FD1}"/>
              </a:ext>
            </a:extLst>
          </p:cNvPr>
          <p:cNvCxnSpPr>
            <a:cxnSpLocks/>
          </p:cNvCxnSpPr>
          <p:nvPr/>
        </p:nvCxnSpPr>
        <p:spPr>
          <a:xfrm flipH="1">
            <a:off x="7058433" y="3464488"/>
            <a:ext cx="15239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785AC5EA-4801-4149-96F1-0EB6BE5454EF}"/>
              </a:ext>
            </a:extLst>
          </p:cNvPr>
          <p:cNvSpPr/>
          <p:nvPr/>
        </p:nvSpPr>
        <p:spPr>
          <a:xfrm>
            <a:off x="2416993" y="3654763"/>
            <a:ext cx="173489" cy="149560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이등변 삼각형 33">
            <a:extLst>
              <a:ext uri="{FF2B5EF4-FFF2-40B4-BE49-F238E27FC236}">
                <a16:creationId xmlns:a16="http://schemas.microsoft.com/office/drawing/2014/main" id="{F832A585-8D8C-4ED7-B5E8-09400C1D007E}"/>
              </a:ext>
            </a:extLst>
          </p:cNvPr>
          <p:cNvSpPr/>
          <p:nvPr/>
        </p:nvSpPr>
        <p:spPr>
          <a:xfrm>
            <a:off x="4240506" y="3654763"/>
            <a:ext cx="251402" cy="216726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이등변 삼각형 34">
            <a:extLst>
              <a:ext uri="{FF2B5EF4-FFF2-40B4-BE49-F238E27FC236}">
                <a16:creationId xmlns:a16="http://schemas.microsoft.com/office/drawing/2014/main" id="{90425D25-5A37-4745-B092-5926E850D739}"/>
              </a:ext>
            </a:extLst>
          </p:cNvPr>
          <p:cNvSpPr/>
          <p:nvPr/>
        </p:nvSpPr>
        <p:spPr>
          <a:xfrm>
            <a:off x="2923812" y="3654763"/>
            <a:ext cx="173489" cy="149560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id="{364D34CB-5557-40B3-9334-8795DD5CFE06}"/>
              </a:ext>
            </a:extLst>
          </p:cNvPr>
          <p:cNvSpPr/>
          <p:nvPr/>
        </p:nvSpPr>
        <p:spPr>
          <a:xfrm>
            <a:off x="4739512" y="3654763"/>
            <a:ext cx="251402" cy="216726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이등변 삼각형 36">
            <a:extLst>
              <a:ext uri="{FF2B5EF4-FFF2-40B4-BE49-F238E27FC236}">
                <a16:creationId xmlns:a16="http://schemas.microsoft.com/office/drawing/2014/main" id="{63FAF12A-73C2-49E0-BB6E-6AD89E8C5133}"/>
              </a:ext>
            </a:extLst>
          </p:cNvPr>
          <p:cNvSpPr/>
          <p:nvPr/>
        </p:nvSpPr>
        <p:spPr>
          <a:xfrm>
            <a:off x="5245283" y="3654763"/>
            <a:ext cx="251402" cy="216726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이등변 삼각형 37">
            <a:extLst>
              <a:ext uri="{FF2B5EF4-FFF2-40B4-BE49-F238E27FC236}">
                <a16:creationId xmlns:a16="http://schemas.microsoft.com/office/drawing/2014/main" id="{0ADC1D90-462A-4A8C-AB6F-C433A12730BB}"/>
              </a:ext>
            </a:extLst>
          </p:cNvPr>
          <p:cNvSpPr/>
          <p:nvPr/>
        </p:nvSpPr>
        <p:spPr>
          <a:xfrm>
            <a:off x="5751054" y="3654763"/>
            <a:ext cx="251402" cy="216726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이등변 삼각형 38">
            <a:extLst>
              <a:ext uri="{FF2B5EF4-FFF2-40B4-BE49-F238E27FC236}">
                <a16:creationId xmlns:a16="http://schemas.microsoft.com/office/drawing/2014/main" id="{E186BFC8-3507-4C9D-B710-FCBEEA09170C}"/>
              </a:ext>
            </a:extLst>
          </p:cNvPr>
          <p:cNvSpPr/>
          <p:nvPr/>
        </p:nvSpPr>
        <p:spPr>
          <a:xfrm>
            <a:off x="6251413" y="3654763"/>
            <a:ext cx="251402" cy="216726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이등변 삼각형 39">
            <a:extLst>
              <a:ext uri="{FF2B5EF4-FFF2-40B4-BE49-F238E27FC236}">
                <a16:creationId xmlns:a16="http://schemas.microsoft.com/office/drawing/2014/main" id="{749EE500-7904-4BC5-9F80-52478B31BB7E}"/>
              </a:ext>
            </a:extLst>
          </p:cNvPr>
          <p:cNvSpPr/>
          <p:nvPr/>
        </p:nvSpPr>
        <p:spPr>
          <a:xfrm>
            <a:off x="6752436" y="3654763"/>
            <a:ext cx="251402" cy="216726"/>
          </a:xfrm>
          <a:prstGeom prst="triangl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이등변 삼각형 40">
            <a:extLst>
              <a:ext uri="{FF2B5EF4-FFF2-40B4-BE49-F238E27FC236}">
                <a16:creationId xmlns:a16="http://schemas.microsoft.com/office/drawing/2014/main" id="{06A7B451-E112-4A26-8D60-852892762CC0}"/>
              </a:ext>
            </a:extLst>
          </p:cNvPr>
          <p:cNvSpPr/>
          <p:nvPr/>
        </p:nvSpPr>
        <p:spPr>
          <a:xfrm>
            <a:off x="8056332" y="3654763"/>
            <a:ext cx="350875" cy="302479"/>
          </a:xfrm>
          <a:prstGeom prst="triangl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이등변 삼각형 41">
            <a:extLst>
              <a:ext uri="{FF2B5EF4-FFF2-40B4-BE49-F238E27FC236}">
                <a16:creationId xmlns:a16="http://schemas.microsoft.com/office/drawing/2014/main" id="{BF8DEFEA-660B-4001-BA68-7FAE649127FB}"/>
              </a:ext>
            </a:extLst>
          </p:cNvPr>
          <p:cNvSpPr/>
          <p:nvPr/>
        </p:nvSpPr>
        <p:spPr>
          <a:xfrm>
            <a:off x="8569916" y="3654763"/>
            <a:ext cx="350875" cy="302479"/>
          </a:xfrm>
          <a:prstGeom prst="triangl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이등변 삼각형 42">
            <a:extLst>
              <a:ext uri="{FF2B5EF4-FFF2-40B4-BE49-F238E27FC236}">
                <a16:creationId xmlns:a16="http://schemas.microsoft.com/office/drawing/2014/main" id="{2A341156-1BF6-4BD8-A2D5-47CAD5D8396D}"/>
              </a:ext>
            </a:extLst>
          </p:cNvPr>
          <p:cNvSpPr/>
          <p:nvPr/>
        </p:nvSpPr>
        <p:spPr>
          <a:xfrm>
            <a:off x="9074310" y="3654763"/>
            <a:ext cx="350875" cy="302479"/>
          </a:xfrm>
          <a:prstGeom prst="triangl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이등변 삼각형 43">
            <a:extLst>
              <a:ext uri="{FF2B5EF4-FFF2-40B4-BE49-F238E27FC236}">
                <a16:creationId xmlns:a16="http://schemas.microsoft.com/office/drawing/2014/main" id="{AB9AA6E9-F437-4B9F-ABDA-780268C986CD}"/>
              </a:ext>
            </a:extLst>
          </p:cNvPr>
          <p:cNvSpPr/>
          <p:nvPr/>
        </p:nvSpPr>
        <p:spPr>
          <a:xfrm>
            <a:off x="1910174" y="3660843"/>
            <a:ext cx="173489" cy="149560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0C6904D-344D-489E-8251-6BBB0213116B}"/>
              </a:ext>
            </a:extLst>
          </p:cNvPr>
          <p:cNvSpPr txBox="1"/>
          <p:nvPr/>
        </p:nvSpPr>
        <p:spPr>
          <a:xfrm>
            <a:off x="1469557" y="3003142"/>
            <a:ext cx="104227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Genesis block</a:t>
            </a:r>
            <a:endParaRPr lang="ko-KR" altLang="en-US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1500E76-153A-4B42-9043-1374BD2430AC}"/>
              </a:ext>
            </a:extLst>
          </p:cNvPr>
          <p:cNvSpPr txBox="1"/>
          <p:nvPr/>
        </p:nvSpPr>
        <p:spPr>
          <a:xfrm>
            <a:off x="8711617" y="3003141"/>
            <a:ext cx="106125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Current block</a:t>
            </a:r>
            <a:endParaRPr lang="ko-KR" alt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7D6D084-932F-42F2-B46E-5D4F7F5A3AA7}"/>
              </a:ext>
            </a:extLst>
          </p:cNvPr>
          <p:cNvSpPr txBox="1"/>
          <p:nvPr/>
        </p:nvSpPr>
        <p:spPr>
          <a:xfrm>
            <a:off x="5942443" y="2997217"/>
            <a:ext cx="86934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Pivot block</a:t>
            </a:r>
            <a:endParaRPr lang="ko-KR" alt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E6741E0-5064-43BB-9B91-7214A3BBE0F2}"/>
              </a:ext>
            </a:extLst>
          </p:cNvPr>
          <p:cNvSpPr txBox="1"/>
          <p:nvPr/>
        </p:nvSpPr>
        <p:spPr>
          <a:xfrm>
            <a:off x="1615420" y="3943670"/>
            <a:ext cx="22009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C1514D"/>
                </a:solidFill>
              </a:rPr>
              <a:t>do not download and reproduce</a:t>
            </a:r>
            <a:endParaRPr lang="ko-KR" altLang="en-US" sz="1200" dirty="0">
              <a:solidFill>
                <a:srgbClr val="C1514D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EFB4FEC-53AE-4B0A-B977-972552C0942A}"/>
              </a:ext>
            </a:extLst>
          </p:cNvPr>
          <p:cNvSpPr/>
          <p:nvPr/>
        </p:nvSpPr>
        <p:spPr>
          <a:xfrm>
            <a:off x="1825027" y="3294908"/>
            <a:ext cx="352800" cy="11629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EF6179C-1D50-4E8D-8D3B-80560386574C}"/>
              </a:ext>
            </a:extLst>
          </p:cNvPr>
          <p:cNvSpPr/>
          <p:nvPr/>
        </p:nvSpPr>
        <p:spPr>
          <a:xfrm>
            <a:off x="2330048" y="3294907"/>
            <a:ext cx="349200" cy="11629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CEF346C-70D1-4B33-9E5D-245C18628B27}"/>
              </a:ext>
            </a:extLst>
          </p:cNvPr>
          <p:cNvSpPr/>
          <p:nvPr/>
        </p:nvSpPr>
        <p:spPr>
          <a:xfrm>
            <a:off x="2837045" y="3294906"/>
            <a:ext cx="352800" cy="11629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78F4718-3DC9-4029-9FB5-962F5AA53EEF}"/>
              </a:ext>
            </a:extLst>
          </p:cNvPr>
          <p:cNvSpPr/>
          <p:nvPr/>
        </p:nvSpPr>
        <p:spPr>
          <a:xfrm>
            <a:off x="4190352" y="3294905"/>
            <a:ext cx="352800" cy="11629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33F5556-43A7-4CE8-A02E-1218C7FDFA69}"/>
              </a:ext>
            </a:extLst>
          </p:cNvPr>
          <p:cNvSpPr/>
          <p:nvPr/>
        </p:nvSpPr>
        <p:spPr>
          <a:xfrm>
            <a:off x="4697176" y="3288115"/>
            <a:ext cx="349200" cy="11629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3FEE855-9491-447C-B888-020D53133BDD}"/>
              </a:ext>
            </a:extLst>
          </p:cNvPr>
          <p:cNvSpPr/>
          <p:nvPr/>
        </p:nvSpPr>
        <p:spPr>
          <a:xfrm>
            <a:off x="5197704" y="3288115"/>
            <a:ext cx="352800" cy="11629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62B4C30-68DB-4BFC-88A7-8F9836B05F33}"/>
              </a:ext>
            </a:extLst>
          </p:cNvPr>
          <p:cNvSpPr/>
          <p:nvPr/>
        </p:nvSpPr>
        <p:spPr>
          <a:xfrm>
            <a:off x="5700355" y="3293000"/>
            <a:ext cx="352800" cy="11629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E7073AA0-06A9-4E83-8F1E-CB74FAD5E5BB}"/>
              </a:ext>
            </a:extLst>
          </p:cNvPr>
          <p:cNvSpPr/>
          <p:nvPr/>
        </p:nvSpPr>
        <p:spPr>
          <a:xfrm>
            <a:off x="1691411" y="3377191"/>
            <a:ext cx="4405352" cy="557009"/>
          </a:xfrm>
          <a:prstGeom prst="round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521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9186AD-3A78-5740-AD48-9B0C58874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/>
              <a:t>Evaluation</a:t>
            </a:r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974B3D8-39D0-F041-8E49-B6DB5D19F0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ko-KR" dirty="0"/>
                  <a:t>Using the real Ethereum data</a:t>
                </a:r>
              </a:p>
              <a:p>
                <a:pPr lvl="1"/>
                <a:r>
                  <a:rPr kumimoji="1" lang="en-US" altLang="ko-KR" dirty="0"/>
                  <a:t>Evaluated 300,000 blocks of Ethereum from the 7.0M block to the 7.3M block</a:t>
                </a:r>
              </a:p>
              <a:p>
                <a:pPr lvl="1"/>
                <a:r>
                  <a:rPr kumimoji="1" lang="en-US" altLang="ko-KR" dirty="0"/>
                  <a:t>Execute 30,575,237 transactions updating 4,588,065 accounts for two months in early 2019</a:t>
                </a:r>
              </a:p>
              <a:p>
                <a:pPr lvl="1"/>
                <a:r>
                  <a:rPr kumimoji="1" lang="en-US" altLang="ko-KR" dirty="0"/>
                  <a:t>Run on real Go-</a:t>
                </a:r>
                <a:r>
                  <a:rPr kumimoji="1" lang="en-US" altLang="ko-KR" dirty="0" err="1"/>
                  <a:t>Ethereum</a:t>
                </a:r>
                <a:r>
                  <a:rPr kumimoji="1" lang="en-US" altLang="ko-KR" dirty="0"/>
                  <a:t> (</a:t>
                </a:r>
                <a:r>
                  <a:rPr kumimoji="1" lang="en-US" altLang="ko-KR" dirty="0" err="1"/>
                  <a:t>Geth</a:t>
                </a:r>
                <a:r>
                  <a:rPr kumimoji="1" lang="en-US" altLang="ko-KR" dirty="0"/>
                  <a:t>) client (pause/resume mining appropriately)</a:t>
                </a:r>
              </a:p>
              <a:p>
                <a:pPr lvl="1"/>
                <a:endParaRPr kumimoji="1" lang="en-US" altLang="ko-KR" dirty="0"/>
              </a:p>
              <a:p>
                <a:r>
                  <a:rPr kumimoji="1" lang="en-US" altLang="ko-KR" dirty="0"/>
                  <a:t>Environments</a:t>
                </a:r>
              </a:p>
              <a:p>
                <a:pPr lvl="1"/>
                <a:r>
                  <a:rPr kumimoji="1" lang="en-US" altLang="ko-KR" dirty="0"/>
                  <a:t>Instrumenting Geth v1.9 client and compared with it for evaluation.</a:t>
                </a:r>
              </a:p>
              <a:p>
                <a:pPr lvl="1"/>
                <a:r>
                  <a:rPr kumimoji="1" lang="en-US" altLang="ko-KR" dirty="0"/>
                  <a:t>Epoch size: 40,320 blocks (</a:t>
                </a:r>
                <a14:m>
                  <m:oMath xmlns:m="http://schemas.openxmlformats.org/officeDocument/2006/math">
                    <m:r>
                      <a:rPr kumimoji="1"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kumimoji="1" lang="en-US" altLang="ko-KR" dirty="0"/>
                  <a:t>1 week)</a:t>
                </a:r>
              </a:p>
              <a:p>
                <a:pPr lvl="1"/>
                <a:r>
                  <a:rPr kumimoji="1" lang="en-US" altLang="ko-KR" dirty="0"/>
                  <a:t>Restore transactions:198,121</a:t>
                </a:r>
              </a:p>
              <a:p>
                <a:pPr lvl="1"/>
                <a:r>
                  <a:rPr kumimoji="1" lang="en-US" altLang="ko-KR" dirty="0"/>
                  <a:t>Host: i7-9700K 3.60GHz CPU, 64GB RAM, 6TB SSD</a:t>
                </a:r>
              </a:p>
              <a:p>
                <a:pPr lvl="1"/>
                <a:r>
                  <a:rPr kumimoji="1" lang="en-US" altLang="ko-KR" dirty="0"/>
                  <a:t>Client: i7-7770 3.6GHz CPU, 16GB RAM, 1TB SSD</a:t>
                </a:r>
              </a:p>
              <a:p>
                <a:pPr lvl="1"/>
                <a:r>
                  <a:rPr kumimoji="1" lang="en-US" altLang="ko-KR" dirty="0"/>
                  <a:t>Network: Ethernet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974B3D8-39D0-F041-8E49-B6DB5D19F0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522" t="-1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85A441-55D5-5644-9074-1ED225AB0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643A-FD1F-9044-A807-C269C5D656CC}" type="slidenum">
              <a:rPr kumimoji="1" lang="x-none" altLang="en-US" smtClean="0"/>
              <a:t>12</a:t>
            </a:fld>
            <a:endParaRPr kumimoji="1" lang="x-none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DC3CC39-7987-1043-A025-4916BCF2DDC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ko-KR"/>
              <a:t>Environments</a:t>
            </a:r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41981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9186AD-3A78-5740-AD48-9B0C58874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/>
              <a:t>Evaluation</a:t>
            </a:r>
            <a:endParaRPr kumimoji="1"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974B3D8-39D0-F041-8E49-B6DB5D19F0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ko-KR" dirty="0"/>
                  <a:t>Compact Sync</a:t>
                </a:r>
              </a:p>
              <a:p>
                <a:pPr lvl="1"/>
                <a:r>
                  <a:rPr kumimoji="1" lang="en-US" altLang="ko-KR" dirty="0"/>
                  <a:t>Total size at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kumimoji="1" lang="en-US" altLang="ko-KR" dirty="0"/>
                  <a:t>checkpoint: 997 MB (Geth), 374 MB (</a:t>
                </a:r>
                <a:r>
                  <a:rPr kumimoji="1" lang="en-US" altLang="ko-KR" dirty="0" err="1"/>
                  <a:t>Ethanos</a:t>
                </a:r>
                <a:r>
                  <a:rPr kumimoji="1" lang="en-US" altLang="ko-KR" dirty="0"/>
                  <a:t>)</a:t>
                </a:r>
              </a:p>
              <a:p>
                <a:pPr lvl="1"/>
                <a:r>
                  <a:rPr kumimoji="1" lang="en-US" altLang="ko-KR" dirty="0"/>
                  <a:t>State </a:t>
                </a:r>
                <a:r>
                  <a:rPr kumimoji="1" lang="en-US" altLang="ko-KR" dirty="0" err="1"/>
                  <a:t>trie</a:t>
                </a:r>
                <a:r>
                  <a:rPr kumimoji="1" lang="en-US" altLang="ko-KR" dirty="0"/>
                  <a:t> size: 831 MB (Geth), 220 MB (</a:t>
                </a:r>
                <a:r>
                  <a:rPr kumimoji="1" lang="en-US" altLang="ko-KR" dirty="0" err="1"/>
                  <a:t>Ethanos</a:t>
                </a:r>
                <a:r>
                  <a:rPr kumimoji="1" lang="en-US" altLang="ko-KR" dirty="0"/>
                  <a:t>)</a:t>
                </a:r>
              </a:p>
              <a:p>
                <a:pPr lvl="1"/>
                <a:r>
                  <a:rPr kumimoji="1" lang="en-US" altLang="ko-KR" dirty="0"/>
                  <a:t>Total storage for compact sync will be under 594 MB (unlike Ethereum, the size remains almost constant)  </a:t>
                </a:r>
              </a:p>
              <a:p>
                <a:pPr lvl="1"/>
                <a:r>
                  <a:rPr kumimoji="1" lang="en-US" altLang="ko-KR" dirty="0"/>
                  <a:t>594 MB would be reasonable for a client to bootstrap as a full node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974B3D8-39D0-F041-8E49-B6DB5D19F0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85A441-55D5-5644-9074-1ED225AB0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643A-FD1F-9044-A807-C269C5D656CC}" type="slidenum">
              <a:rPr kumimoji="1" lang="x-none" altLang="en-US" smtClean="0"/>
              <a:t>13</a:t>
            </a:fld>
            <a:endParaRPr kumimoji="1" lang="x-none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DC3CC39-7987-1043-A025-4916BCF2DDC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ko-KR"/>
              <a:t>Storage Size</a:t>
            </a:r>
            <a:endParaRPr kumimoji="1"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F06EF96-004E-45F7-A6DC-DDF72460683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106905" y="3231963"/>
            <a:ext cx="4585094" cy="33069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5FCB803-9DF6-40B1-A718-BF0D34D75A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2793" y="3284711"/>
            <a:ext cx="4898648" cy="3254201"/>
          </a:xfrm>
          <a:prstGeom prst="rect">
            <a:avLst/>
          </a:prstGeom>
        </p:spPr>
      </p:pic>
      <p:sp>
        <p:nvSpPr>
          <p:cNvPr id="8" name="왼쪽 화살표 7"/>
          <p:cNvSpPr/>
          <p:nvPr/>
        </p:nvSpPr>
        <p:spPr>
          <a:xfrm>
            <a:off x="10799546" y="5291514"/>
            <a:ext cx="191895" cy="125129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095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6E8947-00E3-4C2E-AF3E-3E8B3D06F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Evaluation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D504D8-DDA7-44B8-BF82-A8E23DE05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Sync time comparison</a:t>
            </a:r>
          </a:p>
          <a:p>
            <a:pPr lvl="1"/>
            <a:r>
              <a:rPr lang="en-US" altLang="ko-KR" dirty="0" err="1"/>
              <a:t>Ethanos</a:t>
            </a:r>
            <a:r>
              <a:rPr lang="en-US" altLang="ko-KR" dirty="0"/>
              <a:t> becomes tangibly faster than </a:t>
            </a:r>
            <a:r>
              <a:rPr lang="en-US" altLang="ko-KR" dirty="0" err="1"/>
              <a:t>Geth</a:t>
            </a:r>
            <a:r>
              <a:rPr lang="en-US" altLang="ko-KR" dirty="0"/>
              <a:t> in both fast sync and compact sync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89E5AD-0B7B-46D1-A96D-E993070C9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643A-FD1F-9044-A807-C269C5D656CC}" type="slidenum">
              <a:rPr kumimoji="1" lang="x-none" altLang="en-US" smtClean="0"/>
              <a:t>14</a:t>
            </a:fld>
            <a:endParaRPr kumimoji="1" lang="x-none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BAF5E4F-07DD-4DC5-8CD9-EEFCBFDD821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Synchronization time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24822E6-C825-4DBB-ADC6-952DEF28A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721" y="2953731"/>
            <a:ext cx="4557206" cy="3018745"/>
          </a:xfrm>
          <a:prstGeom prst="rect">
            <a:avLst/>
          </a:prstGeom>
        </p:spPr>
      </p:pic>
      <p:sp>
        <p:nvSpPr>
          <p:cNvPr id="8" name="왼쪽 화살표 7"/>
          <p:cNvSpPr/>
          <p:nvPr/>
        </p:nvSpPr>
        <p:spPr>
          <a:xfrm>
            <a:off x="7840032" y="4650455"/>
            <a:ext cx="191895" cy="125129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2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D5E9F9-31CF-4084-B308-6BA41DE59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Summary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074057-3D6C-469B-B265-107EB7080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5297"/>
            <a:ext cx="10155382" cy="4771666"/>
          </a:xfrm>
        </p:spPr>
        <p:txBody>
          <a:bodyPr/>
          <a:lstStyle/>
          <a:p>
            <a:r>
              <a:rPr lang="en-US" altLang="ko-KR" dirty="0" err="1"/>
              <a:t>Ethanos</a:t>
            </a:r>
            <a:endParaRPr lang="en-US" altLang="ko-KR" dirty="0"/>
          </a:p>
          <a:p>
            <a:pPr lvl="1"/>
            <a:r>
              <a:rPr lang="en-US" altLang="ko-KR" dirty="0"/>
              <a:t>Periodically sweeps dormant accounts</a:t>
            </a:r>
          </a:p>
          <a:p>
            <a:pPr lvl="1"/>
            <a:r>
              <a:rPr lang="en-US" altLang="ko-KR" dirty="0"/>
              <a:t>Rebuilds the state </a:t>
            </a:r>
            <a:r>
              <a:rPr lang="en-US" altLang="ko-KR" dirty="0" err="1"/>
              <a:t>trie</a:t>
            </a:r>
            <a:r>
              <a:rPr lang="en-US" altLang="ko-KR" dirty="0"/>
              <a:t> only with active accounts</a:t>
            </a:r>
          </a:p>
          <a:p>
            <a:pPr lvl="1"/>
            <a:r>
              <a:rPr lang="en-US" altLang="ko-KR" dirty="0"/>
              <a:t>Restores dormant accounts when needed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Bootstrapping with </a:t>
            </a:r>
            <a:r>
              <a:rPr lang="en-US" altLang="ko-KR" dirty="0">
                <a:sym typeface="Symbol" panose="05050102010706020507" pitchFamily="18" charset="2"/>
              </a:rPr>
              <a:t> </a:t>
            </a:r>
            <a:r>
              <a:rPr lang="en-US" altLang="ko-KR" dirty="0"/>
              <a:t>1GB and within a few minutes would be plausible for ordinary people</a:t>
            </a:r>
          </a:p>
          <a:p>
            <a:pPr marL="239400" lvl="1" indent="0">
              <a:buNone/>
            </a:pPr>
            <a:endParaRPr lang="en-US" altLang="ko-KR" dirty="0"/>
          </a:p>
          <a:p>
            <a:r>
              <a:rPr lang="en-US" altLang="ko-KR" dirty="0"/>
              <a:t>Allows occasional on-line users to be a full node whenever transmitting transactions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317E4F-98F9-4D87-830F-8D9443B5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643A-FD1F-9044-A807-C269C5D656CC}" type="slidenum">
              <a:rPr kumimoji="1" lang="x-none" altLang="en-US" smtClean="0"/>
              <a:t>15</a:t>
            </a:fld>
            <a:endParaRPr kumimoji="1" lang="x-none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1120855-FC12-4F31-B1A7-FA791CCA73D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x-none" sz="1600" err="1">
                <a:ea typeface="Cambria Math" panose="02040503050406030204" pitchFamily="18" charset="0"/>
                <a:cs typeface="Times New Roman" panose="02020603050405020304" pitchFamily="18" charset="0"/>
              </a:rPr>
              <a:t>Ethanos</a:t>
            </a:r>
            <a:r>
              <a:rPr lang="en-US" altLang="x-none" sz="1600">
                <a:ea typeface="Cambria Math" panose="02040503050406030204" pitchFamily="18" charset="0"/>
                <a:cs typeface="Times New Roman" panose="02020603050405020304" pitchFamily="18" charset="0"/>
              </a:rPr>
              <a:t>: Efficient Bootstrapping for Full Nodes on Account-based Blockchain</a:t>
            </a:r>
            <a:endParaRPr lang="x-none" altLang="en-US" sz="160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246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E5DFD5-E837-3245-B8A5-5C8AC2ED3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x-none"/>
              <a:t>Introduction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0D1EF5-DAF0-E34D-AC49-DFE7E88EF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x-none" dirty="0" err="1"/>
              <a:t>Ethereum</a:t>
            </a:r>
            <a:r>
              <a:rPr kumimoji="1" lang="en-US" altLang="x-none" dirty="0"/>
              <a:t> and many modern blockchains are </a:t>
            </a:r>
            <a:r>
              <a:rPr kumimoji="1" lang="en-US" altLang="x-none" dirty="0">
                <a:solidFill>
                  <a:srgbClr val="FF0000"/>
                </a:solidFill>
              </a:rPr>
              <a:t>account-based</a:t>
            </a:r>
          </a:p>
          <a:p>
            <a:pPr lvl="1"/>
            <a:r>
              <a:rPr kumimoji="1" lang="en-US" altLang="x-none" dirty="0"/>
              <a:t>Supports implementing smart contract</a:t>
            </a:r>
          </a:p>
          <a:p>
            <a:pPr lvl="1"/>
            <a:r>
              <a:rPr kumimoji="1" lang="en-US" altLang="x-none" dirty="0"/>
              <a:t>E.g., </a:t>
            </a:r>
            <a:r>
              <a:rPr kumimoji="1" lang="en-US" altLang="x-none" dirty="0" err="1"/>
              <a:t>Cardano</a:t>
            </a:r>
            <a:r>
              <a:rPr kumimoji="1" lang="en-US" altLang="x-none" dirty="0"/>
              <a:t>, </a:t>
            </a:r>
            <a:r>
              <a:rPr kumimoji="1" lang="en-US" altLang="x-none" dirty="0" err="1"/>
              <a:t>Polkadot</a:t>
            </a:r>
            <a:r>
              <a:rPr kumimoji="1" lang="en-US" altLang="x-none" dirty="0"/>
              <a:t>, Solana, </a:t>
            </a:r>
            <a:r>
              <a:rPr kumimoji="1" lang="en-US" altLang="x-none" dirty="0" err="1"/>
              <a:t>Algorand</a:t>
            </a:r>
            <a:r>
              <a:rPr kumimoji="1" lang="en-US" altLang="x-none" dirty="0"/>
              <a:t>, …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669B47-2892-E24D-A018-B133F5563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643A-FD1F-9044-A807-C269C5D656CC}" type="slidenum">
              <a:rPr kumimoji="1" lang="x-none" altLang="en-US" smtClean="0"/>
              <a:t>1</a:t>
            </a:fld>
            <a:endParaRPr kumimoji="1" lang="x-none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4BB380B-A0D1-8945-8EF3-327EBA1C083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x-none" dirty="0"/>
              <a:t>Problem of account-based blockchain</a:t>
            </a:r>
            <a:endParaRPr kumimoji="1" lang="x-none" altLang="en-US" dirty="0"/>
          </a:p>
        </p:txBody>
      </p:sp>
      <p:pic>
        <p:nvPicPr>
          <p:cNvPr id="1028" name="Picture 4" descr="에테 리움 (ETH 2.0) - 분산 된 미래를 향해 나아가는 길">
            <a:extLst>
              <a:ext uri="{FF2B5EF4-FFF2-40B4-BE49-F238E27FC236}">
                <a16:creationId xmlns:a16="http://schemas.microsoft.com/office/drawing/2014/main" id="{68B963B6-C451-4E45-B24F-066872AEB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21" y="2697822"/>
            <a:ext cx="2273012" cy="1561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에이다(ADA, CARDANO) 코인 소개 및 시세 전망(호재, 상폐, 스캠 분석)">
            <a:extLst>
              <a:ext uri="{FF2B5EF4-FFF2-40B4-BE49-F238E27FC236}">
                <a16:creationId xmlns:a16="http://schemas.microsoft.com/office/drawing/2014/main" id="{CABE98F9-BE8C-4140-99ED-91D9F3C45F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81" t="22009" r="36082" b="23206"/>
          <a:stretch/>
        </p:blipFill>
        <p:spPr bwMode="auto">
          <a:xfrm>
            <a:off x="2676320" y="4517075"/>
            <a:ext cx="1862915" cy="1921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ryptoCurrency 연구소 :: 폴카닷(Polkadot)코인 2021년 주목할 인터체인 플랫폼">
            <a:extLst>
              <a:ext uri="{FF2B5EF4-FFF2-40B4-BE49-F238E27FC236}">
                <a16:creationId xmlns:a16="http://schemas.microsoft.com/office/drawing/2014/main" id="{47A56B06-C69D-472F-96E8-11C3F7AAAE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85" t="27739" r="14794" b="33266"/>
          <a:stretch/>
        </p:blipFill>
        <p:spPr bwMode="auto">
          <a:xfrm>
            <a:off x="4010945" y="2959664"/>
            <a:ext cx="3274193" cy="963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ether to Launch USDT on Solana (SOL) - Ethereum World News">
            <a:extLst>
              <a:ext uri="{FF2B5EF4-FFF2-40B4-BE49-F238E27FC236}">
                <a16:creationId xmlns:a16="http://schemas.microsoft.com/office/drawing/2014/main" id="{915D67F3-71BC-4BE5-845C-118B3D890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239" y="4353966"/>
            <a:ext cx="2292927" cy="2296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Next-generation blockchain Algorand closes $62 million investment »  CryptoNinjas">
            <a:extLst>
              <a:ext uri="{FF2B5EF4-FFF2-40B4-BE49-F238E27FC236}">
                <a16:creationId xmlns:a16="http://schemas.microsoft.com/office/drawing/2014/main" id="{A9D9523A-E6C1-4DAB-AC8A-0CF1E6ADD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892" y="2604214"/>
            <a:ext cx="3451038" cy="191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5474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E5DFD5-E837-3245-B8A5-5C8AC2ED3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x-none"/>
              <a:t>Introduction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0D1EF5-DAF0-E34D-AC49-DFE7E88EF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x-none" dirty="0"/>
              <a:t>One problem of account-based blockchain</a:t>
            </a:r>
          </a:p>
          <a:p>
            <a:pPr lvl="1"/>
            <a:r>
              <a:rPr kumimoji="1" lang="en-US" altLang="x-none" dirty="0"/>
              <a:t>Soaring number of accounts significantly increases storage size and bootstrapping time</a:t>
            </a:r>
          </a:p>
          <a:p>
            <a:pPr lvl="1"/>
            <a:r>
              <a:rPr kumimoji="1" lang="en-US" altLang="x-none" dirty="0"/>
              <a:t>E.g., Ethereum requires 6.9TB and few weeks (Archive Sync), or 740GB and few days (Fast Sync)</a:t>
            </a:r>
          </a:p>
          <a:p>
            <a:pPr lvl="1"/>
            <a:r>
              <a:rPr kumimoji="1" lang="en-US" altLang="x-none" dirty="0"/>
              <a:t>Most serious overhead is caused by </a:t>
            </a:r>
            <a:r>
              <a:rPr kumimoji="1" lang="en-US" altLang="x-none" dirty="0">
                <a:solidFill>
                  <a:srgbClr val="FF0000"/>
                </a:solidFill>
              </a:rPr>
              <a:t>state </a:t>
            </a:r>
            <a:r>
              <a:rPr kumimoji="1" lang="en-US" altLang="x-none" dirty="0" err="1">
                <a:solidFill>
                  <a:srgbClr val="FF0000"/>
                </a:solidFill>
              </a:rPr>
              <a:t>trie</a:t>
            </a:r>
            <a:r>
              <a:rPr kumimoji="1" lang="en-US" altLang="x-none" dirty="0">
                <a:solidFill>
                  <a:srgbClr val="FF0000"/>
                </a:solidFill>
              </a:rPr>
              <a:t> </a:t>
            </a:r>
            <a:r>
              <a:rPr kumimoji="1" lang="en-US" altLang="x-none" dirty="0">
                <a:solidFill>
                  <a:schemeClr val="tx1"/>
                </a:solidFill>
              </a:rPr>
              <a:t>that saves account states</a:t>
            </a:r>
          </a:p>
          <a:p>
            <a:endParaRPr kumimoji="1" lang="en-US" altLang="x-none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669B47-2892-E24D-A018-B133F5563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643A-FD1F-9044-A807-C269C5D656CC}" type="slidenum">
              <a:rPr kumimoji="1" lang="x-none" altLang="en-US" smtClean="0"/>
              <a:t>2</a:t>
            </a:fld>
            <a:endParaRPr kumimoji="1" lang="x-none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4BB380B-A0D1-8945-8EF3-327EBA1C083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x-none" dirty="0"/>
              <a:t>Problem of account-based blockchain</a:t>
            </a:r>
            <a:endParaRPr kumimoji="1" lang="x-none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A1BA023-3B5A-4387-986E-8F1149F11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272" y="3653551"/>
            <a:ext cx="5883729" cy="239300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80D7532-8572-430F-9581-32F9620F6B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1" y="3653550"/>
            <a:ext cx="5883727" cy="239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41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202A19-0190-CA4E-924C-271C96D0A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3512"/>
            <a:ext cx="10515600" cy="462012"/>
          </a:xfrm>
        </p:spPr>
        <p:txBody>
          <a:bodyPr/>
          <a:lstStyle/>
          <a:p>
            <a:r>
              <a:rPr kumimoji="1" lang="en-US" altLang="x-none"/>
              <a:t>Review of Ethereum</a:t>
            </a:r>
            <a:endParaRPr kumimoji="1"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67D70E7-D694-924E-AB4E-714D02EAE28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ko-KR"/>
              <a:t>State </a:t>
            </a:r>
            <a:r>
              <a:rPr kumimoji="1" lang="en-US" altLang="ko-KR" err="1"/>
              <a:t>Trie</a:t>
            </a:r>
            <a:endParaRPr kumimoji="1"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내용 개체 틀 43">
                <a:extLst>
                  <a:ext uri="{FF2B5EF4-FFF2-40B4-BE49-F238E27FC236}">
                    <a16:creationId xmlns:a16="http://schemas.microsoft.com/office/drawing/2014/main" id="{8C0DCE95-A5D3-4FF9-B613-5DCE1C9B10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05296"/>
                <a:ext cx="5688274" cy="5365617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/>
                  <a:t>State </a:t>
                </a:r>
                <a:r>
                  <a:rPr lang="en-US" altLang="ko-KR" dirty="0" err="1"/>
                  <a:t>Trie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Merkle Patricia </a:t>
                </a:r>
                <a:r>
                  <a:rPr lang="en-US" altLang="ko-KR" dirty="0" err="1"/>
                  <a:t>Trie</a:t>
                </a:r>
                <a:r>
                  <a:rPr lang="en-US" altLang="ko-KR" dirty="0"/>
                  <a:t> (MPT) structure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Character sequence of account address determines the path </a:t>
                </a:r>
                <a:r>
                  <a:rPr lang="en-US" altLang="ko-KR" dirty="0"/>
                  <a:t>to its account data</a:t>
                </a:r>
              </a:p>
              <a:p>
                <a:pPr lvl="1"/>
                <a:r>
                  <a:rPr lang="en-US" altLang="ko-KR" dirty="0"/>
                  <a:t>Each node is labeled with a hash value</a:t>
                </a:r>
              </a:p>
              <a:p>
                <a:pPr marL="239400" lvl="1" indent="0">
                  <a:buNone/>
                </a:pPr>
                <a:endParaRPr lang="en-US" altLang="ko-KR" dirty="0"/>
              </a:p>
              <a:p>
                <a:r>
                  <a:rPr lang="en-US" altLang="ko-KR" dirty="0"/>
                  <a:t>Implemented by </a:t>
                </a:r>
                <a:r>
                  <a:rPr lang="en-US" altLang="ko-KR" dirty="0" err="1"/>
                  <a:t>LevelDB</a:t>
                </a:r>
                <a:r>
                  <a:rPr lang="en-US" altLang="ko-KR" dirty="0"/>
                  <a:t> (</a:t>
                </a:r>
                <a14:m>
                  <m:oMath xmlns:m="http://schemas.openxmlformats.org/officeDocument/2006/math">
                    <m:r>
                      <a:rPr lang="ko-KR" altLang="en-US" b="0" i="1">
                        <a:latin typeface="Cambria Math" panose="02040503050406030204" pitchFamily="18" charset="0"/>
                      </a:rPr>
                      <m:t>𝔹</m:t>
                    </m:r>
                  </m:oMath>
                </a14:m>
                <a:r>
                  <a:rPr lang="en-US" altLang="ko-KR" dirty="0"/>
                  <a:t>)</a:t>
                </a:r>
              </a:p>
              <a:p>
                <a:pPr lvl="1"/>
                <a:r>
                  <a:rPr lang="en-US" altLang="ko-KR" dirty="0"/>
                  <a:t>Each node is stored with its hash as a key</a:t>
                </a:r>
              </a:p>
              <a:p>
                <a:pPr lvl="1"/>
                <a:r>
                  <a:rPr lang="en-US" altLang="ko-KR" dirty="0"/>
                  <a:t>Accessing an account requires multiple, hash-based </a:t>
                </a:r>
                <a:r>
                  <a:rPr lang="en-US" altLang="ko-KR" dirty="0" err="1"/>
                  <a:t>LevelDB</a:t>
                </a:r>
                <a:r>
                  <a:rPr lang="en-US" altLang="ko-KR" dirty="0"/>
                  <a:t> accesses, which is a main bottleneck for synchronization</a:t>
                </a:r>
              </a:p>
              <a:p>
                <a:pPr marL="239400" lvl="1" indent="0">
                  <a:buNone/>
                </a:pPr>
                <a:endParaRPr lang="en-US" altLang="ko-KR" dirty="0"/>
              </a:p>
              <a:p>
                <a:pPr indent="-228600"/>
                <a:r>
                  <a:rPr lang="en-US" altLang="ko-KR" dirty="0"/>
                  <a:t>Allows efficient verification </a:t>
                </a:r>
              </a:p>
              <a:p>
                <a:pPr lvl="1"/>
                <a:r>
                  <a:rPr lang="en-US" altLang="ko-KR" dirty="0"/>
                  <a:t>Prove membership with a </a:t>
                </a:r>
                <a:r>
                  <a:rPr lang="en-US" altLang="ko-KR" dirty="0" err="1"/>
                  <a:t>Merkle</a:t>
                </a:r>
                <a:r>
                  <a:rPr lang="en-US" altLang="ko-KR" dirty="0"/>
                  <a:t> proof </a:t>
                </a:r>
                <a:r>
                  <a:rPr lang="en-US" altLang="ko-KR" sz="1400" dirty="0"/>
                  <a:t>(e.g., 0x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7a1cdf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)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  <a:p>
                <a:pPr marL="239400" lvl="1" indent="0">
                  <a:buNone/>
                </a:pP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Prove non-membership with a void proof </a:t>
                </a:r>
                <a:r>
                  <a:rPr lang="en-US" altLang="ko-KR" sz="1400" dirty="0"/>
                  <a:t>(e.g., 0x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7a1</a:t>
                </a:r>
                <a:r>
                  <a:rPr lang="en-US" altLang="ko-KR" sz="1400" dirty="0"/>
                  <a:t>4a0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)</a:t>
                </a:r>
                <a:endParaRPr lang="en-US" altLang="ko-KR" sz="1400" dirty="0"/>
              </a:p>
              <a:p>
                <a:pPr lvl="1"/>
                <a:endParaRPr lang="en-US" altLang="ko-KR" dirty="0"/>
              </a:p>
              <a:p>
                <a:pPr marL="239400" lvl="1" indent="0">
                  <a:buNone/>
                </a:pPr>
                <a:endParaRPr lang="en-US" altLang="ko-KR" dirty="0"/>
              </a:p>
              <a:p>
                <a:pPr indent="-228600"/>
                <a:endParaRPr lang="en-US" altLang="ko-KR" dirty="0"/>
              </a:p>
              <a:p>
                <a:pPr lvl="1"/>
                <a:endParaRPr lang="en-US" altLang="ko-KR" dirty="0"/>
              </a:p>
            </p:txBody>
          </p:sp>
        </mc:Choice>
        <mc:Fallback>
          <p:sp>
            <p:nvSpPr>
              <p:cNvPr id="44" name="내용 개체 틀 43">
                <a:extLst>
                  <a:ext uri="{FF2B5EF4-FFF2-40B4-BE49-F238E27FC236}">
                    <a16:creationId xmlns:a16="http://schemas.microsoft.com/office/drawing/2014/main" id="{8C0DCE95-A5D3-4FF9-B613-5DCE1C9B10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05296"/>
                <a:ext cx="5688274" cy="5365617"/>
              </a:xfrm>
              <a:blipFill>
                <a:blip r:embed="rId3"/>
                <a:stretch>
                  <a:fillRect l="-965" t="-11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직사각형 178">
                <a:extLst>
                  <a:ext uri="{FF2B5EF4-FFF2-40B4-BE49-F238E27FC236}">
                    <a16:creationId xmlns:a16="http://schemas.microsoft.com/office/drawing/2014/main" id="{1823A4F1-6161-4B82-B75C-03D1AC7BADA1}"/>
                  </a:ext>
                </a:extLst>
              </p:cNvPr>
              <p:cNvSpPr/>
              <p:nvPr/>
            </p:nvSpPr>
            <p:spPr>
              <a:xfrm>
                <a:off x="6468491" y="5457989"/>
                <a:ext cx="4048007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h𝑎𝑠h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0=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h𝑎𝑠h</m:t>
                      </m:r>
                      <m:d>
                        <m:dPr>
                          <m:ctrlP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𝑏𝑟𝑎𝑛𝑐h</m:t>
                          </m:r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𝑛𝑜𝑑𝑒</m:t>
                          </m:r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 0</m:t>
                          </m:r>
                        </m:e>
                      </m:d>
                    </m:oMath>
                  </m:oMathPara>
                </a14:m>
                <a:endParaRPr lang="en-US" altLang="ko-KR" sz="1400" b="0" dirty="0"/>
              </a:p>
              <a:p>
                <a:pPr lvl="1"/>
                <a14:m>
                  <m:oMath xmlns:m="http://schemas.openxmlformats.org/officeDocument/2006/math">
                    <m:r>
                      <a:rPr lang="ko-KR" altLang="en-US" sz="1400" b="0" i="1" smtClean="0">
                        <a:latin typeface="Cambria Math" panose="02040503050406030204" pitchFamily="18" charset="0"/>
                      </a:rPr>
                      <m:t>𝔹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h𝑎𝑠h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𝑏𝑟𝑎𝑛𝑐h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0</m:t>
                    </m:r>
                  </m:oMath>
                </a14:m>
                <a:r>
                  <a:rPr lang="en-US" altLang="ko-KR" sz="1400" b="0" dirty="0"/>
                  <a:t> (</a:t>
                </a:r>
                <a14:m>
                  <m:oMath xmlns:m="http://schemas.openxmlformats.org/officeDocument/2006/math">
                    <m:r>
                      <a:rPr lang="ko-KR" altLang="en-US" sz="1400" i="1">
                        <a:latin typeface="Cambria Math" panose="02040503050406030204" pitchFamily="18" charset="0"/>
                      </a:rPr>
                      <m:t>𝔹</m:t>
                    </m:r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ko-KR" sz="1400" b="0" i="0" smtClean="0">
                        <a:latin typeface="Cambria Math" panose="02040503050406030204" pitchFamily="18" charset="0"/>
                      </a:rPr>
                      <m:t>DB</m:t>
                    </m:r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altLang="ko-KR" sz="1400" b="0" dirty="0"/>
                </a:br>
                <a:endParaRPr lang="en-US" altLang="ko-KR" sz="1400" b="0" dirty="0"/>
              </a:p>
            </p:txBody>
          </p:sp>
        </mc:Choice>
        <mc:Fallback xmlns="">
          <p:sp>
            <p:nvSpPr>
              <p:cNvPr id="179" name="직사각형 17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823A4F1-6161-4B82-B75C-03D1AC7BAD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8491" y="5457989"/>
                <a:ext cx="4048007" cy="7386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직사각형 57">
            <a:extLst>
              <a:ext uri="{FF2B5EF4-FFF2-40B4-BE49-F238E27FC236}">
                <a16:creationId xmlns:a16="http://schemas.microsoft.com/office/drawing/2014/main" id="{A9481D15-B0FD-4338-B344-829D4D4B4943}"/>
              </a:ext>
            </a:extLst>
          </p:cNvPr>
          <p:cNvSpPr/>
          <p:nvPr/>
        </p:nvSpPr>
        <p:spPr>
          <a:xfrm>
            <a:off x="6946554" y="3461650"/>
            <a:ext cx="4182750" cy="63874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Branch node 1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2529275-B610-43B0-8B00-E799D71E6769}"/>
              </a:ext>
            </a:extLst>
          </p:cNvPr>
          <p:cNvSpPr/>
          <p:nvPr/>
        </p:nvSpPr>
        <p:spPr>
          <a:xfrm>
            <a:off x="7057554" y="3778715"/>
            <a:ext cx="252000" cy="252000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bg1"/>
                </a:solidFill>
              </a:rPr>
              <a:t>0</a:t>
            </a:r>
            <a:endParaRPr kumimoji="1"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3EC3A48-CBA2-4AA1-9D28-EE750FF37E53}"/>
              </a:ext>
            </a:extLst>
          </p:cNvPr>
          <p:cNvSpPr/>
          <p:nvPr/>
        </p:nvSpPr>
        <p:spPr>
          <a:xfrm>
            <a:off x="7304242" y="3778715"/>
            <a:ext cx="252000" cy="252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>
                <a:solidFill>
                  <a:schemeClr val="tx1"/>
                </a:solidFill>
              </a:rPr>
              <a:t>1</a:t>
            </a:r>
            <a:endParaRPr kumimoji="1" lang="ko-KR" altLang="en-US" sz="120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50C7237-ACF1-45F6-BEA3-454A5C0E1FD7}"/>
              </a:ext>
            </a:extLst>
          </p:cNvPr>
          <p:cNvSpPr/>
          <p:nvPr/>
        </p:nvSpPr>
        <p:spPr>
          <a:xfrm>
            <a:off x="7550930" y="3778715"/>
            <a:ext cx="252000" cy="252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>
                <a:solidFill>
                  <a:schemeClr val="tx1"/>
                </a:solidFill>
              </a:rPr>
              <a:t>2</a:t>
            </a:r>
            <a:endParaRPr kumimoji="1" lang="ko-KR" altLang="en-US" sz="120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A75770A-F957-495B-8842-1905F7DBB369}"/>
              </a:ext>
            </a:extLst>
          </p:cNvPr>
          <p:cNvSpPr/>
          <p:nvPr/>
        </p:nvSpPr>
        <p:spPr>
          <a:xfrm>
            <a:off x="7797618" y="3778715"/>
            <a:ext cx="252000" cy="2520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>
                <a:solidFill>
                  <a:schemeClr val="tx1"/>
                </a:solidFill>
              </a:rPr>
              <a:t>3</a:t>
            </a:r>
            <a:endParaRPr kumimoji="1" lang="ko-KR" altLang="en-US" sz="120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34D2808-DBA3-4F86-A03D-D32A31B348C1}"/>
              </a:ext>
            </a:extLst>
          </p:cNvPr>
          <p:cNvSpPr/>
          <p:nvPr/>
        </p:nvSpPr>
        <p:spPr>
          <a:xfrm>
            <a:off x="8044306" y="3778715"/>
            <a:ext cx="252000" cy="252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4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4DCE35A-D798-4195-9C96-A91FB00576AF}"/>
              </a:ext>
            </a:extLst>
          </p:cNvPr>
          <p:cNvSpPr/>
          <p:nvPr/>
        </p:nvSpPr>
        <p:spPr>
          <a:xfrm>
            <a:off x="8290994" y="3778715"/>
            <a:ext cx="252000" cy="2520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5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F44C6FE-2F99-4449-8AF6-9650CEA14F27}"/>
              </a:ext>
            </a:extLst>
          </p:cNvPr>
          <p:cNvSpPr/>
          <p:nvPr/>
        </p:nvSpPr>
        <p:spPr>
          <a:xfrm>
            <a:off x="8537682" y="3778715"/>
            <a:ext cx="252000" cy="252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>
                <a:solidFill>
                  <a:schemeClr val="tx1"/>
                </a:solidFill>
              </a:rPr>
              <a:t>6</a:t>
            </a:r>
            <a:endParaRPr kumimoji="1" lang="ko-KR" altLang="en-US" sz="120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D6D8AC9-02DD-4CB1-B0C7-0BEF0CD13FDC}"/>
              </a:ext>
            </a:extLst>
          </p:cNvPr>
          <p:cNvSpPr/>
          <p:nvPr/>
        </p:nvSpPr>
        <p:spPr>
          <a:xfrm>
            <a:off x="8784370" y="3778715"/>
            <a:ext cx="252000" cy="252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>
                <a:solidFill>
                  <a:schemeClr val="tx1"/>
                </a:solidFill>
              </a:rPr>
              <a:t>7</a:t>
            </a:r>
            <a:endParaRPr kumimoji="1" lang="ko-KR" altLang="en-US" sz="120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5E1C3B1-652E-41A1-9348-0DD43B2BF6A0}"/>
              </a:ext>
            </a:extLst>
          </p:cNvPr>
          <p:cNvSpPr/>
          <p:nvPr/>
        </p:nvSpPr>
        <p:spPr>
          <a:xfrm>
            <a:off x="9031058" y="3778715"/>
            <a:ext cx="252000" cy="252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>
                <a:solidFill>
                  <a:schemeClr val="tx1"/>
                </a:solidFill>
              </a:rPr>
              <a:t>8</a:t>
            </a:r>
            <a:endParaRPr kumimoji="1" lang="ko-KR" altLang="en-US" sz="120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5564EB3-4996-497E-842A-BB790D048A49}"/>
              </a:ext>
            </a:extLst>
          </p:cNvPr>
          <p:cNvSpPr/>
          <p:nvPr/>
        </p:nvSpPr>
        <p:spPr>
          <a:xfrm>
            <a:off x="9277746" y="3778715"/>
            <a:ext cx="252000" cy="252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>
                <a:solidFill>
                  <a:schemeClr val="tx1"/>
                </a:solidFill>
              </a:rPr>
              <a:t>9</a:t>
            </a:r>
            <a:endParaRPr kumimoji="1" lang="ko-KR" altLang="en-US" sz="120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F3B730F-0D25-4E1A-B96F-7C5902A8061D}"/>
              </a:ext>
            </a:extLst>
          </p:cNvPr>
          <p:cNvSpPr/>
          <p:nvPr/>
        </p:nvSpPr>
        <p:spPr>
          <a:xfrm>
            <a:off x="9524434" y="3778715"/>
            <a:ext cx="252000" cy="252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>
                <a:solidFill>
                  <a:schemeClr val="tx1"/>
                </a:solidFill>
              </a:rPr>
              <a:t>a</a:t>
            </a:r>
            <a:endParaRPr kumimoji="1" lang="ko-KR" altLang="en-US" sz="120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5BCAC2D-3317-4EDA-8841-9F4466810349}"/>
              </a:ext>
            </a:extLst>
          </p:cNvPr>
          <p:cNvSpPr/>
          <p:nvPr/>
        </p:nvSpPr>
        <p:spPr>
          <a:xfrm>
            <a:off x="9771122" y="3778715"/>
            <a:ext cx="252000" cy="252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>
                <a:solidFill>
                  <a:schemeClr val="tx1"/>
                </a:solidFill>
              </a:rPr>
              <a:t>b</a:t>
            </a:r>
            <a:endParaRPr kumimoji="1" lang="ko-KR" altLang="en-US" sz="120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D6F2EF6E-5049-4103-B13F-0546B2EDECF6}"/>
              </a:ext>
            </a:extLst>
          </p:cNvPr>
          <p:cNvSpPr/>
          <p:nvPr/>
        </p:nvSpPr>
        <p:spPr>
          <a:xfrm>
            <a:off x="10017810" y="3778715"/>
            <a:ext cx="252000" cy="252000"/>
          </a:xfrm>
          <a:prstGeom prst="rect">
            <a:avLst/>
          </a:prstGeom>
          <a:solidFill>
            <a:schemeClr val="tx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bg1"/>
                </a:solidFill>
              </a:rPr>
              <a:t>c</a:t>
            </a:r>
            <a:endParaRPr kumimoji="1"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875AAAA-F072-4A46-B7B5-7C593C35D514}"/>
              </a:ext>
            </a:extLst>
          </p:cNvPr>
          <p:cNvSpPr/>
          <p:nvPr/>
        </p:nvSpPr>
        <p:spPr>
          <a:xfrm>
            <a:off x="10264498" y="3778715"/>
            <a:ext cx="252000" cy="2520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>
                <a:solidFill>
                  <a:schemeClr val="tx1"/>
                </a:solidFill>
              </a:rPr>
              <a:t>d</a:t>
            </a:r>
            <a:endParaRPr kumimoji="1" lang="ko-KR" altLang="en-US" sz="120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05F2747-4C1B-4405-98F1-1A6080BBCB65}"/>
              </a:ext>
            </a:extLst>
          </p:cNvPr>
          <p:cNvSpPr/>
          <p:nvPr/>
        </p:nvSpPr>
        <p:spPr>
          <a:xfrm>
            <a:off x="10511186" y="3778715"/>
            <a:ext cx="252000" cy="252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>
                <a:solidFill>
                  <a:schemeClr val="tx1"/>
                </a:solidFill>
              </a:rPr>
              <a:t>e</a:t>
            </a:r>
            <a:endParaRPr kumimoji="1" lang="ko-KR" altLang="en-US" sz="120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572E03B-1E33-439A-A3CB-69B1390DAFD6}"/>
              </a:ext>
            </a:extLst>
          </p:cNvPr>
          <p:cNvSpPr/>
          <p:nvPr/>
        </p:nvSpPr>
        <p:spPr>
          <a:xfrm>
            <a:off x="10757878" y="3778715"/>
            <a:ext cx="252000" cy="2520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>
                <a:solidFill>
                  <a:schemeClr val="tx1"/>
                </a:solidFill>
              </a:rPr>
              <a:t>f</a:t>
            </a:r>
            <a:endParaRPr kumimoji="1" lang="ko-KR" altLang="en-US" sz="1200">
              <a:solidFill>
                <a:schemeClr val="tx1"/>
              </a:solidFill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6CC457BF-E4BD-4BB1-883F-7879ABF9D2E9}"/>
              </a:ext>
            </a:extLst>
          </p:cNvPr>
          <p:cNvCxnSpPr>
            <a:cxnSpLocks/>
            <a:stCxn id="71" idx="2"/>
            <a:endCxn id="101" idx="0"/>
          </p:cNvCxnSpPr>
          <p:nvPr/>
        </p:nvCxnSpPr>
        <p:spPr>
          <a:xfrm>
            <a:off x="10143810" y="4030715"/>
            <a:ext cx="313407" cy="3685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6178DF6A-0CD1-49E7-A1DF-EA7CEF6FBECB}"/>
              </a:ext>
            </a:extLst>
          </p:cNvPr>
          <p:cNvCxnSpPr>
            <a:cxnSpLocks/>
            <a:stCxn id="81" idx="2"/>
            <a:endCxn id="58" idx="0"/>
          </p:cNvCxnSpPr>
          <p:nvPr/>
        </p:nvCxnSpPr>
        <p:spPr>
          <a:xfrm>
            <a:off x="9037929" y="3154928"/>
            <a:ext cx="0" cy="3067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E58657F-8EAF-496A-BECB-81F21B9804F4}"/>
              </a:ext>
            </a:extLst>
          </p:cNvPr>
          <p:cNvSpPr txBox="1"/>
          <p:nvPr/>
        </p:nvSpPr>
        <p:spPr>
          <a:xfrm>
            <a:off x="9144023" y="2317159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hash1</a:t>
            </a:r>
            <a:endParaRPr kumimoji="1" lang="ko-KR" altLang="en-US" sz="12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2A68D67-5164-4ECE-9ED7-8952C8132D3E}"/>
              </a:ext>
            </a:extLst>
          </p:cNvPr>
          <p:cNvSpPr/>
          <p:nvPr/>
        </p:nvSpPr>
        <p:spPr>
          <a:xfrm>
            <a:off x="10351533" y="4087539"/>
            <a:ext cx="5581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z="1200" dirty="0"/>
              <a:t>hash3</a:t>
            </a:r>
            <a:endParaRPr kumimoji="1" lang="ko-KR" altLang="en-US" sz="1200" dirty="0"/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98A5281D-697E-4B11-A388-8C923B912C64}"/>
              </a:ext>
            </a:extLst>
          </p:cNvPr>
          <p:cNvCxnSpPr>
            <a:cxnSpLocks/>
            <a:stCxn id="101" idx="2"/>
          </p:cNvCxnSpPr>
          <p:nvPr/>
        </p:nvCxnSpPr>
        <p:spPr>
          <a:xfrm flipH="1">
            <a:off x="10457123" y="4977728"/>
            <a:ext cx="94" cy="2078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6516D98E-012E-477B-9901-BDB1C3A2B975}"/>
              </a:ext>
            </a:extLst>
          </p:cNvPr>
          <p:cNvSpPr/>
          <p:nvPr/>
        </p:nvSpPr>
        <p:spPr>
          <a:xfrm>
            <a:off x="10116867" y="5939342"/>
            <a:ext cx="6805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z="1200" dirty="0"/>
              <a:t>account</a:t>
            </a:r>
            <a:endParaRPr kumimoji="1" lang="ko-KR" altLang="en-US" sz="12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32E42C4-FEAA-47E1-BF65-EFCD8F73B212}"/>
              </a:ext>
            </a:extLst>
          </p:cNvPr>
          <p:cNvSpPr/>
          <p:nvPr/>
        </p:nvSpPr>
        <p:spPr>
          <a:xfrm>
            <a:off x="8352129" y="2576419"/>
            <a:ext cx="1371600" cy="57850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Extension node 0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FBB8B17D-4732-4EBF-8D53-576E4004925B}"/>
              </a:ext>
            </a:extLst>
          </p:cNvPr>
          <p:cNvSpPr/>
          <p:nvPr/>
        </p:nvSpPr>
        <p:spPr>
          <a:xfrm>
            <a:off x="8694922" y="2833730"/>
            <a:ext cx="686013" cy="252000"/>
          </a:xfrm>
          <a:prstGeom prst="rect">
            <a:avLst/>
          </a:prstGeom>
          <a:solidFill>
            <a:schemeClr val="tx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bg1"/>
                </a:solidFill>
              </a:rPr>
              <a:t>a1</a:t>
            </a:r>
            <a:endParaRPr kumimoji="1"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E32198E8-27DE-4297-B158-98537023F957}"/>
              </a:ext>
            </a:extLst>
          </p:cNvPr>
          <p:cNvCxnSpPr>
            <a:cxnSpLocks/>
            <a:stCxn id="92" idx="2"/>
            <a:endCxn id="81" idx="0"/>
          </p:cNvCxnSpPr>
          <p:nvPr/>
        </p:nvCxnSpPr>
        <p:spPr>
          <a:xfrm flipH="1">
            <a:off x="9037929" y="2277404"/>
            <a:ext cx="238559" cy="2990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C8DFB06-9884-46A1-A1E9-8FEDCE3F960F}"/>
              </a:ext>
            </a:extLst>
          </p:cNvPr>
          <p:cNvSpPr/>
          <p:nvPr/>
        </p:nvSpPr>
        <p:spPr>
          <a:xfrm>
            <a:off x="7312672" y="1708339"/>
            <a:ext cx="4182750" cy="63180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Branch node 0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E10470A-D14A-493C-BA20-E77FF0E800E4}"/>
              </a:ext>
            </a:extLst>
          </p:cNvPr>
          <p:cNvSpPr/>
          <p:nvPr/>
        </p:nvSpPr>
        <p:spPr>
          <a:xfrm>
            <a:off x="7423672" y="2025404"/>
            <a:ext cx="252000" cy="252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>
                <a:solidFill>
                  <a:schemeClr val="tx1"/>
                </a:solidFill>
              </a:rPr>
              <a:t>0</a:t>
            </a:r>
            <a:endParaRPr kumimoji="1" lang="ko-KR" altLang="en-US" sz="120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75807B2-D669-452E-88D7-00C1E1457756}"/>
              </a:ext>
            </a:extLst>
          </p:cNvPr>
          <p:cNvSpPr/>
          <p:nvPr/>
        </p:nvSpPr>
        <p:spPr>
          <a:xfrm>
            <a:off x="7670360" y="2025404"/>
            <a:ext cx="252000" cy="252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>
                <a:solidFill>
                  <a:schemeClr val="tx1"/>
                </a:solidFill>
              </a:rPr>
              <a:t>1</a:t>
            </a:r>
            <a:endParaRPr kumimoji="1" lang="ko-KR" altLang="en-US" sz="120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6B1115DC-CE99-4AB8-958E-502F256D1DFE}"/>
              </a:ext>
            </a:extLst>
          </p:cNvPr>
          <p:cNvSpPr/>
          <p:nvPr/>
        </p:nvSpPr>
        <p:spPr>
          <a:xfrm>
            <a:off x="7917048" y="2025404"/>
            <a:ext cx="252000" cy="252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>
                <a:solidFill>
                  <a:schemeClr val="tx1"/>
                </a:solidFill>
              </a:rPr>
              <a:t>2</a:t>
            </a:r>
            <a:endParaRPr kumimoji="1" lang="ko-KR" altLang="en-US" sz="120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46C89A55-7D15-4965-B31D-752B75A46395}"/>
              </a:ext>
            </a:extLst>
          </p:cNvPr>
          <p:cNvSpPr/>
          <p:nvPr/>
        </p:nvSpPr>
        <p:spPr>
          <a:xfrm>
            <a:off x="8163736" y="2025404"/>
            <a:ext cx="252000" cy="2520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>
                <a:solidFill>
                  <a:schemeClr val="tx1"/>
                </a:solidFill>
              </a:rPr>
              <a:t>3</a:t>
            </a:r>
            <a:endParaRPr kumimoji="1" lang="ko-KR" altLang="en-US" sz="120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15E44B3-D596-4DFB-96E5-2351276E420A}"/>
              </a:ext>
            </a:extLst>
          </p:cNvPr>
          <p:cNvSpPr/>
          <p:nvPr/>
        </p:nvSpPr>
        <p:spPr>
          <a:xfrm>
            <a:off x="8410424" y="2025404"/>
            <a:ext cx="252000" cy="252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>
                <a:solidFill>
                  <a:schemeClr val="tx1"/>
                </a:solidFill>
              </a:rPr>
              <a:t>4</a:t>
            </a:r>
            <a:endParaRPr kumimoji="1" lang="ko-KR" altLang="en-US" sz="120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1459E34E-A95A-4737-8E36-67ED0FFEF368}"/>
              </a:ext>
            </a:extLst>
          </p:cNvPr>
          <p:cNvSpPr/>
          <p:nvPr/>
        </p:nvSpPr>
        <p:spPr>
          <a:xfrm>
            <a:off x="8657112" y="2025404"/>
            <a:ext cx="252000" cy="2520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>
                <a:solidFill>
                  <a:schemeClr val="tx1"/>
                </a:solidFill>
              </a:rPr>
              <a:t>5</a:t>
            </a:r>
            <a:endParaRPr kumimoji="1" lang="ko-KR" altLang="en-US" sz="120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69BA7C68-32A6-41EE-B2B0-B0133BB36D8E}"/>
              </a:ext>
            </a:extLst>
          </p:cNvPr>
          <p:cNvSpPr/>
          <p:nvPr/>
        </p:nvSpPr>
        <p:spPr>
          <a:xfrm>
            <a:off x="8903800" y="2025404"/>
            <a:ext cx="252000" cy="252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>
                <a:solidFill>
                  <a:schemeClr val="tx1"/>
                </a:solidFill>
              </a:rPr>
              <a:t>6</a:t>
            </a:r>
            <a:endParaRPr kumimoji="1" lang="ko-KR" altLang="en-US" sz="120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23F8E484-28C3-4FF0-AF85-FFDAFA0DF573}"/>
              </a:ext>
            </a:extLst>
          </p:cNvPr>
          <p:cNvSpPr/>
          <p:nvPr/>
        </p:nvSpPr>
        <p:spPr>
          <a:xfrm>
            <a:off x="9150488" y="2025404"/>
            <a:ext cx="252000" cy="252000"/>
          </a:xfrm>
          <a:prstGeom prst="rect">
            <a:avLst/>
          </a:prstGeom>
          <a:solidFill>
            <a:schemeClr val="tx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bg1"/>
                </a:solidFill>
              </a:rPr>
              <a:t>7</a:t>
            </a:r>
            <a:endParaRPr kumimoji="1"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24576A1F-1032-4806-B0A3-DC3031445BB5}"/>
              </a:ext>
            </a:extLst>
          </p:cNvPr>
          <p:cNvSpPr/>
          <p:nvPr/>
        </p:nvSpPr>
        <p:spPr>
          <a:xfrm>
            <a:off x="9397176" y="2025404"/>
            <a:ext cx="252000" cy="252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>
                <a:solidFill>
                  <a:schemeClr val="tx1"/>
                </a:solidFill>
              </a:rPr>
              <a:t>8</a:t>
            </a:r>
            <a:endParaRPr kumimoji="1" lang="ko-KR" altLang="en-US" sz="1200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945AFB2E-364B-4A1F-A6A4-1A3207D65971}"/>
              </a:ext>
            </a:extLst>
          </p:cNvPr>
          <p:cNvSpPr/>
          <p:nvPr/>
        </p:nvSpPr>
        <p:spPr>
          <a:xfrm>
            <a:off x="9643864" y="2025404"/>
            <a:ext cx="252000" cy="252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>
                <a:solidFill>
                  <a:schemeClr val="tx1"/>
                </a:solidFill>
              </a:rPr>
              <a:t>9</a:t>
            </a:r>
            <a:endParaRPr kumimoji="1" lang="ko-KR" altLang="en-US" sz="1200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FFE9ED6E-CBC2-4CDE-BE27-4381C5F44F03}"/>
              </a:ext>
            </a:extLst>
          </p:cNvPr>
          <p:cNvSpPr/>
          <p:nvPr/>
        </p:nvSpPr>
        <p:spPr>
          <a:xfrm>
            <a:off x="9890552" y="2025404"/>
            <a:ext cx="252000" cy="2520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>
                <a:solidFill>
                  <a:schemeClr val="tx1"/>
                </a:solidFill>
              </a:rPr>
              <a:t>a</a:t>
            </a:r>
            <a:endParaRPr kumimoji="1" lang="ko-KR" altLang="en-US" sz="1200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BFE20BD2-8A80-4930-94C0-B268040A0F21}"/>
              </a:ext>
            </a:extLst>
          </p:cNvPr>
          <p:cNvSpPr/>
          <p:nvPr/>
        </p:nvSpPr>
        <p:spPr>
          <a:xfrm>
            <a:off x="10137240" y="2025404"/>
            <a:ext cx="252000" cy="252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>
                <a:solidFill>
                  <a:schemeClr val="tx1"/>
                </a:solidFill>
              </a:rPr>
              <a:t>b</a:t>
            </a:r>
            <a:endParaRPr kumimoji="1" lang="ko-KR" altLang="en-US" sz="1200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62846EEA-76AE-4CE8-B5F2-5A0E44E2F83C}"/>
              </a:ext>
            </a:extLst>
          </p:cNvPr>
          <p:cNvSpPr/>
          <p:nvPr/>
        </p:nvSpPr>
        <p:spPr>
          <a:xfrm>
            <a:off x="10383928" y="2025404"/>
            <a:ext cx="252000" cy="252000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bg1"/>
                </a:solidFill>
              </a:rPr>
              <a:t>c</a:t>
            </a:r>
            <a:endParaRPr kumimoji="1"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0016443E-CAD8-4C1B-9AF8-52862BDE4808}"/>
              </a:ext>
            </a:extLst>
          </p:cNvPr>
          <p:cNvSpPr/>
          <p:nvPr/>
        </p:nvSpPr>
        <p:spPr>
          <a:xfrm>
            <a:off x="10630616" y="2025404"/>
            <a:ext cx="252000" cy="2520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d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BC33A013-A301-41EB-9DBA-9D3BCD9761F6}"/>
              </a:ext>
            </a:extLst>
          </p:cNvPr>
          <p:cNvSpPr/>
          <p:nvPr/>
        </p:nvSpPr>
        <p:spPr>
          <a:xfrm>
            <a:off x="10877304" y="2025404"/>
            <a:ext cx="252000" cy="252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>
                <a:solidFill>
                  <a:schemeClr val="tx1"/>
                </a:solidFill>
              </a:rPr>
              <a:t>e</a:t>
            </a:r>
            <a:endParaRPr kumimoji="1" lang="ko-KR" altLang="en-US" sz="1200">
              <a:solidFill>
                <a:schemeClr val="tx1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FFC33911-560B-49B7-ADFE-8190089265DF}"/>
              </a:ext>
            </a:extLst>
          </p:cNvPr>
          <p:cNvSpPr/>
          <p:nvPr/>
        </p:nvSpPr>
        <p:spPr>
          <a:xfrm>
            <a:off x="11123996" y="2025404"/>
            <a:ext cx="252000" cy="2520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>
                <a:solidFill>
                  <a:schemeClr val="tx1"/>
                </a:solidFill>
              </a:rPr>
              <a:t>f</a:t>
            </a:r>
            <a:endParaRPr kumimoji="1" lang="ko-KR" altLang="en-US" sz="1200">
              <a:solidFill>
                <a:schemeClr val="tx1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31576B66-0D78-4F37-97E7-BA63FE99DBBE}"/>
              </a:ext>
            </a:extLst>
          </p:cNvPr>
          <p:cNvSpPr/>
          <p:nvPr/>
        </p:nvSpPr>
        <p:spPr>
          <a:xfrm>
            <a:off x="9771417" y="4399219"/>
            <a:ext cx="1371600" cy="57850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Extension node 1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8A848270-406E-4B6C-8502-761191573C1F}"/>
              </a:ext>
            </a:extLst>
          </p:cNvPr>
          <p:cNvSpPr/>
          <p:nvPr/>
        </p:nvSpPr>
        <p:spPr>
          <a:xfrm>
            <a:off x="10114116" y="4656530"/>
            <a:ext cx="686013" cy="252000"/>
          </a:xfrm>
          <a:prstGeom prst="rect">
            <a:avLst/>
          </a:prstGeom>
          <a:solidFill>
            <a:schemeClr val="tx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bg1"/>
                </a:solidFill>
              </a:rPr>
              <a:t>df</a:t>
            </a:r>
            <a:endParaRPr kumimoji="1"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BC449684-EF40-4681-93CC-C20DE4B113C5}"/>
              </a:ext>
            </a:extLst>
          </p:cNvPr>
          <p:cNvCxnSpPr>
            <a:cxnSpLocks/>
            <a:endCxn id="84" idx="0"/>
          </p:cNvCxnSpPr>
          <p:nvPr/>
        </p:nvCxnSpPr>
        <p:spPr>
          <a:xfrm>
            <a:off x="9404047" y="1464452"/>
            <a:ext cx="0" cy="2438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그림 103" descr="텍스트, 운송, 바퀴이(가) 표시된 사진&#10;&#10;자동 생성된 설명">
            <a:extLst>
              <a:ext uri="{FF2B5EF4-FFF2-40B4-BE49-F238E27FC236}">
                <a16:creationId xmlns:a16="http://schemas.microsoft.com/office/drawing/2014/main" id="{ECCF55E8-3BB9-4B3E-9394-C2A0E9E458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9701" y="5276557"/>
            <a:ext cx="434841" cy="659509"/>
          </a:xfrm>
          <a:prstGeom prst="rect">
            <a:avLst/>
          </a:prstGeom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2E2186FC-6AAC-49FF-AD67-6D2077FFD1FE}"/>
              </a:ext>
            </a:extLst>
          </p:cNvPr>
          <p:cNvSpPr txBox="1"/>
          <p:nvPr/>
        </p:nvSpPr>
        <p:spPr>
          <a:xfrm>
            <a:off x="9405154" y="1419379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hash0</a:t>
            </a:r>
            <a:endParaRPr kumimoji="1" lang="ko-KR" alt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436C885-0397-4BC1-A29E-32D62218549B}"/>
              </a:ext>
            </a:extLst>
          </p:cNvPr>
          <p:cNvSpPr txBox="1"/>
          <p:nvPr/>
        </p:nvSpPr>
        <p:spPr>
          <a:xfrm>
            <a:off x="9025766" y="3165240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hash2</a:t>
            </a:r>
            <a:endParaRPr kumimoji="1" lang="ko-KR" alt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072C165-C17E-4CEA-A672-C6C998FB2AD2}"/>
              </a:ext>
            </a:extLst>
          </p:cNvPr>
          <p:cNvSpPr txBox="1"/>
          <p:nvPr/>
        </p:nvSpPr>
        <p:spPr>
          <a:xfrm>
            <a:off x="10457120" y="4958040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hash4</a:t>
            </a:r>
            <a:endParaRPr kumimoji="1" lang="ko-KR" altLang="en-US" sz="1200" dirty="0"/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7C454331-BFB8-4ABF-BA3D-967B631103F4}"/>
              </a:ext>
            </a:extLst>
          </p:cNvPr>
          <p:cNvCxnSpPr>
            <a:cxnSpLocks/>
          </p:cNvCxnSpPr>
          <p:nvPr/>
        </p:nvCxnSpPr>
        <p:spPr>
          <a:xfrm>
            <a:off x="8161275" y="4030621"/>
            <a:ext cx="2461" cy="36859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5EE0A920-858B-49AE-8F6F-83C1E3A6ECC1}"/>
              </a:ext>
            </a:extLst>
          </p:cNvPr>
          <p:cNvSpPr txBox="1"/>
          <p:nvPr/>
        </p:nvSpPr>
        <p:spPr>
          <a:xfrm>
            <a:off x="7953526" y="4417455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null</a:t>
            </a:r>
            <a:endParaRPr kumimoji="1" lang="ko-KR" altLang="en-US" sz="1200" dirty="0"/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A3997981-846C-4F13-9DF7-0064673F7502}"/>
              </a:ext>
            </a:extLst>
          </p:cNvPr>
          <p:cNvCxnSpPr>
            <a:cxnSpLocks/>
            <a:stCxn id="97" idx="2"/>
          </p:cNvCxnSpPr>
          <p:nvPr/>
        </p:nvCxnSpPr>
        <p:spPr>
          <a:xfrm>
            <a:off x="10509928" y="2277404"/>
            <a:ext cx="237731" cy="29519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47B3280C-CB64-481F-B2E0-AAC5C375B6A8}"/>
              </a:ext>
            </a:extLst>
          </p:cNvPr>
          <p:cNvSpPr txBox="1"/>
          <p:nvPr/>
        </p:nvSpPr>
        <p:spPr>
          <a:xfrm>
            <a:off x="10635928" y="2518711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…</a:t>
            </a:r>
            <a:endParaRPr lang="ko-KR" altLang="en-US" sz="1200" dirty="0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BA67B2B1-7BB7-4298-A7E3-1F05F611EFFE}"/>
              </a:ext>
            </a:extLst>
          </p:cNvPr>
          <p:cNvCxnSpPr>
            <a:cxnSpLocks/>
            <a:stCxn id="59" idx="2"/>
            <a:endCxn id="113" idx="0"/>
          </p:cNvCxnSpPr>
          <p:nvPr/>
        </p:nvCxnSpPr>
        <p:spPr>
          <a:xfrm flipH="1">
            <a:off x="7088104" y="4030715"/>
            <a:ext cx="95450" cy="35937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CF3E6C92-8BBA-44CB-BB46-304724F3C013}"/>
              </a:ext>
            </a:extLst>
          </p:cNvPr>
          <p:cNvSpPr txBox="1"/>
          <p:nvPr/>
        </p:nvSpPr>
        <p:spPr>
          <a:xfrm>
            <a:off x="6942872" y="4390093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…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8868255" y="2278451"/>
            <a:ext cx="225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7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8657112" y="3134185"/>
            <a:ext cx="414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a1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0011240" y="4091442"/>
            <a:ext cx="414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c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0049969" y="4949092"/>
            <a:ext cx="414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rgbClr val="FF0000"/>
                </a:solidFill>
              </a:rPr>
              <a:t>df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0763859" y="5443642"/>
            <a:ext cx="1428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address: 0x</a:t>
            </a:r>
            <a:r>
              <a:rPr lang="en-US" altLang="ko-KR" sz="1400" b="1" dirty="0">
                <a:solidFill>
                  <a:srgbClr val="FF0000"/>
                </a:solidFill>
              </a:rPr>
              <a:t>7a1cdf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941CC578-978C-4C96-875E-40A3D602CDB5}"/>
                  </a:ext>
                </a:extLst>
              </p:cNvPr>
              <p:cNvSpPr/>
              <p:nvPr/>
            </p:nvSpPr>
            <p:spPr>
              <a:xfrm>
                <a:off x="529269" y="5418183"/>
                <a:ext cx="6096000" cy="33855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" altLang="ko-KR" sz="16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" altLang="ko-KR" sz="700" i="1" dirty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" altLang="ko-KR" sz="700" i="1" dirty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" altLang="ko-KR" sz="1600" i="1" dirty="0"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𝔹</m:t>
                      </m:r>
                      <m:d>
                        <m:d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h𝑎𝑠h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𝔹</m:t>
                      </m:r>
                      <m:d>
                        <m:d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h𝑎𝑠h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𝔹</m:t>
                      </m:r>
                      <m:d>
                        <m:d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h𝑎𝑠h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𝔹</m:t>
                      </m:r>
                      <m:d>
                        <m:d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h𝑎𝑠h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𝔹</m:t>
                      </m:r>
                      <m:d>
                        <m:d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h𝑎𝑠h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" altLang="ko-KR" sz="1600" dirty="0"/>
              </a:p>
            </p:txBody>
          </p:sp>
        </mc:Choice>
        <mc:Fallback xmlns=""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941CC578-978C-4C96-875E-40A3D602CD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69" y="5418183"/>
                <a:ext cx="6096000" cy="338554"/>
              </a:xfrm>
              <a:prstGeom prst="rect">
                <a:avLst/>
              </a:prstGeom>
              <a:blipFill>
                <a:blip r:embed="rId6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293CB5EA-DE40-445B-8B94-02ADA5FD7719}"/>
                  </a:ext>
                </a:extLst>
              </p:cNvPr>
              <p:cNvSpPr/>
              <p:nvPr/>
            </p:nvSpPr>
            <p:spPr>
              <a:xfrm>
                <a:off x="529269" y="6265211"/>
                <a:ext cx="4563011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" altLang="ko-KR" sz="16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" altLang="ko-KR" sz="700" i="1" dirty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" altLang="ko-KR" sz="700" i="1" dirty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" altLang="ko-KR" sz="1600" i="1" dirty="0"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𝔹</m:t>
                      </m:r>
                      <m:d>
                        <m:d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h𝑎𝑠h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𝔹</m:t>
                      </m:r>
                      <m:d>
                        <m:d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h𝑎𝑠h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𝔹</m:t>
                      </m:r>
                      <m:d>
                        <m:d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h𝑎𝑠h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" altLang="ko-KR" sz="1600" dirty="0"/>
              </a:p>
            </p:txBody>
          </p:sp>
        </mc:Choice>
        <mc:Fallback xmlns=""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293CB5EA-DE40-445B-8B94-02ADA5FD77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69" y="6265211"/>
                <a:ext cx="4563011" cy="338554"/>
              </a:xfrm>
              <a:prstGeom prst="rect">
                <a:avLst/>
              </a:prstGeom>
              <a:blipFill>
                <a:blip r:embed="rId7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0797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7D6C64-740C-E04A-96DF-CEEF8588A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x-none"/>
              <a:t>Review of Ethereum</a:t>
            </a:r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9CB294-F589-3547-989E-8B349F713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05297"/>
            <a:ext cx="9537834" cy="5316178"/>
          </a:xfrm>
        </p:spPr>
        <p:txBody>
          <a:bodyPr>
            <a:normAutofit lnSpcReduction="10000"/>
          </a:bodyPr>
          <a:lstStyle/>
          <a:p>
            <a:r>
              <a:rPr kumimoji="1" lang="en-US" altLang="ko-KR" dirty="0"/>
              <a:t>What is synchronization? Reproducing current state to join </a:t>
            </a:r>
            <a:r>
              <a:rPr kumimoji="1" lang="en-US" altLang="ko-KR" dirty="0" err="1"/>
              <a:t>Ethereum</a:t>
            </a:r>
            <a:r>
              <a:rPr kumimoji="1" lang="en-US" altLang="ko-KR" dirty="0"/>
              <a:t> as a full node</a:t>
            </a:r>
          </a:p>
          <a:p>
            <a:pPr lvl="1"/>
            <a:endParaRPr kumimoji="1" lang="en-US" altLang="ko-KR" sz="400" dirty="0"/>
          </a:p>
          <a:p>
            <a:r>
              <a:rPr kumimoji="1" lang="en-US" altLang="ko-KR" dirty="0"/>
              <a:t>Archive sync process</a:t>
            </a:r>
          </a:p>
          <a:p>
            <a:pPr lvl="1"/>
            <a:r>
              <a:rPr kumimoji="1" lang="en-US" altLang="ko-KR" dirty="0"/>
              <a:t>Download all blocks and reproduce all state tries from the genesis block</a:t>
            </a:r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sz="1400" dirty="0"/>
          </a:p>
          <a:p>
            <a:r>
              <a:rPr kumimoji="1" lang="en-US" altLang="ko-KR" dirty="0"/>
              <a:t>Fast sync process</a:t>
            </a:r>
          </a:p>
          <a:p>
            <a:pPr lvl="1"/>
            <a:r>
              <a:rPr kumimoji="1" lang="en-US" altLang="ko-KR" dirty="0"/>
              <a:t>Download all blocks, yet only the state </a:t>
            </a:r>
            <a:r>
              <a:rPr kumimoji="1" lang="en-US" altLang="ko-KR" dirty="0" err="1"/>
              <a:t>trie</a:t>
            </a:r>
            <a:r>
              <a:rPr kumimoji="1" lang="en-US" altLang="ko-KR" dirty="0"/>
              <a:t> of the pivot block (e.g., current block – 64)</a:t>
            </a:r>
          </a:p>
          <a:p>
            <a:pPr lvl="1"/>
            <a:r>
              <a:rPr kumimoji="1" lang="en-US" altLang="ko-KR" dirty="0"/>
              <a:t>Reproduce only the state tries from the pivot block to the current block</a:t>
            </a:r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lang="en-US" altLang="ko-KR" sz="300" dirty="0"/>
          </a:p>
          <a:p>
            <a:r>
              <a:rPr lang="en-US" altLang="ko-KR" dirty="0"/>
              <a:t>Even fast sync is slow because we need to </a:t>
            </a:r>
            <a:r>
              <a:rPr lang="en-US" altLang="ko-KR" dirty="0">
                <a:solidFill>
                  <a:srgbClr val="FF0000"/>
                </a:solidFill>
              </a:rPr>
              <a:t>traverse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transmit</a:t>
            </a:r>
            <a:r>
              <a:rPr lang="en-US" altLang="ko-KR" dirty="0"/>
              <a:t>, and </a:t>
            </a:r>
            <a:r>
              <a:rPr lang="en-US" altLang="ko-KR" dirty="0">
                <a:solidFill>
                  <a:srgbClr val="FF0000"/>
                </a:solidFill>
              </a:rPr>
              <a:t>rebuild </a:t>
            </a:r>
            <a:r>
              <a:rPr lang="en-US" altLang="ko-KR" dirty="0"/>
              <a:t>every node of a huge state </a:t>
            </a:r>
            <a:r>
              <a:rPr lang="en-US" altLang="ko-KR" dirty="0" err="1"/>
              <a:t>trie</a:t>
            </a:r>
            <a:r>
              <a:rPr lang="en-US" altLang="ko-KR" dirty="0"/>
              <a:t>, which suffer from intensive disk I/O</a:t>
            </a:r>
          </a:p>
          <a:p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23FD8E-300C-8B4C-9758-F555F2575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643A-FD1F-9044-A807-C269C5D656CC}" type="slidenum">
              <a:rPr kumimoji="1" lang="x-none" altLang="en-US" smtClean="0"/>
              <a:t>4</a:t>
            </a:fld>
            <a:endParaRPr kumimoji="1" lang="x-none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FA92C92-EDE0-EE4C-AAFC-10DEF9BB194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ko-KR"/>
              <a:t>Synchronization</a:t>
            </a:r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09ED77-24CC-4150-9A2E-2F91446DF8D7}"/>
              </a:ext>
            </a:extLst>
          </p:cNvPr>
          <p:cNvSpPr/>
          <p:nvPr/>
        </p:nvSpPr>
        <p:spPr>
          <a:xfrm>
            <a:off x="1640392" y="2659510"/>
            <a:ext cx="350875" cy="350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D8C7D8F-2167-4C0F-9CD3-CDA195D4994C}"/>
              </a:ext>
            </a:extLst>
          </p:cNvPr>
          <p:cNvSpPr/>
          <p:nvPr/>
        </p:nvSpPr>
        <p:spPr>
          <a:xfrm>
            <a:off x="2143666" y="2659509"/>
            <a:ext cx="350875" cy="350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F77639F-CB23-45D5-9692-E37B7B11011D}"/>
              </a:ext>
            </a:extLst>
          </p:cNvPr>
          <p:cNvCxnSpPr>
            <a:cxnSpLocks/>
            <a:stCxn id="7" idx="1"/>
            <a:endCxn id="6" idx="3"/>
          </p:cNvCxnSpPr>
          <p:nvPr/>
        </p:nvCxnSpPr>
        <p:spPr>
          <a:xfrm flipH="1">
            <a:off x="1991267" y="2834947"/>
            <a:ext cx="15239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9C9E1E-4999-47FE-AA14-036248D1096D}"/>
              </a:ext>
            </a:extLst>
          </p:cNvPr>
          <p:cNvSpPr/>
          <p:nvPr/>
        </p:nvSpPr>
        <p:spPr>
          <a:xfrm>
            <a:off x="4006135" y="2659509"/>
            <a:ext cx="350875" cy="350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BE7AB4C-40BE-408A-A892-69F9B34D0A39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3853736" y="2834947"/>
            <a:ext cx="15239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D044BCA-7A26-44B5-B6A3-3664F863FB32}"/>
              </a:ext>
            </a:extLst>
          </p:cNvPr>
          <p:cNvCxnSpPr>
            <a:cxnSpLocks/>
          </p:cNvCxnSpPr>
          <p:nvPr/>
        </p:nvCxnSpPr>
        <p:spPr>
          <a:xfrm flipH="1">
            <a:off x="2494541" y="2828944"/>
            <a:ext cx="15239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4C2176A-D83D-4446-99B3-8F14FC36CA9B}"/>
              </a:ext>
            </a:extLst>
          </p:cNvPr>
          <p:cNvSpPr/>
          <p:nvPr/>
        </p:nvSpPr>
        <p:spPr>
          <a:xfrm>
            <a:off x="4509409" y="2653506"/>
            <a:ext cx="350875" cy="350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7E95E08-EB6E-4CA0-8442-3C9ABE0B49C5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4357010" y="2828944"/>
            <a:ext cx="15239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D5CCD6B-542E-42A8-91F1-0042484538DD}"/>
              </a:ext>
            </a:extLst>
          </p:cNvPr>
          <p:cNvSpPr/>
          <p:nvPr/>
        </p:nvSpPr>
        <p:spPr>
          <a:xfrm>
            <a:off x="5012683" y="2653506"/>
            <a:ext cx="350875" cy="350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209EB36-3C24-4E91-85B1-3FDA8DE91A07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4860284" y="2828944"/>
            <a:ext cx="15239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2FDA1C4-7CEE-4EA2-9C34-628FF2B793F0}"/>
              </a:ext>
            </a:extLst>
          </p:cNvPr>
          <p:cNvSpPr/>
          <p:nvPr/>
        </p:nvSpPr>
        <p:spPr>
          <a:xfrm>
            <a:off x="5515957" y="2659509"/>
            <a:ext cx="350875" cy="350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338BD92-4874-4A8B-84AA-F4B36C01BDD5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5363558" y="2834947"/>
            <a:ext cx="15239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D138601-AF12-4961-9AE5-B7DBE4FE2913}"/>
              </a:ext>
            </a:extLst>
          </p:cNvPr>
          <p:cNvSpPr/>
          <p:nvPr/>
        </p:nvSpPr>
        <p:spPr>
          <a:xfrm>
            <a:off x="6019231" y="2653506"/>
            <a:ext cx="350875" cy="350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583936C-72D8-4B61-907A-8F1EF3490247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5866832" y="2828944"/>
            <a:ext cx="15239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5E8DCBB-093E-4AC5-A0F3-37BA0267FC98}"/>
              </a:ext>
            </a:extLst>
          </p:cNvPr>
          <p:cNvSpPr/>
          <p:nvPr/>
        </p:nvSpPr>
        <p:spPr>
          <a:xfrm>
            <a:off x="6522505" y="2653506"/>
            <a:ext cx="350875" cy="350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4BB146B-4067-4BDF-8ADD-0F3596F10D07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6370106" y="2828944"/>
            <a:ext cx="15239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5B9A7C5-2315-477A-8539-CAED57E001D8}"/>
              </a:ext>
            </a:extLst>
          </p:cNvPr>
          <p:cNvSpPr/>
          <p:nvPr/>
        </p:nvSpPr>
        <p:spPr>
          <a:xfrm>
            <a:off x="7876386" y="2659509"/>
            <a:ext cx="350875" cy="350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454F7CF-F92F-4FE3-8DF7-3EC44E08EAA9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7723987" y="2834947"/>
            <a:ext cx="15239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466BF57-E82E-47C7-B582-5A16B63CB8C6}"/>
              </a:ext>
            </a:extLst>
          </p:cNvPr>
          <p:cNvSpPr/>
          <p:nvPr/>
        </p:nvSpPr>
        <p:spPr>
          <a:xfrm>
            <a:off x="8379660" y="2653506"/>
            <a:ext cx="350875" cy="350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B2AD16F-3F5A-4409-8B5A-A7D026E0F3FB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8227261" y="2828944"/>
            <a:ext cx="15239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3DE3348-9CA5-4A56-BF01-7707670547CA}"/>
              </a:ext>
            </a:extLst>
          </p:cNvPr>
          <p:cNvSpPr/>
          <p:nvPr/>
        </p:nvSpPr>
        <p:spPr>
          <a:xfrm>
            <a:off x="8882934" y="2653506"/>
            <a:ext cx="350875" cy="350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9B67DAA-BFC7-4F91-BC96-90BB4814E4B6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8730535" y="2828944"/>
            <a:ext cx="15239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9710A73-3C87-4F0E-8207-79F51D20EADD}"/>
              </a:ext>
            </a:extLst>
          </p:cNvPr>
          <p:cNvSpPr/>
          <p:nvPr/>
        </p:nvSpPr>
        <p:spPr>
          <a:xfrm>
            <a:off x="2650485" y="2664806"/>
            <a:ext cx="350875" cy="350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575481C-8E82-498E-AF77-C2FCC705688E}"/>
              </a:ext>
            </a:extLst>
          </p:cNvPr>
          <p:cNvCxnSpPr>
            <a:cxnSpLocks/>
          </p:cNvCxnSpPr>
          <p:nvPr/>
        </p:nvCxnSpPr>
        <p:spPr>
          <a:xfrm flipH="1">
            <a:off x="3001360" y="2822941"/>
            <a:ext cx="15239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058AE3C-2A2C-4888-A96E-A63377A55925}"/>
              </a:ext>
            </a:extLst>
          </p:cNvPr>
          <p:cNvSpPr txBox="1"/>
          <p:nvPr/>
        </p:nvSpPr>
        <p:spPr>
          <a:xfrm>
            <a:off x="3309913" y="2587205"/>
            <a:ext cx="34336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F181FA-12B9-49C2-8992-7824BFCFEDE1}"/>
              </a:ext>
            </a:extLst>
          </p:cNvPr>
          <p:cNvSpPr txBox="1"/>
          <p:nvPr/>
        </p:nvSpPr>
        <p:spPr>
          <a:xfrm>
            <a:off x="7178596" y="2587205"/>
            <a:ext cx="34336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3A52D6F-14B6-41EC-BDBE-5E192BFD885A}"/>
              </a:ext>
            </a:extLst>
          </p:cNvPr>
          <p:cNvCxnSpPr>
            <a:cxnSpLocks/>
          </p:cNvCxnSpPr>
          <p:nvPr/>
        </p:nvCxnSpPr>
        <p:spPr>
          <a:xfrm flipH="1">
            <a:off x="6873798" y="2828943"/>
            <a:ext cx="15239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id="{56618F0A-F616-4E75-880D-D8F4AA54C438}"/>
              </a:ext>
            </a:extLst>
          </p:cNvPr>
          <p:cNvSpPr/>
          <p:nvPr/>
        </p:nvSpPr>
        <p:spPr>
          <a:xfrm>
            <a:off x="2232358" y="3019218"/>
            <a:ext cx="173489" cy="149560"/>
          </a:xfrm>
          <a:prstGeom prst="triangl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이등변 삼각형 36">
            <a:extLst>
              <a:ext uri="{FF2B5EF4-FFF2-40B4-BE49-F238E27FC236}">
                <a16:creationId xmlns:a16="http://schemas.microsoft.com/office/drawing/2014/main" id="{84F32F1F-14E5-4803-902C-E1C80D34B8D4}"/>
              </a:ext>
            </a:extLst>
          </p:cNvPr>
          <p:cNvSpPr/>
          <p:nvPr/>
        </p:nvSpPr>
        <p:spPr>
          <a:xfrm>
            <a:off x="4055871" y="3019218"/>
            <a:ext cx="251402" cy="216726"/>
          </a:xfrm>
          <a:prstGeom prst="triangl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이등변 삼각형 37">
            <a:extLst>
              <a:ext uri="{FF2B5EF4-FFF2-40B4-BE49-F238E27FC236}">
                <a16:creationId xmlns:a16="http://schemas.microsoft.com/office/drawing/2014/main" id="{F94DCA53-3E5B-4CCC-914A-A5E76AA3043F}"/>
              </a:ext>
            </a:extLst>
          </p:cNvPr>
          <p:cNvSpPr/>
          <p:nvPr/>
        </p:nvSpPr>
        <p:spPr>
          <a:xfrm>
            <a:off x="2739177" y="3019218"/>
            <a:ext cx="173489" cy="149560"/>
          </a:xfrm>
          <a:prstGeom prst="triangl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이등변 삼각형 38">
            <a:extLst>
              <a:ext uri="{FF2B5EF4-FFF2-40B4-BE49-F238E27FC236}">
                <a16:creationId xmlns:a16="http://schemas.microsoft.com/office/drawing/2014/main" id="{B1C58E66-87B0-4159-BBDB-7708DAF6E01B}"/>
              </a:ext>
            </a:extLst>
          </p:cNvPr>
          <p:cNvSpPr/>
          <p:nvPr/>
        </p:nvSpPr>
        <p:spPr>
          <a:xfrm>
            <a:off x="4554877" y="3019218"/>
            <a:ext cx="251402" cy="216726"/>
          </a:xfrm>
          <a:prstGeom prst="triangl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이등변 삼각형 39">
            <a:extLst>
              <a:ext uri="{FF2B5EF4-FFF2-40B4-BE49-F238E27FC236}">
                <a16:creationId xmlns:a16="http://schemas.microsoft.com/office/drawing/2014/main" id="{1EEBCD27-EAA9-4A70-8B83-F374D02F3863}"/>
              </a:ext>
            </a:extLst>
          </p:cNvPr>
          <p:cNvSpPr/>
          <p:nvPr/>
        </p:nvSpPr>
        <p:spPr>
          <a:xfrm>
            <a:off x="5060648" y="3019218"/>
            <a:ext cx="251402" cy="216726"/>
          </a:xfrm>
          <a:prstGeom prst="triangl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이등변 삼각형 40">
            <a:extLst>
              <a:ext uri="{FF2B5EF4-FFF2-40B4-BE49-F238E27FC236}">
                <a16:creationId xmlns:a16="http://schemas.microsoft.com/office/drawing/2014/main" id="{227755F8-BE41-485D-899D-7E39F03CE2F1}"/>
              </a:ext>
            </a:extLst>
          </p:cNvPr>
          <p:cNvSpPr/>
          <p:nvPr/>
        </p:nvSpPr>
        <p:spPr>
          <a:xfrm>
            <a:off x="5566419" y="3019218"/>
            <a:ext cx="251402" cy="216726"/>
          </a:xfrm>
          <a:prstGeom prst="triangl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이등변 삼각형 41">
            <a:extLst>
              <a:ext uri="{FF2B5EF4-FFF2-40B4-BE49-F238E27FC236}">
                <a16:creationId xmlns:a16="http://schemas.microsoft.com/office/drawing/2014/main" id="{495B6977-02A0-4E35-BA42-C0A3F9CD51B6}"/>
              </a:ext>
            </a:extLst>
          </p:cNvPr>
          <p:cNvSpPr/>
          <p:nvPr/>
        </p:nvSpPr>
        <p:spPr>
          <a:xfrm>
            <a:off x="6066778" y="3019218"/>
            <a:ext cx="251402" cy="216726"/>
          </a:xfrm>
          <a:prstGeom prst="triangl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이등변 삼각형 42">
            <a:extLst>
              <a:ext uri="{FF2B5EF4-FFF2-40B4-BE49-F238E27FC236}">
                <a16:creationId xmlns:a16="http://schemas.microsoft.com/office/drawing/2014/main" id="{C9FBA665-5C72-4A8D-9194-4E33D1E76ED3}"/>
              </a:ext>
            </a:extLst>
          </p:cNvPr>
          <p:cNvSpPr/>
          <p:nvPr/>
        </p:nvSpPr>
        <p:spPr>
          <a:xfrm>
            <a:off x="6567801" y="3019218"/>
            <a:ext cx="251402" cy="216726"/>
          </a:xfrm>
          <a:prstGeom prst="triangl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이등변 삼각형 43">
            <a:extLst>
              <a:ext uri="{FF2B5EF4-FFF2-40B4-BE49-F238E27FC236}">
                <a16:creationId xmlns:a16="http://schemas.microsoft.com/office/drawing/2014/main" id="{376EA6FF-B5A4-4201-AA37-F1C2779DD555}"/>
              </a:ext>
            </a:extLst>
          </p:cNvPr>
          <p:cNvSpPr/>
          <p:nvPr/>
        </p:nvSpPr>
        <p:spPr>
          <a:xfrm>
            <a:off x="7871697" y="3019218"/>
            <a:ext cx="350875" cy="302479"/>
          </a:xfrm>
          <a:prstGeom prst="triangl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이등변 삼각형 44">
            <a:extLst>
              <a:ext uri="{FF2B5EF4-FFF2-40B4-BE49-F238E27FC236}">
                <a16:creationId xmlns:a16="http://schemas.microsoft.com/office/drawing/2014/main" id="{0CA50E6D-B612-4E53-8A99-FFF61FB91A52}"/>
              </a:ext>
            </a:extLst>
          </p:cNvPr>
          <p:cNvSpPr/>
          <p:nvPr/>
        </p:nvSpPr>
        <p:spPr>
          <a:xfrm>
            <a:off x="8385281" y="3019218"/>
            <a:ext cx="350875" cy="302479"/>
          </a:xfrm>
          <a:prstGeom prst="triangl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이등변 삼각형 45">
            <a:extLst>
              <a:ext uri="{FF2B5EF4-FFF2-40B4-BE49-F238E27FC236}">
                <a16:creationId xmlns:a16="http://schemas.microsoft.com/office/drawing/2014/main" id="{5C717BF2-DF91-41C4-85A4-237083846513}"/>
              </a:ext>
            </a:extLst>
          </p:cNvPr>
          <p:cNvSpPr/>
          <p:nvPr/>
        </p:nvSpPr>
        <p:spPr>
          <a:xfrm>
            <a:off x="8889675" y="3019218"/>
            <a:ext cx="350875" cy="302479"/>
          </a:xfrm>
          <a:prstGeom prst="triangl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이등변 삼각형 46">
            <a:extLst>
              <a:ext uri="{FF2B5EF4-FFF2-40B4-BE49-F238E27FC236}">
                <a16:creationId xmlns:a16="http://schemas.microsoft.com/office/drawing/2014/main" id="{D475E4F0-6F1E-4112-9EDB-28E117725A8F}"/>
              </a:ext>
            </a:extLst>
          </p:cNvPr>
          <p:cNvSpPr/>
          <p:nvPr/>
        </p:nvSpPr>
        <p:spPr>
          <a:xfrm>
            <a:off x="1725539" y="3025298"/>
            <a:ext cx="173489" cy="149560"/>
          </a:xfrm>
          <a:prstGeom prst="triangl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29DC9CC-2E0F-40B4-A590-7EAF8D970E6C}"/>
              </a:ext>
            </a:extLst>
          </p:cNvPr>
          <p:cNvSpPr txBox="1"/>
          <p:nvPr/>
        </p:nvSpPr>
        <p:spPr>
          <a:xfrm>
            <a:off x="1284922" y="2367597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Genesis block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E4A0B92-7B71-499C-A83E-072BF26F602D}"/>
              </a:ext>
            </a:extLst>
          </p:cNvPr>
          <p:cNvSpPr txBox="1"/>
          <p:nvPr/>
        </p:nvSpPr>
        <p:spPr>
          <a:xfrm>
            <a:off x="8526982" y="2367596"/>
            <a:ext cx="1061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Current block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88FC7E49-97A4-42CF-9165-D83F7B0D5267}"/>
              </a:ext>
            </a:extLst>
          </p:cNvPr>
          <p:cNvSpPr/>
          <p:nvPr/>
        </p:nvSpPr>
        <p:spPr>
          <a:xfrm>
            <a:off x="1640392" y="4713938"/>
            <a:ext cx="350875" cy="350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0533DB0-E528-4AC5-849A-F651F0D7CC40}"/>
              </a:ext>
            </a:extLst>
          </p:cNvPr>
          <p:cNvSpPr/>
          <p:nvPr/>
        </p:nvSpPr>
        <p:spPr>
          <a:xfrm>
            <a:off x="2143666" y="4713937"/>
            <a:ext cx="350875" cy="350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1C0EF5F0-BA2B-4A5E-9006-7DD205C9607D}"/>
              </a:ext>
            </a:extLst>
          </p:cNvPr>
          <p:cNvCxnSpPr>
            <a:cxnSpLocks/>
            <a:stCxn id="92" idx="1"/>
            <a:endCxn id="91" idx="3"/>
          </p:cNvCxnSpPr>
          <p:nvPr/>
        </p:nvCxnSpPr>
        <p:spPr>
          <a:xfrm flipH="1">
            <a:off x="1991267" y="4889375"/>
            <a:ext cx="15239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97605251-B3EE-4913-80F2-55E5E41AA420}"/>
              </a:ext>
            </a:extLst>
          </p:cNvPr>
          <p:cNvSpPr/>
          <p:nvPr/>
        </p:nvSpPr>
        <p:spPr>
          <a:xfrm>
            <a:off x="4006135" y="4713937"/>
            <a:ext cx="350875" cy="350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E47DFC20-F1E0-4FF3-ABB0-A03699C9ECFD}"/>
              </a:ext>
            </a:extLst>
          </p:cNvPr>
          <p:cNvCxnSpPr>
            <a:cxnSpLocks/>
            <a:stCxn id="94" idx="1"/>
          </p:cNvCxnSpPr>
          <p:nvPr/>
        </p:nvCxnSpPr>
        <p:spPr>
          <a:xfrm flipH="1">
            <a:off x="3853736" y="4889375"/>
            <a:ext cx="15239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444D2C6D-84AC-4818-9A8E-EC5A41CF9F52}"/>
              </a:ext>
            </a:extLst>
          </p:cNvPr>
          <p:cNvCxnSpPr>
            <a:cxnSpLocks/>
          </p:cNvCxnSpPr>
          <p:nvPr/>
        </p:nvCxnSpPr>
        <p:spPr>
          <a:xfrm flipH="1">
            <a:off x="2494541" y="4883372"/>
            <a:ext cx="15239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9F47C81-87E6-46A6-80CD-3F3ADD8037E1}"/>
              </a:ext>
            </a:extLst>
          </p:cNvPr>
          <p:cNvSpPr/>
          <p:nvPr/>
        </p:nvSpPr>
        <p:spPr>
          <a:xfrm>
            <a:off x="4509409" y="4707934"/>
            <a:ext cx="350875" cy="350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45C763BE-963F-4F82-90B7-F795092D30F6}"/>
              </a:ext>
            </a:extLst>
          </p:cNvPr>
          <p:cNvCxnSpPr>
            <a:cxnSpLocks/>
            <a:stCxn id="97" idx="1"/>
          </p:cNvCxnSpPr>
          <p:nvPr/>
        </p:nvCxnSpPr>
        <p:spPr>
          <a:xfrm flipH="1">
            <a:off x="4357010" y="4883372"/>
            <a:ext cx="15239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22B2E2E-02B0-4A43-BA40-1E388266975D}"/>
              </a:ext>
            </a:extLst>
          </p:cNvPr>
          <p:cNvSpPr/>
          <p:nvPr/>
        </p:nvSpPr>
        <p:spPr>
          <a:xfrm>
            <a:off x="5012683" y="4707934"/>
            <a:ext cx="350875" cy="350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60E2160E-220B-40AB-AD71-77BBE477352C}"/>
              </a:ext>
            </a:extLst>
          </p:cNvPr>
          <p:cNvCxnSpPr>
            <a:cxnSpLocks/>
            <a:stCxn id="99" idx="1"/>
          </p:cNvCxnSpPr>
          <p:nvPr/>
        </p:nvCxnSpPr>
        <p:spPr>
          <a:xfrm flipH="1">
            <a:off x="4860284" y="4883372"/>
            <a:ext cx="15239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E9CC6FB8-36C1-4BC5-8E1E-F079E9951558}"/>
              </a:ext>
            </a:extLst>
          </p:cNvPr>
          <p:cNvSpPr/>
          <p:nvPr/>
        </p:nvSpPr>
        <p:spPr>
          <a:xfrm>
            <a:off x="5515957" y="4713937"/>
            <a:ext cx="350875" cy="350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F88A5972-CCAB-41E1-B640-AF66FB18A5DF}"/>
              </a:ext>
            </a:extLst>
          </p:cNvPr>
          <p:cNvCxnSpPr>
            <a:cxnSpLocks/>
            <a:stCxn id="101" idx="1"/>
          </p:cNvCxnSpPr>
          <p:nvPr/>
        </p:nvCxnSpPr>
        <p:spPr>
          <a:xfrm flipH="1">
            <a:off x="5363558" y="4889375"/>
            <a:ext cx="15239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46A2B04F-7A6F-425D-8BDE-79112D37535B}"/>
              </a:ext>
            </a:extLst>
          </p:cNvPr>
          <p:cNvSpPr/>
          <p:nvPr/>
        </p:nvSpPr>
        <p:spPr>
          <a:xfrm>
            <a:off x="6019231" y="4707934"/>
            <a:ext cx="350875" cy="3508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8DEE5568-F69F-4F0D-A8DD-03578B881364}"/>
              </a:ext>
            </a:extLst>
          </p:cNvPr>
          <p:cNvCxnSpPr>
            <a:cxnSpLocks/>
            <a:stCxn id="103" idx="1"/>
          </p:cNvCxnSpPr>
          <p:nvPr/>
        </p:nvCxnSpPr>
        <p:spPr>
          <a:xfrm flipH="1">
            <a:off x="5866832" y="4883372"/>
            <a:ext cx="15239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02A3E47-F74E-4343-8758-3FFF8EA482EE}"/>
              </a:ext>
            </a:extLst>
          </p:cNvPr>
          <p:cNvSpPr/>
          <p:nvPr/>
        </p:nvSpPr>
        <p:spPr>
          <a:xfrm>
            <a:off x="6522505" y="4707934"/>
            <a:ext cx="350875" cy="350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7769FED7-A14E-4448-98C0-C16D98D56297}"/>
              </a:ext>
            </a:extLst>
          </p:cNvPr>
          <p:cNvCxnSpPr>
            <a:cxnSpLocks/>
            <a:stCxn id="105" idx="1"/>
          </p:cNvCxnSpPr>
          <p:nvPr/>
        </p:nvCxnSpPr>
        <p:spPr>
          <a:xfrm flipH="1">
            <a:off x="6370106" y="4883372"/>
            <a:ext cx="15239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2E36F580-B91D-4704-AEF7-B1956BF594B9}"/>
              </a:ext>
            </a:extLst>
          </p:cNvPr>
          <p:cNvSpPr/>
          <p:nvPr/>
        </p:nvSpPr>
        <p:spPr>
          <a:xfrm>
            <a:off x="7876386" y="4713937"/>
            <a:ext cx="350875" cy="350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E3275CFE-3505-47B0-8C7F-BFC3689B6596}"/>
              </a:ext>
            </a:extLst>
          </p:cNvPr>
          <p:cNvCxnSpPr>
            <a:cxnSpLocks/>
            <a:stCxn id="107" idx="1"/>
          </p:cNvCxnSpPr>
          <p:nvPr/>
        </p:nvCxnSpPr>
        <p:spPr>
          <a:xfrm flipH="1">
            <a:off x="7723987" y="4889375"/>
            <a:ext cx="15239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56CB1DF4-FE24-47F4-A57F-549747EB27BD}"/>
              </a:ext>
            </a:extLst>
          </p:cNvPr>
          <p:cNvSpPr/>
          <p:nvPr/>
        </p:nvSpPr>
        <p:spPr>
          <a:xfrm>
            <a:off x="8379660" y="4707934"/>
            <a:ext cx="350875" cy="350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13ABCCED-3705-4019-824B-632296E24DE3}"/>
              </a:ext>
            </a:extLst>
          </p:cNvPr>
          <p:cNvCxnSpPr>
            <a:cxnSpLocks/>
            <a:stCxn id="109" idx="1"/>
          </p:cNvCxnSpPr>
          <p:nvPr/>
        </p:nvCxnSpPr>
        <p:spPr>
          <a:xfrm flipH="1">
            <a:off x="8227261" y="4883372"/>
            <a:ext cx="15239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DCDD9EE3-DC66-414F-8750-FE39B0045A73}"/>
              </a:ext>
            </a:extLst>
          </p:cNvPr>
          <p:cNvSpPr/>
          <p:nvPr/>
        </p:nvSpPr>
        <p:spPr>
          <a:xfrm>
            <a:off x="8882934" y="4707934"/>
            <a:ext cx="350875" cy="350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5B052760-ABF1-4BFC-9805-65C68CACFE3C}"/>
              </a:ext>
            </a:extLst>
          </p:cNvPr>
          <p:cNvCxnSpPr>
            <a:cxnSpLocks/>
            <a:stCxn id="111" idx="1"/>
          </p:cNvCxnSpPr>
          <p:nvPr/>
        </p:nvCxnSpPr>
        <p:spPr>
          <a:xfrm flipH="1">
            <a:off x="8730535" y="4883372"/>
            <a:ext cx="15239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588E28E0-41E5-49AB-939E-9CE1C06A2122}"/>
              </a:ext>
            </a:extLst>
          </p:cNvPr>
          <p:cNvSpPr/>
          <p:nvPr/>
        </p:nvSpPr>
        <p:spPr>
          <a:xfrm>
            <a:off x="2650485" y="4719234"/>
            <a:ext cx="350875" cy="350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A912F024-C3C0-4F47-8C74-DF60058129C3}"/>
              </a:ext>
            </a:extLst>
          </p:cNvPr>
          <p:cNvCxnSpPr>
            <a:cxnSpLocks/>
          </p:cNvCxnSpPr>
          <p:nvPr/>
        </p:nvCxnSpPr>
        <p:spPr>
          <a:xfrm flipH="1">
            <a:off x="3001360" y="4877369"/>
            <a:ext cx="15239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2B6E3A71-0AA0-4D40-B837-DCEC2ADE058E}"/>
              </a:ext>
            </a:extLst>
          </p:cNvPr>
          <p:cNvSpPr txBox="1"/>
          <p:nvPr/>
        </p:nvSpPr>
        <p:spPr>
          <a:xfrm>
            <a:off x="3309913" y="4641633"/>
            <a:ext cx="34336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79F7FC9-5A37-4194-B049-83A9333D4BCE}"/>
              </a:ext>
            </a:extLst>
          </p:cNvPr>
          <p:cNvSpPr txBox="1"/>
          <p:nvPr/>
        </p:nvSpPr>
        <p:spPr>
          <a:xfrm>
            <a:off x="7178596" y="4641633"/>
            <a:ext cx="34336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2ADFEE8E-48B4-4025-A6C9-F48DF33E6A23}"/>
              </a:ext>
            </a:extLst>
          </p:cNvPr>
          <p:cNvCxnSpPr>
            <a:cxnSpLocks/>
          </p:cNvCxnSpPr>
          <p:nvPr/>
        </p:nvCxnSpPr>
        <p:spPr>
          <a:xfrm flipH="1">
            <a:off x="6873798" y="4883371"/>
            <a:ext cx="15239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이등변 삼각형 117">
            <a:extLst>
              <a:ext uri="{FF2B5EF4-FFF2-40B4-BE49-F238E27FC236}">
                <a16:creationId xmlns:a16="http://schemas.microsoft.com/office/drawing/2014/main" id="{CE0120AB-2AC3-427A-AE7E-9FE69B417C90}"/>
              </a:ext>
            </a:extLst>
          </p:cNvPr>
          <p:cNvSpPr/>
          <p:nvPr/>
        </p:nvSpPr>
        <p:spPr>
          <a:xfrm>
            <a:off x="2232358" y="5073646"/>
            <a:ext cx="173489" cy="149560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이등변 삼각형 118">
            <a:extLst>
              <a:ext uri="{FF2B5EF4-FFF2-40B4-BE49-F238E27FC236}">
                <a16:creationId xmlns:a16="http://schemas.microsoft.com/office/drawing/2014/main" id="{AC4ACF9C-5CC3-4571-B48A-A077E33B3C2B}"/>
              </a:ext>
            </a:extLst>
          </p:cNvPr>
          <p:cNvSpPr/>
          <p:nvPr/>
        </p:nvSpPr>
        <p:spPr>
          <a:xfrm>
            <a:off x="4055871" y="5073646"/>
            <a:ext cx="251402" cy="216726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이등변 삼각형 119">
            <a:extLst>
              <a:ext uri="{FF2B5EF4-FFF2-40B4-BE49-F238E27FC236}">
                <a16:creationId xmlns:a16="http://schemas.microsoft.com/office/drawing/2014/main" id="{8AE0BF30-BA05-4947-9E3C-2CF3CC09D3D8}"/>
              </a:ext>
            </a:extLst>
          </p:cNvPr>
          <p:cNvSpPr/>
          <p:nvPr/>
        </p:nvSpPr>
        <p:spPr>
          <a:xfrm>
            <a:off x="2739177" y="5073646"/>
            <a:ext cx="173489" cy="149560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이등변 삼각형 120">
            <a:extLst>
              <a:ext uri="{FF2B5EF4-FFF2-40B4-BE49-F238E27FC236}">
                <a16:creationId xmlns:a16="http://schemas.microsoft.com/office/drawing/2014/main" id="{9711B13D-81D3-4DB8-AC38-CFFE62992167}"/>
              </a:ext>
            </a:extLst>
          </p:cNvPr>
          <p:cNvSpPr/>
          <p:nvPr/>
        </p:nvSpPr>
        <p:spPr>
          <a:xfrm>
            <a:off x="4554877" y="5073646"/>
            <a:ext cx="251402" cy="216726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이등변 삼각형 121">
            <a:extLst>
              <a:ext uri="{FF2B5EF4-FFF2-40B4-BE49-F238E27FC236}">
                <a16:creationId xmlns:a16="http://schemas.microsoft.com/office/drawing/2014/main" id="{9918B12C-338C-4FD0-8874-A8E22C5FB7DA}"/>
              </a:ext>
            </a:extLst>
          </p:cNvPr>
          <p:cNvSpPr/>
          <p:nvPr/>
        </p:nvSpPr>
        <p:spPr>
          <a:xfrm>
            <a:off x="5060648" y="5073646"/>
            <a:ext cx="251402" cy="216726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이등변 삼각형 122">
            <a:extLst>
              <a:ext uri="{FF2B5EF4-FFF2-40B4-BE49-F238E27FC236}">
                <a16:creationId xmlns:a16="http://schemas.microsoft.com/office/drawing/2014/main" id="{D3CAC895-70A2-40CD-B401-AC81DBEF4963}"/>
              </a:ext>
            </a:extLst>
          </p:cNvPr>
          <p:cNvSpPr/>
          <p:nvPr/>
        </p:nvSpPr>
        <p:spPr>
          <a:xfrm>
            <a:off x="5566419" y="5073646"/>
            <a:ext cx="251402" cy="216726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이등변 삼각형 123">
            <a:extLst>
              <a:ext uri="{FF2B5EF4-FFF2-40B4-BE49-F238E27FC236}">
                <a16:creationId xmlns:a16="http://schemas.microsoft.com/office/drawing/2014/main" id="{95E00DAF-A4D6-457F-AF3B-213290F41E7C}"/>
              </a:ext>
            </a:extLst>
          </p:cNvPr>
          <p:cNvSpPr/>
          <p:nvPr/>
        </p:nvSpPr>
        <p:spPr>
          <a:xfrm>
            <a:off x="6066778" y="5073646"/>
            <a:ext cx="251402" cy="216726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이등변 삼각형 124">
            <a:extLst>
              <a:ext uri="{FF2B5EF4-FFF2-40B4-BE49-F238E27FC236}">
                <a16:creationId xmlns:a16="http://schemas.microsoft.com/office/drawing/2014/main" id="{946588EC-0CAC-409C-B2C6-2B49C09D5A48}"/>
              </a:ext>
            </a:extLst>
          </p:cNvPr>
          <p:cNvSpPr/>
          <p:nvPr/>
        </p:nvSpPr>
        <p:spPr>
          <a:xfrm>
            <a:off x="6567801" y="5073646"/>
            <a:ext cx="251402" cy="216726"/>
          </a:xfrm>
          <a:prstGeom prst="triangl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이등변 삼각형 125">
            <a:extLst>
              <a:ext uri="{FF2B5EF4-FFF2-40B4-BE49-F238E27FC236}">
                <a16:creationId xmlns:a16="http://schemas.microsoft.com/office/drawing/2014/main" id="{8D7F7C54-CF70-404E-A2C2-4C44494F8060}"/>
              </a:ext>
            </a:extLst>
          </p:cNvPr>
          <p:cNvSpPr/>
          <p:nvPr/>
        </p:nvSpPr>
        <p:spPr>
          <a:xfrm>
            <a:off x="7871697" y="5073646"/>
            <a:ext cx="350875" cy="302479"/>
          </a:xfrm>
          <a:prstGeom prst="triangl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이등변 삼각형 126">
            <a:extLst>
              <a:ext uri="{FF2B5EF4-FFF2-40B4-BE49-F238E27FC236}">
                <a16:creationId xmlns:a16="http://schemas.microsoft.com/office/drawing/2014/main" id="{17D762D2-748B-4BA3-96FB-9F29DC9ABF5D}"/>
              </a:ext>
            </a:extLst>
          </p:cNvPr>
          <p:cNvSpPr/>
          <p:nvPr/>
        </p:nvSpPr>
        <p:spPr>
          <a:xfrm>
            <a:off x="8385281" y="5073646"/>
            <a:ext cx="350875" cy="302479"/>
          </a:xfrm>
          <a:prstGeom prst="triangl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이등변 삼각형 127">
            <a:extLst>
              <a:ext uri="{FF2B5EF4-FFF2-40B4-BE49-F238E27FC236}">
                <a16:creationId xmlns:a16="http://schemas.microsoft.com/office/drawing/2014/main" id="{3D04BE78-1A05-4601-B7FB-B18F631A97DC}"/>
              </a:ext>
            </a:extLst>
          </p:cNvPr>
          <p:cNvSpPr/>
          <p:nvPr/>
        </p:nvSpPr>
        <p:spPr>
          <a:xfrm>
            <a:off x="8889675" y="5073646"/>
            <a:ext cx="350875" cy="302479"/>
          </a:xfrm>
          <a:prstGeom prst="triangl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이등변 삼각형 128">
            <a:extLst>
              <a:ext uri="{FF2B5EF4-FFF2-40B4-BE49-F238E27FC236}">
                <a16:creationId xmlns:a16="http://schemas.microsoft.com/office/drawing/2014/main" id="{CB382834-7B41-4C73-83B4-3F65096E2264}"/>
              </a:ext>
            </a:extLst>
          </p:cNvPr>
          <p:cNvSpPr/>
          <p:nvPr/>
        </p:nvSpPr>
        <p:spPr>
          <a:xfrm>
            <a:off x="1725539" y="5079726"/>
            <a:ext cx="173489" cy="149560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2BA98E4-2376-4DEB-B9BA-20E1C2497468}"/>
              </a:ext>
            </a:extLst>
          </p:cNvPr>
          <p:cNvSpPr txBox="1"/>
          <p:nvPr/>
        </p:nvSpPr>
        <p:spPr>
          <a:xfrm>
            <a:off x="1284922" y="4422025"/>
            <a:ext cx="104227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Genesis block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A093726-3743-4400-8C64-076DC1F47A99}"/>
              </a:ext>
            </a:extLst>
          </p:cNvPr>
          <p:cNvSpPr txBox="1"/>
          <p:nvPr/>
        </p:nvSpPr>
        <p:spPr>
          <a:xfrm>
            <a:off x="8526982" y="4422024"/>
            <a:ext cx="106125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Current block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1BA4400-2BCF-4EF3-AA58-3C0F2AA82CE7}"/>
              </a:ext>
            </a:extLst>
          </p:cNvPr>
          <p:cNvSpPr txBox="1"/>
          <p:nvPr/>
        </p:nvSpPr>
        <p:spPr>
          <a:xfrm>
            <a:off x="5757808" y="4416100"/>
            <a:ext cx="86934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Pivot block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7A549E1C-4D35-441C-A07A-D21495C9DDA6}"/>
              </a:ext>
            </a:extLst>
          </p:cNvPr>
          <p:cNvSpPr/>
          <p:nvPr/>
        </p:nvSpPr>
        <p:spPr>
          <a:xfrm>
            <a:off x="1506776" y="5025878"/>
            <a:ext cx="4405352" cy="354420"/>
          </a:xfrm>
          <a:prstGeom prst="round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EDDF23D-2A91-4745-B76A-71F7711DF8AE}"/>
              </a:ext>
            </a:extLst>
          </p:cNvPr>
          <p:cNvSpPr txBox="1"/>
          <p:nvPr/>
        </p:nvSpPr>
        <p:spPr>
          <a:xfrm>
            <a:off x="1430785" y="5395211"/>
            <a:ext cx="1273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C1514D"/>
                </a:solidFill>
              </a:rPr>
              <a:t>do not reproduce</a:t>
            </a:r>
            <a:endParaRPr lang="ko-KR" altLang="en-US" sz="1200" dirty="0">
              <a:solidFill>
                <a:srgbClr val="C1514D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1457040" y="3398699"/>
            <a:ext cx="794684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/>
          <p:nvPr/>
        </p:nvCxnSpPr>
        <p:spPr>
          <a:xfrm>
            <a:off x="6152274" y="5537735"/>
            <a:ext cx="327020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717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841351-C544-5046-A749-E7A9D1564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x-none" dirty="0"/>
              <a:t>Observation of </a:t>
            </a:r>
            <a:r>
              <a:rPr kumimoji="1" lang="en-US" altLang="x-none" dirty="0" err="1"/>
              <a:t>Ethereum</a:t>
            </a:r>
            <a:r>
              <a:rPr kumimoji="1" lang="en-US" altLang="x-none" dirty="0"/>
              <a:t> Account Activities</a:t>
            </a:r>
            <a:endParaRPr kumimoji="1" lang="x-none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947D17-966B-A946-9396-8A58DF513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5297"/>
            <a:ext cx="6053488" cy="4771666"/>
          </a:xfrm>
        </p:spPr>
        <p:txBody>
          <a:bodyPr/>
          <a:lstStyle/>
          <a:p>
            <a:r>
              <a:rPr kumimoji="1" lang="en-US" altLang="en-US" dirty="0"/>
              <a:t>Most accounts are </a:t>
            </a:r>
            <a:r>
              <a:rPr kumimoji="1" lang="en-US" altLang="ko-KR" dirty="0"/>
              <a:t>dormant</a:t>
            </a:r>
          </a:p>
          <a:p>
            <a:pPr lvl="1"/>
            <a:r>
              <a:rPr kumimoji="1" lang="en-US" altLang="en-US" dirty="0"/>
              <a:t>Only a fraction of accounts are active</a:t>
            </a:r>
          </a:p>
          <a:p>
            <a:pPr lvl="1"/>
            <a:r>
              <a:rPr kumimoji="1" lang="en-US" altLang="en-US" dirty="0"/>
              <a:t>~3% are active for 1 week, ~5% are active for 1 month</a:t>
            </a:r>
          </a:p>
          <a:p>
            <a:pPr marL="239400" lvl="1" indent="0">
              <a:buNone/>
            </a:pPr>
            <a:endParaRPr kumimoji="1" lang="en-US" altLang="en-US" dirty="0"/>
          </a:p>
          <a:p>
            <a:r>
              <a:rPr kumimoji="1" lang="en-US" altLang="en-US" dirty="0"/>
              <a:t>Once activated, likely to be accessed soon again</a:t>
            </a:r>
          </a:p>
          <a:p>
            <a:pPr lvl="1"/>
            <a:r>
              <a:rPr kumimoji="1" lang="en-US" altLang="en-US" dirty="0"/>
              <a:t>An account is updated in a week with a probability of 76%</a:t>
            </a:r>
          </a:p>
          <a:p>
            <a:pPr lvl="1"/>
            <a:r>
              <a:rPr kumimoji="1" lang="en-US" altLang="en-US" dirty="0"/>
              <a:t>An account is updated in a month with a probability of 89%</a:t>
            </a:r>
            <a:endParaRPr kumimoji="1" lang="x-none" altLang="en-US" dirty="0"/>
          </a:p>
          <a:p>
            <a:pPr marL="239400" lvl="1" indent="0">
              <a:buNone/>
            </a:pPr>
            <a:endParaRPr kumimoji="1" lang="en-US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C44BBD-0866-C048-91C8-1D86D3EFF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643A-FD1F-9044-A807-C269C5D656CC}" type="slidenum">
              <a:rPr kumimoji="1" lang="x-none" altLang="en-US" smtClean="0"/>
              <a:t>5</a:t>
            </a:fld>
            <a:endParaRPr kumimoji="1" lang="x-none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FF87C9E-2D07-BB47-AFDD-95E7CFED0D9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en-US" dirty="0"/>
              <a:t>Explore the tendency of active accounts</a:t>
            </a:r>
            <a:endParaRPr kumimoji="1" lang="x-none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5FA664D-2F34-8847-A9EB-5E34AC75A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8110" y="1650579"/>
            <a:ext cx="5123890" cy="411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546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841351-C544-5046-A749-E7A9D1564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x-none" err="1"/>
              <a:t>Ethanos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947D17-966B-A946-9396-8A58DF513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5297"/>
            <a:ext cx="11000874" cy="4771666"/>
          </a:xfrm>
        </p:spPr>
        <p:txBody>
          <a:bodyPr/>
          <a:lstStyle/>
          <a:p>
            <a:r>
              <a:rPr kumimoji="1" lang="en-US" altLang="ko-KR" dirty="0"/>
              <a:t>Sweep and Cache</a:t>
            </a:r>
          </a:p>
          <a:p>
            <a:pPr lvl="1"/>
            <a:r>
              <a:rPr kumimoji="1" lang="en-US" altLang="en-US" dirty="0" err="1"/>
              <a:t>Ethanos</a:t>
            </a:r>
            <a:r>
              <a:rPr kumimoji="1" lang="en-US" altLang="en-US" dirty="0"/>
              <a:t> sweeps dormant accounts periodically by an epoch</a:t>
            </a:r>
            <a:r>
              <a:rPr kumimoji="1" lang="en-US" altLang="en-US" dirty="0">
                <a:latin typeface="helvatica light"/>
              </a:rPr>
              <a:t> </a:t>
            </a:r>
            <a:r>
              <a:rPr lang="ko-KR" altLang="en-US" sz="1800" b="0" i="0" u="none" strike="noStrike" baseline="0" dirty="0">
                <a:latin typeface="helvatica light"/>
              </a:rPr>
              <a:t>𝜆</a:t>
            </a:r>
            <a:r>
              <a:rPr kumimoji="1" lang="en-US" altLang="en-US" dirty="0"/>
              <a:t> (e.g., ~40,000 blocks for 1 week period)</a:t>
            </a:r>
          </a:p>
          <a:p>
            <a:pPr lvl="1"/>
            <a:r>
              <a:rPr kumimoji="1" lang="en-US" altLang="en-US" dirty="0"/>
              <a:t>How? Simply </a:t>
            </a:r>
            <a:r>
              <a:rPr kumimoji="1" lang="en-US" altLang="en-US" dirty="0">
                <a:solidFill>
                  <a:srgbClr val="FF0000"/>
                </a:solidFill>
              </a:rPr>
              <a:t>creates empty </a:t>
            </a:r>
            <a:r>
              <a:rPr kumimoji="1" lang="en-US" altLang="en-US" dirty="0" err="1">
                <a:solidFill>
                  <a:srgbClr val="FF0000"/>
                </a:solidFill>
              </a:rPr>
              <a:t>trie</a:t>
            </a:r>
            <a:r>
              <a:rPr kumimoji="1" lang="en-US" altLang="en-US" dirty="0">
                <a:solidFill>
                  <a:srgbClr val="FF0000"/>
                </a:solidFill>
              </a:rPr>
              <a:t> </a:t>
            </a:r>
            <a:r>
              <a:rPr kumimoji="1" lang="en-US" altLang="en-US" dirty="0"/>
              <a:t>every time a new epoch starts, after </a:t>
            </a:r>
            <a:r>
              <a:rPr kumimoji="1" lang="en-US" altLang="en-US" dirty="0">
                <a:solidFill>
                  <a:srgbClr val="FF0000"/>
                </a:solidFill>
              </a:rPr>
              <a:t>caching (checkpoint) previous epoch’s </a:t>
            </a:r>
            <a:r>
              <a:rPr kumimoji="1" lang="en-US" altLang="en-US" dirty="0" err="1">
                <a:solidFill>
                  <a:srgbClr val="FF0000"/>
                </a:solidFill>
              </a:rPr>
              <a:t>trie</a:t>
            </a:r>
            <a:endParaRPr kumimoji="1" lang="en-US" altLang="en-US" dirty="0">
              <a:solidFill>
                <a:srgbClr val="FF0000"/>
              </a:solidFill>
            </a:endParaRPr>
          </a:p>
          <a:p>
            <a:pPr lvl="1"/>
            <a:r>
              <a:rPr kumimoji="1" lang="en-US" altLang="en-US" dirty="0"/>
              <a:t>Then, </a:t>
            </a:r>
            <a:r>
              <a:rPr kumimoji="1" lang="en-US" altLang="en-US" dirty="0" err="1"/>
              <a:t>Ethanos</a:t>
            </a:r>
            <a:r>
              <a:rPr kumimoji="1" lang="en-US" altLang="en-US" dirty="0"/>
              <a:t> fill it only with active accounts used by the transactions in the new epoch, sharply reducing </a:t>
            </a:r>
            <a:r>
              <a:rPr kumimoji="1" lang="en-US" altLang="en-US" dirty="0" err="1"/>
              <a:t>trie</a:t>
            </a:r>
            <a:endParaRPr kumimoji="1" lang="en-US" altLang="en-US" dirty="0"/>
          </a:p>
          <a:p>
            <a:pPr lvl="1"/>
            <a:endParaRPr kumimoji="1" lang="en-US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C44BBD-0866-C048-91C8-1D86D3EFF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643A-FD1F-9044-A807-C269C5D656CC}" type="slidenum">
              <a:rPr kumimoji="1" lang="x-none" altLang="en-US" smtClean="0"/>
              <a:t>6</a:t>
            </a:fld>
            <a:endParaRPr kumimoji="1" lang="x-none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FF87C9E-2D07-BB47-AFDD-95E7CFED0D9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ko-KR" dirty="0"/>
              <a:t>A novel state optimization technique for account-based blockchain</a:t>
            </a:r>
            <a:endParaRPr kumimoji="1" lang="x-none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4F9C3358-63EF-4CB5-A1CE-CDDB32F1F4F8}"/>
                  </a:ext>
                </a:extLst>
              </p:cNvPr>
              <p:cNvSpPr/>
              <p:nvPr/>
            </p:nvSpPr>
            <p:spPr>
              <a:xfrm>
                <a:off x="3189683" y="3976589"/>
                <a:ext cx="1627200" cy="5125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000">
                    <a:solidFill>
                      <a:schemeClr val="tx1"/>
                    </a:solidFill>
                  </a:rPr>
                  <a:t>block num: </a:t>
                </a:r>
                <a14:m>
                  <m:oMath xmlns:m="http://schemas.openxmlformats.org/officeDocument/2006/math">
                    <m:r>
                      <a:rPr lang="en-US" altLang="ko-KR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ko-KR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ko-KR" altLang="en-US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sz="1000">
                    <a:solidFill>
                      <a:schemeClr val="tx1"/>
                    </a:solidFill>
                  </a:rPr>
                  <a:t>)</a:t>
                </a:r>
                <a:endParaRPr lang="ko-KR" altLang="en-US" sz="10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4F9C3358-63EF-4CB5-A1CE-CDDB32F1F4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683" y="3976589"/>
                <a:ext cx="1627200" cy="5125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그룹 64">
            <a:extLst>
              <a:ext uri="{FF2B5EF4-FFF2-40B4-BE49-F238E27FC236}">
                <a16:creationId xmlns:a16="http://schemas.microsoft.com/office/drawing/2014/main" id="{0E58B125-FB49-401F-8B5C-19E0BF93A7F7}"/>
              </a:ext>
            </a:extLst>
          </p:cNvPr>
          <p:cNvGrpSpPr/>
          <p:nvPr/>
        </p:nvGrpSpPr>
        <p:grpSpPr>
          <a:xfrm>
            <a:off x="3310936" y="4214403"/>
            <a:ext cx="1385170" cy="211012"/>
            <a:chOff x="1086942" y="4025769"/>
            <a:chExt cx="1385170" cy="211012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B122B1A-5935-4B53-90E9-7BC0AB12AB0D}"/>
                </a:ext>
              </a:extLst>
            </p:cNvPr>
            <p:cNvSpPr/>
            <p:nvPr/>
          </p:nvSpPr>
          <p:spPr>
            <a:xfrm>
              <a:off x="1736264" y="4025769"/>
              <a:ext cx="735848" cy="211012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State root</a:t>
              </a:r>
              <a:endParaRPr lang="ko-KR" altLang="en-US" sz="1000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03060834-69B7-44FA-9CD4-26E3837B8C8C}"/>
                </a:ext>
              </a:extLst>
            </p:cNvPr>
            <p:cNvSpPr/>
            <p:nvPr/>
          </p:nvSpPr>
          <p:spPr>
            <a:xfrm>
              <a:off x="1086942" y="4025769"/>
              <a:ext cx="581521" cy="211012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Tx root</a:t>
              </a:r>
              <a:endParaRPr lang="ko-KR" altLang="en-US" sz="1000"/>
            </a:p>
          </p:txBody>
        </p:sp>
      </p:grp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77C4950E-18E6-48B9-B0AD-0257470530CD}"/>
              </a:ext>
            </a:extLst>
          </p:cNvPr>
          <p:cNvCxnSpPr>
            <a:cxnSpLocks/>
            <a:endCxn id="66" idx="2"/>
          </p:cNvCxnSpPr>
          <p:nvPr/>
        </p:nvCxnSpPr>
        <p:spPr>
          <a:xfrm flipV="1">
            <a:off x="4328182" y="4425415"/>
            <a:ext cx="0" cy="123386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5992CDA0-4F71-4AE3-A8E1-E8BBF49D274D}"/>
                  </a:ext>
                </a:extLst>
              </p:cNvPr>
              <p:cNvSpPr/>
              <p:nvPr/>
            </p:nvSpPr>
            <p:spPr>
              <a:xfrm>
                <a:off x="5416422" y="3976589"/>
                <a:ext cx="1627562" cy="5125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000">
                    <a:solidFill>
                      <a:schemeClr val="tx1"/>
                    </a:solidFill>
                  </a:rPr>
                  <a:t>block num: </a:t>
                </a:r>
                <a14:m>
                  <m:oMath xmlns:m="http://schemas.openxmlformats.org/officeDocument/2006/math">
                    <m:r>
                      <a:rPr lang="en-US" altLang="ko-KR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 (</m:t>
                    </m:r>
                    <m:r>
                      <a:rPr lang="en-US" altLang="ko-KR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ko-KR" altLang="en-US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ko-KR" sz="1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ko-KR" sz="1000">
                    <a:solidFill>
                      <a:schemeClr val="tx1"/>
                    </a:solidFill>
                  </a:rPr>
                  <a:t>)</a:t>
                </a:r>
                <a:endParaRPr lang="ko-KR" altLang="en-US" sz="10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5992CDA0-4F71-4AE3-A8E1-E8BBF49D27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422" y="3976589"/>
                <a:ext cx="1627562" cy="5125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직사각형 71">
            <a:extLst>
              <a:ext uri="{FF2B5EF4-FFF2-40B4-BE49-F238E27FC236}">
                <a16:creationId xmlns:a16="http://schemas.microsoft.com/office/drawing/2014/main" id="{AB525D2F-CD68-492D-8C4A-267F2DFE28BF}"/>
              </a:ext>
            </a:extLst>
          </p:cNvPr>
          <p:cNvSpPr/>
          <p:nvPr/>
        </p:nvSpPr>
        <p:spPr>
          <a:xfrm>
            <a:off x="6182375" y="4214403"/>
            <a:ext cx="735848" cy="211012"/>
          </a:xfrm>
          <a:prstGeom prst="rect">
            <a:avLst/>
          </a:prstGeom>
          <a:solidFill>
            <a:schemeClr val="tx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State root</a:t>
            </a:r>
            <a:endParaRPr lang="ko-KR" altLang="en-US" sz="100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43C86D3-4493-4384-A5EA-AA8F54306F15}"/>
              </a:ext>
            </a:extLst>
          </p:cNvPr>
          <p:cNvSpPr/>
          <p:nvPr/>
        </p:nvSpPr>
        <p:spPr>
          <a:xfrm>
            <a:off x="5533053" y="4214403"/>
            <a:ext cx="581521" cy="211012"/>
          </a:xfrm>
          <a:prstGeom prst="rect">
            <a:avLst/>
          </a:prstGeom>
          <a:solidFill>
            <a:schemeClr val="tx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Tx root</a:t>
            </a:r>
            <a:endParaRPr lang="ko-KR" altLang="en-US" sz="1000" dirty="0"/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64863D5E-FD6C-4F01-A021-AE5E5CDA6D13}"/>
              </a:ext>
            </a:extLst>
          </p:cNvPr>
          <p:cNvCxnSpPr>
            <a:cxnSpLocks/>
            <a:endCxn id="72" idx="2"/>
          </p:cNvCxnSpPr>
          <p:nvPr/>
        </p:nvCxnSpPr>
        <p:spPr>
          <a:xfrm flipV="1">
            <a:off x="6550299" y="4425415"/>
            <a:ext cx="0" cy="129736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834369CE-FA8E-489E-B826-143B91334D66}"/>
              </a:ext>
            </a:extLst>
          </p:cNvPr>
          <p:cNvCxnSpPr>
            <a:cxnSpLocks/>
            <a:stCxn id="70" idx="1"/>
            <a:endCxn id="64" idx="3"/>
          </p:cNvCxnSpPr>
          <p:nvPr/>
        </p:nvCxnSpPr>
        <p:spPr>
          <a:xfrm flipH="1">
            <a:off x="4816883" y="4232881"/>
            <a:ext cx="599539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86F29DB6-1F3D-40F0-A528-215D626A22B3}"/>
                  </a:ext>
                </a:extLst>
              </p:cNvPr>
              <p:cNvSpPr/>
              <p:nvPr/>
            </p:nvSpPr>
            <p:spPr>
              <a:xfrm>
                <a:off x="7643161" y="3976589"/>
                <a:ext cx="1627200" cy="5125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000">
                    <a:solidFill>
                      <a:schemeClr val="tx1"/>
                    </a:solidFill>
                  </a:rPr>
                  <a:t>block num: </a:t>
                </a:r>
                <a14:m>
                  <m:oMath xmlns:m="http://schemas.openxmlformats.org/officeDocument/2006/math">
                    <m:r>
                      <a:rPr lang="en-US" altLang="ko-KR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 (</m:t>
                    </m:r>
                    <m:r>
                      <a:rPr lang="en-US" altLang="ko-KR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ko-KR" altLang="en-US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ko-KR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altLang="ko-KR" sz="1000">
                    <a:solidFill>
                      <a:schemeClr val="tx1"/>
                    </a:solidFill>
                  </a:rPr>
                  <a:t>)</a:t>
                </a:r>
                <a:endParaRPr lang="ko-KR" altLang="en-US" sz="10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86F29DB6-1F3D-40F0-A528-215D626A22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3161" y="3976589"/>
                <a:ext cx="1627200" cy="5125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그룹 77">
            <a:extLst>
              <a:ext uri="{FF2B5EF4-FFF2-40B4-BE49-F238E27FC236}">
                <a16:creationId xmlns:a16="http://schemas.microsoft.com/office/drawing/2014/main" id="{564436B6-A162-4B76-AFDA-C4FD11ACDAEE}"/>
              </a:ext>
            </a:extLst>
          </p:cNvPr>
          <p:cNvGrpSpPr/>
          <p:nvPr/>
        </p:nvGrpSpPr>
        <p:grpSpPr>
          <a:xfrm>
            <a:off x="7769676" y="4214403"/>
            <a:ext cx="1385170" cy="211012"/>
            <a:chOff x="1086942" y="4025769"/>
            <a:chExt cx="1385170" cy="211012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8D5476A9-2171-40B7-B418-9FEA5EA33A11}"/>
                </a:ext>
              </a:extLst>
            </p:cNvPr>
            <p:cNvSpPr/>
            <p:nvPr/>
          </p:nvSpPr>
          <p:spPr>
            <a:xfrm>
              <a:off x="1736264" y="4025769"/>
              <a:ext cx="735848" cy="211012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State root</a:t>
              </a:r>
              <a:endParaRPr lang="ko-KR" altLang="en-US" sz="1000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10EE7AFD-11A7-42E3-A07D-77A043DDD041}"/>
                </a:ext>
              </a:extLst>
            </p:cNvPr>
            <p:cNvSpPr/>
            <p:nvPr/>
          </p:nvSpPr>
          <p:spPr>
            <a:xfrm>
              <a:off x="1086942" y="4025769"/>
              <a:ext cx="581521" cy="211012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Tx root</a:t>
              </a:r>
              <a:endParaRPr lang="ko-KR" altLang="en-US" sz="1000"/>
            </a:p>
          </p:txBody>
        </p:sp>
      </p:grp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2C6C9DDF-FBB1-434B-AC73-81142AEBA58D}"/>
              </a:ext>
            </a:extLst>
          </p:cNvPr>
          <p:cNvCxnSpPr>
            <a:cxnSpLocks/>
            <a:endCxn id="79" idx="2"/>
          </p:cNvCxnSpPr>
          <p:nvPr/>
        </p:nvCxnSpPr>
        <p:spPr>
          <a:xfrm flipV="1">
            <a:off x="8786922" y="4425415"/>
            <a:ext cx="0" cy="123386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179F77F4-73DA-4F18-BFF9-241DF56F64B8}"/>
              </a:ext>
            </a:extLst>
          </p:cNvPr>
          <p:cNvCxnSpPr>
            <a:cxnSpLocks/>
            <a:stCxn id="77" idx="1"/>
            <a:endCxn id="70" idx="3"/>
          </p:cNvCxnSpPr>
          <p:nvPr/>
        </p:nvCxnSpPr>
        <p:spPr>
          <a:xfrm flipH="1">
            <a:off x="7043984" y="4232881"/>
            <a:ext cx="599177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5ED672FC-44B3-4B56-8D12-393644785FFA}"/>
              </a:ext>
            </a:extLst>
          </p:cNvPr>
          <p:cNvCxnSpPr>
            <a:cxnSpLocks/>
            <a:stCxn id="64" idx="1"/>
          </p:cNvCxnSpPr>
          <p:nvPr/>
        </p:nvCxnSpPr>
        <p:spPr>
          <a:xfrm flipH="1">
            <a:off x="2922834" y="4232881"/>
            <a:ext cx="266849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F68D48AA-8421-4B94-A7D8-1ADB2809CEE7}"/>
              </a:ext>
            </a:extLst>
          </p:cNvPr>
          <p:cNvCxnSpPr>
            <a:cxnSpLocks/>
          </p:cNvCxnSpPr>
          <p:nvPr/>
        </p:nvCxnSpPr>
        <p:spPr>
          <a:xfrm>
            <a:off x="2922834" y="3727460"/>
            <a:ext cx="2193818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41A95F5-0EED-40AC-B8BE-191BCD8D6E03}"/>
                  </a:ext>
                </a:extLst>
              </p:cNvPr>
              <p:cNvSpPr txBox="1"/>
              <p:nvPr/>
            </p:nvSpPr>
            <p:spPr>
              <a:xfrm>
                <a:off x="3507345" y="3380059"/>
                <a:ext cx="991875" cy="3115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𝑒𝑝𝑜𝑐h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41A95F5-0EED-40AC-B8BE-191BCD8D6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7345" y="3380059"/>
                <a:ext cx="991875" cy="311560"/>
              </a:xfrm>
              <a:prstGeom prst="rect">
                <a:avLst/>
              </a:prstGeom>
              <a:blipFill>
                <a:blip r:embed="rId6"/>
                <a:stretch>
                  <a:fillRect b="-5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FB4CBD6E-ABA5-4719-93D0-77FC2D8F6564}"/>
              </a:ext>
            </a:extLst>
          </p:cNvPr>
          <p:cNvCxnSpPr>
            <a:cxnSpLocks/>
          </p:cNvCxnSpPr>
          <p:nvPr/>
        </p:nvCxnSpPr>
        <p:spPr>
          <a:xfrm>
            <a:off x="5225858" y="3727460"/>
            <a:ext cx="4044503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8659A20-7D8B-4641-89CE-D225E77B0BF8}"/>
                  </a:ext>
                </a:extLst>
              </p:cNvPr>
              <p:cNvSpPr txBox="1"/>
              <p:nvPr/>
            </p:nvSpPr>
            <p:spPr>
              <a:xfrm>
                <a:off x="6814739" y="3374965"/>
                <a:ext cx="1305678" cy="3115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𝑒𝑝𝑜𝑐h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8659A20-7D8B-4641-89CE-D225E77B0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4739" y="3374965"/>
                <a:ext cx="1305678" cy="311560"/>
              </a:xfrm>
              <a:prstGeom prst="rect">
                <a:avLst/>
              </a:prstGeom>
              <a:blipFill>
                <a:blip r:embed="rId7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이등변 삼각형 93">
            <a:extLst>
              <a:ext uri="{FF2B5EF4-FFF2-40B4-BE49-F238E27FC236}">
                <a16:creationId xmlns:a16="http://schemas.microsoft.com/office/drawing/2014/main" id="{CF34DA44-7DE4-4C8B-8FF2-3F831872456E}"/>
              </a:ext>
            </a:extLst>
          </p:cNvPr>
          <p:cNvSpPr/>
          <p:nvPr/>
        </p:nvSpPr>
        <p:spPr>
          <a:xfrm>
            <a:off x="6361141" y="4555151"/>
            <a:ext cx="378316" cy="326134"/>
          </a:xfrm>
          <a:prstGeom prst="triangl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이등변 삼각형 94">
            <a:extLst>
              <a:ext uri="{FF2B5EF4-FFF2-40B4-BE49-F238E27FC236}">
                <a16:creationId xmlns:a16="http://schemas.microsoft.com/office/drawing/2014/main" id="{3AAD5D3B-DDE7-423D-836F-82AC7B9744F3}"/>
              </a:ext>
            </a:extLst>
          </p:cNvPr>
          <p:cNvSpPr/>
          <p:nvPr/>
        </p:nvSpPr>
        <p:spPr>
          <a:xfrm>
            <a:off x="8489624" y="4548801"/>
            <a:ext cx="594596" cy="512582"/>
          </a:xfrm>
          <a:prstGeom prst="triangl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이등변 삼각형 109">
            <a:extLst>
              <a:ext uri="{FF2B5EF4-FFF2-40B4-BE49-F238E27FC236}">
                <a16:creationId xmlns:a16="http://schemas.microsoft.com/office/drawing/2014/main" id="{BA1FC388-E30D-4E81-925A-453C5DB7663E}"/>
              </a:ext>
            </a:extLst>
          </p:cNvPr>
          <p:cNvSpPr/>
          <p:nvPr/>
        </p:nvSpPr>
        <p:spPr>
          <a:xfrm>
            <a:off x="3615816" y="4548801"/>
            <a:ext cx="1424732" cy="1228217"/>
          </a:xfrm>
          <a:prstGeom prst="triangl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BE44335-0DFF-4F76-8B77-10435D870595}"/>
                  </a:ext>
                </a:extLst>
              </p:cNvPr>
              <p:cNvSpPr txBox="1"/>
              <p:nvPr/>
            </p:nvSpPr>
            <p:spPr>
              <a:xfrm>
                <a:off x="3394025" y="3719401"/>
                <a:ext cx="1141595" cy="264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05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𝑐h𝑒𝑐𝑘𝑝𝑜𝑖𝑛𝑡</m:t>
                      </m:r>
                    </m:oMath>
                  </m:oMathPara>
                </a14:m>
                <a:endParaRPr lang="ko-KR" altLang="en-US" sz="105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BE44335-0DFF-4F76-8B77-10435D8705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025" y="3719401"/>
                <a:ext cx="1141595" cy="264624"/>
              </a:xfrm>
              <a:prstGeom prst="rect">
                <a:avLst/>
              </a:prstGeom>
              <a:blipFill>
                <a:blip r:embed="rId8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C27BB4E-4B11-48A0-B70C-C3728F00CA3C}"/>
              </a:ext>
            </a:extLst>
          </p:cNvPr>
          <p:cNvSpPr txBox="1"/>
          <p:nvPr/>
        </p:nvSpPr>
        <p:spPr>
          <a:xfrm>
            <a:off x="5889733" y="4881285"/>
            <a:ext cx="1321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New empty </a:t>
            </a:r>
            <a:r>
              <a:rPr lang="en-US" altLang="ko-KR" sz="1400" dirty="0" err="1"/>
              <a:t>trie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67960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841351-C544-5046-A749-E7A9D1564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x-none" err="1"/>
              <a:t>Ethanos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947D17-966B-A946-9396-8A58DF513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05297"/>
            <a:ext cx="11010499" cy="4771666"/>
          </a:xfrm>
        </p:spPr>
        <p:txBody>
          <a:bodyPr/>
          <a:lstStyle/>
          <a:p>
            <a:r>
              <a:rPr kumimoji="1" lang="en-US" altLang="ko-KR" dirty="0"/>
              <a:t>Restore</a:t>
            </a:r>
          </a:p>
          <a:p>
            <a:pPr lvl="1"/>
            <a:r>
              <a:rPr kumimoji="1" lang="en-US" altLang="en-US" dirty="0"/>
              <a:t>If an account is not in current </a:t>
            </a:r>
            <a:r>
              <a:rPr kumimoji="1" lang="en-US" altLang="en-US" dirty="0" err="1"/>
              <a:t>trie</a:t>
            </a:r>
            <a:r>
              <a:rPr kumimoji="1" lang="en-US" altLang="en-US" dirty="0"/>
              <a:t> but in the cached </a:t>
            </a:r>
            <a:r>
              <a:rPr kumimoji="1" lang="en-US" altLang="en-US" dirty="0" err="1"/>
              <a:t>trie</a:t>
            </a:r>
            <a:r>
              <a:rPr kumimoji="1" lang="en-US" altLang="en-US" dirty="0"/>
              <a:t>, copy it to the current </a:t>
            </a:r>
            <a:r>
              <a:rPr kumimoji="1" lang="en-US" altLang="en-US" dirty="0" err="1"/>
              <a:t>trie</a:t>
            </a:r>
            <a:endParaRPr kumimoji="1" lang="en-US" altLang="en-US" dirty="0"/>
          </a:p>
          <a:p>
            <a:pPr lvl="1"/>
            <a:r>
              <a:rPr kumimoji="1" lang="en-US" altLang="en-US" dirty="0"/>
              <a:t>If an account is not in neither of the tries, </a:t>
            </a:r>
          </a:p>
          <a:p>
            <a:pPr lvl="2"/>
            <a:r>
              <a:rPr kumimoji="1" lang="en-US" altLang="en-US" sz="1500" dirty="0"/>
              <a:t>If it is a sender, first restore itself with a restore transaction</a:t>
            </a:r>
          </a:p>
          <a:p>
            <a:pPr lvl="2"/>
            <a:r>
              <a:rPr kumimoji="1" lang="en-US" altLang="en-US" sz="1500" dirty="0"/>
              <a:t>If it is a receiver, create a “crumb” account as if we create a new account (merge later when it becomes a sender)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C44BBD-0866-C048-91C8-1D86D3EFF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643A-FD1F-9044-A807-C269C5D656CC}" type="slidenum">
              <a:rPr kumimoji="1" lang="x-none" altLang="en-US" smtClean="0"/>
              <a:t>7</a:t>
            </a:fld>
            <a:endParaRPr kumimoji="1" lang="x-none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FF87C9E-2D07-BB47-AFDD-95E7CFED0D9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ko-KR" dirty="0"/>
              <a:t>A novel state optimization technique for account-based blockchain</a:t>
            </a:r>
            <a:endParaRPr kumimoji="1" lang="x-none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7A8C684-835C-4EB2-9493-A15B313AAE15}"/>
              </a:ext>
            </a:extLst>
          </p:cNvPr>
          <p:cNvGrpSpPr/>
          <p:nvPr/>
        </p:nvGrpSpPr>
        <p:grpSpPr>
          <a:xfrm>
            <a:off x="2922834" y="3374616"/>
            <a:ext cx="6507058" cy="2897276"/>
            <a:chOff x="2922834" y="3766851"/>
            <a:chExt cx="6507058" cy="2897276"/>
          </a:xfrm>
        </p:grpSpPr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29175152-BE61-4D96-965C-6395A43616D8}"/>
                </a:ext>
              </a:extLst>
            </p:cNvPr>
            <p:cNvGrpSpPr/>
            <p:nvPr/>
          </p:nvGrpSpPr>
          <p:grpSpPr>
            <a:xfrm>
              <a:off x="2922834" y="3766851"/>
              <a:ext cx="6347527" cy="2897276"/>
              <a:chOff x="2655985" y="3766851"/>
              <a:chExt cx="6347527" cy="289727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직사각형 63">
                    <a:extLst>
                      <a:ext uri="{FF2B5EF4-FFF2-40B4-BE49-F238E27FC236}">
                        <a16:creationId xmlns:a16="http://schemas.microsoft.com/office/drawing/2014/main" id="{4F9C3358-63EF-4CB5-A1CE-CDDB32F1F4F8}"/>
                      </a:ext>
                    </a:extLst>
                  </p:cNvPr>
                  <p:cNvSpPr/>
                  <p:nvPr/>
                </p:nvSpPr>
                <p:spPr>
                  <a:xfrm>
                    <a:off x="2922834" y="4368475"/>
                    <a:ext cx="1627200" cy="51258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altLang="ko-KR" sz="1000">
                        <a:solidFill>
                          <a:schemeClr val="tx1"/>
                        </a:solidFill>
                      </a:rPr>
                      <a:t>block num: </a:t>
                    </a:r>
                    <a14:m>
                      <m:oMath xmlns:m="http://schemas.openxmlformats.org/officeDocument/2006/math">
                        <m:r>
                          <a:rPr lang="en-US" altLang="ko-K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altLang="ko-K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ko-KR" alt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oMath>
                    </a14:m>
                    <a:r>
                      <a:rPr lang="en-US" altLang="ko-KR" sz="1000">
                        <a:solidFill>
                          <a:schemeClr val="tx1"/>
                        </a:solidFill>
                      </a:rPr>
                      <a:t>)</a:t>
                    </a:r>
                    <a:endParaRPr lang="ko-KR" altLang="en-US" sz="10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4" name="직사각형 63">
                    <a:extLst>
                      <a:ext uri="{FF2B5EF4-FFF2-40B4-BE49-F238E27FC236}">
                        <a16:creationId xmlns:a16="http://schemas.microsoft.com/office/drawing/2014/main" id="{4F9C3358-63EF-4CB5-A1CE-CDDB32F1F4F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2834" y="4368475"/>
                    <a:ext cx="1627200" cy="51258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0E58B125-FB49-401F-8B5C-19E0BF93A7F7}"/>
                  </a:ext>
                </a:extLst>
              </p:cNvPr>
              <p:cNvGrpSpPr/>
              <p:nvPr/>
            </p:nvGrpSpPr>
            <p:grpSpPr>
              <a:xfrm>
                <a:off x="3044087" y="4606289"/>
                <a:ext cx="1385170" cy="211012"/>
                <a:chOff x="1086942" y="4025769"/>
                <a:chExt cx="1385170" cy="211012"/>
              </a:xfrm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BB122B1A-5935-4B53-90E9-7BC0AB12AB0D}"/>
                    </a:ext>
                  </a:extLst>
                </p:cNvPr>
                <p:cNvSpPr/>
                <p:nvPr/>
              </p:nvSpPr>
              <p:spPr>
                <a:xfrm>
                  <a:off x="1736264" y="4025769"/>
                  <a:ext cx="735848" cy="211012"/>
                </a:xfrm>
                <a:prstGeom prst="rect">
                  <a:avLst/>
                </a:prstGeom>
                <a:solidFill>
                  <a:schemeClr val="tx2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/>
                    <a:t>State root</a:t>
                  </a:r>
                  <a:endParaRPr lang="ko-KR" altLang="en-US" sz="1000"/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03060834-69B7-44FA-9CD4-26E3837B8C8C}"/>
                    </a:ext>
                  </a:extLst>
                </p:cNvPr>
                <p:cNvSpPr/>
                <p:nvPr/>
              </p:nvSpPr>
              <p:spPr>
                <a:xfrm>
                  <a:off x="1086942" y="4025769"/>
                  <a:ext cx="581521" cy="211012"/>
                </a:xfrm>
                <a:prstGeom prst="rect">
                  <a:avLst/>
                </a:prstGeom>
                <a:solidFill>
                  <a:schemeClr val="tx2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/>
                    <a:t>Tx root</a:t>
                  </a:r>
                  <a:endParaRPr lang="ko-KR" altLang="en-US" sz="1000"/>
                </a:p>
              </p:txBody>
            </p:sp>
          </p:grp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77C4950E-18E6-48B9-B0AD-0257470530CD}"/>
                  </a:ext>
                </a:extLst>
              </p:cNvPr>
              <p:cNvCxnSpPr>
                <a:cxnSpLocks/>
                <a:endCxn id="66" idx="2"/>
              </p:cNvCxnSpPr>
              <p:nvPr/>
            </p:nvCxnSpPr>
            <p:spPr>
              <a:xfrm flipV="1">
                <a:off x="4061333" y="4817301"/>
                <a:ext cx="0" cy="123386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직사각형 69">
                    <a:extLst>
                      <a:ext uri="{FF2B5EF4-FFF2-40B4-BE49-F238E27FC236}">
                        <a16:creationId xmlns:a16="http://schemas.microsoft.com/office/drawing/2014/main" id="{5992CDA0-4F71-4AE3-A8E1-E8BBF49D274D}"/>
                      </a:ext>
                    </a:extLst>
                  </p:cNvPr>
                  <p:cNvSpPr/>
                  <p:nvPr/>
                </p:nvSpPr>
                <p:spPr>
                  <a:xfrm>
                    <a:off x="5149573" y="4368475"/>
                    <a:ext cx="1627562" cy="51258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altLang="ko-KR" sz="1000">
                        <a:solidFill>
                          <a:schemeClr val="tx1"/>
                        </a:solidFill>
                      </a:rPr>
                      <a:t>block num: </a:t>
                    </a:r>
                    <a14:m>
                      <m:oMath xmlns:m="http://schemas.openxmlformats.org/officeDocument/2006/math">
                        <m:r>
                          <a:rPr lang="en-US" altLang="ko-K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 (</m:t>
                        </m:r>
                        <m:r>
                          <a:rPr lang="en-US" altLang="ko-K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ko-KR" alt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ko-KR" sz="1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oMath>
                    </a14:m>
                    <a:r>
                      <a:rPr lang="en-US" altLang="ko-KR" sz="1000">
                        <a:solidFill>
                          <a:schemeClr val="tx1"/>
                        </a:solidFill>
                      </a:rPr>
                      <a:t>)</a:t>
                    </a:r>
                    <a:endParaRPr lang="ko-KR" altLang="en-US" sz="10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0" name="직사각형 69">
                    <a:extLst>
                      <a:ext uri="{FF2B5EF4-FFF2-40B4-BE49-F238E27FC236}">
                        <a16:creationId xmlns:a16="http://schemas.microsoft.com/office/drawing/2014/main" id="{5992CDA0-4F71-4AE3-A8E1-E8BBF49D274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49573" y="4368475"/>
                    <a:ext cx="1627562" cy="51258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AB525D2F-CD68-492D-8C4A-267F2DFE28BF}"/>
                  </a:ext>
                </a:extLst>
              </p:cNvPr>
              <p:cNvSpPr/>
              <p:nvPr/>
            </p:nvSpPr>
            <p:spPr>
              <a:xfrm>
                <a:off x="5915526" y="4606289"/>
                <a:ext cx="735848" cy="211012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/>
                  <a:t>State root</a:t>
                </a:r>
                <a:endParaRPr lang="ko-KR" altLang="en-US" sz="1000"/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443C86D3-4493-4384-A5EA-AA8F54306F15}"/>
                  </a:ext>
                </a:extLst>
              </p:cNvPr>
              <p:cNvSpPr/>
              <p:nvPr/>
            </p:nvSpPr>
            <p:spPr>
              <a:xfrm>
                <a:off x="5266204" y="4606289"/>
                <a:ext cx="581521" cy="211012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/>
                  <a:t>Tx root</a:t>
                </a:r>
                <a:endParaRPr lang="ko-KR" altLang="en-US" sz="1000"/>
              </a:p>
            </p:txBody>
          </p:sp>
          <p:cxnSp>
            <p:nvCxnSpPr>
              <p:cNvPr id="75" name="직선 연결선 74">
                <a:extLst>
                  <a:ext uri="{FF2B5EF4-FFF2-40B4-BE49-F238E27FC236}">
                    <a16:creationId xmlns:a16="http://schemas.microsoft.com/office/drawing/2014/main" id="{64863D5E-FD6C-4F01-A021-AE5E5CDA6D13}"/>
                  </a:ext>
                </a:extLst>
              </p:cNvPr>
              <p:cNvCxnSpPr>
                <a:cxnSpLocks/>
                <a:endCxn id="72" idx="2"/>
              </p:cNvCxnSpPr>
              <p:nvPr/>
            </p:nvCxnSpPr>
            <p:spPr>
              <a:xfrm flipV="1">
                <a:off x="6283450" y="4817301"/>
                <a:ext cx="0" cy="129736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화살표 연결선 75">
                <a:extLst>
                  <a:ext uri="{FF2B5EF4-FFF2-40B4-BE49-F238E27FC236}">
                    <a16:creationId xmlns:a16="http://schemas.microsoft.com/office/drawing/2014/main" id="{834369CE-FA8E-489E-B826-143B91334D66}"/>
                  </a:ext>
                </a:extLst>
              </p:cNvPr>
              <p:cNvCxnSpPr>
                <a:cxnSpLocks/>
                <a:stCxn id="70" idx="1"/>
                <a:endCxn id="64" idx="3"/>
              </p:cNvCxnSpPr>
              <p:nvPr/>
            </p:nvCxnSpPr>
            <p:spPr>
              <a:xfrm flipH="1">
                <a:off x="4550034" y="4624767"/>
                <a:ext cx="599539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직사각형 76">
                    <a:extLst>
                      <a:ext uri="{FF2B5EF4-FFF2-40B4-BE49-F238E27FC236}">
                        <a16:creationId xmlns:a16="http://schemas.microsoft.com/office/drawing/2014/main" id="{86F29DB6-1F3D-40F0-A528-215D626A22B3}"/>
                      </a:ext>
                    </a:extLst>
                  </p:cNvPr>
                  <p:cNvSpPr/>
                  <p:nvPr/>
                </p:nvSpPr>
                <p:spPr>
                  <a:xfrm>
                    <a:off x="7376312" y="4368475"/>
                    <a:ext cx="1627200" cy="51258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altLang="ko-KR" sz="1000">
                        <a:solidFill>
                          <a:schemeClr val="tx1"/>
                        </a:solidFill>
                      </a:rPr>
                      <a:t>block num: </a:t>
                    </a:r>
                    <a14:m>
                      <m:oMath xmlns:m="http://schemas.openxmlformats.org/officeDocument/2006/math">
                        <m:r>
                          <a:rPr lang="en-US" altLang="ko-K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+2 (</m:t>
                        </m:r>
                        <m:r>
                          <a:rPr lang="en-US" altLang="ko-K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ko-KR" alt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ko-K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oMath>
                    </a14:m>
                    <a:r>
                      <a:rPr lang="en-US" altLang="ko-KR" sz="1000">
                        <a:solidFill>
                          <a:schemeClr val="tx1"/>
                        </a:solidFill>
                      </a:rPr>
                      <a:t>)</a:t>
                    </a:r>
                    <a:endParaRPr lang="ko-KR" altLang="en-US" sz="10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7" name="직사각형 76">
                    <a:extLst>
                      <a:ext uri="{FF2B5EF4-FFF2-40B4-BE49-F238E27FC236}">
                        <a16:creationId xmlns:a16="http://schemas.microsoft.com/office/drawing/2014/main" id="{86F29DB6-1F3D-40F0-A528-215D626A22B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76312" y="4368475"/>
                    <a:ext cx="1627200" cy="51258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8" name="그룹 77">
                <a:extLst>
                  <a:ext uri="{FF2B5EF4-FFF2-40B4-BE49-F238E27FC236}">
                    <a16:creationId xmlns:a16="http://schemas.microsoft.com/office/drawing/2014/main" id="{564436B6-A162-4B76-AFDA-C4FD11ACDAEE}"/>
                  </a:ext>
                </a:extLst>
              </p:cNvPr>
              <p:cNvGrpSpPr/>
              <p:nvPr/>
            </p:nvGrpSpPr>
            <p:grpSpPr>
              <a:xfrm>
                <a:off x="7502827" y="4606289"/>
                <a:ext cx="1385170" cy="211012"/>
                <a:chOff x="1086942" y="4025769"/>
                <a:chExt cx="1385170" cy="211012"/>
              </a:xfrm>
            </p:grpSpPr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id="{8D5476A9-2171-40B7-B418-9FEA5EA33A11}"/>
                    </a:ext>
                  </a:extLst>
                </p:cNvPr>
                <p:cNvSpPr/>
                <p:nvPr/>
              </p:nvSpPr>
              <p:spPr>
                <a:xfrm>
                  <a:off x="1736264" y="4025769"/>
                  <a:ext cx="735848" cy="211012"/>
                </a:xfrm>
                <a:prstGeom prst="rect">
                  <a:avLst/>
                </a:prstGeom>
                <a:solidFill>
                  <a:schemeClr val="tx2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/>
                    <a:t>State root</a:t>
                  </a:r>
                  <a:endParaRPr lang="ko-KR" altLang="en-US" sz="1000"/>
                </a:p>
              </p:txBody>
            </p:sp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10EE7AFD-11A7-42E3-A07D-77A043DDD041}"/>
                    </a:ext>
                  </a:extLst>
                </p:cNvPr>
                <p:cNvSpPr/>
                <p:nvPr/>
              </p:nvSpPr>
              <p:spPr>
                <a:xfrm>
                  <a:off x="1086942" y="4025769"/>
                  <a:ext cx="581521" cy="211012"/>
                </a:xfrm>
                <a:prstGeom prst="rect">
                  <a:avLst/>
                </a:prstGeom>
                <a:solidFill>
                  <a:schemeClr val="tx2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/>
                    <a:t>Tx root</a:t>
                  </a:r>
                  <a:endParaRPr lang="ko-KR" altLang="en-US" sz="1000"/>
                </a:p>
              </p:txBody>
            </p:sp>
          </p:grpSp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id="{2C6C9DDF-FBB1-434B-AC73-81142AEBA58D}"/>
                  </a:ext>
                </a:extLst>
              </p:cNvPr>
              <p:cNvCxnSpPr>
                <a:cxnSpLocks/>
                <a:endCxn id="79" idx="2"/>
              </p:cNvCxnSpPr>
              <p:nvPr/>
            </p:nvCxnSpPr>
            <p:spPr>
              <a:xfrm flipV="1">
                <a:off x="8520073" y="4817301"/>
                <a:ext cx="0" cy="123386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화살표 연결선 82">
                <a:extLst>
                  <a:ext uri="{FF2B5EF4-FFF2-40B4-BE49-F238E27FC236}">
                    <a16:creationId xmlns:a16="http://schemas.microsoft.com/office/drawing/2014/main" id="{179F77F4-73DA-4F18-BFF9-241DF56F64B8}"/>
                  </a:ext>
                </a:extLst>
              </p:cNvPr>
              <p:cNvCxnSpPr>
                <a:cxnSpLocks/>
                <a:stCxn id="77" idx="1"/>
                <a:endCxn id="70" idx="3"/>
              </p:cNvCxnSpPr>
              <p:nvPr/>
            </p:nvCxnSpPr>
            <p:spPr>
              <a:xfrm flipH="1">
                <a:off x="6777135" y="4624767"/>
                <a:ext cx="599177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화살표 연결선 83">
                <a:extLst>
                  <a:ext uri="{FF2B5EF4-FFF2-40B4-BE49-F238E27FC236}">
                    <a16:creationId xmlns:a16="http://schemas.microsoft.com/office/drawing/2014/main" id="{5ED672FC-44B3-4B56-8D12-393644785FFA}"/>
                  </a:ext>
                </a:extLst>
              </p:cNvPr>
              <p:cNvCxnSpPr>
                <a:cxnSpLocks/>
                <a:stCxn id="64" idx="1"/>
              </p:cNvCxnSpPr>
              <p:nvPr/>
            </p:nvCxnSpPr>
            <p:spPr>
              <a:xfrm flipH="1">
                <a:off x="2655985" y="4624767"/>
                <a:ext cx="266849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화살표 연결선 86">
                <a:extLst>
                  <a:ext uri="{FF2B5EF4-FFF2-40B4-BE49-F238E27FC236}">
                    <a16:creationId xmlns:a16="http://schemas.microsoft.com/office/drawing/2014/main" id="{F68D48AA-8421-4B94-A7D8-1ADB2809CE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55985" y="4119346"/>
                <a:ext cx="2193818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TextBox 87">
                    <a:extLst>
                      <a:ext uri="{FF2B5EF4-FFF2-40B4-BE49-F238E27FC236}">
                        <a16:creationId xmlns:a16="http://schemas.microsoft.com/office/drawing/2014/main" id="{D41A95F5-0EED-40AC-B8BE-191BCD8D6E03}"/>
                      </a:ext>
                    </a:extLst>
                  </p:cNvPr>
                  <p:cNvSpPr txBox="1"/>
                  <p:nvPr/>
                </p:nvSpPr>
                <p:spPr>
                  <a:xfrm>
                    <a:off x="3240496" y="3771945"/>
                    <a:ext cx="991875" cy="31156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1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</m:sup>
                          </m:s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𝑒𝑝𝑜𝑐h</m:t>
                          </m:r>
                        </m:oMath>
                      </m:oMathPara>
                    </a14:m>
                    <a:endParaRPr lang="ko-KR" altLang="en-US" sz="1400"/>
                  </a:p>
                </p:txBody>
              </p:sp>
            </mc:Choice>
            <mc:Fallback xmlns="">
              <p:sp>
                <p:nvSpPr>
                  <p:cNvPr id="88" name="TextBox 87">
                    <a:extLst>
                      <a:ext uri="{FF2B5EF4-FFF2-40B4-BE49-F238E27FC236}">
                        <a16:creationId xmlns:a16="http://schemas.microsoft.com/office/drawing/2014/main" id="{D41A95F5-0EED-40AC-B8BE-191BCD8D6E0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40496" y="3771945"/>
                    <a:ext cx="991875" cy="31156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784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DB3E8D56-3B9F-49C0-AC53-EFF112F40B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8550" y="3867195"/>
                <a:ext cx="0" cy="2533605"/>
              </a:xfrm>
              <a:prstGeom prst="line">
                <a:avLst/>
              </a:prstGeom>
              <a:ln w="19050">
                <a:solidFill>
                  <a:srgbClr val="C1514D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화살표 연결선 89">
                <a:extLst>
                  <a:ext uri="{FF2B5EF4-FFF2-40B4-BE49-F238E27FC236}">
                    <a16:creationId xmlns:a16="http://schemas.microsoft.com/office/drawing/2014/main" id="{FB4CBD6E-ABA5-4719-93D0-77FC2D8F65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9009" y="4119346"/>
                <a:ext cx="4044503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28659A20-7D8B-4641-89CE-D225E77B0BF8}"/>
                      </a:ext>
                    </a:extLst>
                  </p:cNvPr>
                  <p:cNvSpPr txBox="1"/>
                  <p:nvPr/>
                </p:nvSpPr>
                <p:spPr>
                  <a:xfrm>
                    <a:off x="6547890" y="3766851"/>
                    <a:ext cx="1305678" cy="31156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1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</m:sup>
                          </m:s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𝑒𝑝𝑜𝑐h</m:t>
                          </m:r>
                        </m:oMath>
                      </m:oMathPara>
                    </a14:m>
                    <a:endParaRPr lang="ko-KR" altLang="en-US" sz="1400"/>
                  </a:p>
                </p:txBody>
              </p:sp>
            </mc:Choice>
            <mc:Fallback xmlns="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28659A20-7D8B-4641-89CE-D225E77B0B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47890" y="3766851"/>
                    <a:ext cx="1305678" cy="31156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784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2A2AFA6D-C896-4C7C-A03A-56452102251D}"/>
                  </a:ext>
                </a:extLst>
              </p:cNvPr>
              <p:cNvSpPr txBox="1"/>
              <p:nvPr/>
            </p:nvSpPr>
            <p:spPr>
              <a:xfrm>
                <a:off x="4581024" y="6356350"/>
                <a:ext cx="6550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>
                    <a:solidFill>
                      <a:srgbClr val="C1514D"/>
                    </a:solidFill>
                  </a:rPr>
                  <a:t>sweep</a:t>
                </a:r>
                <a:endParaRPr lang="ko-KR" altLang="en-US" sz="1400">
                  <a:solidFill>
                    <a:srgbClr val="C1514D"/>
                  </a:solidFill>
                </a:endParaRPr>
              </a:p>
            </p:txBody>
          </p:sp>
          <p:sp>
            <p:nvSpPr>
              <p:cNvPr id="93" name="이등변 삼각형 92">
                <a:extLst>
                  <a:ext uri="{FF2B5EF4-FFF2-40B4-BE49-F238E27FC236}">
                    <a16:creationId xmlns:a16="http://schemas.microsoft.com/office/drawing/2014/main" id="{D678C644-5A0D-4EF3-A5D8-EA50F468FFC4}"/>
                  </a:ext>
                </a:extLst>
              </p:cNvPr>
              <p:cNvSpPr/>
              <p:nvPr/>
            </p:nvSpPr>
            <p:spPr>
              <a:xfrm>
                <a:off x="3348967" y="4940687"/>
                <a:ext cx="1424732" cy="1228217"/>
              </a:xfrm>
              <a:prstGeom prst="triangle">
                <a:avLst/>
              </a:prstGeom>
              <a:gradFill flip="none" rotWithShape="1">
                <a:gsLst>
                  <a:gs pos="0">
                    <a:srgbClr val="C1514D">
                      <a:tint val="66000"/>
                      <a:satMod val="160000"/>
                    </a:srgbClr>
                  </a:gs>
                  <a:gs pos="50000">
                    <a:srgbClr val="C1514D">
                      <a:tint val="44500"/>
                      <a:satMod val="160000"/>
                    </a:srgbClr>
                  </a:gs>
                  <a:gs pos="100000">
                    <a:srgbClr val="C1514D">
                      <a:tint val="23500"/>
                      <a:satMod val="160000"/>
                    </a:srgbClr>
                  </a:gs>
                </a:gsLst>
                <a:lin ang="5400000" scaled="1"/>
                <a:tileRect/>
              </a:gra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cached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이등변 삼각형 93">
                <a:extLst>
                  <a:ext uri="{FF2B5EF4-FFF2-40B4-BE49-F238E27FC236}">
                    <a16:creationId xmlns:a16="http://schemas.microsoft.com/office/drawing/2014/main" id="{CF34DA44-7DE4-4C8B-8FF2-3F831872456E}"/>
                  </a:ext>
                </a:extLst>
              </p:cNvPr>
              <p:cNvSpPr/>
              <p:nvPr/>
            </p:nvSpPr>
            <p:spPr>
              <a:xfrm>
                <a:off x="6094292" y="4947037"/>
                <a:ext cx="378316" cy="3261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tx2">
                      <a:lumMod val="40000"/>
                      <a:lumOff val="60000"/>
                      <a:tint val="66000"/>
                      <a:satMod val="160000"/>
                    </a:schemeClr>
                  </a:gs>
                  <a:gs pos="50000">
                    <a:schemeClr val="tx2">
                      <a:lumMod val="40000"/>
                      <a:lumOff val="60000"/>
                      <a:tint val="44500"/>
                      <a:satMod val="160000"/>
                    </a:schemeClr>
                  </a:gs>
                  <a:gs pos="100000">
                    <a:schemeClr val="tx2">
                      <a:lumMod val="40000"/>
                      <a:lumOff val="60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이등변 삼각형 94">
                <a:extLst>
                  <a:ext uri="{FF2B5EF4-FFF2-40B4-BE49-F238E27FC236}">
                    <a16:creationId xmlns:a16="http://schemas.microsoft.com/office/drawing/2014/main" id="{3AAD5D3B-DDE7-423D-836F-82AC7B9744F3}"/>
                  </a:ext>
                </a:extLst>
              </p:cNvPr>
              <p:cNvSpPr/>
              <p:nvPr/>
            </p:nvSpPr>
            <p:spPr>
              <a:xfrm>
                <a:off x="8222775" y="4940687"/>
                <a:ext cx="594596" cy="512582"/>
              </a:xfrm>
              <a:prstGeom prst="triangle">
                <a:avLst/>
              </a:prstGeom>
              <a:gradFill flip="none" rotWithShape="1">
                <a:gsLst>
                  <a:gs pos="0">
                    <a:schemeClr val="tx2">
                      <a:lumMod val="40000"/>
                      <a:lumOff val="60000"/>
                      <a:tint val="66000"/>
                      <a:satMod val="160000"/>
                    </a:schemeClr>
                  </a:gs>
                  <a:gs pos="50000">
                    <a:schemeClr val="tx2">
                      <a:lumMod val="40000"/>
                      <a:lumOff val="60000"/>
                      <a:tint val="44500"/>
                      <a:satMod val="160000"/>
                    </a:schemeClr>
                  </a:gs>
                  <a:gs pos="100000">
                    <a:schemeClr val="tx2">
                      <a:lumMod val="40000"/>
                      <a:lumOff val="60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7" name="연결선: 꺾임 96">
                <a:extLst>
                  <a:ext uri="{FF2B5EF4-FFF2-40B4-BE49-F238E27FC236}">
                    <a16:creationId xmlns:a16="http://schemas.microsoft.com/office/drawing/2014/main" id="{91F75E9E-8858-40E6-8A78-57C568EEAE6A}"/>
                  </a:ext>
                </a:extLst>
              </p:cNvPr>
              <p:cNvCxnSpPr>
                <a:cxnSpLocks/>
                <a:stCxn id="93" idx="5"/>
                <a:endCxn id="94" idx="3"/>
              </p:cNvCxnSpPr>
              <p:nvPr/>
            </p:nvCxnSpPr>
            <p:spPr>
              <a:xfrm flipV="1">
                <a:off x="4417516" y="5273171"/>
                <a:ext cx="1865934" cy="281625"/>
              </a:xfrm>
              <a:prstGeom prst="bentConnector2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F8101D1-83AF-45C3-8B9E-6BB5469FF021}"/>
                  </a:ext>
                </a:extLst>
              </p:cNvPr>
              <p:cNvSpPr txBox="1"/>
              <p:nvPr/>
            </p:nvSpPr>
            <p:spPr>
              <a:xfrm>
                <a:off x="5132215" y="5548755"/>
                <a:ext cx="12479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copy &amp; update</a:t>
                </a:r>
                <a:endParaRPr lang="ko-KR" altLang="en-US" sz="1400" dirty="0"/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65E6B18-0FD6-419D-86F0-FEAA239FE6A3}"/>
                </a:ext>
              </a:extLst>
            </p:cNvPr>
            <p:cNvSpPr txBox="1"/>
            <p:nvPr/>
          </p:nvSpPr>
          <p:spPr>
            <a:xfrm>
              <a:off x="8143951" y="5453269"/>
              <a:ext cx="128594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/>
                <a:t>current</a:t>
              </a:r>
              <a:endParaRPr lang="ko-KR" altLang="en-US" sz="14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B93A817-27B2-482A-A58E-02E2BF61EB45}"/>
                  </a:ext>
                </a:extLst>
              </p:cNvPr>
              <p:cNvSpPr txBox="1"/>
              <p:nvPr/>
            </p:nvSpPr>
            <p:spPr>
              <a:xfrm>
                <a:off x="3394025" y="3719052"/>
                <a:ext cx="1141595" cy="264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05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𝑐h𝑒𝑐𝑘𝑝𝑜𝑖𝑛𝑡</m:t>
                      </m:r>
                    </m:oMath>
                  </m:oMathPara>
                </a14:m>
                <a:endParaRPr lang="ko-KR" altLang="en-US" sz="105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B93A817-27B2-482A-A58E-02E2BF61EB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025" y="3719052"/>
                <a:ext cx="1141595" cy="264624"/>
              </a:xfrm>
              <a:prstGeom prst="rect">
                <a:avLst/>
              </a:prstGeom>
              <a:blipFill>
                <a:blip r:embed="rId8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6713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42313E-9AE9-1E42-9C88-6E8762AF8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x-none" err="1"/>
              <a:t>Ethanos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29AD1F-72AD-4449-8393-A498AC572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2351"/>
            <a:ext cx="10515600" cy="4771666"/>
          </a:xfrm>
        </p:spPr>
        <p:txBody>
          <a:bodyPr/>
          <a:lstStyle/>
          <a:p>
            <a:r>
              <a:rPr kumimoji="1" lang="en-US" altLang="en-US" dirty="0"/>
              <a:t>A receiver can be an active, new and crumb account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B1E160-7617-9B45-B637-92EAADD4A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643A-FD1F-9044-A807-C269C5D656CC}" type="slidenum">
              <a:rPr kumimoji="1" lang="x-none" altLang="en-US" smtClean="0"/>
              <a:t>8</a:t>
            </a:fld>
            <a:endParaRPr kumimoji="1" lang="x-none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DA7930F-3D51-CF4B-A89E-42CD3FE3A09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ko-KR" dirty="0"/>
              <a:t>Restoration of a dormant account</a:t>
            </a:r>
            <a:endParaRPr kumimoji="1" lang="x-none" altLang="en-US" dirty="0"/>
          </a:p>
        </p:txBody>
      </p:sp>
      <p:pic>
        <p:nvPicPr>
          <p:cNvPr id="7" name="그림 6" descr="텍스트, 운송, 바퀴이(가) 표시된 사진&#10;&#10;자동 생성된 설명">
            <a:extLst>
              <a:ext uri="{FF2B5EF4-FFF2-40B4-BE49-F238E27FC236}">
                <a16:creationId xmlns:a16="http://schemas.microsoft.com/office/drawing/2014/main" id="{B376FCD1-92CB-48A2-A8E6-7555EF2F4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503" y="3126131"/>
            <a:ext cx="728255" cy="1104520"/>
          </a:xfrm>
          <a:prstGeom prst="rect">
            <a:avLst/>
          </a:prstGeom>
        </p:spPr>
      </p:pic>
      <p:pic>
        <p:nvPicPr>
          <p:cNvPr id="8" name="그림 7" descr="텍스트, 운송, 바퀴이(가) 표시된 사진&#10;&#10;자동 생성된 설명">
            <a:extLst>
              <a:ext uri="{FF2B5EF4-FFF2-40B4-BE49-F238E27FC236}">
                <a16:creationId xmlns:a16="http://schemas.microsoft.com/office/drawing/2014/main" id="{666A36F2-9F58-494A-A3C7-FA98E87E5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669" y="3126131"/>
            <a:ext cx="728255" cy="110452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1A93457-017F-48A1-9709-B99C37FCE90D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2737758" y="3678391"/>
            <a:ext cx="1874911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315E283-857B-4FE6-8DF8-151C63834937}"/>
              </a:ext>
            </a:extLst>
          </p:cNvPr>
          <p:cNvSpPr txBox="1"/>
          <p:nvPr/>
        </p:nvSpPr>
        <p:spPr>
          <a:xfrm>
            <a:off x="1959093" y="4226436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sender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5603AC-264F-4A4E-8B80-E11C48D6EBA7}"/>
              </a:ext>
            </a:extLst>
          </p:cNvPr>
          <p:cNvSpPr txBox="1"/>
          <p:nvPr/>
        </p:nvSpPr>
        <p:spPr>
          <a:xfrm>
            <a:off x="4506378" y="4230048"/>
            <a:ext cx="94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receiver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402E4D-21E6-4087-8D74-94033635BF72}"/>
              </a:ext>
            </a:extLst>
          </p:cNvPr>
          <p:cNvSpPr txBox="1"/>
          <p:nvPr/>
        </p:nvSpPr>
        <p:spPr>
          <a:xfrm>
            <a:off x="7369970" y="2677242"/>
            <a:ext cx="3111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</a:rPr>
              <a:t>Accessible from the current/cached </a:t>
            </a:r>
            <a:r>
              <a:rPr lang="en-US" altLang="ko-KR" sz="1400" dirty="0" err="1">
                <a:solidFill>
                  <a:srgbClr val="C00000"/>
                </a:solidFill>
              </a:rPr>
              <a:t>trie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3F3931-EF0F-4293-A5D4-85C3ED3F5F96}"/>
              </a:ext>
            </a:extLst>
          </p:cNvPr>
          <p:cNvSpPr txBox="1"/>
          <p:nvPr/>
        </p:nvSpPr>
        <p:spPr>
          <a:xfrm>
            <a:off x="3304524" y="3309059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 ETH</a:t>
            </a:r>
            <a:endParaRPr lang="ko-KR" altLang="en-US" dirty="0"/>
          </a:p>
        </p:txBody>
      </p:sp>
      <p:pic>
        <p:nvPicPr>
          <p:cNvPr id="36" name="그림 35" descr="텍스트, 운송, 바퀴이(가) 표시된 사진&#10;&#10;자동 생성된 설명">
            <a:extLst>
              <a:ext uri="{FF2B5EF4-FFF2-40B4-BE49-F238E27FC236}">
                <a16:creationId xmlns:a16="http://schemas.microsoft.com/office/drawing/2014/main" id="{579D653D-55AE-41AD-BCF9-D9456E8B2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460" y="2278871"/>
            <a:ext cx="728255" cy="1104520"/>
          </a:xfrm>
          <a:prstGeom prst="rect">
            <a:avLst/>
          </a:prstGeom>
        </p:spPr>
      </p:pic>
      <p:pic>
        <p:nvPicPr>
          <p:cNvPr id="37" name="그림 36" descr="텍스트, 운송, 바퀴이(가) 표시된 사진&#10;&#10;자동 생성된 설명">
            <a:extLst>
              <a:ext uri="{FF2B5EF4-FFF2-40B4-BE49-F238E27FC236}">
                <a16:creationId xmlns:a16="http://schemas.microsoft.com/office/drawing/2014/main" id="{313DED6C-1FAC-4C10-9A07-E408C01C3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461" y="3973390"/>
            <a:ext cx="728255" cy="1104520"/>
          </a:xfrm>
          <a:prstGeom prst="rect">
            <a:avLst/>
          </a:prstGeom>
        </p:spPr>
      </p:pic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DAEE1EB-12F7-41AE-885C-FFCBDBC26644}"/>
              </a:ext>
            </a:extLst>
          </p:cNvPr>
          <p:cNvCxnSpPr>
            <a:cxnSpLocks/>
            <a:stCxn id="8" idx="3"/>
            <a:endCxn id="36" idx="1"/>
          </p:cNvCxnSpPr>
          <p:nvPr/>
        </p:nvCxnSpPr>
        <p:spPr>
          <a:xfrm flipV="1">
            <a:off x="5340924" y="2831131"/>
            <a:ext cx="1202536" cy="84726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E104715-CFF9-4E5F-879D-C4991C315711}"/>
              </a:ext>
            </a:extLst>
          </p:cNvPr>
          <p:cNvCxnSpPr>
            <a:cxnSpLocks/>
            <a:stCxn id="8" idx="3"/>
            <a:endCxn id="37" idx="1"/>
          </p:cNvCxnSpPr>
          <p:nvPr/>
        </p:nvCxnSpPr>
        <p:spPr>
          <a:xfrm>
            <a:off x="5340924" y="3678391"/>
            <a:ext cx="1202537" cy="84725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3138187-1C42-4864-9643-2D6F14D91F7F}"/>
              </a:ext>
            </a:extLst>
          </p:cNvPr>
          <p:cNvSpPr txBox="1"/>
          <p:nvPr/>
        </p:nvSpPr>
        <p:spPr>
          <a:xfrm>
            <a:off x="6537454" y="3380430"/>
            <a:ext cx="740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active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7336D13-6098-4D90-BF8B-178BBC5769F3}"/>
              </a:ext>
            </a:extLst>
          </p:cNvPr>
          <p:cNvSpPr txBox="1"/>
          <p:nvPr/>
        </p:nvSpPr>
        <p:spPr>
          <a:xfrm>
            <a:off x="6200279" y="5077910"/>
            <a:ext cx="1414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new / crumb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30D4F43-38D8-4A05-8800-36980A917142}"/>
              </a:ext>
            </a:extLst>
          </p:cNvPr>
          <p:cNvSpPr txBox="1"/>
          <p:nvPr/>
        </p:nvSpPr>
        <p:spPr>
          <a:xfrm>
            <a:off x="7369969" y="4410231"/>
            <a:ext cx="33597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</a:rPr>
              <a:t>Not accessible from the current/cached </a:t>
            </a:r>
            <a:r>
              <a:rPr lang="en-US" altLang="ko-KR" sz="1400" dirty="0" err="1">
                <a:solidFill>
                  <a:srgbClr val="C00000"/>
                </a:solidFill>
              </a:rPr>
              <a:t>trie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D45B379-D418-42DC-BDB7-DAEBFC3E292C}"/>
              </a:ext>
            </a:extLst>
          </p:cNvPr>
          <p:cNvSpPr txBox="1"/>
          <p:nvPr/>
        </p:nvSpPr>
        <p:spPr>
          <a:xfrm>
            <a:off x="5568225" y="5485649"/>
            <a:ext cx="3603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</a:rPr>
              <a:t>crumb: a dormant account that receives values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830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프레젠테이션3" id="{B57786AA-28F6-324D-A9B0-2EE66520434B}" vid="{D0999E6E-7C5E-9740-87A3-018305AEE9F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931</TotalTime>
  <Words>2833</Words>
  <Application>Microsoft Office PowerPoint</Application>
  <PresentationFormat>와이드스크린</PresentationFormat>
  <Paragraphs>345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helvatica light</vt:lpstr>
      <vt:lpstr>Helvetica Light</vt:lpstr>
      <vt:lpstr>LinLibertineT</vt:lpstr>
      <vt:lpstr>Arial</vt:lpstr>
      <vt:lpstr>Calibri</vt:lpstr>
      <vt:lpstr>Cambria Math</vt:lpstr>
      <vt:lpstr>Helvetica</vt:lpstr>
      <vt:lpstr>Office 테마</vt:lpstr>
      <vt:lpstr>Ethanos</vt:lpstr>
      <vt:lpstr>Introduction</vt:lpstr>
      <vt:lpstr>Introduction</vt:lpstr>
      <vt:lpstr>Review of Ethereum</vt:lpstr>
      <vt:lpstr>Review of Ethereum</vt:lpstr>
      <vt:lpstr>Observation of Ethereum Account Activities</vt:lpstr>
      <vt:lpstr>Ethanos</vt:lpstr>
      <vt:lpstr>Ethanos</vt:lpstr>
      <vt:lpstr>Ethanos</vt:lpstr>
      <vt:lpstr>Ethanos</vt:lpstr>
      <vt:lpstr>Ethanos</vt:lpstr>
      <vt:lpstr>Impact on Synchronization</vt:lpstr>
      <vt:lpstr>Evaluation</vt:lpstr>
      <vt:lpstr>Evaluation</vt:lpstr>
      <vt:lpstr>Evaluation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Jae Yun</dc:creator>
  <cp:lastModifiedBy>Kim Jae Yun</cp:lastModifiedBy>
  <cp:revision>29</cp:revision>
  <dcterms:created xsi:type="dcterms:W3CDTF">2020-03-16T02:43:21Z</dcterms:created>
  <dcterms:modified xsi:type="dcterms:W3CDTF">2021-04-20T05:39:17Z</dcterms:modified>
</cp:coreProperties>
</file>