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ppt/tags/tag20.xml" ContentType="application/vnd.openxmlformats-officedocument.presentationml.tags+xml"/>
  <Override PartName="/ppt/notesSlides/notesSlide26.xml" ContentType="application/vnd.openxmlformats-officedocument.presentationml.notesSlide+xml"/>
  <Override PartName="/ppt/tags/tag21.xml" ContentType="application/vnd.openxmlformats-officedocument.presentationml.tags+xml"/>
  <Override PartName="/ppt/notesSlides/notesSlide27.xml" ContentType="application/vnd.openxmlformats-officedocument.presentationml.notesSlide+xml"/>
  <Override PartName="/ppt/tags/tag22.xml" ContentType="application/vnd.openxmlformats-officedocument.presentationml.tags+xml"/>
  <Override PartName="/ppt/notesSlides/notesSlide28.xml" ContentType="application/vnd.openxmlformats-officedocument.presentationml.notesSlide+xml"/>
  <Override PartName="/ppt/tags/tag23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4.xml" ContentType="application/vnd.openxmlformats-officedocument.presentationml.tags+xml"/>
  <Override PartName="/ppt/notesSlides/notesSlide32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ags/tag25.xml" ContentType="application/vnd.openxmlformats-officedocument.presentationml.tags+xml"/>
  <Override PartName="/ppt/notesSlides/notesSlide33.xml" ContentType="application/vnd.openxmlformats-officedocument.presentationml.notesSlide+xml"/>
  <Override PartName="/ppt/charts/chart9.xml" ContentType="application/vnd.openxmlformats-officedocument.drawingml.chart+xml"/>
  <Override PartName="/ppt/tags/tag26.xml" ContentType="application/vnd.openxmlformats-officedocument.presentationml.tags+xml"/>
  <Override PartName="/ppt/notesSlides/notesSlide34.xml" ContentType="application/vnd.openxmlformats-officedocument.presentationml.notesSlide+xml"/>
  <Override PartName="/ppt/charts/chart10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7.xml" ContentType="application/vnd.openxmlformats-officedocument.presentationml.tags+xml"/>
  <Override PartName="/ppt/notesSlides/notesSlide35.xml" ContentType="application/vnd.openxmlformats-officedocument.presentationml.notesSlide+xml"/>
  <Override PartName="/ppt/charts/chart1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8.xml" ContentType="application/vnd.openxmlformats-officedocument.presentationml.tags+xml"/>
  <Override PartName="/ppt/notesSlides/notesSlide36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sldIdLst>
    <p:sldId id="256" r:id="rId2"/>
    <p:sldId id="334" r:id="rId3"/>
    <p:sldId id="305" r:id="rId4"/>
    <p:sldId id="306" r:id="rId5"/>
    <p:sldId id="307" r:id="rId6"/>
    <p:sldId id="309" r:id="rId7"/>
    <p:sldId id="329" r:id="rId8"/>
    <p:sldId id="325" r:id="rId9"/>
    <p:sldId id="274" r:id="rId10"/>
    <p:sldId id="318" r:id="rId11"/>
    <p:sldId id="263" r:id="rId12"/>
    <p:sldId id="317" r:id="rId13"/>
    <p:sldId id="319" r:id="rId14"/>
    <p:sldId id="280" r:id="rId15"/>
    <p:sldId id="290" r:id="rId16"/>
    <p:sldId id="331" r:id="rId17"/>
    <p:sldId id="262" r:id="rId18"/>
    <p:sldId id="291" r:id="rId19"/>
    <p:sldId id="294" r:id="rId20"/>
    <p:sldId id="295" r:id="rId21"/>
    <p:sldId id="293" r:id="rId22"/>
    <p:sldId id="285" r:id="rId23"/>
    <p:sldId id="296" r:id="rId24"/>
    <p:sldId id="330" r:id="rId25"/>
    <p:sldId id="327" r:id="rId26"/>
    <p:sldId id="299" r:id="rId27"/>
    <p:sldId id="328" r:id="rId28"/>
    <p:sldId id="261" r:id="rId29"/>
    <p:sldId id="333" r:id="rId30"/>
    <p:sldId id="326" r:id="rId31"/>
    <p:sldId id="265" r:id="rId32"/>
    <p:sldId id="269" r:id="rId33"/>
    <p:sldId id="273" r:id="rId34"/>
    <p:sldId id="270" r:id="rId35"/>
    <p:sldId id="303" r:id="rId36"/>
    <p:sldId id="332" r:id="rId37"/>
    <p:sldId id="301" r:id="rId38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122304D7-EB46-40A3-9B6E-CEC480C56944}">
          <p14:sldIdLst>
            <p14:sldId id="256"/>
            <p14:sldId id="334"/>
            <p14:sldId id="305"/>
            <p14:sldId id="306"/>
            <p14:sldId id="307"/>
            <p14:sldId id="309"/>
            <p14:sldId id="329"/>
            <p14:sldId id="325"/>
            <p14:sldId id="274"/>
            <p14:sldId id="318"/>
            <p14:sldId id="263"/>
            <p14:sldId id="317"/>
            <p14:sldId id="319"/>
            <p14:sldId id="280"/>
            <p14:sldId id="290"/>
            <p14:sldId id="331"/>
            <p14:sldId id="262"/>
            <p14:sldId id="291"/>
            <p14:sldId id="294"/>
            <p14:sldId id="295"/>
            <p14:sldId id="293"/>
            <p14:sldId id="285"/>
            <p14:sldId id="296"/>
            <p14:sldId id="330"/>
            <p14:sldId id="327"/>
            <p14:sldId id="299"/>
            <p14:sldId id="328"/>
            <p14:sldId id="261"/>
            <p14:sldId id="333"/>
            <p14:sldId id="326"/>
            <p14:sldId id="265"/>
            <p14:sldId id="269"/>
            <p14:sldId id="273"/>
            <p14:sldId id="270"/>
            <p14:sldId id="303"/>
            <p14:sldId id="332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2" pos="1413" userDrawn="1">
          <p15:clr>
            <a:srgbClr val="A4A3A4"/>
          </p15:clr>
        </p15:guide>
        <p15:guide id="4" pos="4747" userDrawn="1">
          <p15:clr>
            <a:srgbClr val="A4A3A4"/>
          </p15:clr>
        </p15:guide>
        <p15:guide id="5" pos="1912" userDrawn="1">
          <p15:clr>
            <a:srgbClr val="A4A3A4"/>
          </p15:clr>
        </p15:guide>
        <p15:guide id="6" pos="5768" userDrawn="1">
          <p15:clr>
            <a:srgbClr val="A4A3A4"/>
          </p15:clr>
        </p15:guide>
        <p15:guide id="8" pos="1118" userDrawn="1">
          <p15:clr>
            <a:srgbClr val="A4A3A4"/>
          </p15:clr>
        </p15:guide>
        <p15:guide id="11" orient="horz" pos="3294" userDrawn="1">
          <p15:clr>
            <a:srgbClr val="A4A3A4"/>
          </p15:clr>
        </p15:guide>
        <p15:guide id="13" orient="horz" pos="1842" userDrawn="1">
          <p15:clr>
            <a:srgbClr val="A4A3A4"/>
          </p15:clr>
        </p15:guide>
        <p15:guide id="15" orient="horz" pos="1434" userDrawn="1">
          <p15:clr>
            <a:srgbClr val="A4A3A4"/>
          </p15:clr>
        </p15:guide>
        <p15:guide id="16" orient="horz" pos="2908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F62F"/>
    <a:srgbClr val="00D661"/>
    <a:srgbClr val="01F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637" autoAdjust="0"/>
  </p:normalViewPr>
  <p:slideViewPr>
    <p:cSldViewPr snapToGrid="0" showGuides="1">
      <p:cViewPr varScale="1">
        <p:scale>
          <a:sx n="109" d="100"/>
          <a:sy n="109" d="100"/>
        </p:scale>
        <p:origin x="2148" y="114"/>
      </p:cViewPr>
      <p:guideLst>
        <p:guide pos="1413"/>
        <p:guide pos="4747"/>
        <p:guide pos="1912"/>
        <p:guide pos="5768"/>
        <p:guide pos="1118"/>
        <p:guide orient="horz" pos="3294"/>
        <p:guide orient="horz" pos="1842"/>
        <p:guide orient="horz" pos="1434"/>
        <p:guide orient="horz" pos="2908"/>
        <p:guide pos="3840"/>
      </p:guideLst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&#51076;&#55064;&#51456;\INA\TLT\EuroSys21\charts_eurosys21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&#51076;&#55064;&#51456;\INA\TLT\EuroSys21\charts_eurosys21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&#51076;&#55064;&#51456;\INA\TLT\EuroSys21\charts_eurosys21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&#51076;&#55064;&#51456;\INA\TLT\EuroSys21\charts_eurosys21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&#51076;&#55064;&#51456;\INA\TLT\EuroSys21\charts_eurosys21.xlsm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&#51076;&#55064;&#51456;\INA\TLT\EuroSys21\charts_eurosys21.xlsm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&#51076;&#55064;&#51456;\INA\TLT\EuroSys21\charts_eurosys21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&#51076;&#55064;&#51456;\INA\TLT\data\200118\cdf_rtt_rto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&#51076;&#55064;&#51456;\INA\TLT\data\200118\cdf_rtt_rto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&#51076;&#55064;&#51456;\INA\TLT\data\200122\motiv_staticrto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&#51076;&#55064;&#51456;\INA\TLT\data\200122\motiv_staticrto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&#51076;&#55064;&#51456;\INA\TLT\data\200122\motiv_staticrto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&#51076;&#55064;&#51456;\INA\TLT\EuroSys21\updated_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&#51076;&#55064;&#51456;\INA\TLT\EuroSys21\updated_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&#51076;&#55064;&#51456;\INA\TLT\EuroSys21\redis_test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4395929339405301"/>
          <c:y val="3.61445783132529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6297361926129206"/>
          <c:y val="0.26308435668795077"/>
          <c:w val="0.71102868768808136"/>
          <c:h val="0.43487210566631984"/>
        </c:manualLayout>
      </c:layout>
      <c:lineChart>
        <c:grouping val="standard"/>
        <c:varyColors val="0"/>
        <c:ser>
          <c:idx val="0"/>
          <c:order val="0"/>
          <c:tx>
            <c:strRef>
              <c:f>Sheet1!$B$9</c:f>
              <c:strCache>
                <c:ptCount val="1"/>
              </c:strCache>
            </c:strRef>
          </c:tx>
          <c:spPr>
            <a:ln w="539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85E-416B-B2B8-B8ADAFD0E5B9}"/>
              </c:ext>
            </c:extLst>
          </c:dPt>
          <c:cat>
            <c:numRef>
              <c:f>Sheet1!$A$10:$A$13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40</c:v>
                </c:pt>
                <c:pt idx="3">
                  <c:v>100</c:v>
                </c:pt>
              </c:numCache>
            </c:numRef>
          </c:cat>
          <c:val>
            <c:numRef>
              <c:f>Sheet1!$B$10:$B$13</c:f>
              <c:numCache>
                <c:formatCode>General</c:formatCode>
                <c:ptCount val="4"/>
                <c:pt idx="0">
                  <c:v>80</c:v>
                </c:pt>
                <c:pt idx="1">
                  <c:v>19.2</c:v>
                </c:pt>
                <c:pt idx="2">
                  <c:v>9.6</c:v>
                </c:pt>
                <c:pt idx="3">
                  <c:v>5.1199999999999992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5E-416B-B2B8-B8ADAFD0E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29122560"/>
        <c:axId val="-429304288"/>
      </c:lineChart>
      <c:catAx>
        <c:axId val="-429122560"/>
        <c:scaling>
          <c:orientation val="minMax"/>
        </c:scaling>
        <c:delete val="0"/>
        <c:axPos val="b"/>
        <c:numFmt formatCode="#&quot;G&quot;" sourceLinked="0"/>
        <c:majorTickMark val="none"/>
        <c:minorTickMark val="none"/>
        <c:tickLblPos val="nextTo"/>
        <c:spPr>
          <a:noFill/>
          <a:ln w="317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ko-KR"/>
          </a:p>
        </c:txPr>
        <c:crossAx val="-429304288"/>
        <c:crosses val="autoZero"/>
        <c:auto val="1"/>
        <c:lblAlgn val="ctr"/>
        <c:lblOffset val="25"/>
        <c:noMultiLvlLbl val="0"/>
      </c:catAx>
      <c:valAx>
        <c:axId val="-429304288"/>
        <c:scaling>
          <c:orientation val="minMax"/>
          <c:max val="80"/>
        </c:scaling>
        <c:delete val="0"/>
        <c:axPos val="l"/>
        <c:majorGridlines>
          <c:spPr>
            <a:ln w="19050" cap="flat" cmpd="sng" algn="ctr">
              <a:noFill/>
              <a:prstDash val="dash"/>
              <a:round/>
            </a:ln>
            <a:effectLst/>
          </c:spPr>
        </c:majorGridlines>
        <c:numFmt formatCode="\ " sourceLinked="0"/>
        <c:majorTickMark val="none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ko-KR"/>
          </a:p>
        </c:txPr>
        <c:crossAx val="-429122560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>
          <a:latin typeface="+mj-lt"/>
        </a:defRPr>
      </a:pPr>
      <a:endParaRPr lang="ko-KR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760026927007341E-2"/>
          <c:y val="6.1387500379582113E-2"/>
          <c:w val="0.85581819412082105"/>
          <c:h val="0.75701708452793692"/>
        </c:manualLayout>
      </c:layout>
      <c:scatterChart>
        <c:scatterStyle val="lineMarker"/>
        <c:varyColors val="0"/>
        <c:ser>
          <c:idx val="0"/>
          <c:order val="0"/>
          <c:tx>
            <c:strRef>
              <c:f>tlt_simulation!$BP$62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tlt_simulation!$BW$78</c:f>
                <c:numCache>
                  <c:formatCode>General</c:formatCode>
                  <c:ptCount val="1"/>
                  <c:pt idx="0">
                    <c:v>3.5866809543255669E-2</c:v>
                  </c:pt>
                </c:numCache>
              </c:numRef>
            </c:plus>
            <c:minus>
              <c:numRef>
                <c:f>tlt_simulation!$BW$78</c:f>
                <c:numCache>
                  <c:formatCode>General</c:formatCode>
                  <c:ptCount val="1"/>
                  <c:pt idx="0">
                    <c:v>3.5866809543255669E-2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tlt_simulation!$BV$78</c:f>
                <c:numCache>
                  <c:formatCode>General</c:formatCode>
                  <c:ptCount val="1"/>
                  <c:pt idx="0">
                    <c:v>0.32768178216826233</c:v>
                  </c:pt>
                </c:numCache>
              </c:numRef>
            </c:plus>
            <c:minus>
              <c:numRef>
                <c:f>tlt_simulation!$BV$78</c:f>
                <c:numCache>
                  <c:formatCode>General</c:formatCode>
                  <c:ptCount val="1"/>
                  <c:pt idx="0">
                    <c:v>0.32768178216826233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tlt_simulation!$BQ$63</c:f>
              <c:numCache>
                <c:formatCode>General</c:formatCode>
                <c:ptCount val="1"/>
                <c:pt idx="0">
                  <c:v>12.975287038799998</c:v>
                </c:pt>
              </c:numCache>
            </c:numRef>
          </c:xVal>
          <c:yVal>
            <c:numRef>
              <c:f>tlt_simulation!$BR$63</c:f>
              <c:numCache>
                <c:formatCode>General</c:formatCode>
                <c:ptCount val="1"/>
                <c:pt idx="0">
                  <c:v>19.307317064319964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6C-4066-A958-783EDB0A2BA0}"/>
            </c:ext>
          </c:extLst>
        </c:ser>
        <c:ser>
          <c:idx val="1"/>
          <c:order val="1"/>
          <c:tx>
            <c:strRef>
              <c:f>tlt_simulation!$BP$65</c:f>
              <c:strCache>
                <c:ptCount val="1"/>
                <c:pt idx="0">
                  <c:v>+TLP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noFill/>
              <a:ln w="50800"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tlt_simulation!$BW$79</c:f>
                <c:numCache>
                  <c:formatCode>General</c:formatCode>
                  <c:ptCount val="1"/>
                  <c:pt idx="0">
                    <c:v>7.8241826621241961E-2</c:v>
                  </c:pt>
                </c:numCache>
              </c:numRef>
            </c:plus>
            <c:minus>
              <c:numRef>
                <c:f>tlt_simulation!$BW$79</c:f>
                <c:numCache>
                  <c:formatCode>General</c:formatCode>
                  <c:ptCount val="1"/>
                  <c:pt idx="0">
                    <c:v>7.8241826621241961E-2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tlt_simulation!$BV$79</c:f>
                <c:numCache>
                  <c:formatCode>General</c:formatCode>
                  <c:ptCount val="1"/>
                  <c:pt idx="0">
                    <c:v>0.21222851679808455</c:v>
                  </c:pt>
                </c:numCache>
              </c:numRef>
            </c:plus>
            <c:minus>
              <c:numRef>
                <c:f>tlt_simulation!$BV$79</c:f>
                <c:numCache>
                  <c:formatCode>General</c:formatCode>
                  <c:ptCount val="1"/>
                  <c:pt idx="0">
                    <c:v>0.21222851679808455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tlt_simulation!$BQ$66</c:f>
              <c:numCache>
                <c:formatCode>General</c:formatCode>
                <c:ptCount val="1"/>
                <c:pt idx="0">
                  <c:v>12.966166059166666</c:v>
                </c:pt>
              </c:numCache>
            </c:numRef>
          </c:xVal>
          <c:yVal>
            <c:numRef>
              <c:f>tlt_simulation!$BR$66</c:f>
              <c:numCache>
                <c:formatCode>General</c:formatCode>
                <c:ptCount val="1"/>
                <c:pt idx="0">
                  <c:v>19.044695142983333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46C-4066-A958-783EDB0A2BA0}"/>
            </c:ext>
          </c:extLst>
        </c:ser>
        <c:ser>
          <c:idx val="2"/>
          <c:order val="2"/>
          <c:tx>
            <c:strRef>
              <c:f>tlt_simulation!$BP$68</c:f>
              <c:strCache>
                <c:ptCount val="1"/>
                <c:pt idx="0">
                  <c:v>200us minRTO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chemeClr val="bg1"/>
              </a:solidFill>
              <a:ln w="50800">
                <a:solidFill>
                  <a:schemeClr val="accent2"/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tlt_simulation!$BW$80</c:f>
                <c:numCache>
                  <c:formatCode>General</c:formatCode>
                  <c:ptCount val="1"/>
                  <c:pt idx="0">
                    <c:v>0.12471943818360208</c:v>
                  </c:pt>
                </c:numCache>
              </c:numRef>
            </c:plus>
            <c:minus>
              <c:numRef>
                <c:f>tlt_simulation!$BW$80</c:f>
                <c:numCache>
                  <c:formatCode>General</c:formatCode>
                  <c:ptCount val="1"/>
                  <c:pt idx="0">
                    <c:v>0.12471943818360208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tlt_simulation!$BV$80</c:f>
                <c:numCache>
                  <c:formatCode>General</c:formatCode>
                  <c:ptCount val="1"/>
                  <c:pt idx="0">
                    <c:v>0.39895428730808674</c:v>
                  </c:pt>
                </c:numCache>
              </c:numRef>
            </c:plus>
            <c:minus>
              <c:numRef>
                <c:f>tlt_simulation!$BV$80</c:f>
                <c:numCache>
                  <c:formatCode>General</c:formatCode>
                  <c:ptCount val="1"/>
                  <c:pt idx="0">
                    <c:v>0.39895428730808674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tlt_simulation!$BQ$69</c:f>
              <c:numCache>
                <c:formatCode>General</c:formatCode>
                <c:ptCount val="1"/>
                <c:pt idx="0">
                  <c:v>3.5300269365000134</c:v>
                </c:pt>
              </c:numCache>
            </c:numRef>
          </c:xVal>
          <c:yVal>
            <c:numRef>
              <c:f>tlt_simulation!$BR$69</c:f>
              <c:numCache>
                <c:formatCode>General</c:formatCode>
                <c:ptCount val="1"/>
                <c:pt idx="0">
                  <c:v>20.516395534449966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46C-4066-A958-783EDB0A2BA0}"/>
            </c:ext>
          </c:extLst>
        </c:ser>
        <c:ser>
          <c:idx val="3"/>
          <c:order val="3"/>
          <c:tx>
            <c:strRef>
              <c:f>tlt_simulation!$BP$71</c:f>
              <c:strCache>
                <c:ptCount val="1"/>
                <c:pt idx="0">
                  <c:v>+TIRE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6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tlt_simulation!$BW$81</c:f>
                <c:numCache>
                  <c:formatCode>General</c:formatCode>
                  <c:ptCount val="1"/>
                  <c:pt idx="0">
                    <c:v>5.9929223981799083E-2</c:v>
                  </c:pt>
                </c:numCache>
              </c:numRef>
            </c:plus>
            <c:minus>
              <c:numRef>
                <c:f>tlt_simulation!$BW$81</c:f>
                <c:numCache>
                  <c:formatCode>General</c:formatCode>
                  <c:ptCount val="1"/>
                  <c:pt idx="0">
                    <c:v>5.9929223981799083E-2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tlt_simulation!$BQ$72</c:f>
              <c:numCache>
                <c:formatCode>General</c:formatCode>
                <c:ptCount val="1"/>
                <c:pt idx="0">
                  <c:v>2.4842294841666983</c:v>
                </c:pt>
              </c:numCache>
            </c:numRef>
          </c:xVal>
          <c:yVal>
            <c:numRef>
              <c:f>tlt_simulation!$BR$72</c:f>
              <c:numCache>
                <c:formatCode>General</c:formatCode>
                <c:ptCount val="1"/>
                <c:pt idx="0">
                  <c:v>22.773285883516667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46C-4066-A958-783EDB0A2BA0}"/>
            </c:ext>
          </c:extLst>
        </c:ser>
        <c:ser>
          <c:idx val="4"/>
          <c:order val="4"/>
          <c:tx>
            <c:strRef>
              <c:f>tlt_simulation!$BP$74</c:f>
              <c:strCache>
                <c:ptCount val="1"/>
                <c:pt idx="0">
                  <c:v>+PFC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16"/>
            <c:spPr>
              <a:noFill/>
              <a:ln w="50800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x"/>
              <c:size val="16"/>
              <c:spPr>
                <a:noFill/>
                <a:ln w="508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46C-4066-A958-783EDB0A2BA0}"/>
              </c:ext>
            </c:extLst>
          </c:dPt>
          <c:errBars>
            <c:errDir val="x"/>
            <c:errBarType val="both"/>
            <c:errValType val="cust"/>
            <c:noEndCap val="0"/>
            <c:plus>
              <c:numRef>
                <c:f>tlt_simulation!$BW$82</c:f>
                <c:numCache>
                  <c:formatCode>General</c:formatCode>
                  <c:ptCount val="1"/>
                  <c:pt idx="0">
                    <c:v>5.0432620152637185E-2</c:v>
                  </c:pt>
                </c:numCache>
              </c:numRef>
            </c:plus>
            <c:minus>
              <c:numRef>
                <c:f>tlt_simulation!$BW$82</c:f>
                <c:numCache>
                  <c:formatCode>General</c:formatCode>
                  <c:ptCount val="1"/>
                  <c:pt idx="0">
                    <c:v>5.0432620152637185E-2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tlt_simulation!$BV$82</c:f>
                <c:numCache>
                  <c:formatCode>General</c:formatCode>
                  <c:ptCount val="1"/>
                  <c:pt idx="0">
                    <c:v>0.9064956938852734</c:v>
                  </c:pt>
                </c:numCache>
              </c:numRef>
            </c:plus>
            <c:minus>
              <c:numRef>
                <c:f>tlt_simulation!$BV$82</c:f>
                <c:numCache>
                  <c:formatCode>General</c:formatCode>
                  <c:ptCount val="1"/>
                  <c:pt idx="0">
                    <c:v>0.9064956938852734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tlt_simulation!$BQ$75</c:f>
              <c:numCache>
                <c:formatCode>General</c:formatCode>
                <c:ptCount val="1"/>
                <c:pt idx="0">
                  <c:v>2.1137030288333336</c:v>
                </c:pt>
              </c:numCache>
            </c:numRef>
          </c:xVal>
          <c:yVal>
            <c:numRef>
              <c:f>tlt_simulation!$BR$75</c:f>
              <c:numCache>
                <c:formatCode>General</c:formatCode>
                <c:ptCount val="1"/>
                <c:pt idx="0">
                  <c:v>48.827609567799996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46C-4066-A958-783EDB0A2BA0}"/>
            </c:ext>
          </c:extLst>
        </c:ser>
        <c:ser>
          <c:idx val="5"/>
          <c:order val="5"/>
          <c:tx>
            <c:strRef>
              <c:f>tlt_simulation!$BP$77</c:f>
              <c:strCache>
                <c:ptCount val="1"/>
                <c:pt idx="0">
                  <c:v>+TIRE+PFC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16"/>
            <c:spPr>
              <a:noFill/>
              <a:ln w="50800">
                <a:solidFill>
                  <a:schemeClr val="accent3"/>
                </a:solidFill>
              </a:ln>
              <a:effectLst/>
            </c:spPr>
          </c:marker>
          <c:dPt>
            <c:idx val="0"/>
            <c:marker>
              <c:symbol val="x"/>
              <c:size val="16"/>
              <c:spPr>
                <a:noFill/>
                <a:ln w="50800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46C-4066-A958-783EDB0A2BA0}"/>
              </c:ext>
            </c:extLst>
          </c:dPt>
          <c:errBars>
            <c:errDir val="x"/>
            <c:errBarType val="both"/>
            <c:errValType val="cust"/>
            <c:noEndCap val="0"/>
            <c:plus>
              <c:numRef>
                <c:f>tlt_simulation!$BW$83</c:f>
                <c:numCache>
                  <c:formatCode>General</c:formatCode>
                  <c:ptCount val="1"/>
                  <c:pt idx="0">
                    <c:v>8.3147181497864514E-2</c:v>
                  </c:pt>
                </c:numCache>
              </c:numRef>
            </c:plus>
            <c:minus>
              <c:numRef>
                <c:f>tlt_simulation!$BW$83</c:f>
                <c:numCache>
                  <c:formatCode>General</c:formatCode>
                  <c:ptCount val="1"/>
                  <c:pt idx="0">
                    <c:v>8.3147181497864514E-2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tlt_simulation!$BV$83</c:f>
                <c:numCache>
                  <c:formatCode>General</c:formatCode>
                  <c:ptCount val="1"/>
                  <c:pt idx="0">
                    <c:v>8.6706260532456253E-2</c:v>
                  </c:pt>
                </c:numCache>
              </c:numRef>
            </c:plus>
            <c:minus>
              <c:numRef>
                <c:f>tlt_simulation!$BV$83</c:f>
                <c:numCache>
                  <c:formatCode>General</c:formatCode>
                  <c:ptCount val="1"/>
                  <c:pt idx="0">
                    <c:v>8.6706260532456253E-2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tlt_simulation!$BQ$78</c:f>
              <c:numCache>
                <c:formatCode>General</c:formatCode>
                <c:ptCount val="1"/>
                <c:pt idx="0">
                  <c:v>2.6061362884000001</c:v>
                </c:pt>
              </c:numCache>
            </c:numRef>
          </c:xVal>
          <c:yVal>
            <c:numRef>
              <c:f>tlt_simulation!$BR$78</c:f>
              <c:numCache>
                <c:formatCode>General</c:formatCode>
                <c:ptCount val="1"/>
                <c:pt idx="0">
                  <c:v>36.748088951580002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46C-4066-A958-783EDB0A2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9943327"/>
        <c:axId val="1114889423"/>
      </c:scatterChart>
      <c:valAx>
        <c:axId val="909943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defRPr>
            </a:pPr>
            <a:endParaRPr lang="ko-KR"/>
          </a:p>
        </c:txPr>
        <c:crossAx val="1114889423"/>
        <c:crosses val="autoZero"/>
        <c:crossBetween val="midCat"/>
      </c:valAx>
      <c:valAx>
        <c:axId val="1114889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defRPr>
            </a:pPr>
            <a:endParaRPr lang="ko-KR"/>
          </a:p>
        </c:txPr>
        <c:crossAx val="9099433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+mj-lt"/>
          <a:ea typeface="Linux Libertine" panose="02000503000000000000" pitchFamily="2" charset="0"/>
          <a:cs typeface="Linux Libertine" panose="02000503000000000000" pitchFamily="2" charset="0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395345798971173"/>
          <c:y val="5.5387999891315244E-2"/>
          <c:w val="0.72223368988323666"/>
          <c:h val="0.75349360586972636"/>
        </c:manualLayout>
      </c:layout>
      <c:scatterChart>
        <c:scatterStyle val="lineMarker"/>
        <c:varyColors val="0"/>
        <c:ser>
          <c:idx val="0"/>
          <c:order val="0"/>
          <c:tx>
            <c:strRef>
              <c:f>tlt_simulation!$BB$63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tlt_simulation!$BI$71</c:f>
                <c:numCache>
                  <c:formatCode>General</c:formatCode>
                  <c:ptCount val="1"/>
                  <c:pt idx="0">
                    <c:v>1.7399349501440586</c:v>
                  </c:pt>
                </c:numCache>
              </c:numRef>
            </c:plus>
            <c:minus>
              <c:numRef>
                <c:f>tlt_simulation!$BI$71</c:f>
                <c:numCache>
                  <c:formatCode>General</c:formatCode>
                  <c:ptCount val="1"/>
                  <c:pt idx="0">
                    <c:v>1.7399349501440586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tlt_simulation!$BI$78</c:f>
                <c:numCache>
                  <c:formatCode>General</c:formatCode>
                  <c:ptCount val="1"/>
                  <c:pt idx="0">
                    <c:v>3.3439184164663703E-2</c:v>
                  </c:pt>
                </c:numCache>
              </c:numRef>
            </c:plus>
            <c:minus>
              <c:numRef>
                <c:f>tlt_simulation!$BI$78</c:f>
                <c:numCache>
                  <c:formatCode>General</c:formatCode>
                  <c:ptCount val="1"/>
                  <c:pt idx="0">
                    <c:v>3.3439184164663703E-2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tlt_simulation!$BC$65</c:f>
              <c:numCache>
                <c:formatCode>General</c:formatCode>
                <c:ptCount val="1"/>
                <c:pt idx="0">
                  <c:v>7.0863274722000273</c:v>
                </c:pt>
              </c:numCache>
            </c:numRef>
          </c:xVal>
          <c:yVal>
            <c:numRef>
              <c:f>tlt_simulation!$BD$65</c:f>
              <c:numCache>
                <c:formatCode>General</c:formatCode>
                <c:ptCount val="1"/>
                <c:pt idx="0">
                  <c:v>1.3178037996799998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26-4C39-99DD-E6CDC9B927D6}"/>
            </c:ext>
          </c:extLst>
        </c:ser>
        <c:ser>
          <c:idx val="2"/>
          <c:order val="1"/>
          <c:tx>
            <c:strRef>
              <c:f>tlt_simulation!$BB$73</c:f>
              <c:strCache>
                <c:ptCount val="1"/>
                <c:pt idx="0">
                  <c:v>PFC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16"/>
            <c:spPr>
              <a:noFill/>
              <a:ln w="50800">
                <a:solidFill>
                  <a:schemeClr val="tx1"/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tlt_simulation!$BI$73</c:f>
                <c:numCache>
                  <c:formatCode>General</c:formatCode>
                  <c:ptCount val="1"/>
                  <c:pt idx="0">
                    <c:v>6.4124832457598133E-2</c:v>
                  </c:pt>
                </c:numCache>
              </c:numRef>
            </c:plus>
            <c:minus>
              <c:numRef>
                <c:f>tlt_simulation!$BI$73</c:f>
                <c:numCache>
                  <c:formatCode>General</c:formatCode>
                  <c:ptCount val="1"/>
                  <c:pt idx="0">
                    <c:v>6.4124832457598133E-2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tlt_simulation!$BI$80</c:f>
                <c:numCache>
                  <c:formatCode>General</c:formatCode>
                  <c:ptCount val="1"/>
                  <c:pt idx="0">
                    <c:v>4.3528851392351194E-2</c:v>
                  </c:pt>
                </c:numCache>
              </c:numRef>
            </c:plus>
            <c:minus>
              <c:numRef>
                <c:f>tlt_simulation!$BI$80</c:f>
                <c:numCache>
                  <c:formatCode>General</c:formatCode>
                  <c:ptCount val="1"/>
                  <c:pt idx="0">
                    <c:v>4.3528851392351194E-2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tlt_simulation!$BC$75</c:f>
              <c:numCache>
                <c:formatCode>General</c:formatCode>
                <c:ptCount val="1"/>
                <c:pt idx="0">
                  <c:v>1.3660429661999998</c:v>
                </c:pt>
              </c:numCache>
            </c:numRef>
          </c:xVal>
          <c:yVal>
            <c:numRef>
              <c:f>tlt_simulation!$BD$75</c:f>
              <c:numCache>
                <c:formatCode>General</c:formatCode>
                <c:ptCount val="1"/>
                <c:pt idx="0">
                  <c:v>1.5982871966399981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B26-4C39-99DD-E6CDC9B927D6}"/>
            </c:ext>
          </c:extLst>
        </c:ser>
        <c:ser>
          <c:idx val="1"/>
          <c:order val="2"/>
          <c:tx>
            <c:strRef>
              <c:f>tlt_simulation!$BB$68</c:f>
              <c:strCache>
                <c:ptCount val="1"/>
                <c:pt idx="0">
                  <c:v>TIRE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6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tlt_simulation!$BI$72</c:f>
                <c:numCache>
                  <c:formatCode>General</c:formatCode>
                  <c:ptCount val="1"/>
                  <c:pt idx="0">
                    <c:v>7.0591079258602044E-2</c:v>
                  </c:pt>
                </c:numCache>
              </c:numRef>
            </c:plus>
            <c:minus>
              <c:numRef>
                <c:f>tlt_simulation!$BI$72</c:f>
                <c:numCache>
                  <c:formatCode>General</c:formatCode>
                  <c:ptCount val="1"/>
                  <c:pt idx="0">
                    <c:v>7.0591079258602044E-2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tlt_simulation!$BI$79</c:f>
                <c:numCache>
                  <c:formatCode>General</c:formatCode>
                  <c:ptCount val="1"/>
                  <c:pt idx="0">
                    <c:v>3.298291781100926E-2</c:v>
                  </c:pt>
                </c:numCache>
              </c:numRef>
            </c:plus>
            <c:minus>
              <c:numRef>
                <c:f>tlt_simulation!$BI$79</c:f>
                <c:numCache>
                  <c:formatCode>General</c:formatCode>
                  <c:ptCount val="1"/>
                  <c:pt idx="0">
                    <c:v>3.298291781100926E-2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tlt_simulation!$BC$70</c:f>
              <c:numCache>
                <c:formatCode>General</c:formatCode>
                <c:ptCount val="1"/>
                <c:pt idx="0">
                  <c:v>1.4807156386000002</c:v>
                </c:pt>
              </c:numCache>
            </c:numRef>
          </c:xVal>
          <c:yVal>
            <c:numRef>
              <c:f>tlt_simulation!$BD$70</c:f>
              <c:numCache>
                <c:formatCode>General</c:formatCode>
                <c:ptCount val="1"/>
                <c:pt idx="0">
                  <c:v>1.241748415439998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B26-4C39-99DD-E6CDC9B927D6}"/>
            </c:ext>
          </c:extLst>
        </c:ser>
        <c:ser>
          <c:idx val="3"/>
          <c:order val="3"/>
          <c:tx>
            <c:strRef>
              <c:f>tlt_simulation!$BB$78</c:f>
              <c:strCache>
                <c:ptCount val="1"/>
                <c:pt idx="0">
                  <c:v>PFCTIRE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16"/>
            <c:spPr>
              <a:noFill/>
              <a:ln w="50800">
                <a:solidFill>
                  <a:schemeClr val="accent3"/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tlt_simulation!$BI$74</c:f>
                <c:numCache>
                  <c:formatCode>General</c:formatCode>
                  <c:ptCount val="1"/>
                  <c:pt idx="0">
                    <c:v>8.3096162964578404E-2</c:v>
                  </c:pt>
                </c:numCache>
              </c:numRef>
            </c:plus>
            <c:minus>
              <c:numRef>
                <c:f>tlt_simulation!$BI$74</c:f>
                <c:numCache>
                  <c:formatCode>General</c:formatCode>
                  <c:ptCount val="1"/>
                  <c:pt idx="0">
                    <c:v>8.3096162964578404E-2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tlt_simulation!$BI$81</c:f>
                <c:numCache>
                  <c:formatCode>General</c:formatCode>
                  <c:ptCount val="1"/>
                  <c:pt idx="0">
                    <c:v>3.4157884792269826E-2</c:v>
                  </c:pt>
                </c:numCache>
              </c:numRef>
            </c:plus>
            <c:minus>
              <c:numRef>
                <c:f>tlt_simulation!$BI$81</c:f>
                <c:numCache>
                  <c:formatCode>General</c:formatCode>
                  <c:ptCount val="1"/>
                  <c:pt idx="0">
                    <c:v>3.4157884792269826E-2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tlt_simulation!$BC$80</c:f>
              <c:numCache>
                <c:formatCode>General</c:formatCode>
                <c:ptCount val="1"/>
                <c:pt idx="0">
                  <c:v>1.4865268206</c:v>
                </c:pt>
              </c:numCache>
            </c:numRef>
          </c:xVal>
          <c:yVal>
            <c:numRef>
              <c:f>tlt_simulation!$BD$80</c:f>
              <c:numCache>
                <c:formatCode>General</c:formatCode>
                <c:ptCount val="1"/>
                <c:pt idx="0">
                  <c:v>1.2566134578199999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B26-4C39-99DD-E6CDC9B92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9943327"/>
        <c:axId val="1114889423"/>
      </c:scatterChart>
      <c:valAx>
        <c:axId val="909943327"/>
        <c:scaling>
          <c:orientation val="minMax"/>
          <c:max val="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lnSpc>
                <a:spcPct val="50000"/>
              </a:lnSpc>
              <a:defRPr sz="1800" b="0" i="0" u="none" strike="noStrike" kern="1200" baseline="0">
                <a:solidFill>
                  <a:schemeClr val="tx1"/>
                </a:solidFill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defRPr>
            </a:pPr>
            <a:endParaRPr lang="ko-KR"/>
          </a:p>
        </c:txPr>
        <c:crossAx val="1114889423"/>
        <c:crosses val="autoZero"/>
        <c:crossBetween val="midCat"/>
        <c:majorUnit val="3"/>
      </c:valAx>
      <c:valAx>
        <c:axId val="1114889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defRPr>
            </a:pPr>
            <a:endParaRPr lang="ko-KR"/>
          </a:p>
        </c:txPr>
        <c:crossAx val="90994332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+mj-lt"/>
          <a:ea typeface="Linux Libertine" panose="02000503000000000000" pitchFamily="2" charset="0"/>
          <a:cs typeface="Linux Libertine" panose="02000503000000000000" pitchFamily="2" charset="0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90375729665002"/>
          <c:y val="5.9356340325001436E-2"/>
          <c:w val="0.72643140961854136"/>
          <c:h val="0.74907334459642216"/>
        </c:manualLayout>
      </c:layout>
      <c:scatterChart>
        <c:scatterStyle val="lineMarker"/>
        <c:varyColors val="0"/>
        <c:ser>
          <c:idx val="0"/>
          <c:order val="0"/>
          <c:tx>
            <c:strRef>
              <c:f>tlt_simulation!$BB$63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16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F32-4BC3-9160-16A0E8942FDB}"/>
              </c:ext>
            </c:extLst>
          </c:dPt>
          <c:errBars>
            <c:errDir val="x"/>
            <c:errBarType val="both"/>
            <c:errValType val="cust"/>
            <c:noEndCap val="0"/>
            <c:plus>
              <c:numRef>
                <c:f>tlt_simulation!$BJ$71</c:f>
                <c:numCache>
                  <c:formatCode>General</c:formatCode>
                  <c:ptCount val="1"/>
                  <c:pt idx="0">
                    <c:v>0.57832348647315224</c:v>
                  </c:pt>
                </c:numCache>
              </c:numRef>
            </c:plus>
            <c:minus>
              <c:numRef>
                <c:f>tlt_simulation!$BJ$71</c:f>
                <c:numCache>
                  <c:formatCode>General</c:formatCode>
                  <c:ptCount val="1"/>
                  <c:pt idx="0">
                    <c:v>0.57832348647315224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tlt_simulation!$BJ$78</c:f>
                <c:numCache>
                  <c:formatCode>General</c:formatCode>
                  <c:ptCount val="1"/>
                  <c:pt idx="0">
                    <c:v>3.3647725818288024E-2</c:v>
                  </c:pt>
                </c:numCache>
              </c:numRef>
            </c:plus>
            <c:minus>
              <c:numRef>
                <c:f>tlt_simulation!$BJ$78</c:f>
                <c:numCache>
                  <c:formatCode>General</c:formatCode>
                  <c:ptCount val="1"/>
                  <c:pt idx="0">
                    <c:v>3.3647725818288024E-2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tlt_simulation!$BC$66</c:f>
              <c:numCache>
                <c:formatCode>General</c:formatCode>
                <c:ptCount val="1"/>
                <c:pt idx="0">
                  <c:v>3.3217340542000078</c:v>
                </c:pt>
              </c:numCache>
            </c:numRef>
          </c:xVal>
          <c:yVal>
            <c:numRef>
              <c:f>tlt_simulation!$BD$66</c:f>
              <c:numCache>
                <c:formatCode>General</c:formatCode>
                <c:ptCount val="1"/>
                <c:pt idx="0">
                  <c:v>1.4487105139199998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F32-4BC3-9160-16A0E8942FDB}"/>
            </c:ext>
          </c:extLst>
        </c:ser>
        <c:ser>
          <c:idx val="1"/>
          <c:order val="1"/>
          <c:tx>
            <c:strRef>
              <c:f>tlt_simulation!$BB$68</c:f>
              <c:strCache>
                <c:ptCount val="1"/>
                <c:pt idx="0">
                  <c:v>TIRE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6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tlt_simulation!$BJ$72</c:f>
                <c:numCache>
                  <c:formatCode>General</c:formatCode>
                  <c:ptCount val="1"/>
                  <c:pt idx="0">
                    <c:v>6.7447165397074391E-2</c:v>
                  </c:pt>
                </c:numCache>
              </c:numRef>
            </c:plus>
            <c:minus>
              <c:numRef>
                <c:f>tlt_simulation!$BJ$72</c:f>
                <c:numCache>
                  <c:formatCode>General</c:formatCode>
                  <c:ptCount val="1"/>
                  <c:pt idx="0">
                    <c:v>6.7447165397074391E-2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tlt_simulation!$BJ$79</c:f>
                <c:numCache>
                  <c:formatCode>General</c:formatCode>
                  <c:ptCount val="1"/>
                  <c:pt idx="0">
                    <c:v>3.3905573881366224E-2</c:v>
                  </c:pt>
                </c:numCache>
              </c:numRef>
            </c:plus>
            <c:minus>
              <c:numRef>
                <c:f>tlt_simulation!$BJ$79</c:f>
                <c:numCache>
                  <c:formatCode>General</c:formatCode>
                  <c:ptCount val="1"/>
                  <c:pt idx="0">
                    <c:v>3.3905573881366224E-2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tlt_simulation!$BC$71</c:f>
              <c:numCache>
                <c:formatCode>General</c:formatCode>
                <c:ptCount val="1"/>
                <c:pt idx="0">
                  <c:v>1.4740998876</c:v>
                </c:pt>
              </c:numCache>
            </c:numRef>
          </c:xVal>
          <c:yVal>
            <c:numRef>
              <c:f>tlt_simulation!$BD$71</c:f>
              <c:numCache>
                <c:formatCode>General</c:formatCode>
                <c:ptCount val="1"/>
                <c:pt idx="0">
                  <c:v>1.3629941226800002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F32-4BC3-9160-16A0E8942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9943327"/>
        <c:axId val="1114889423"/>
      </c:scatterChart>
      <c:valAx>
        <c:axId val="909943327"/>
        <c:scaling>
          <c:orientation val="minMax"/>
          <c:max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lnSpc>
                <a:spcPct val="50000"/>
              </a:lnSpc>
              <a:defRPr sz="1800" b="0" i="0" u="none" strike="noStrike" kern="1200" baseline="0">
                <a:solidFill>
                  <a:schemeClr val="tx1"/>
                </a:solidFill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defRPr>
            </a:pPr>
            <a:endParaRPr lang="ko-KR"/>
          </a:p>
        </c:txPr>
        <c:crossAx val="1114889423"/>
        <c:crosses val="autoZero"/>
        <c:crossBetween val="midCat"/>
        <c:majorUnit val="2"/>
      </c:valAx>
      <c:valAx>
        <c:axId val="1114889423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defRPr>
            </a:pPr>
            <a:endParaRPr lang="ko-KR"/>
          </a:p>
        </c:txPr>
        <c:crossAx val="90994332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+mj-lt"/>
          <a:ea typeface="Linux Libertine" panose="02000503000000000000" pitchFamily="2" charset="0"/>
          <a:cs typeface="Linux Libertine" panose="02000503000000000000" pitchFamily="2" charset="0"/>
        </a:defRPr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376619102996701"/>
          <c:y val="5.5415590474379439E-2"/>
          <c:w val="0.72209114296940247"/>
          <c:h val="0.75284483566197535"/>
        </c:manualLayout>
      </c:layout>
      <c:scatterChart>
        <c:scatterStyle val="lineMarker"/>
        <c:varyColors val="0"/>
        <c:ser>
          <c:idx val="3"/>
          <c:order val="0"/>
          <c:tx>
            <c:strRef>
              <c:f>tlt_simulation!$BB$78</c:f>
              <c:strCache>
                <c:ptCount val="1"/>
                <c:pt idx="0">
                  <c:v>PFCTIRE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16"/>
            <c:spPr>
              <a:noFill/>
              <a:ln w="50800">
                <a:solidFill>
                  <a:schemeClr val="accent3"/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tlt_simulation!$BK$74</c:f>
                <c:numCache>
                  <c:formatCode>General</c:formatCode>
                  <c:ptCount val="1"/>
                  <c:pt idx="0">
                    <c:v>0.14338189215274033</c:v>
                  </c:pt>
                </c:numCache>
              </c:numRef>
            </c:plus>
            <c:minus>
              <c:numRef>
                <c:f>tlt_simulation!$BK$74</c:f>
                <c:numCache>
                  <c:formatCode>General</c:formatCode>
                  <c:ptCount val="1"/>
                  <c:pt idx="0">
                    <c:v>0.14338189215274033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tlt_simulation!$BK$81</c:f>
                <c:numCache>
                  <c:formatCode>General</c:formatCode>
                  <c:ptCount val="1"/>
                  <c:pt idx="0">
                    <c:v>4.6661639982850563E-2</c:v>
                  </c:pt>
                </c:numCache>
              </c:numRef>
            </c:plus>
            <c:minus>
              <c:numRef>
                <c:f>tlt_simulation!$BK$81</c:f>
                <c:numCache>
                  <c:formatCode>General</c:formatCode>
                  <c:ptCount val="1"/>
                  <c:pt idx="0">
                    <c:v>4.6661639982850563E-2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tlt_simulation!$BC$82</c:f>
              <c:numCache>
                <c:formatCode>General</c:formatCode>
                <c:ptCount val="1"/>
                <c:pt idx="0">
                  <c:v>1.614336493600026</c:v>
                </c:pt>
              </c:numCache>
            </c:numRef>
          </c:xVal>
          <c:yVal>
            <c:numRef>
              <c:f>tlt_simulation!$BD$82</c:f>
              <c:numCache>
                <c:formatCode>General</c:formatCode>
                <c:ptCount val="1"/>
                <c:pt idx="0">
                  <c:v>1.5934826006200002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88-42CB-9A1B-3C6825AE589F}"/>
            </c:ext>
          </c:extLst>
        </c:ser>
        <c:ser>
          <c:idx val="0"/>
          <c:order val="1"/>
          <c:tx>
            <c:strRef>
              <c:f>tlt_simulation!$BB$63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tlt_simulation!$BK$71</c:f>
                <c:numCache>
                  <c:formatCode>General</c:formatCode>
                  <c:ptCount val="1"/>
                  <c:pt idx="0">
                    <c:v>1.6609749026233684</c:v>
                  </c:pt>
                </c:numCache>
              </c:numRef>
            </c:plus>
            <c:minus>
              <c:numRef>
                <c:f>tlt_simulation!$BK$71</c:f>
                <c:numCache>
                  <c:formatCode>General</c:formatCode>
                  <c:ptCount val="1"/>
                  <c:pt idx="0">
                    <c:v>1.6609749026233684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tlt_simulation!$BK$78</c:f>
                <c:numCache>
                  <c:formatCode>General</c:formatCode>
                  <c:ptCount val="1"/>
                  <c:pt idx="0">
                    <c:v>4.7963511041553136E-2</c:v>
                  </c:pt>
                </c:numCache>
              </c:numRef>
            </c:plus>
            <c:minus>
              <c:numRef>
                <c:f>tlt_simulation!$BK$78</c:f>
                <c:numCache>
                  <c:formatCode>General</c:formatCode>
                  <c:ptCount val="1"/>
                  <c:pt idx="0">
                    <c:v>4.7963511041553136E-2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tlt_simulation!$BC$67</c:f>
              <c:numCache>
                <c:formatCode>General</c:formatCode>
                <c:ptCount val="1"/>
                <c:pt idx="0">
                  <c:v>7.1942164450000039</c:v>
                </c:pt>
              </c:numCache>
            </c:numRef>
          </c:xVal>
          <c:yVal>
            <c:numRef>
              <c:f>tlt_simulation!$BD$67</c:f>
              <c:numCache>
                <c:formatCode>General</c:formatCode>
                <c:ptCount val="1"/>
                <c:pt idx="0">
                  <c:v>1.6830586238199963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B88-42CB-9A1B-3C6825AE589F}"/>
            </c:ext>
          </c:extLst>
        </c:ser>
        <c:ser>
          <c:idx val="1"/>
          <c:order val="2"/>
          <c:tx>
            <c:strRef>
              <c:f>tlt_simulation!$BB$68</c:f>
              <c:strCache>
                <c:ptCount val="1"/>
                <c:pt idx="0">
                  <c:v>TIRE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6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tlt_simulation!$BK$72</c:f>
                <c:numCache>
                  <c:formatCode>General</c:formatCode>
                  <c:ptCount val="1"/>
                  <c:pt idx="0">
                    <c:v>0.12375446395564989</c:v>
                  </c:pt>
                </c:numCache>
              </c:numRef>
            </c:plus>
            <c:minus>
              <c:numRef>
                <c:f>tlt_simulation!$BK$72</c:f>
                <c:numCache>
                  <c:formatCode>General</c:formatCode>
                  <c:ptCount val="1"/>
                  <c:pt idx="0">
                    <c:v>0.12375446395564989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tlt_simulation!$BK$79</c:f>
                <c:numCache>
                  <c:formatCode>General</c:formatCode>
                  <c:ptCount val="1"/>
                  <c:pt idx="0">
                    <c:v>4.619313052338659E-2</c:v>
                  </c:pt>
                </c:numCache>
              </c:numRef>
            </c:plus>
            <c:minus>
              <c:numRef>
                <c:f>tlt_simulation!$BK$79</c:f>
                <c:numCache>
                  <c:formatCode>General</c:formatCode>
                  <c:ptCount val="1"/>
                  <c:pt idx="0">
                    <c:v>4.619313052338659E-2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tlt_simulation!$BC$72</c:f>
              <c:numCache>
                <c:formatCode>General</c:formatCode>
                <c:ptCount val="1"/>
                <c:pt idx="0">
                  <c:v>1.5500155020000141</c:v>
                </c:pt>
              </c:numCache>
            </c:numRef>
          </c:xVal>
          <c:yVal>
            <c:numRef>
              <c:f>tlt_simulation!$BD$72</c:f>
              <c:numCache>
                <c:formatCode>General</c:formatCode>
                <c:ptCount val="1"/>
                <c:pt idx="0">
                  <c:v>1.559619629439998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B88-42CB-9A1B-3C6825AE589F}"/>
            </c:ext>
          </c:extLst>
        </c:ser>
        <c:ser>
          <c:idx val="2"/>
          <c:order val="3"/>
          <c:tx>
            <c:strRef>
              <c:f>tlt_simulation!$BB$73</c:f>
              <c:strCache>
                <c:ptCount val="1"/>
                <c:pt idx="0">
                  <c:v>PFC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16"/>
            <c:spPr>
              <a:noFill/>
              <a:ln w="50800">
                <a:solidFill>
                  <a:schemeClr val="tx1"/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tlt_simulation!$BK$73</c:f>
                <c:numCache>
                  <c:formatCode>General</c:formatCode>
                  <c:ptCount val="1"/>
                  <c:pt idx="0">
                    <c:v>0.10087762748972019</c:v>
                  </c:pt>
                </c:numCache>
              </c:numRef>
            </c:plus>
            <c:minus>
              <c:numRef>
                <c:f>tlt_simulation!$BK$73</c:f>
                <c:numCache>
                  <c:formatCode>General</c:formatCode>
                  <c:ptCount val="1"/>
                  <c:pt idx="0">
                    <c:v>0.10087762748972019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tlt_simulation!$BK$80</c:f>
                <c:numCache>
                  <c:formatCode>General</c:formatCode>
                  <c:ptCount val="1"/>
                  <c:pt idx="0">
                    <c:v>5.6429997383041192E-2</c:v>
                  </c:pt>
                </c:numCache>
              </c:numRef>
            </c:plus>
            <c:minus>
              <c:numRef>
                <c:f>tlt_simulation!$BK$80</c:f>
                <c:numCache>
                  <c:formatCode>General</c:formatCode>
                  <c:ptCount val="1"/>
                  <c:pt idx="0">
                    <c:v>5.6429997383041192E-2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tlt_simulation!$BC$77</c:f>
              <c:numCache>
                <c:formatCode>General</c:formatCode>
                <c:ptCount val="1"/>
                <c:pt idx="0">
                  <c:v>1.4249226834000022</c:v>
                </c:pt>
              </c:numCache>
            </c:numRef>
          </c:xVal>
          <c:yVal>
            <c:numRef>
              <c:f>tlt_simulation!$BD$77</c:f>
              <c:numCache>
                <c:formatCode>General</c:formatCode>
                <c:ptCount val="1"/>
                <c:pt idx="0">
                  <c:v>2.0052826127399999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B88-42CB-9A1B-3C6825AE5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9943327"/>
        <c:axId val="1114889423"/>
      </c:scatterChart>
      <c:valAx>
        <c:axId val="909943327"/>
        <c:scaling>
          <c:orientation val="minMax"/>
          <c:max val="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lnSpc>
                <a:spcPct val="50000"/>
              </a:lnSpc>
              <a:defRPr sz="1800" b="0" i="0" u="none" strike="noStrike" kern="1200" baseline="0">
                <a:solidFill>
                  <a:schemeClr val="tx1"/>
                </a:solidFill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defRPr>
            </a:pPr>
            <a:endParaRPr lang="ko-KR"/>
          </a:p>
        </c:txPr>
        <c:crossAx val="1114889423"/>
        <c:crosses val="autoZero"/>
        <c:crossBetween val="midCat"/>
        <c:majorUnit val="3"/>
      </c:valAx>
      <c:valAx>
        <c:axId val="1114889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defRPr>
            </a:pPr>
            <a:endParaRPr lang="ko-KR"/>
          </a:p>
        </c:txPr>
        <c:crossAx val="90994332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+mj-lt"/>
          <a:ea typeface="Linux Libertine" panose="02000503000000000000" pitchFamily="2" charset="0"/>
          <a:cs typeface="Linux Libertine" panose="02000503000000000000" pitchFamily="2" charset="0"/>
        </a:defRPr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87254431343016"/>
          <c:y val="4.8678293866913053E-2"/>
          <c:w val="0.82269960149146892"/>
          <c:h val="0.702502378238000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tlt_simulation!$AA$40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bg1"/>
            </a:solidFill>
            <a:ln w="15875">
              <a:solidFill>
                <a:sysClr val="windowText" lastClr="000000"/>
              </a:solidFill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tlt_simulation!$AB$64:$AG$64</c:f>
                <c:numCache>
                  <c:formatCode>General</c:formatCode>
                  <c:ptCount val="1"/>
                  <c:pt idx="0">
                    <c:v>3.1659403589402575</c:v>
                  </c:pt>
                </c:numCache>
              </c:numRef>
            </c:plus>
            <c:minus>
              <c:numRef>
                <c:f>tlt_simulation!$AB$64:$AG$64</c:f>
                <c:numCache>
                  <c:formatCode>General</c:formatCode>
                  <c:ptCount val="1"/>
                  <c:pt idx="0">
                    <c:v>3.1659403589402575</c:v>
                  </c:pt>
                </c:numCache>
              </c:numRef>
            </c:minus>
          </c:errBars>
          <c:cat>
            <c:strRef>
              <c:f>tlt_simulation!$AB$39:$AG$39</c:f>
              <c:strCache>
                <c:ptCount val="1"/>
                <c:pt idx="0">
                  <c:v>DCTCP</c:v>
                </c:pt>
              </c:strCache>
            </c:strRef>
          </c:cat>
          <c:val>
            <c:numRef>
              <c:f>tlt_simulation!$AB$40:$AG$40</c:f>
              <c:numCache>
                <c:formatCode>General</c:formatCode>
                <c:ptCount val="1"/>
                <c:pt idx="0">
                  <c:v>322.0570924072984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DC-4AAA-B892-33570B97CA84}"/>
            </c:ext>
          </c:extLst>
        </c:ser>
        <c:ser>
          <c:idx val="1"/>
          <c:order val="1"/>
          <c:tx>
            <c:strRef>
              <c:f>tlt_simulation!$AA$41</c:f>
              <c:strCache>
                <c:ptCount val="1"/>
                <c:pt idx="0">
                  <c:v>+TLP</c:v>
                </c:pt>
              </c:strCache>
            </c:strRef>
          </c:tx>
          <c:spPr>
            <a:pattFill prst="wdDnDiag">
              <a:fgClr>
                <a:schemeClr val="accent4"/>
              </a:fgClr>
              <a:bgClr>
                <a:schemeClr val="bg1"/>
              </a:bgClr>
            </a:pattFill>
            <a:ln w="15875">
              <a:solidFill>
                <a:sysClr val="windowText" lastClr="000000"/>
              </a:solidFill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tlt_simulation!$AB$65:$AG$65</c:f>
                <c:numCache>
                  <c:formatCode>General</c:formatCode>
                  <c:ptCount val="1"/>
                  <c:pt idx="0">
                    <c:v>0.98109995255787763</c:v>
                  </c:pt>
                </c:numCache>
              </c:numRef>
            </c:plus>
            <c:minus>
              <c:numRef>
                <c:f>tlt_simulation!$AB$65:$AG$65</c:f>
                <c:numCache>
                  <c:formatCode>General</c:formatCode>
                  <c:ptCount val="1"/>
                  <c:pt idx="0">
                    <c:v>0.98109995255787763</c:v>
                  </c:pt>
                </c:numCache>
              </c:numRef>
            </c:minus>
          </c:errBars>
          <c:cat>
            <c:strRef>
              <c:f>tlt_simulation!$AB$39:$AG$39</c:f>
              <c:strCache>
                <c:ptCount val="1"/>
                <c:pt idx="0">
                  <c:v>DCTCP</c:v>
                </c:pt>
              </c:strCache>
            </c:strRef>
          </c:cat>
          <c:val>
            <c:numRef>
              <c:f>tlt_simulation!$AB$41:$AG$41</c:f>
              <c:numCache>
                <c:formatCode>General</c:formatCode>
                <c:ptCount val="1"/>
                <c:pt idx="0">
                  <c:v>168.00659292758681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DC-4AAA-B892-33570B97CA84}"/>
            </c:ext>
          </c:extLst>
        </c:ser>
        <c:ser>
          <c:idx val="2"/>
          <c:order val="2"/>
          <c:tx>
            <c:strRef>
              <c:f>tlt_simulation!$AA$42</c:f>
              <c:strCache>
                <c:ptCount val="1"/>
                <c:pt idx="0">
                  <c:v>200us minRTO</c:v>
                </c:pt>
              </c:strCache>
            </c:strRef>
          </c:tx>
          <c:spPr>
            <a:pattFill prst="wdUpDiag">
              <a:fgClr>
                <a:schemeClr val="accent2"/>
              </a:fgClr>
              <a:bgClr>
                <a:schemeClr val="bg1"/>
              </a:bgClr>
            </a:pattFill>
            <a:ln w="15875">
              <a:solidFill>
                <a:sysClr val="windowText" lastClr="000000"/>
              </a:solidFill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tlt_simulation!$AB$66:$AG$66</c:f>
                <c:numCache>
                  <c:formatCode>General</c:formatCode>
                  <c:ptCount val="1"/>
                  <c:pt idx="0">
                    <c:v>29.910971121870617</c:v>
                  </c:pt>
                </c:numCache>
              </c:numRef>
            </c:plus>
            <c:minus>
              <c:numRef>
                <c:f>tlt_simulation!$AB$66:$AG$66</c:f>
                <c:numCache>
                  <c:formatCode>General</c:formatCode>
                  <c:ptCount val="1"/>
                  <c:pt idx="0">
                    <c:v>29.910971121870617</c:v>
                  </c:pt>
                </c:numCache>
              </c:numRef>
            </c:minus>
          </c:errBars>
          <c:cat>
            <c:strRef>
              <c:f>tlt_simulation!$AB$39:$AG$39</c:f>
              <c:strCache>
                <c:ptCount val="1"/>
                <c:pt idx="0">
                  <c:v>DCTCP</c:v>
                </c:pt>
              </c:strCache>
            </c:strRef>
          </c:cat>
          <c:val>
            <c:numRef>
              <c:f>tlt_simulation!$AB$42:$AG$42</c:f>
              <c:numCache>
                <c:formatCode>General</c:formatCode>
                <c:ptCount val="1"/>
                <c:pt idx="0">
                  <c:v>1191.117256034436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DC-4AAA-B892-33570B97CA84}"/>
            </c:ext>
          </c:extLst>
        </c:ser>
        <c:ser>
          <c:idx val="3"/>
          <c:order val="3"/>
          <c:tx>
            <c:strRef>
              <c:f>tlt_simulation!$AA$43</c:f>
              <c:strCache>
                <c:ptCount val="1"/>
                <c:pt idx="0">
                  <c:v>+TIRE</c:v>
                </c:pt>
              </c:strCache>
            </c:strRef>
          </c:tx>
          <c:spPr>
            <a:solidFill>
              <a:schemeClr val="accent3"/>
            </a:solidFill>
            <a:ln w="15875">
              <a:solidFill>
                <a:sysClr val="windowText" lastClr="000000"/>
              </a:solidFill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tlt_simulation!$AB$67:$AG$67</c:f>
                <c:numCache>
                  <c:formatCode>General</c:formatCode>
                  <c:ptCount val="1"/>
                  <c:pt idx="0">
                    <c:v>0.17645820729876152</c:v>
                  </c:pt>
                </c:numCache>
              </c:numRef>
            </c:plus>
            <c:minus>
              <c:numRef>
                <c:f>tlt_simulation!$AB$67:$AG$67</c:f>
                <c:numCache>
                  <c:formatCode>General</c:formatCode>
                  <c:ptCount val="1"/>
                  <c:pt idx="0">
                    <c:v>0.17645820729876152</c:v>
                  </c:pt>
                </c:numCache>
              </c:numRef>
            </c:minus>
          </c:errBars>
          <c:cat>
            <c:strRef>
              <c:f>tlt_simulation!$AB$39:$AG$39</c:f>
              <c:strCache>
                <c:ptCount val="1"/>
                <c:pt idx="0">
                  <c:v>DCTCP</c:v>
                </c:pt>
              </c:strCache>
            </c:strRef>
          </c:cat>
          <c:val>
            <c:numRef>
              <c:f>tlt_simulation!$AB$43:$AG$43</c:f>
              <c:numCache>
                <c:formatCode>General</c:formatCode>
                <c:ptCount val="1"/>
                <c:pt idx="0">
                  <c:v>9.1265733122650253E-2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DC-4AAA-B892-33570B97CA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11843807"/>
        <c:axId val="277075119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tlt_simulation!$AA$44</c15:sqref>
                        </c15:formulaRef>
                      </c:ext>
                    </c:extLst>
                    <c:strCache>
                      <c:ptCount val="1"/>
                      <c:pt idx="0">
                        <c:v>+PFC</c:v>
                      </c:pt>
                    </c:strCache>
                  </c:strRef>
                </c:tx>
                <c:spPr>
                  <a:solidFill>
                    <a:schemeClr val="tx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</c:ext>
                  </c:extLst>
                </c:dLbls>
                <c:errBars>
                  <c:errBarType val="both"/>
                  <c:errValType val="cust"/>
                  <c:noEndCap val="0"/>
                  <c:plus>
                    <c:numRef>
                      <c:extLst>
                        <c:ext uri="{02D57815-91ED-43cb-92C2-25804820EDAC}">
                          <c15:formulaRef>
                            <c15:sqref>tlt_simulation!$AB$68:$AG$68</c15:sqref>
                          </c15:formulaRef>
                        </c:ext>
                      </c:extLst>
                      <c:numCache>
                        <c:formatCode>General</c:formatCode>
                        <c:ptCount val="1"/>
                        <c:pt idx="0">
                          <c:v>9.1170075580120464</c:v>
                        </c:pt>
                      </c:numCache>
                    </c:numRef>
                  </c:plus>
                  <c:minus>
                    <c:numRef>
                      <c:extLst>
                        <c:ext uri="{02D57815-91ED-43cb-92C2-25804820EDAC}">
                          <c15:formulaRef>
                            <c15:sqref>tlt_simulation!$AB$68:$AG$68</c15:sqref>
                          </c15:formulaRef>
                        </c:ext>
                      </c:extLst>
                      <c:numCache>
                        <c:formatCode>General</c:formatCode>
                        <c:ptCount val="1"/>
                        <c:pt idx="0">
                          <c:v>9.1170075580120464</c:v>
                        </c:pt>
                      </c:numCache>
                    </c:numRef>
                  </c:minus>
                </c:errBars>
                <c:cat>
                  <c:strRef>
                    <c:extLst>
                      <c:ext uri="{02D57815-91ED-43cb-92C2-25804820EDAC}">
                        <c15:formulaRef>
                          <c15:sqref>tlt_simulation!$AB$39:$AG$39</c15:sqref>
                        </c15:formulaRef>
                      </c:ext>
                    </c:extLst>
                    <c:strCache>
                      <c:ptCount val="1"/>
                      <c:pt idx="0">
                        <c:v>DCTCP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tlt_simulation!$AB$44:$AG$44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C6DC-4AAA-B892-33570B97CA84}"/>
                  </c:ext>
                </c:extLst>
              </c15:ser>
            </c15:filteredBarSeries>
            <c15:filteredBarSeries>
              <c15:ser>
                <c:idx val="6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tlt_simulation!$AA$45</c15:sqref>
                        </c15:formulaRef>
                      </c:ext>
                    </c:extLst>
                    <c:strCache>
                      <c:ptCount val="1"/>
                      <c:pt idx="0">
                        <c:v>+PFC+TIRE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solidFill>
                      <a:sysClr val="windowText" lastClr="000000"/>
                    </a:solidFill>
                  </a:ln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errBars>
                  <c:errBarType val="both"/>
                  <c:errValType val="cust"/>
                  <c:noEndCap val="0"/>
                  <c:pl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tlt_simulation!$AB$69:$AG$69</c15:sqref>
                          </c15:formulaRef>
                        </c:ext>
                      </c:extLst>
                      <c:numCache>
                        <c:formatCode>General</c:formatCode>
                        <c:ptCount val="1"/>
                        <c:pt idx="0">
                          <c:v>0</c:v>
                        </c:pt>
                      </c:numCache>
                    </c:numRef>
                  </c:plus>
                  <c:min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tlt_simulation!$AB$69:$AG$69</c15:sqref>
                          </c15:formulaRef>
                        </c:ext>
                      </c:extLst>
                      <c:numCache>
                        <c:formatCode>General</c:formatCode>
                        <c:ptCount val="1"/>
                        <c:pt idx="0">
                          <c:v>0</c:v>
                        </c:pt>
                      </c:numCache>
                    </c:numRef>
                  </c:minus>
                </c:errBar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tlt_simulation!$AB$39:$AG$39</c15:sqref>
                        </c15:formulaRef>
                      </c:ext>
                    </c:extLst>
                    <c:strCache>
                      <c:ptCount val="1"/>
                      <c:pt idx="0">
                        <c:v>DCTCP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tlt_simulation!$AB$45:$AG$45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6DC-4AAA-B892-33570B97CA84}"/>
                  </c:ext>
                </c:extLst>
              </c15:ser>
            </c15:filteredBarSeries>
          </c:ext>
        </c:extLst>
      </c:barChart>
      <c:catAx>
        <c:axId val="2118438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277075119"/>
        <c:crossesAt val="1.0000000000000002E-2"/>
        <c:auto val="1"/>
        <c:lblAlgn val="ctr"/>
        <c:lblOffset val="0"/>
        <c:noMultiLvlLbl val="0"/>
      </c:catAx>
      <c:valAx>
        <c:axId val="277075119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211843807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>
          <a:latin typeface="+mj-lt"/>
          <a:ea typeface="Linux Libertine" panose="02000503000000000000" pitchFamily="2" charset="0"/>
          <a:cs typeface="Linux Libertine" panose="02000503000000000000" pitchFamily="2" charset="0"/>
        </a:defRPr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1553689192391"/>
          <c:y val="5.4551608078369354E-2"/>
          <c:w val="0.81808446310807614"/>
          <c:h val="0.753524577763428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tlt_simulation!$AA$40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bg1"/>
            </a:solidFill>
            <a:ln w="15875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tlt_simulation!$AB$64:$AG$64</c:f>
                <c:numCache>
                  <c:formatCode>General</c:formatCode>
                  <c:ptCount val="3"/>
                  <c:pt idx="0">
                    <c:v>5.940495743761625</c:v>
                  </c:pt>
                  <c:pt idx="1">
                    <c:v>8.1745096112978466</c:v>
                  </c:pt>
                  <c:pt idx="2">
                    <c:v>3.2198974970308041</c:v>
                  </c:pt>
                </c:numCache>
                <c:extLst/>
              </c:numRef>
            </c:plus>
            <c:minus>
              <c:numRef>
                <c:f>tlt_simulation!$AB$64:$AG$64</c:f>
                <c:numCache>
                  <c:formatCode>General</c:formatCode>
                  <c:ptCount val="3"/>
                  <c:pt idx="0">
                    <c:v>5.940495743761625</c:v>
                  </c:pt>
                  <c:pt idx="1">
                    <c:v>8.1745096112978466</c:v>
                  </c:pt>
                  <c:pt idx="2">
                    <c:v>3.2198974970308041</c:v>
                  </c:pt>
                </c:numCache>
                <c:extLst/>
              </c:numRef>
            </c:minus>
          </c:errBars>
          <c:cat>
            <c:multiLvlStrRef>
              <c:f>tlt_simulation!$AB$39:$AG$39</c:f>
            </c:multiLvlStrRef>
          </c:cat>
          <c:val>
            <c:numRef>
              <c:f>tlt_simulation!$AB$40:$AG$40</c:f>
              <c:numCache>
                <c:formatCode>General</c:formatCode>
                <c:ptCount val="3"/>
                <c:pt idx="0">
                  <c:v>375.21798990362549</c:v>
                </c:pt>
                <c:pt idx="1">
                  <c:v>406.84783321313841</c:v>
                </c:pt>
                <c:pt idx="2">
                  <c:v>393.72910247164492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40B-459E-9CD5-1FDD4B1748F8}"/>
            </c:ext>
          </c:extLst>
        </c:ser>
        <c:ser>
          <c:idx val="3"/>
          <c:order val="3"/>
          <c:tx>
            <c:strRef>
              <c:f>tlt_simulation!$AA$43</c:f>
              <c:strCache>
                <c:ptCount val="1"/>
                <c:pt idx="0">
                  <c:v>+TIRE</c:v>
                </c:pt>
              </c:strCache>
            </c:strRef>
          </c:tx>
          <c:spPr>
            <a:solidFill>
              <a:schemeClr val="accent3"/>
            </a:solidFill>
            <a:ln w="15875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0</c:v>
                </c:pt>
              </c:numLit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</c:errBars>
          <c:cat>
            <c:multiLvlStrRef>
              <c:f>tlt_simulation!$AB$39:$AG$39</c:f>
            </c:multiLvlStrRef>
          </c:cat>
          <c:val>
            <c:numRef>
              <c:f>tlt_simulation!$AB$43:$AG$43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40B-459E-9CD5-1FDD4B1748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1843807"/>
        <c:axId val="27707511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tlt_simulation!$AA$41</c15:sqref>
                        </c15:formulaRef>
                      </c:ext>
                    </c:extLst>
                    <c:strCache>
                      <c:ptCount val="1"/>
                      <c:pt idx="0">
                        <c:v>+TLP</c:v>
                      </c:pt>
                    </c:strCache>
                  </c:strRef>
                </c:tx>
                <c:spPr>
                  <a:pattFill prst="wdDnDiag">
                    <a:fgClr>
                      <a:schemeClr val="bg1">
                        <a:lumMod val="5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ysClr val="windowText" lastClr="000000"/>
                    </a:solidFill>
                  </a:ln>
                  <a:effectLst/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>
                        <c:ext uri="{02D57815-91ED-43cb-92C2-25804820EDAC}">
                          <c15:formulaRef>
                            <c15:sqref>tlt_simulation!$AB$65:$AG$65</c15:sqref>
                          </c15:formulaRef>
                        </c:ext>
                      </c:extLst>
                      <c:numCache>
                        <c:formatCode>General</c:formatCode>
                        <c:ptCount val="3"/>
                      </c:numCache>
                    </c:numRef>
                  </c:plus>
                  <c:minus>
                    <c:numRef>
                      <c:extLst>
                        <c:ext uri="{02D57815-91ED-43cb-92C2-25804820EDAC}">
                          <c15:formulaRef>
                            <c15:sqref>tlt_simulation!$AB$65:$AG$65</c15:sqref>
                          </c15:formulaRef>
                        </c:ext>
                      </c:extLst>
                      <c:numCache>
                        <c:formatCode>General</c:formatCode>
                        <c:ptCount val="3"/>
                      </c:numCache>
                    </c:numRef>
                  </c:minus>
                </c:errBars>
                <c:cat>
                  <c:multiLvlStrRef>
                    <c:extLst>
                      <c:ext uri="{02D57815-91ED-43cb-92C2-25804820EDAC}">
                        <c15:formulaRef>
                          <c15:sqref>tlt_simulation!$AB$39:$AG$39</c15:sqref>
                        </c15:formulaRef>
                      </c:ext>
                    </c:extLst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tlt_simulation!$AB$41:$AG$41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140B-459E-9CD5-1FDD4B1748F8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tlt_simulation!$AA$42</c15:sqref>
                        </c15:formulaRef>
                      </c:ext>
                    </c:extLst>
                    <c:strCache>
                      <c:ptCount val="1"/>
                      <c:pt idx="0">
                        <c:v>200us minRTO</c:v>
                      </c:pt>
                    </c:strCache>
                  </c:strRef>
                </c:tx>
                <c:spPr>
                  <a:pattFill prst="lgConfetti">
                    <a:fgClr>
                      <a:schemeClr val="bg1">
                        <a:lumMod val="5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ysClr val="windowText" lastClr="000000"/>
                    </a:solidFill>
                  </a:ln>
                  <a:effectLst/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tlt_simulation!$AB$66:$AG$66</c15:sqref>
                          </c15:formulaRef>
                        </c:ext>
                      </c:extLst>
                      <c:numCache>
                        <c:formatCode>General</c:formatCode>
                        <c:ptCount val="3"/>
                      </c:numCache>
                    </c:numRef>
                  </c:plus>
                  <c:min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tlt_simulation!$AB$66:$AG$66</c15:sqref>
                          </c15:formulaRef>
                        </c:ext>
                      </c:extLst>
                      <c:numCache>
                        <c:formatCode>General</c:formatCode>
                        <c:ptCount val="3"/>
                      </c:numCache>
                    </c:numRef>
                  </c:minus>
                </c:errBars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tlt_simulation!$AB$39:$AG$39</c15:sqref>
                        </c15:formulaRef>
                      </c:ext>
                    </c:extLst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tlt_simulation!$AB$42:$AG$42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40B-459E-9CD5-1FDD4B1748F8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tlt_simulation!$AA$44</c15:sqref>
                        </c15:formulaRef>
                      </c:ext>
                    </c:extLst>
                    <c:strCache>
                      <c:ptCount val="1"/>
                      <c:pt idx="0">
                        <c:v>+PFC</c:v>
                      </c:pt>
                    </c:strCache>
                  </c:strRef>
                </c:tx>
                <c:spPr>
                  <a:solidFill>
                    <a:schemeClr val="tx1"/>
                  </a:solidFill>
                  <a:ln>
                    <a:noFill/>
                  </a:ln>
                  <a:effectLst/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tlt_simulation!$AB$68:$AG$68</c15:sqref>
                          </c15:formulaRef>
                        </c:ext>
                      </c:extLst>
                      <c:numCache>
                        <c:formatCode>General</c:formatCode>
                        <c:ptCount val="3"/>
                        <c:pt idx="0">
                          <c:v>0</c:v>
                        </c:pt>
                        <c:pt idx="1">
                          <c:v>0</c:v>
                        </c:pt>
                        <c:pt idx="2">
                          <c:v>0</c:v>
                        </c:pt>
                      </c:numCache>
                    </c:numRef>
                  </c:plus>
                  <c:min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tlt_simulation!$AB$68:$AG$68</c15:sqref>
                          </c15:formulaRef>
                        </c:ext>
                      </c:extLst>
                      <c:numCache>
                        <c:formatCode>General</c:formatCode>
                        <c:ptCount val="3"/>
                        <c:pt idx="0">
                          <c:v>0</c:v>
                        </c:pt>
                        <c:pt idx="1">
                          <c:v>0</c:v>
                        </c:pt>
                        <c:pt idx="2">
                          <c:v>0</c:v>
                        </c:pt>
                      </c:numCache>
                    </c:numRef>
                  </c:minus>
                </c:errBars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tlt_simulation!$AB$39:$AG$39</c15:sqref>
                        </c15:formulaRef>
                      </c:ext>
                    </c:extLst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tlt_simulation!$AB$44:$AG$44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40B-459E-9CD5-1FDD4B1748F8}"/>
                  </c:ext>
                </c:extLst>
              </c15:ser>
            </c15:filteredBarSeries>
            <c15:filteredBarSeries>
              <c15:ser>
                <c:idx val="6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tlt_simulation!$AA$45</c15:sqref>
                        </c15:formulaRef>
                      </c:ext>
                    </c:extLst>
                    <c:strCache>
                      <c:ptCount val="1"/>
                      <c:pt idx="0">
                        <c:v>+PFC+TIRE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solidFill>
                      <a:sysClr val="windowText" lastClr="000000"/>
                    </a:solidFill>
                  </a:ln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tlt_simulation!$AB$69:$AG$69</c15:sqref>
                          </c15:formulaRef>
                        </c:ext>
                      </c:extLst>
                      <c:numCache>
                        <c:formatCode>General</c:formatCode>
                        <c:ptCount val="3"/>
                        <c:pt idx="0">
                          <c:v>0</c:v>
                        </c:pt>
                        <c:pt idx="1">
                          <c:v>0</c:v>
                        </c:pt>
                        <c:pt idx="2">
                          <c:v>0</c:v>
                        </c:pt>
                      </c:numCache>
                    </c:numRef>
                  </c:plus>
                  <c:min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tlt_simulation!$AB$69:$AG$69</c15:sqref>
                          </c15:formulaRef>
                        </c:ext>
                      </c:extLst>
                      <c:numCache>
                        <c:formatCode>General</c:formatCode>
                        <c:ptCount val="3"/>
                        <c:pt idx="0">
                          <c:v>0</c:v>
                        </c:pt>
                        <c:pt idx="1">
                          <c:v>0</c:v>
                        </c:pt>
                        <c:pt idx="2">
                          <c:v>0</c:v>
                        </c:pt>
                      </c:numCache>
                    </c:numRef>
                  </c:minus>
                </c:errBars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tlt_simulation!$AB$39:$AG$39</c15:sqref>
                        </c15:formulaRef>
                      </c:ext>
                    </c:extLst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tlt_simulation!$AB$45:$AG$45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40B-459E-9CD5-1FDD4B1748F8}"/>
                  </c:ext>
                </c:extLst>
              </c15:ser>
            </c15:filteredBarSeries>
          </c:ext>
        </c:extLst>
      </c:barChart>
      <c:catAx>
        <c:axId val="2118438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277075119"/>
        <c:crosses val="autoZero"/>
        <c:auto val="1"/>
        <c:lblAlgn val="ctr"/>
        <c:lblOffset val="0"/>
        <c:noMultiLvlLbl val="0"/>
      </c:catAx>
      <c:valAx>
        <c:axId val="27707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11843807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>
          <a:latin typeface="+mj-lt"/>
          <a:ea typeface="Linux Libertine" panose="02000503000000000000" pitchFamily="2" charset="0"/>
          <a:cs typeface="Linux Libertine" panose="02000503000000000000" pitchFamily="2" charset="0"/>
        </a:defRPr>
      </a:pPr>
      <a:endParaRPr lang="ko-K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98095997760758"/>
          <c:y val="4.759769850700081E-2"/>
          <c:w val="0.80801904002239244"/>
          <c:h val="0.71069151367762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tlt_simulation!$AA$48</c:f>
              <c:strCache>
                <c:ptCount val="1"/>
                <c:pt idx="0">
                  <c:v>+PFC</c:v>
                </c:pt>
              </c:strCache>
            </c:strRef>
          </c:tx>
          <c:spPr>
            <a:noFill/>
            <a:ln w="15875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tlt_simulation!$AB$72:$AF$72</c:f>
                <c:numCache>
                  <c:formatCode>General</c:formatCode>
                  <c:ptCount val="4"/>
                  <c:pt idx="0">
                    <c:v>414.45553760117059</c:v>
                  </c:pt>
                  <c:pt idx="1">
                    <c:v>785.11465169133533</c:v>
                  </c:pt>
                  <c:pt idx="2">
                    <c:v>112.69130420563501</c:v>
                  </c:pt>
                  <c:pt idx="3">
                    <c:v>29.112045646243619</c:v>
                  </c:pt>
                </c:numCache>
              </c:numRef>
            </c:plus>
            <c:minus>
              <c:numRef>
                <c:f>tlt_simulation!$AB$72:$AF$72</c:f>
                <c:numCache>
                  <c:formatCode>General</c:formatCode>
                  <c:ptCount val="4"/>
                  <c:pt idx="0">
                    <c:v>414.45553760117059</c:v>
                  </c:pt>
                  <c:pt idx="1">
                    <c:v>785.11465169133533</c:v>
                  </c:pt>
                  <c:pt idx="2">
                    <c:v>112.69130420563501</c:v>
                  </c:pt>
                  <c:pt idx="3">
                    <c:v>29.112045646243619</c:v>
                  </c:pt>
                </c:numCache>
              </c:numRef>
            </c:minus>
          </c:errBars>
          <c:cat>
            <c:strRef>
              <c:f>tlt_simulation!$AB$47:$AF$47</c:f>
              <c:strCache>
                <c:ptCount val="1"/>
                <c:pt idx="0">
                  <c:v>DCTCP</c:v>
                </c:pt>
              </c:strCache>
            </c:strRef>
          </c:cat>
          <c:val>
            <c:numRef>
              <c:f>tlt_simulation!$AB$48:$AF$48</c:f>
              <c:numCache>
                <c:formatCode>General</c:formatCode>
                <c:ptCount val="4"/>
                <c:pt idx="0">
                  <c:v>29467.700103525309</c:v>
                </c:pt>
                <c:pt idx="1">
                  <c:v>5063.7530321903896</c:v>
                </c:pt>
                <c:pt idx="2">
                  <c:v>5719.7174326362037</c:v>
                </c:pt>
                <c:pt idx="3">
                  <c:v>35351.05880810332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CC-4A36-836B-18F32C905A59}"/>
            </c:ext>
          </c:extLst>
        </c:ser>
        <c:ser>
          <c:idx val="2"/>
          <c:order val="1"/>
          <c:tx>
            <c:strRef>
              <c:f>tlt_simulation!$AA$49</c:f>
              <c:strCache>
                <c:ptCount val="1"/>
                <c:pt idx="0">
                  <c:v>+PFC+TIRE</c:v>
                </c:pt>
              </c:strCache>
            </c:strRef>
          </c:tx>
          <c:spPr>
            <a:solidFill>
              <a:schemeClr val="accent6"/>
            </a:solidFill>
            <a:ln w="15875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tlt_simulation!$AB$73:$AF$73</c:f>
                <c:numCache>
                  <c:formatCode>General</c:formatCode>
                  <c:ptCount val="4"/>
                  <c:pt idx="0">
                    <c:v>2.4851219671702309</c:v>
                  </c:pt>
                  <c:pt idx="1">
                    <c:v>113.27783890491419</c:v>
                  </c:pt>
                  <c:pt idx="2">
                    <c:v>28.646684880235316</c:v>
                  </c:pt>
                  <c:pt idx="3">
                    <c:v>34.962207318419118</c:v>
                  </c:pt>
                </c:numCache>
              </c:numRef>
            </c:plus>
            <c:minus>
              <c:numRef>
                <c:f>tlt_simulation!$AB$73:$AF$73</c:f>
                <c:numCache>
                  <c:formatCode>General</c:formatCode>
                  <c:ptCount val="4"/>
                  <c:pt idx="0">
                    <c:v>2.4851219671702309</c:v>
                  </c:pt>
                  <c:pt idx="1">
                    <c:v>113.27783890491419</c:v>
                  </c:pt>
                  <c:pt idx="2">
                    <c:v>28.646684880235316</c:v>
                  </c:pt>
                  <c:pt idx="3">
                    <c:v>34.962207318419118</c:v>
                  </c:pt>
                </c:numCache>
              </c:numRef>
            </c:minus>
          </c:errBars>
          <c:cat>
            <c:strRef>
              <c:f>tlt_simulation!$AB$47:$AF$47</c:f>
              <c:strCache>
                <c:ptCount val="1"/>
                <c:pt idx="0">
                  <c:v>DCTCP</c:v>
                </c:pt>
              </c:strCache>
            </c:strRef>
          </c:cat>
          <c:val>
            <c:numRef>
              <c:f>tlt_simulation!$AB$49:$AF$49</c:f>
              <c:numCache>
                <c:formatCode>General</c:formatCode>
                <c:ptCount val="4"/>
                <c:pt idx="0">
                  <c:v>21303.963115558174</c:v>
                </c:pt>
                <c:pt idx="1">
                  <c:v>1246.9956729823641</c:v>
                </c:pt>
                <c:pt idx="2">
                  <c:v>943.63076116173875</c:v>
                </c:pt>
                <c:pt idx="3">
                  <c:v>10877.447059594833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0CC-4A36-836B-18F32C905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211843807"/>
        <c:axId val="277075119"/>
      </c:barChart>
      <c:catAx>
        <c:axId val="2118438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800"/>
            </a:pPr>
            <a:endParaRPr lang="ko-KR"/>
          </a:p>
        </c:txPr>
        <c:crossAx val="277075119"/>
        <c:crosses val="autoZero"/>
        <c:auto val="1"/>
        <c:lblAlgn val="ctr"/>
        <c:lblOffset val="0"/>
        <c:noMultiLvlLbl val="0"/>
      </c:catAx>
      <c:valAx>
        <c:axId val="27707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[&lt;950]0;[&lt;999950]0,&quot;k&quot;;0,,&quot;M&quot;" sourceLinked="0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211843807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latin typeface="+mj-lt"/>
          <a:ea typeface="Linux Libertine" panose="02000503000000000000" pitchFamily="2" charset="0"/>
          <a:cs typeface="Linux Libertine" panose="02000503000000000000" pitchFamily="2" charset="0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5989093393297"/>
          <c:y val="0.11216402279437863"/>
          <c:w val="0.71408736837283238"/>
          <c:h val="0.6062359501623249"/>
        </c:manualLayout>
      </c:layout>
      <c:scatterChart>
        <c:scatterStyle val="lineMarker"/>
        <c:varyColors val="0"/>
        <c:ser>
          <c:idx val="1"/>
          <c:order val="0"/>
          <c:tx>
            <c:strRef>
              <c:f>load4_minrto200_fg!$H$1</c:f>
              <c:strCache>
                <c:ptCount val="1"/>
                <c:pt idx="0">
                  <c:v>RTT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load4_minrto200_fg!$E$2:$E$614</c:f>
              <c:numCache>
                <c:formatCode>General</c:formatCode>
                <c:ptCount val="613"/>
                <c:pt idx="0">
                  <c:v>40</c:v>
                </c:pt>
                <c:pt idx="1">
                  <c:v>45</c:v>
                </c:pt>
                <c:pt idx="2">
                  <c:v>50</c:v>
                </c:pt>
                <c:pt idx="3">
                  <c:v>55</c:v>
                </c:pt>
                <c:pt idx="4">
                  <c:v>60</c:v>
                </c:pt>
                <c:pt idx="5">
                  <c:v>65</c:v>
                </c:pt>
                <c:pt idx="6">
                  <c:v>70</c:v>
                </c:pt>
                <c:pt idx="7">
                  <c:v>75</c:v>
                </c:pt>
                <c:pt idx="8">
                  <c:v>80</c:v>
                </c:pt>
                <c:pt idx="9">
                  <c:v>85</c:v>
                </c:pt>
                <c:pt idx="10">
                  <c:v>90</c:v>
                </c:pt>
                <c:pt idx="11">
                  <c:v>95</c:v>
                </c:pt>
                <c:pt idx="12">
                  <c:v>100</c:v>
                </c:pt>
                <c:pt idx="13">
                  <c:v>105</c:v>
                </c:pt>
                <c:pt idx="14">
                  <c:v>110</c:v>
                </c:pt>
                <c:pt idx="15">
                  <c:v>115</c:v>
                </c:pt>
                <c:pt idx="16">
                  <c:v>120</c:v>
                </c:pt>
                <c:pt idx="17">
                  <c:v>125</c:v>
                </c:pt>
                <c:pt idx="18">
                  <c:v>130</c:v>
                </c:pt>
                <c:pt idx="19">
                  <c:v>135</c:v>
                </c:pt>
                <c:pt idx="20">
                  <c:v>140</c:v>
                </c:pt>
                <c:pt idx="21">
                  <c:v>145</c:v>
                </c:pt>
                <c:pt idx="22">
                  <c:v>150</c:v>
                </c:pt>
                <c:pt idx="23">
                  <c:v>155</c:v>
                </c:pt>
                <c:pt idx="24">
                  <c:v>160</c:v>
                </c:pt>
                <c:pt idx="25">
                  <c:v>165</c:v>
                </c:pt>
                <c:pt idx="26">
                  <c:v>170</c:v>
                </c:pt>
                <c:pt idx="27">
                  <c:v>175</c:v>
                </c:pt>
                <c:pt idx="28">
                  <c:v>180</c:v>
                </c:pt>
                <c:pt idx="29">
                  <c:v>185</c:v>
                </c:pt>
                <c:pt idx="30">
                  <c:v>190</c:v>
                </c:pt>
                <c:pt idx="31">
                  <c:v>195</c:v>
                </c:pt>
                <c:pt idx="32">
                  <c:v>200</c:v>
                </c:pt>
                <c:pt idx="33">
                  <c:v>205</c:v>
                </c:pt>
                <c:pt idx="34">
                  <c:v>210</c:v>
                </c:pt>
                <c:pt idx="35">
                  <c:v>215</c:v>
                </c:pt>
                <c:pt idx="36">
                  <c:v>220</c:v>
                </c:pt>
                <c:pt idx="37">
                  <c:v>225</c:v>
                </c:pt>
                <c:pt idx="38">
                  <c:v>230</c:v>
                </c:pt>
                <c:pt idx="39">
                  <c:v>235</c:v>
                </c:pt>
                <c:pt idx="40">
                  <c:v>240</c:v>
                </c:pt>
                <c:pt idx="41">
                  <c:v>245</c:v>
                </c:pt>
                <c:pt idx="42">
                  <c:v>250</c:v>
                </c:pt>
                <c:pt idx="43">
                  <c:v>255</c:v>
                </c:pt>
                <c:pt idx="44">
                  <c:v>260</c:v>
                </c:pt>
                <c:pt idx="45">
                  <c:v>265</c:v>
                </c:pt>
                <c:pt idx="46">
                  <c:v>270</c:v>
                </c:pt>
                <c:pt idx="47">
                  <c:v>275</c:v>
                </c:pt>
                <c:pt idx="48">
                  <c:v>280</c:v>
                </c:pt>
                <c:pt idx="49">
                  <c:v>285</c:v>
                </c:pt>
                <c:pt idx="50">
                  <c:v>290</c:v>
                </c:pt>
                <c:pt idx="51">
                  <c:v>295</c:v>
                </c:pt>
                <c:pt idx="52">
                  <c:v>300</c:v>
                </c:pt>
                <c:pt idx="53">
                  <c:v>305</c:v>
                </c:pt>
                <c:pt idx="54">
                  <c:v>310</c:v>
                </c:pt>
                <c:pt idx="55">
                  <c:v>315</c:v>
                </c:pt>
                <c:pt idx="56">
                  <c:v>320</c:v>
                </c:pt>
                <c:pt idx="57">
                  <c:v>325</c:v>
                </c:pt>
                <c:pt idx="58">
                  <c:v>330</c:v>
                </c:pt>
                <c:pt idx="59">
                  <c:v>335</c:v>
                </c:pt>
                <c:pt idx="60">
                  <c:v>340</c:v>
                </c:pt>
                <c:pt idx="61">
                  <c:v>345</c:v>
                </c:pt>
                <c:pt idx="62">
                  <c:v>350</c:v>
                </c:pt>
                <c:pt idx="63">
                  <c:v>355</c:v>
                </c:pt>
                <c:pt idx="64">
                  <c:v>360</c:v>
                </c:pt>
                <c:pt idx="65">
                  <c:v>365</c:v>
                </c:pt>
                <c:pt idx="66">
                  <c:v>370</c:v>
                </c:pt>
                <c:pt idx="67">
                  <c:v>375</c:v>
                </c:pt>
                <c:pt idx="68">
                  <c:v>380</c:v>
                </c:pt>
                <c:pt idx="69">
                  <c:v>385</c:v>
                </c:pt>
                <c:pt idx="70">
                  <c:v>390</c:v>
                </c:pt>
                <c:pt idx="71">
                  <c:v>395</c:v>
                </c:pt>
                <c:pt idx="72">
                  <c:v>400</c:v>
                </c:pt>
                <c:pt idx="73">
                  <c:v>405</c:v>
                </c:pt>
                <c:pt idx="74">
                  <c:v>410</c:v>
                </c:pt>
                <c:pt idx="75">
                  <c:v>415</c:v>
                </c:pt>
                <c:pt idx="76">
                  <c:v>420</c:v>
                </c:pt>
                <c:pt idx="77">
                  <c:v>425</c:v>
                </c:pt>
                <c:pt idx="78">
                  <c:v>430</c:v>
                </c:pt>
                <c:pt idx="79">
                  <c:v>435</c:v>
                </c:pt>
                <c:pt idx="80">
                  <c:v>440</c:v>
                </c:pt>
                <c:pt idx="81">
                  <c:v>445</c:v>
                </c:pt>
                <c:pt idx="82">
                  <c:v>450</c:v>
                </c:pt>
                <c:pt idx="83">
                  <c:v>455</c:v>
                </c:pt>
                <c:pt idx="84">
                  <c:v>460</c:v>
                </c:pt>
                <c:pt idx="85">
                  <c:v>465</c:v>
                </c:pt>
                <c:pt idx="86">
                  <c:v>470</c:v>
                </c:pt>
                <c:pt idx="87">
                  <c:v>475</c:v>
                </c:pt>
                <c:pt idx="88">
                  <c:v>480</c:v>
                </c:pt>
                <c:pt idx="89">
                  <c:v>485</c:v>
                </c:pt>
                <c:pt idx="90">
                  <c:v>490</c:v>
                </c:pt>
                <c:pt idx="91">
                  <c:v>495</c:v>
                </c:pt>
                <c:pt idx="92">
                  <c:v>500</c:v>
                </c:pt>
                <c:pt idx="93">
                  <c:v>505</c:v>
                </c:pt>
                <c:pt idx="94">
                  <c:v>510</c:v>
                </c:pt>
                <c:pt idx="95">
                  <c:v>515</c:v>
                </c:pt>
                <c:pt idx="96">
                  <c:v>520</c:v>
                </c:pt>
                <c:pt idx="97">
                  <c:v>525</c:v>
                </c:pt>
                <c:pt idx="98">
                  <c:v>530</c:v>
                </c:pt>
                <c:pt idx="99">
                  <c:v>535</c:v>
                </c:pt>
                <c:pt idx="100">
                  <c:v>540</c:v>
                </c:pt>
                <c:pt idx="101">
                  <c:v>545</c:v>
                </c:pt>
                <c:pt idx="102">
                  <c:v>550</c:v>
                </c:pt>
                <c:pt idx="103">
                  <c:v>555</c:v>
                </c:pt>
                <c:pt idx="104">
                  <c:v>560</c:v>
                </c:pt>
                <c:pt idx="105">
                  <c:v>565</c:v>
                </c:pt>
                <c:pt idx="106">
                  <c:v>570</c:v>
                </c:pt>
                <c:pt idx="107">
                  <c:v>575</c:v>
                </c:pt>
                <c:pt idx="108">
                  <c:v>580</c:v>
                </c:pt>
                <c:pt idx="109">
                  <c:v>585</c:v>
                </c:pt>
                <c:pt idx="110">
                  <c:v>590</c:v>
                </c:pt>
                <c:pt idx="111">
                  <c:v>595</c:v>
                </c:pt>
                <c:pt idx="112">
                  <c:v>600</c:v>
                </c:pt>
                <c:pt idx="113">
                  <c:v>605</c:v>
                </c:pt>
                <c:pt idx="114">
                  <c:v>610</c:v>
                </c:pt>
                <c:pt idx="115">
                  <c:v>615</c:v>
                </c:pt>
                <c:pt idx="116">
                  <c:v>620</c:v>
                </c:pt>
                <c:pt idx="117">
                  <c:v>625</c:v>
                </c:pt>
                <c:pt idx="118">
                  <c:v>630</c:v>
                </c:pt>
                <c:pt idx="119">
                  <c:v>635</c:v>
                </c:pt>
                <c:pt idx="120">
                  <c:v>640</c:v>
                </c:pt>
                <c:pt idx="121">
                  <c:v>645</c:v>
                </c:pt>
                <c:pt idx="122">
                  <c:v>650</c:v>
                </c:pt>
                <c:pt idx="123">
                  <c:v>655</c:v>
                </c:pt>
                <c:pt idx="124">
                  <c:v>660</c:v>
                </c:pt>
                <c:pt idx="125">
                  <c:v>665</c:v>
                </c:pt>
                <c:pt idx="126">
                  <c:v>670</c:v>
                </c:pt>
                <c:pt idx="127">
                  <c:v>675</c:v>
                </c:pt>
                <c:pt idx="128">
                  <c:v>680</c:v>
                </c:pt>
                <c:pt idx="129">
                  <c:v>685</c:v>
                </c:pt>
                <c:pt idx="130">
                  <c:v>690</c:v>
                </c:pt>
                <c:pt idx="131">
                  <c:v>695</c:v>
                </c:pt>
                <c:pt idx="132">
                  <c:v>700</c:v>
                </c:pt>
                <c:pt idx="133">
                  <c:v>705</c:v>
                </c:pt>
                <c:pt idx="134">
                  <c:v>710</c:v>
                </c:pt>
                <c:pt idx="135">
                  <c:v>715</c:v>
                </c:pt>
                <c:pt idx="136">
                  <c:v>720</c:v>
                </c:pt>
                <c:pt idx="137">
                  <c:v>725</c:v>
                </c:pt>
                <c:pt idx="138">
                  <c:v>730</c:v>
                </c:pt>
                <c:pt idx="139">
                  <c:v>735</c:v>
                </c:pt>
                <c:pt idx="140">
                  <c:v>740</c:v>
                </c:pt>
                <c:pt idx="141">
                  <c:v>745</c:v>
                </c:pt>
                <c:pt idx="142">
                  <c:v>750</c:v>
                </c:pt>
                <c:pt idx="143">
                  <c:v>755</c:v>
                </c:pt>
                <c:pt idx="144">
                  <c:v>760</c:v>
                </c:pt>
                <c:pt idx="145">
                  <c:v>765</c:v>
                </c:pt>
                <c:pt idx="146">
                  <c:v>770</c:v>
                </c:pt>
                <c:pt idx="147">
                  <c:v>775</c:v>
                </c:pt>
                <c:pt idx="148">
                  <c:v>780</c:v>
                </c:pt>
                <c:pt idx="149">
                  <c:v>785</c:v>
                </c:pt>
                <c:pt idx="150">
                  <c:v>790</c:v>
                </c:pt>
                <c:pt idx="151">
                  <c:v>795</c:v>
                </c:pt>
                <c:pt idx="152">
                  <c:v>800</c:v>
                </c:pt>
                <c:pt idx="153">
                  <c:v>805</c:v>
                </c:pt>
                <c:pt idx="154">
                  <c:v>810</c:v>
                </c:pt>
                <c:pt idx="155">
                  <c:v>815</c:v>
                </c:pt>
                <c:pt idx="156">
                  <c:v>820</c:v>
                </c:pt>
                <c:pt idx="157">
                  <c:v>825</c:v>
                </c:pt>
                <c:pt idx="158">
                  <c:v>830</c:v>
                </c:pt>
                <c:pt idx="159">
                  <c:v>835</c:v>
                </c:pt>
                <c:pt idx="160">
                  <c:v>840</c:v>
                </c:pt>
                <c:pt idx="161">
                  <c:v>845</c:v>
                </c:pt>
                <c:pt idx="162">
                  <c:v>850</c:v>
                </c:pt>
                <c:pt idx="163">
                  <c:v>855</c:v>
                </c:pt>
                <c:pt idx="164">
                  <c:v>860</c:v>
                </c:pt>
                <c:pt idx="165">
                  <c:v>865</c:v>
                </c:pt>
                <c:pt idx="166">
                  <c:v>870</c:v>
                </c:pt>
                <c:pt idx="167">
                  <c:v>875</c:v>
                </c:pt>
                <c:pt idx="168">
                  <c:v>880</c:v>
                </c:pt>
                <c:pt idx="169">
                  <c:v>885</c:v>
                </c:pt>
                <c:pt idx="170">
                  <c:v>890</c:v>
                </c:pt>
                <c:pt idx="171">
                  <c:v>895</c:v>
                </c:pt>
                <c:pt idx="172">
                  <c:v>900</c:v>
                </c:pt>
                <c:pt idx="173">
                  <c:v>905</c:v>
                </c:pt>
                <c:pt idx="174">
                  <c:v>910</c:v>
                </c:pt>
                <c:pt idx="175">
                  <c:v>915</c:v>
                </c:pt>
                <c:pt idx="176">
                  <c:v>920</c:v>
                </c:pt>
                <c:pt idx="177">
                  <c:v>925</c:v>
                </c:pt>
                <c:pt idx="178">
                  <c:v>930</c:v>
                </c:pt>
                <c:pt idx="179">
                  <c:v>935</c:v>
                </c:pt>
                <c:pt idx="180">
                  <c:v>940</c:v>
                </c:pt>
                <c:pt idx="181">
                  <c:v>945</c:v>
                </c:pt>
                <c:pt idx="182">
                  <c:v>950</c:v>
                </c:pt>
                <c:pt idx="183">
                  <c:v>955</c:v>
                </c:pt>
                <c:pt idx="184">
                  <c:v>960</c:v>
                </c:pt>
                <c:pt idx="185">
                  <c:v>965</c:v>
                </c:pt>
                <c:pt idx="186">
                  <c:v>970</c:v>
                </c:pt>
                <c:pt idx="187">
                  <c:v>975</c:v>
                </c:pt>
                <c:pt idx="188">
                  <c:v>980</c:v>
                </c:pt>
                <c:pt idx="189">
                  <c:v>985</c:v>
                </c:pt>
                <c:pt idx="190">
                  <c:v>990</c:v>
                </c:pt>
                <c:pt idx="191">
                  <c:v>995</c:v>
                </c:pt>
                <c:pt idx="192">
                  <c:v>1000</c:v>
                </c:pt>
                <c:pt idx="193">
                  <c:v>1015</c:v>
                </c:pt>
                <c:pt idx="194">
                  <c:v>1020</c:v>
                </c:pt>
                <c:pt idx="195">
                  <c:v>1025</c:v>
                </c:pt>
                <c:pt idx="196">
                  <c:v>1030</c:v>
                </c:pt>
                <c:pt idx="197">
                  <c:v>1035</c:v>
                </c:pt>
                <c:pt idx="198">
                  <c:v>1040</c:v>
                </c:pt>
                <c:pt idx="199">
                  <c:v>1060</c:v>
                </c:pt>
                <c:pt idx="200">
                  <c:v>1070</c:v>
                </c:pt>
                <c:pt idx="201">
                  <c:v>1085</c:v>
                </c:pt>
                <c:pt idx="202">
                  <c:v>1100</c:v>
                </c:pt>
                <c:pt idx="203">
                  <c:v>1115</c:v>
                </c:pt>
                <c:pt idx="204">
                  <c:v>1120</c:v>
                </c:pt>
                <c:pt idx="205">
                  <c:v>1125</c:v>
                </c:pt>
                <c:pt idx="206">
                  <c:v>1175</c:v>
                </c:pt>
                <c:pt idx="207">
                  <c:v>1200</c:v>
                </c:pt>
                <c:pt idx="208">
                  <c:v>1240</c:v>
                </c:pt>
                <c:pt idx="209">
                  <c:v>1300</c:v>
                </c:pt>
                <c:pt idx="210">
                  <c:v>1325</c:v>
                </c:pt>
                <c:pt idx="211">
                  <c:v>1360</c:v>
                </c:pt>
                <c:pt idx="212">
                  <c:v>1410</c:v>
                </c:pt>
                <c:pt idx="213">
                  <c:v>1460</c:v>
                </c:pt>
                <c:pt idx="214">
                  <c:v>1670</c:v>
                </c:pt>
                <c:pt idx="215">
                  <c:v>2220</c:v>
                </c:pt>
                <c:pt idx="216">
                  <c:v>2305</c:v>
                </c:pt>
                <c:pt idx="217">
                  <c:v>2425</c:v>
                </c:pt>
              </c:numCache>
            </c:numRef>
          </c:xVal>
          <c:yVal>
            <c:numRef>
              <c:f>load4_minrto200_fg!$H$2:$H$614</c:f>
              <c:numCache>
                <c:formatCode>General</c:formatCode>
                <c:ptCount val="613"/>
                <c:pt idx="0">
                  <c:v>2.3220497634106489E-2</c:v>
                </c:pt>
                <c:pt idx="1">
                  <c:v>3.1106303638424114E-2</c:v>
                </c:pt>
                <c:pt idx="2">
                  <c:v>4.2467750573078729E-2</c:v>
                </c:pt>
                <c:pt idx="3">
                  <c:v>5.0013729616071388E-2</c:v>
                </c:pt>
                <c:pt idx="4">
                  <c:v>6.1281117302502131E-2</c:v>
                </c:pt>
                <c:pt idx="5">
                  <c:v>6.9044039450269212E-2</c:v>
                </c:pt>
                <c:pt idx="6">
                  <c:v>7.8889918820800445E-2</c:v>
                </c:pt>
                <c:pt idx="7">
                  <c:v>8.8253365273022133E-2</c:v>
                </c:pt>
                <c:pt idx="8">
                  <c:v>0.10406442148252545</c:v>
                </c:pt>
                <c:pt idx="9">
                  <c:v>0.11494191841422176</c:v>
                </c:pt>
                <c:pt idx="10">
                  <c:v>0.12097384697773982</c:v>
                </c:pt>
                <c:pt idx="11">
                  <c:v>0.12853803103651776</c:v>
                </c:pt>
                <c:pt idx="12">
                  <c:v>0.13392671570895642</c:v>
                </c:pt>
                <c:pt idx="13">
                  <c:v>0.13963095398833969</c:v>
                </c:pt>
                <c:pt idx="14">
                  <c:v>0.14565833129791142</c:v>
                </c:pt>
                <c:pt idx="15">
                  <c:v>0.15319520783301147</c:v>
                </c:pt>
                <c:pt idx="16">
                  <c:v>0.16142690913724914</c:v>
                </c:pt>
                <c:pt idx="17">
                  <c:v>0.17080704352060733</c:v>
                </c:pt>
                <c:pt idx="18">
                  <c:v>0.18056341489686101</c:v>
                </c:pt>
                <c:pt idx="19">
                  <c:v>0.1906292715414642</c:v>
                </c:pt>
                <c:pt idx="20">
                  <c:v>0.2010819847715043</c:v>
                </c:pt>
                <c:pt idx="21">
                  <c:v>0.22471816359937435</c:v>
                </c:pt>
                <c:pt idx="22">
                  <c:v>0.27328307737586832</c:v>
                </c:pt>
                <c:pt idx="23">
                  <c:v>0.30183005921181383</c:v>
                </c:pt>
                <c:pt idx="24">
                  <c:v>0.31945858283054618</c:v>
                </c:pt>
                <c:pt idx="25">
                  <c:v>0.33332473652032363</c:v>
                </c:pt>
                <c:pt idx="26">
                  <c:v>0.34520654348950708</c:v>
                </c:pt>
                <c:pt idx="27">
                  <c:v>0.35707166252755407</c:v>
                </c:pt>
                <c:pt idx="28">
                  <c:v>0.36937673611374494</c:v>
                </c:pt>
                <c:pt idx="29">
                  <c:v>0.38200191456082677</c:v>
                </c:pt>
                <c:pt idx="30">
                  <c:v>0.39472570351007874</c:v>
                </c:pt>
                <c:pt idx="31">
                  <c:v>0.40728564731726336</c:v>
                </c:pt>
                <c:pt idx="32">
                  <c:v>0.42007922216035887</c:v>
                </c:pt>
                <c:pt idx="33">
                  <c:v>0.43253903838072455</c:v>
                </c:pt>
                <c:pt idx="34">
                  <c:v>0.4442448635306504</c:v>
                </c:pt>
                <c:pt idx="35">
                  <c:v>0.45534233773641869</c:v>
                </c:pt>
                <c:pt idx="36">
                  <c:v>0.46632603059352901</c:v>
                </c:pt>
                <c:pt idx="37">
                  <c:v>0.47705637031429443</c:v>
                </c:pt>
                <c:pt idx="38">
                  <c:v>0.48721173495317516</c:v>
                </c:pt>
                <c:pt idx="39">
                  <c:v>0.49742626589335803</c:v>
                </c:pt>
                <c:pt idx="40">
                  <c:v>0.50751184463839527</c:v>
                </c:pt>
                <c:pt idx="41">
                  <c:v>0.51782498608074834</c:v>
                </c:pt>
                <c:pt idx="42">
                  <c:v>0.52804861952882387</c:v>
                </c:pt>
                <c:pt idx="43">
                  <c:v>0.53793090893092566</c:v>
                </c:pt>
                <c:pt idx="44">
                  <c:v>0.54754619143484351</c:v>
                </c:pt>
                <c:pt idx="45">
                  <c:v>0.55696425293442098</c:v>
                </c:pt>
                <c:pt idx="46">
                  <c:v>0.56612441004370717</c:v>
                </c:pt>
                <c:pt idx="47">
                  <c:v>0.57522691793634007</c:v>
                </c:pt>
                <c:pt idx="48">
                  <c:v>0.58452209557936707</c:v>
                </c:pt>
                <c:pt idx="49">
                  <c:v>0.59362156930270238</c:v>
                </c:pt>
                <c:pt idx="50">
                  <c:v>0.60313672421980125</c:v>
                </c:pt>
                <c:pt idx="51">
                  <c:v>0.61260333242813947</c:v>
                </c:pt>
                <c:pt idx="52">
                  <c:v>0.62171494282866502</c:v>
                </c:pt>
                <c:pt idx="53">
                  <c:v>0.63088420244584387</c:v>
                </c:pt>
                <c:pt idx="54">
                  <c:v>0.63985017272008726</c:v>
                </c:pt>
                <c:pt idx="55">
                  <c:v>0.64861133656674641</c:v>
                </c:pt>
                <c:pt idx="56">
                  <c:v>0.65741194461427366</c:v>
                </c:pt>
                <c:pt idx="57">
                  <c:v>0.66593340908642684</c:v>
                </c:pt>
                <c:pt idx="58">
                  <c:v>0.67431833594019042</c:v>
                </c:pt>
                <c:pt idx="59">
                  <c:v>0.6825667251755646</c:v>
                </c:pt>
                <c:pt idx="60">
                  <c:v>0.69107150171658127</c:v>
                </c:pt>
                <c:pt idx="61">
                  <c:v>0.69951559487164705</c:v>
                </c:pt>
                <c:pt idx="62">
                  <c:v>0.70793693175698125</c:v>
                </c:pt>
                <c:pt idx="63">
                  <c:v>0.71622931644716981</c:v>
                </c:pt>
                <c:pt idx="64">
                  <c:v>0.72458238452330925</c:v>
                </c:pt>
                <c:pt idx="65">
                  <c:v>0.73278374413457148</c:v>
                </c:pt>
                <c:pt idx="66">
                  <c:v>0.74086525405858072</c:v>
                </c:pt>
                <c:pt idx="67">
                  <c:v>0.74886635849620498</c:v>
                </c:pt>
                <c:pt idx="68">
                  <c:v>0.7568356041562051</c:v>
                </c:pt>
                <c:pt idx="69">
                  <c:v>0.76464555592808414</c:v>
                </c:pt>
                <c:pt idx="70">
                  <c:v>0.77240544390655363</c:v>
                </c:pt>
                <c:pt idx="71">
                  <c:v>0.78023511777886667</c:v>
                </c:pt>
                <c:pt idx="72">
                  <c:v>0.78801472785777027</c:v>
                </c:pt>
                <c:pt idx="73">
                  <c:v>0.79574123997396684</c:v>
                </c:pt>
                <c:pt idx="74">
                  <c:v>0.8034889912752462</c:v>
                </c:pt>
                <c:pt idx="75">
                  <c:v>0.8110926195348922</c:v>
                </c:pt>
                <c:pt idx="76">
                  <c:v>0.818617359392802</c:v>
                </c:pt>
                <c:pt idx="77">
                  <c:v>0.82620126555201401</c:v>
                </c:pt>
                <c:pt idx="78">
                  <c:v>0.83362284365380734</c:v>
                </c:pt>
                <c:pt idx="79">
                  <c:v>0.84106262677138599</c:v>
                </c:pt>
                <c:pt idx="80">
                  <c:v>0.8484690340266916</c:v>
                </c:pt>
                <c:pt idx="81">
                  <c:v>0.85589516338243121</c:v>
                </c:pt>
                <c:pt idx="82">
                  <c:v>0.86309524712550389</c:v>
                </c:pt>
                <c:pt idx="83">
                  <c:v>0.87013451989580659</c:v>
                </c:pt>
                <c:pt idx="84">
                  <c:v>0.8767262526947216</c:v>
                </c:pt>
                <c:pt idx="85">
                  <c:v>0.88319358455243724</c:v>
                </c:pt>
                <c:pt idx="86">
                  <c:v>0.88942728537424198</c:v>
                </c:pt>
                <c:pt idx="87">
                  <c:v>0.89543190641408221</c:v>
                </c:pt>
                <c:pt idx="88">
                  <c:v>0.901152832624602</c:v>
                </c:pt>
                <c:pt idx="89">
                  <c:v>0.90644897513346556</c:v>
                </c:pt>
                <c:pt idx="90">
                  <c:v>0.91152210619895957</c:v>
                </c:pt>
                <c:pt idx="91">
                  <c:v>0.91647387049255191</c:v>
                </c:pt>
                <c:pt idx="92">
                  <c:v>0.92114497412612129</c:v>
                </c:pt>
                <c:pt idx="93">
                  <c:v>0.92557182713123842</c:v>
                </c:pt>
                <c:pt idx="94">
                  <c:v>0.92940246586938813</c:v>
                </c:pt>
                <c:pt idx="95">
                  <c:v>0.93290238015410543</c:v>
                </c:pt>
                <c:pt idx="96">
                  <c:v>0.93627030807437961</c:v>
                </c:pt>
                <c:pt idx="97">
                  <c:v>0.93925593066316326</c:v>
                </c:pt>
                <c:pt idx="98">
                  <c:v>0.94208074227917693</c:v>
                </c:pt>
                <c:pt idx="99">
                  <c:v>0.94484638759388861</c:v>
                </c:pt>
                <c:pt idx="100">
                  <c:v>0.94754376409940544</c:v>
                </c:pt>
                <c:pt idx="101">
                  <c:v>0.95004695376987947</c:v>
                </c:pt>
                <c:pt idx="102">
                  <c:v>0.95282473576178128</c:v>
                </c:pt>
                <c:pt idx="103">
                  <c:v>0.95588924675230103</c:v>
                </c:pt>
                <c:pt idx="104">
                  <c:v>0.95880356636259234</c:v>
                </c:pt>
                <c:pt idx="105">
                  <c:v>0.96180132562856613</c:v>
                </c:pt>
                <c:pt idx="106">
                  <c:v>0.96506002345412867</c:v>
                </c:pt>
                <c:pt idx="107">
                  <c:v>0.96842340012045647</c:v>
                </c:pt>
                <c:pt idx="108">
                  <c:v>0.97188387020430578</c:v>
                </c:pt>
                <c:pt idx="109">
                  <c:v>0.97545508746751541</c:v>
                </c:pt>
                <c:pt idx="110">
                  <c:v>0.97862579438344921</c:v>
                </c:pt>
                <c:pt idx="111">
                  <c:v>0.98161596822617914</c:v>
                </c:pt>
                <c:pt idx="112">
                  <c:v>0.98433458391677875</c:v>
                </c:pt>
                <c:pt idx="113">
                  <c:v>0.98667847969913181</c:v>
                </c:pt>
                <c:pt idx="114">
                  <c:v>0.98879026153022265</c:v>
                </c:pt>
                <c:pt idx="115">
                  <c:v>0.99055007972279829</c:v>
                </c:pt>
                <c:pt idx="116">
                  <c:v>0.9920459251864876</c:v>
                </c:pt>
                <c:pt idx="117">
                  <c:v>0.99313974321825238</c:v>
                </c:pt>
                <c:pt idx="118">
                  <c:v>0.99414405325573951</c:v>
                </c:pt>
                <c:pt idx="119">
                  <c:v>0.99501030859018835</c:v>
                </c:pt>
                <c:pt idx="120">
                  <c:v>0.99557769824882913</c:v>
                </c:pt>
                <c:pt idx="121">
                  <c:v>0.99606771659038262</c:v>
                </c:pt>
                <c:pt idx="122">
                  <c:v>0.99640147521311251</c:v>
                </c:pt>
                <c:pt idx="123">
                  <c:v>0.99672916549724722</c:v>
                </c:pt>
                <c:pt idx="124">
                  <c:v>0.99692335233229012</c:v>
                </c:pt>
                <c:pt idx="125">
                  <c:v>0.99707961205111362</c:v>
                </c:pt>
                <c:pt idx="126">
                  <c:v>0.99720401299231298</c:v>
                </c:pt>
                <c:pt idx="127">
                  <c:v>0.99735420437254141</c:v>
                </c:pt>
                <c:pt idx="128">
                  <c:v>0.99743916111287256</c:v>
                </c:pt>
                <c:pt idx="129">
                  <c:v>0.99752411785320383</c:v>
                </c:pt>
                <c:pt idx="130">
                  <c:v>0.99763031377861788</c:v>
                </c:pt>
                <c:pt idx="131">
                  <c:v>0.99775623180446604</c:v>
                </c:pt>
                <c:pt idx="132">
                  <c:v>0.99786546189917757</c:v>
                </c:pt>
                <c:pt idx="133">
                  <c:v>0.99794435030091377</c:v>
                </c:pt>
                <c:pt idx="134">
                  <c:v>0.99801261911010852</c:v>
                </c:pt>
                <c:pt idx="135">
                  <c:v>0.99806419998816676</c:v>
                </c:pt>
                <c:pt idx="136">
                  <c:v>0.99814763964384923</c:v>
                </c:pt>
                <c:pt idx="137">
                  <c:v>0.99821135719909759</c:v>
                </c:pt>
                <c:pt idx="138">
                  <c:v>0.99827659183899486</c:v>
                </c:pt>
                <c:pt idx="139">
                  <c:v>0.9983266556324043</c:v>
                </c:pt>
                <c:pt idx="140">
                  <c:v>0.99841768071133064</c:v>
                </c:pt>
                <c:pt idx="141">
                  <c:v>0.9984631932507938</c:v>
                </c:pt>
                <c:pt idx="142">
                  <c:v>0.99850718870560817</c:v>
                </c:pt>
                <c:pt idx="143">
                  <c:v>0.99856635500691027</c:v>
                </c:pt>
                <c:pt idx="144">
                  <c:v>0.99862703839286115</c:v>
                </c:pt>
                <c:pt idx="145">
                  <c:v>0.99869985845600229</c:v>
                </c:pt>
                <c:pt idx="146">
                  <c:v>0.99878178102703596</c:v>
                </c:pt>
                <c:pt idx="147">
                  <c:v>0.99885460109017699</c:v>
                </c:pt>
                <c:pt idx="148">
                  <c:v>0.99890011362964015</c:v>
                </c:pt>
                <c:pt idx="149">
                  <c:v>0.99894107491515705</c:v>
                </c:pt>
                <c:pt idx="150">
                  <c:v>0.99901541206294686</c:v>
                </c:pt>
                <c:pt idx="151">
                  <c:v>0.99908519795679041</c:v>
                </c:pt>
                <c:pt idx="152">
                  <c:v>0.99915346676598515</c:v>
                </c:pt>
                <c:pt idx="153">
                  <c:v>0.99922780391377497</c:v>
                </c:pt>
                <c:pt idx="154">
                  <c:v>0.99928393604577959</c:v>
                </c:pt>
                <c:pt idx="155">
                  <c:v>0.99932793150059396</c:v>
                </c:pt>
                <c:pt idx="156">
                  <c:v>0.99935220485497434</c:v>
                </c:pt>
                <c:pt idx="157">
                  <c:v>0.99937192695540833</c:v>
                </c:pt>
                <c:pt idx="158">
                  <c:v>0.9993977173944375</c:v>
                </c:pt>
                <c:pt idx="159">
                  <c:v>0.99942957617206163</c:v>
                </c:pt>
                <c:pt idx="160">
                  <c:v>0.99946598620363225</c:v>
                </c:pt>
                <c:pt idx="161">
                  <c:v>0.99951149874309542</c:v>
                </c:pt>
                <c:pt idx="162">
                  <c:v>0.99954032335142207</c:v>
                </c:pt>
                <c:pt idx="163">
                  <c:v>0.99956307962115365</c:v>
                </c:pt>
                <c:pt idx="164">
                  <c:v>0.9995919042294803</c:v>
                </c:pt>
                <c:pt idx="165">
                  <c:v>0.99961769466850947</c:v>
                </c:pt>
                <c:pt idx="166">
                  <c:v>0.99964045093824105</c:v>
                </c:pt>
                <c:pt idx="167">
                  <c:v>0.99966775846191891</c:v>
                </c:pt>
                <c:pt idx="168">
                  <c:v>0.99970720266278701</c:v>
                </c:pt>
                <c:pt idx="169">
                  <c:v>0.99973147601716728</c:v>
                </c:pt>
                <c:pt idx="170">
                  <c:v>0.99974209560970873</c:v>
                </c:pt>
                <c:pt idx="171">
                  <c:v>0.99978305689522562</c:v>
                </c:pt>
                <c:pt idx="172">
                  <c:v>0.99979974482636202</c:v>
                </c:pt>
                <c:pt idx="173">
                  <c:v>0.99980429608030841</c:v>
                </c:pt>
                <c:pt idx="174">
                  <c:v>0.99981946692679613</c:v>
                </c:pt>
                <c:pt idx="175">
                  <c:v>0.99983312068863506</c:v>
                </c:pt>
                <c:pt idx="176">
                  <c:v>0.99983767194258133</c:v>
                </c:pt>
                <c:pt idx="177">
                  <c:v>0.99984222319652771</c:v>
                </c:pt>
                <c:pt idx="178">
                  <c:v>0.99984829153512278</c:v>
                </c:pt>
                <c:pt idx="179">
                  <c:v>0.99985739404301543</c:v>
                </c:pt>
                <c:pt idx="180">
                  <c:v>0.99986042821231291</c:v>
                </c:pt>
                <c:pt idx="181">
                  <c:v>0.99986649655090809</c:v>
                </c:pt>
                <c:pt idx="182">
                  <c:v>0.99986801363555677</c:v>
                </c:pt>
                <c:pt idx="183">
                  <c:v>0.99987711614344943</c:v>
                </c:pt>
                <c:pt idx="184">
                  <c:v>0.99988166739739581</c:v>
                </c:pt>
                <c:pt idx="185">
                  <c:v>0.99988621865134208</c:v>
                </c:pt>
                <c:pt idx="186">
                  <c:v>0.99989532115923474</c:v>
                </c:pt>
                <c:pt idx="187">
                  <c:v>0.99989987241318101</c:v>
                </c:pt>
                <c:pt idx="188">
                  <c:v>0.99991504325966873</c:v>
                </c:pt>
                <c:pt idx="189">
                  <c:v>0.9999211115982638</c:v>
                </c:pt>
                <c:pt idx="190">
                  <c:v>0.9999226286829126</c:v>
                </c:pt>
                <c:pt idx="191">
                  <c:v>0.99992414576756139</c:v>
                </c:pt>
                <c:pt idx="192">
                  <c:v>0.99993173119080525</c:v>
                </c:pt>
                <c:pt idx="193">
                  <c:v>0.99993476536010284</c:v>
                </c:pt>
                <c:pt idx="194">
                  <c:v>0.99993779952940032</c:v>
                </c:pt>
                <c:pt idx="195">
                  <c:v>0.99994386786799538</c:v>
                </c:pt>
                <c:pt idx="196">
                  <c:v>0.99994841912194177</c:v>
                </c:pt>
                <c:pt idx="197">
                  <c:v>0.99995145329123925</c:v>
                </c:pt>
                <c:pt idx="198">
                  <c:v>0.99995297037588804</c:v>
                </c:pt>
                <c:pt idx="199">
                  <c:v>0.99995448746053683</c:v>
                </c:pt>
                <c:pt idx="200">
                  <c:v>0.99995752162983442</c:v>
                </c:pt>
                <c:pt idx="201">
                  <c:v>0.99995903871448311</c:v>
                </c:pt>
                <c:pt idx="202">
                  <c:v>0.9999605557991319</c:v>
                </c:pt>
                <c:pt idx="203">
                  <c:v>0.99996207288378069</c:v>
                </c:pt>
                <c:pt idx="204">
                  <c:v>0.99996358996842949</c:v>
                </c:pt>
                <c:pt idx="205">
                  <c:v>0.99996814122237576</c:v>
                </c:pt>
                <c:pt idx="206">
                  <c:v>0.99996965830702456</c:v>
                </c:pt>
                <c:pt idx="207">
                  <c:v>0.99997269247632214</c:v>
                </c:pt>
                <c:pt idx="208">
                  <c:v>0.99998027789956601</c:v>
                </c:pt>
                <c:pt idx="209">
                  <c:v>0.99998331206886348</c:v>
                </c:pt>
                <c:pt idx="210">
                  <c:v>0.99998634623816107</c:v>
                </c:pt>
                <c:pt idx="211">
                  <c:v>0.99998786332280987</c:v>
                </c:pt>
                <c:pt idx="212">
                  <c:v>0.99999089749210734</c:v>
                </c:pt>
                <c:pt idx="213">
                  <c:v>0.99999241457675614</c:v>
                </c:pt>
                <c:pt idx="214">
                  <c:v>0.99999544874605373</c:v>
                </c:pt>
                <c:pt idx="215">
                  <c:v>0.99999696583070241</c:v>
                </c:pt>
                <c:pt idx="216">
                  <c:v>0.99999848291535121</c:v>
                </c:pt>
                <c:pt idx="21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0E-4562-9056-2E7EEA74058B}"/>
            </c:ext>
          </c:extLst>
        </c:ser>
        <c:ser>
          <c:idx val="0"/>
          <c:order val="1"/>
          <c:tx>
            <c:strRef>
              <c:f>load4_minrto200_fg!$R$1</c:f>
              <c:strCache>
                <c:ptCount val="1"/>
                <c:pt idx="0">
                  <c:v>RTO</c:v>
                </c:pt>
              </c:strCache>
            </c:strRef>
          </c:tx>
          <c:spPr>
            <a:ln w="3810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load4_minrto200_fg!$O$2:$O$614</c:f>
              <c:numCache>
                <c:formatCode>General</c:formatCode>
                <c:ptCount val="613"/>
                <c:pt idx="0">
                  <c:v>65</c:v>
                </c:pt>
                <c:pt idx="1">
                  <c:v>70</c:v>
                </c:pt>
                <c:pt idx="2">
                  <c:v>75</c:v>
                </c:pt>
                <c:pt idx="3">
                  <c:v>80</c:v>
                </c:pt>
                <c:pt idx="4">
                  <c:v>85</c:v>
                </c:pt>
                <c:pt idx="5">
                  <c:v>90</c:v>
                </c:pt>
                <c:pt idx="6">
                  <c:v>95</c:v>
                </c:pt>
                <c:pt idx="7">
                  <c:v>100</c:v>
                </c:pt>
                <c:pt idx="8">
                  <c:v>105</c:v>
                </c:pt>
                <c:pt idx="9">
                  <c:v>110</c:v>
                </c:pt>
                <c:pt idx="10">
                  <c:v>115</c:v>
                </c:pt>
                <c:pt idx="11">
                  <c:v>120</c:v>
                </c:pt>
                <c:pt idx="12">
                  <c:v>125</c:v>
                </c:pt>
                <c:pt idx="13">
                  <c:v>130</c:v>
                </c:pt>
                <c:pt idx="14">
                  <c:v>135</c:v>
                </c:pt>
                <c:pt idx="15">
                  <c:v>140</c:v>
                </c:pt>
                <c:pt idx="16">
                  <c:v>145</c:v>
                </c:pt>
                <c:pt idx="17">
                  <c:v>150</c:v>
                </c:pt>
                <c:pt idx="18">
                  <c:v>155</c:v>
                </c:pt>
                <c:pt idx="19">
                  <c:v>160</c:v>
                </c:pt>
                <c:pt idx="20">
                  <c:v>165</c:v>
                </c:pt>
                <c:pt idx="21">
                  <c:v>170</c:v>
                </c:pt>
                <c:pt idx="22">
                  <c:v>175</c:v>
                </c:pt>
                <c:pt idx="23">
                  <c:v>180</c:v>
                </c:pt>
                <c:pt idx="24">
                  <c:v>185</c:v>
                </c:pt>
                <c:pt idx="25">
                  <c:v>190</c:v>
                </c:pt>
                <c:pt idx="26">
                  <c:v>195</c:v>
                </c:pt>
                <c:pt idx="27">
                  <c:v>200</c:v>
                </c:pt>
                <c:pt idx="28">
                  <c:v>205</c:v>
                </c:pt>
                <c:pt idx="29">
                  <c:v>210</c:v>
                </c:pt>
                <c:pt idx="30">
                  <c:v>215</c:v>
                </c:pt>
                <c:pt idx="31">
                  <c:v>220</c:v>
                </c:pt>
                <c:pt idx="32">
                  <c:v>225</c:v>
                </c:pt>
                <c:pt idx="33">
                  <c:v>230</c:v>
                </c:pt>
                <c:pt idx="34">
                  <c:v>235</c:v>
                </c:pt>
                <c:pt idx="35">
                  <c:v>240</c:v>
                </c:pt>
                <c:pt idx="36">
                  <c:v>245</c:v>
                </c:pt>
                <c:pt idx="37">
                  <c:v>250</c:v>
                </c:pt>
                <c:pt idx="38">
                  <c:v>255</c:v>
                </c:pt>
                <c:pt idx="39">
                  <c:v>260</c:v>
                </c:pt>
                <c:pt idx="40">
                  <c:v>265</c:v>
                </c:pt>
                <c:pt idx="41">
                  <c:v>270</c:v>
                </c:pt>
                <c:pt idx="42">
                  <c:v>275</c:v>
                </c:pt>
                <c:pt idx="43">
                  <c:v>280</c:v>
                </c:pt>
                <c:pt idx="44">
                  <c:v>285</c:v>
                </c:pt>
                <c:pt idx="45">
                  <c:v>290</c:v>
                </c:pt>
                <c:pt idx="46">
                  <c:v>295</c:v>
                </c:pt>
                <c:pt idx="47">
                  <c:v>300</c:v>
                </c:pt>
                <c:pt idx="48">
                  <c:v>305</c:v>
                </c:pt>
                <c:pt idx="49">
                  <c:v>310</c:v>
                </c:pt>
                <c:pt idx="50">
                  <c:v>315</c:v>
                </c:pt>
                <c:pt idx="51">
                  <c:v>320</c:v>
                </c:pt>
                <c:pt idx="52">
                  <c:v>325</c:v>
                </c:pt>
                <c:pt idx="53">
                  <c:v>330</c:v>
                </c:pt>
                <c:pt idx="54">
                  <c:v>335</c:v>
                </c:pt>
                <c:pt idx="55">
                  <c:v>340</c:v>
                </c:pt>
                <c:pt idx="56">
                  <c:v>345</c:v>
                </c:pt>
                <c:pt idx="57">
                  <c:v>350</c:v>
                </c:pt>
                <c:pt idx="58">
                  <c:v>355</c:v>
                </c:pt>
                <c:pt idx="59">
                  <c:v>360</c:v>
                </c:pt>
                <c:pt idx="60">
                  <c:v>365</c:v>
                </c:pt>
                <c:pt idx="61">
                  <c:v>370</c:v>
                </c:pt>
                <c:pt idx="62">
                  <c:v>375</c:v>
                </c:pt>
                <c:pt idx="63">
                  <c:v>380</c:v>
                </c:pt>
                <c:pt idx="64">
                  <c:v>385</c:v>
                </c:pt>
                <c:pt idx="65">
                  <c:v>390</c:v>
                </c:pt>
                <c:pt idx="66">
                  <c:v>395</c:v>
                </c:pt>
                <c:pt idx="67">
                  <c:v>400</c:v>
                </c:pt>
                <c:pt idx="68">
                  <c:v>405</c:v>
                </c:pt>
                <c:pt idx="69">
                  <c:v>410</c:v>
                </c:pt>
                <c:pt idx="70">
                  <c:v>415</c:v>
                </c:pt>
                <c:pt idx="71">
                  <c:v>420</c:v>
                </c:pt>
                <c:pt idx="72">
                  <c:v>425</c:v>
                </c:pt>
                <c:pt idx="73">
                  <c:v>430</c:v>
                </c:pt>
                <c:pt idx="74">
                  <c:v>435</c:v>
                </c:pt>
                <c:pt idx="75">
                  <c:v>440</c:v>
                </c:pt>
                <c:pt idx="76">
                  <c:v>445</c:v>
                </c:pt>
                <c:pt idx="77">
                  <c:v>450</c:v>
                </c:pt>
                <c:pt idx="78">
                  <c:v>455</c:v>
                </c:pt>
                <c:pt idx="79">
                  <c:v>460</c:v>
                </c:pt>
                <c:pt idx="80">
                  <c:v>465</c:v>
                </c:pt>
                <c:pt idx="81">
                  <c:v>470</c:v>
                </c:pt>
                <c:pt idx="82">
                  <c:v>475</c:v>
                </c:pt>
                <c:pt idx="83">
                  <c:v>480</c:v>
                </c:pt>
                <c:pt idx="84">
                  <c:v>485</c:v>
                </c:pt>
                <c:pt idx="85">
                  <c:v>490</c:v>
                </c:pt>
                <c:pt idx="86">
                  <c:v>495</c:v>
                </c:pt>
                <c:pt idx="87">
                  <c:v>500</c:v>
                </c:pt>
                <c:pt idx="88">
                  <c:v>505</c:v>
                </c:pt>
                <c:pt idx="89">
                  <c:v>510</c:v>
                </c:pt>
                <c:pt idx="90">
                  <c:v>515</c:v>
                </c:pt>
                <c:pt idx="91">
                  <c:v>520</c:v>
                </c:pt>
                <c:pt idx="92">
                  <c:v>525</c:v>
                </c:pt>
                <c:pt idx="93">
                  <c:v>530</c:v>
                </c:pt>
                <c:pt idx="94">
                  <c:v>535</c:v>
                </c:pt>
                <c:pt idx="95">
                  <c:v>540</c:v>
                </c:pt>
                <c:pt idx="96">
                  <c:v>545</c:v>
                </c:pt>
                <c:pt idx="97">
                  <c:v>550</c:v>
                </c:pt>
                <c:pt idx="98">
                  <c:v>555</c:v>
                </c:pt>
                <c:pt idx="99">
                  <c:v>560</c:v>
                </c:pt>
                <c:pt idx="100">
                  <c:v>565</c:v>
                </c:pt>
                <c:pt idx="101">
                  <c:v>570</c:v>
                </c:pt>
                <c:pt idx="102">
                  <c:v>575</c:v>
                </c:pt>
                <c:pt idx="103">
                  <c:v>580</c:v>
                </c:pt>
                <c:pt idx="104">
                  <c:v>585</c:v>
                </c:pt>
                <c:pt idx="105">
                  <c:v>590</c:v>
                </c:pt>
                <c:pt idx="106">
                  <c:v>595</c:v>
                </c:pt>
                <c:pt idx="107">
                  <c:v>600</c:v>
                </c:pt>
                <c:pt idx="108">
                  <c:v>605</c:v>
                </c:pt>
                <c:pt idx="109">
                  <c:v>610</c:v>
                </c:pt>
                <c:pt idx="110">
                  <c:v>615</c:v>
                </c:pt>
                <c:pt idx="111">
                  <c:v>620</c:v>
                </c:pt>
                <c:pt idx="112">
                  <c:v>625</c:v>
                </c:pt>
                <c:pt idx="113">
                  <c:v>630</c:v>
                </c:pt>
                <c:pt idx="114">
                  <c:v>635</c:v>
                </c:pt>
                <c:pt idx="115">
                  <c:v>640</c:v>
                </c:pt>
                <c:pt idx="116">
                  <c:v>645</c:v>
                </c:pt>
                <c:pt idx="117">
                  <c:v>650</c:v>
                </c:pt>
                <c:pt idx="118">
                  <c:v>655</c:v>
                </c:pt>
                <c:pt idx="119">
                  <c:v>660</c:v>
                </c:pt>
                <c:pt idx="120">
                  <c:v>665</c:v>
                </c:pt>
                <c:pt idx="121">
                  <c:v>670</c:v>
                </c:pt>
                <c:pt idx="122">
                  <c:v>675</c:v>
                </c:pt>
                <c:pt idx="123">
                  <c:v>680</c:v>
                </c:pt>
                <c:pt idx="124">
                  <c:v>685</c:v>
                </c:pt>
                <c:pt idx="125">
                  <c:v>690</c:v>
                </c:pt>
                <c:pt idx="126">
                  <c:v>695</c:v>
                </c:pt>
                <c:pt idx="127">
                  <c:v>700</c:v>
                </c:pt>
                <c:pt idx="128">
                  <c:v>705</c:v>
                </c:pt>
                <c:pt idx="129">
                  <c:v>710</c:v>
                </c:pt>
                <c:pt idx="130">
                  <c:v>715</c:v>
                </c:pt>
                <c:pt idx="131">
                  <c:v>720</c:v>
                </c:pt>
                <c:pt idx="132">
                  <c:v>725</c:v>
                </c:pt>
                <c:pt idx="133">
                  <c:v>730</c:v>
                </c:pt>
                <c:pt idx="134">
                  <c:v>735</c:v>
                </c:pt>
                <c:pt idx="135">
                  <c:v>740</c:v>
                </c:pt>
                <c:pt idx="136">
                  <c:v>745</c:v>
                </c:pt>
                <c:pt idx="137">
                  <c:v>750</c:v>
                </c:pt>
                <c:pt idx="138">
                  <c:v>755</c:v>
                </c:pt>
                <c:pt idx="139">
                  <c:v>760</c:v>
                </c:pt>
                <c:pt idx="140">
                  <c:v>765</c:v>
                </c:pt>
                <c:pt idx="141">
                  <c:v>770</c:v>
                </c:pt>
                <c:pt idx="142">
                  <c:v>775</c:v>
                </c:pt>
                <c:pt idx="143">
                  <c:v>780</c:v>
                </c:pt>
                <c:pt idx="144">
                  <c:v>785</c:v>
                </c:pt>
                <c:pt idx="145">
                  <c:v>790</c:v>
                </c:pt>
                <c:pt idx="146">
                  <c:v>795</c:v>
                </c:pt>
                <c:pt idx="147">
                  <c:v>800</c:v>
                </c:pt>
                <c:pt idx="148">
                  <c:v>805</c:v>
                </c:pt>
                <c:pt idx="149">
                  <c:v>810</c:v>
                </c:pt>
                <c:pt idx="150">
                  <c:v>815</c:v>
                </c:pt>
                <c:pt idx="151">
                  <c:v>820</c:v>
                </c:pt>
                <c:pt idx="152">
                  <c:v>825</c:v>
                </c:pt>
                <c:pt idx="153">
                  <c:v>830</c:v>
                </c:pt>
                <c:pt idx="154">
                  <c:v>835</c:v>
                </c:pt>
                <c:pt idx="155">
                  <c:v>840</c:v>
                </c:pt>
                <c:pt idx="156">
                  <c:v>845</c:v>
                </c:pt>
                <c:pt idx="157">
                  <c:v>850</c:v>
                </c:pt>
                <c:pt idx="158">
                  <c:v>855</c:v>
                </c:pt>
                <c:pt idx="159">
                  <c:v>860</c:v>
                </c:pt>
                <c:pt idx="160">
                  <c:v>865</c:v>
                </c:pt>
                <c:pt idx="161">
                  <c:v>870</c:v>
                </c:pt>
                <c:pt idx="162">
                  <c:v>875</c:v>
                </c:pt>
                <c:pt idx="163">
                  <c:v>880</c:v>
                </c:pt>
                <c:pt idx="164">
                  <c:v>885</c:v>
                </c:pt>
                <c:pt idx="165">
                  <c:v>890</c:v>
                </c:pt>
                <c:pt idx="166">
                  <c:v>895</c:v>
                </c:pt>
                <c:pt idx="167">
                  <c:v>900</c:v>
                </c:pt>
                <c:pt idx="168">
                  <c:v>905</c:v>
                </c:pt>
                <c:pt idx="169">
                  <c:v>910</c:v>
                </c:pt>
                <c:pt idx="170">
                  <c:v>915</c:v>
                </c:pt>
                <c:pt idx="171">
                  <c:v>920</c:v>
                </c:pt>
                <c:pt idx="172">
                  <c:v>925</c:v>
                </c:pt>
                <c:pt idx="173">
                  <c:v>930</c:v>
                </c:pt>
                <c:pt idx="174">
                  <c:v>935</c:v>
                </c:pt>
                <c:pt idx="175">
                  <c:v>940</c:v>
                </c:pt>
                <c:pt idx="176">
                  <c:v>945</c:v>
                </c:pt>
                <c:pt idx="177">
                  <c:v>950</c:v>
                </c:pt>
                <c:pt idx="178">
                  <c:v>955</c:v>
                </c:pt>
                <c:pt idx="179">
                  <c:v>960</c:v>
                </c:pt>
                <c:pt idx="180">
                  <c:v>965</c:v>
                </c:pt>
                <c:pt idx="181">
                  <c:v>970</c:v>
                </c:pt>
                <c:pt idx="182">
                  <c:v>975</c:v>
                </c:pt>
                <c:pt idx="183">
                  <c:v>980</c:v>
                </c:pt>
                <c:pt idx="184">
                  <c:v>985</c:v>
                </c:pt>
                <c:pt idx="185">
                  <c:v>990</c:v>
                </c:pt>
                <c:pt idx="186">
                  <c:v>995</c:v>
                </c:pt>
                <c:pt idx="187">
                  <c:v>1000</c:v>
                </c:pt>
                <c:pt idx="188">
                  <c:v>1005</c:v>
                </c:pt>
                <c:pt idx="189">
                  <c:v>1010</c:v>
                </c:pt>
                <c:pt idx="190">
                  <c:v>1015</c:v>
                </c:pt>
                <c:pt idx="191">
                  <c:v>1020</c:v>
                </c:pt>
                <c:pt idx="192">
                  <c:v>1025</c:v>
                </c:pt>
                <c:pt idx="193">
                  <c:v>1030</c:v>
                </c:pt>
                <c:pt idx="194">
                  <c:v>1035</c:v>
                </c:pt>
                <c:pt idx="195">
                  <c:v>1040</c:v>
                </c:pt>
                <c:pt idx="196">
                  <c:v>1045</c:v>
                </c:pt>
                <c:pt idx="197">
                  <c:v>1050</c:v>
                </c:pt>
                <c:pt idx="198">
                  <c:v>1055</c:v>
                </c:pt>
                <c:pt idx="199">
                  <c:v>1060</c:v>
                </c:pt>
                <c:pt idx="200">
                  <c:v>1065</c:v>
                </c:pt>
                <c:pt idx="201">
                  <c:v>1070</c:v>
                </c:pt>
                <c:pt idx="202">
                  <c:v>1075</c:v>
                </c:pt>
                <c:pt idx="203">
                  <c:v>1080</c:v>
                </c:pt>
                <c:pt idx="204">
                  <c:v>1085</c:v>
                </c:pt>
                <c:pt idx="205">
                  <c:v>1090</c:v>
                </c:pt>
                <c:pt idx="206">
                  <c:v>1095</c:v>
                </c:pt>
                <c:pt idx="207">
                  <c:v>1100</c:v>
                </c:pt>
                <c:pt idx="208">
                  <c:v>1105</c:v>
                </c:pt>
                <c:pt idx="209">
                  <c:v>1110</c:v>
                </c:pt>
                <c:pt idx="210">
                  <c:v>1115</c:v>
                </c:pt>
                <c:pt idx="211">
                  <c:v>1120</c:v>
                </c:pt>
                <c:pt idx="212">
                  <c:v>1125</c:v>
                </c:pt>
                <c:pt idx="213">
                  <c:v>1130</c:v>
                </c:pt>
                <c:pt idx="214">
                  <c:v>1135</c:v>
                </c:pt>
                <c:pt idx="215">
                  <c:v>1140</c:v>
                </c:pt>
                <c:pt idx="216">
                  <c:v>1145</c:v>
                </c:pt>
                <c:pt idx="217">
                  <c:v>1150</c:v>
                </c:pt>
                <c:pt idx="218">
                  <c:v>1155</c:v>
                </c:pt>
                <c:pt idx="219">
                  <c:v>1160</c:v>
                </c:pt>
                <c:pt idx="220">
                  <c:v>1165</c:v>
                </c:pt>
                <c:pt idx="221">
                  <c:v>1170</c:v>
                </c:pt>
                <c:pt idx="222">
                  <c:v>1175</c:v>
                </c:pt>
                <c:pt idx="223">
                  <c:v>1180</c:v>
                </c:pt>
                <c:pt idx="224">
                  <c:v>1185</c:v>
                </c:pt>
                <c:pt idx="225">
                  <c:v>1190</c:v>
                </c:pt>
                <c:pt idx="226">
                  <c:v>1195</c:v>
                </c:pt>
                <c:pt idx="227">
                  <c:v>1200</c:v>
                </c:pt>
                <c:pt idx="228">
                  <c:v>1205</c:v>
                </c:pt>
                <c:pt idx="229">
                  <c:v>1210</c:v>
                </c:pt>
                <c:pt idx="230">
                  <c:v>1215</c:v>
                </c:pt>
                <c:pt idx="231">
                  <c:v>1220</c:v>
                </c:pt>
                <c:pt idx="232">
                  <c:v>1225</c:v>
                </c:pt>
                <c:pt idx="233">
                  <c:v>1230</c:v>
                </c:pt>
                <c:pt idx="234">
                  <c:v>1235</c:v>
                </c:pt>
                <c:pt idx="235">
                  <c:v>1240</c:v>
                </c:pt>
                <c:pt idx="236">
                  <c:v>1245</c:v>
                </c:pt>
                <c:pt idx="237">
                  <c:v>1250</c:v>
                </c:pt>
                <c:pt idx="238">
                  <c:v>1255</c:v>
                </c:pt>
                <c:pt idx="239">
                  <c:v>1260</c:v>
                </c:pt>
                <c:pt idx="240">
                  <c:v>1265</c:v>
                </c:pt>
                <c:pt idx="241">
                  <c:v>1270</c:v>
                </c:pt>
                <c:pt idx="242">
                  <c:v>1275</c:v>
                </c:pt>
                <c:pt idx="243">
                  <c:v>1280</c:v>
                </c:pt>
                <c:pt idx="244">
                  <c:v>1285</c:v>
                </c:pt>
                <c:pt idx="245">
                  <c:v>1290</c:v>
                </c:pt>
                <c:pt idx="246">
                  <c:v>1295</c:v>
                </c:pt>
                <c:pt idx="247">
                  <c:v>1300</c:v>
                </c:pt>
                <c:pt idx="248">
                  <c:v>1305</c:v>
                </c:pt>
                <c:pt idx="249">
                  <c:v>1310</c:v>
                </c:pt>
                <c:pt idx="250">
                  <c:v>1315</c:v>
                </c:pt>
                <c:pt idx="251">
                  <c:v>1320</c:v>
                </c:pt>
                <c:pt idx="252">
                  <c:v>1325</c:v>
                </c:pt>
                <c:pt idx="253">
                  <c:v>1330</c:v>
                </c:pt>
                <c:pt idx="254">
                  <c:v>1335</c:v>
                </c:pt>
                <c:pt idx="255">
                  <c:v>1340</c:v>
                </c:pt>
                <c:pt idx="256">
                  <c:v>1345</c:v>
                </c:pt>
                <c:pt idx="257">
                  <c:v>1350</c:v>
                </c:pt>
                <c:pt idx="258">
                  <c:v>1355</c:v>
                </c:pt>
                <c:pt idx="259">
                  <c:v>1360</c:v>
                </c:pt>
                <c:pt idx="260">
                  <c:v>1365</c:v>
                </c:pt>
                <c:pt idx="261">
                  <c:v>1370</c:v>
                </c:pt>
                <c:pt idx="262">
                  <c:v>1375</c:v>
                </c:pt>
                <c:pt idx="263">
                  <c:v>1380</c:v>
                </c:pt>
                <c:pt idx="264">
                  <c:v>1385</c:v>
                </c:pt>
                <c:pt idx="265">
                  <c:v>1390</c:v>
                </c:pt>
                <c:pt idx="266">
                  <c:v>1395</c:v>
                </c:pt>
                <c:pt idx="267">
                  <c:v>1400</c:v>
                </c:pt>
                <c:pt idx="268">
                  <c:v>1405</c:v>
                </c:pt>
                <c:pt idx="269">
                  <c:v>1410</c:v>
                </c:pt>
                <c:pt idx="270">
                  <c:v>1415</c:v>
                </c:pt>
                <c:pt idx="271">
                  <c:v>1420</c:v>
                </c:pt>
                <c:pt idx="272">
                  <c:v>1425</c:v>
                </c:pt>
                <c:pt idx="273">
                  <c:v>1430</c:v>
                </c:pt>
                <c:pt idx="274">
                  <c:v>1435</c:v>
                </c:pt>
                <c:pt idx="275">
                  <c:v>1440</c:v>
                </c:pt>
                <c:pt idx="276">
                  <c:v>1445</c:v>
                </c:pt>
                <c:pt idx="277">
                  <c:v>1450</c:v>
                </c:pt>
                <c:pt idx="278">
                  <c:v>1455</c:v>
                </c:pt>
                <c:pt idx="279">
                  <c:v>1460</c:v>
                </c:pt>
                <c:pt idx="280">
                  <c:v>1465</c:v>
                </c:pt>
                <c:pt idx="281">
                  <c:v>1470</c:v>
                </c:pt>
                <c:pt idx="282">
                  <c:v>1475</c:v>
                </c:pt>
                <c:pt idx="283">
                  <c:v>1480</c:v>
                </c:pt>
                <c:pt idx="284">
                  <c:v>1485</c:v>
                </c:pt>
                <c:pt idx="285">
                  <c:v>1490</c:v>
                </c:pt>
                <c:pt idx="286">
                  <c:v>1495</c:v>
                </c:pt>
                <c:pt idx="287">
                  <c:v>1500</c:v>
                </c:pt>
                <c:pt idx="288">
                  <c:v>1505</c:v>
                </c:pt>
                <c:pt idx="289">
                  <c:v>1510</c:v>
                </c:pt>
                <c:pt idx="290">
                  <c:v>1515</c:v>
                </c:pt>
                <c:pt idx="291">
                  <c:v>1520</c:v>
                </c:pt>
                <c:pt idx="292">
                  <c:v>1525</c:v>
                </c:pt>
                <c:pt idx="293">
                  <c:v>1530</c:v>
                </c:pt>
                <c:pt idx="294">
                  <c:v>1535</c:v>
                </c:pt>
                <c:pt idx="295">
                  <c:v>1540</c:v>
                </c:pt>
                <c:pt idx="296">
                  <c:v>1545</c:v>
                </c:pt>
                <c:pt idx="297">
                  <c:v>1550</c:v>
                </c:pt>
                <c:pt idx="298">
                  <c:v>1555</c:v>
                </c:pt>
                <c:pt idx="299">
                  <c:v>1560</c:v>
                </c:pt>
                <c:pt idx="300">
                  <c:v>1565</c:v>
                </c:pt>
                <c:pt idx="301">
                  <c:v>1570</c:v>
                </c:pt>
                <c:pt idx="302">
                  <c:v>1575</c:v>
                </c:pt>
                <c:pt idx="303">
                  <c:v>1580</c:v>
                </c:pt>
                <c:pt idx="304">
                  <c:v>1585</c:v>
                </c:pt>
                <c:pt idx="305">
                  <c:v>1590</c:v>
                </c:pt>
                <c:pt idx="306">
                  <c:v>1595</c:v>
                </c:pt>
                <c:pt idx="307">
                  <c:v>1600</c:v>
                </c:pt>
                <c:pt idx="308">
                  <c:v>1605</c:v>
                </c:pt>
                <c:pt idx="309">
                  <c:v>1610</c:v>
                </c:pt>
                <c:pt idx="310">
                  <c:v>1615</c:v>
                </c:pt>
                <c:pt idx="311">
                  <c:v>1620</c:v>
                </c:pt>
                <c:pt idx="312">
                  <c:v>1625</c:v>
                </c:pt>
                <c:pt idx="313">
                  <c:v>1630</c:v>
                </c:pt>
                <c:pt idx="314">
                  <c:v>1635</c:v>
                </c:pt>
                <c:pt idx="315">
                  <c:v>1640</c:v>
                </c:pt>
                <c:pt idx="316">
                  <c:v>1645</c:v>
                </c:pt>
                <c:pt idx="317">
                  <c:v>1650</c:v>
                </c:pt>
                <c:pt idx="318">
                  <c:v>1655</c:v>
                </c:pt>
                <c:pt idx="319">
                  <c:v>1660</c:v>
                </c:pt>
                <c:pt idx="320">
                  <c:v>1665</c:v>
                </c:pt>
                <c:pt idx="321">
                  <c:v>1670</c:v>
                </c:pt>
                <c:pt idx="322">
                  <c:v>1675</c:v>
                </c:pt>
                <c:pt idx="323">
                  <c:v>1680</c:v>
                </c:pt>
                <c:pt idx="324">
                  <c:v>1685</c:v>
                </c:pt>
                <c:pt idx="325">
                  <c:v>1690</c:v>
                </c:pt>
                <c:pt idx="326">
                  <c:v>1695</c:v>
                </c:pt>
                <c:pt idx="327">
                  <c:v>1700</c:v>
                </c:pt>
                <c:pt idx="328">
                  <c:v>1705</c:v>
                </c:pt>
                <c:pt idx="329">
                  <c:v>1710</c:v>
                </c:pt>
                <c:pt idx="330">
                  <c:v>1715</c:v>
                </c:pt>
                <c:pt idx="331">
                  <c:v>1720</c:v>
                </c:pt>
                <c:pt idx="332">
                  <c:v>1725</c:v>
                </c:pt>
                <c:pt idx="333">
                  <c:v>1730</c:v>
                </c:pt>
                <c:pt idx="334">
                  <c:v>1735</c:v>
                </c:pt>
                <c:pt idx="335">
                  <c:v>1740</c:v>
                </c:pt>
                <c:pt idx="336">
                  <c:v>1745</c:v>
                </c:pt>
                <c:pt idx="337">
                  <c:v>1750</c:v>
                </c:pt>
                <c:pt idx="338">
                  <c:v>1755</c:v>
                </c:pt>
                <c:pt idx="339">
                  <c:v>1760</c:v>
                </c:pt>
                <c:pt idx="340">
                  <c:v>1765</c:v>
                </c:pt>
                <c:pt idx="341">
                  <c:v>1770</c:v>
                </c:pt>
                <c:pt idx="342">
                  <c:v>1775</c:v>
                </c:pt>
                <c:pt idx="343">
                  <c:v>1780</c:v>
                </c:pt>
                <c:pt idx="344">
                  <c:v>1785</c:v>
                </c:pt>
                <c:pt idx="345">
                  <c:v>1790</c:v>
                </c:pt>
                <c:pt idx="346">
                  <c:v>1795</c:v>
                </c:pt>
                <c:pt idx="347">
                  <c:v>1800</c:v>
                </c:pt>
                <c:pt idx="348">
                  <c:v>1805</c:v>
                </c:pt>
                <c:pt idx="349">
                  <c:v>1810</c:v>
                </c:pt>
                <c:pt idx="350">
                  <c:v>1815</c:v>
                </c:pt>
                <c:pt idx="351">
                  <c:v>1820</c:v>
                </c:pt>
                <c:pt idx="352">
                  <c:v>1825</c:v>
                </c:pt>
                <c:pt idx="353">
                  <c:v>1830</c:v>
                </c:pt>
                <c:pt idx="354">
                  <c:v>1835</c:v>
                </c:pt>
                <c:pt idx="355">
                  <c:v>1840</c:v>
                </c:pt>
                <c:pt idx="356">
                  <c:v>1845</c:v>
                </c:pt>
                <c:pt idx="357">
                  <c:v>1850</c:v>
                </c:pt>
                <c:pt idx="358">
                  <c:v>1855</c:v>
                </c:pt>
                <c:pt idx="359">
                  <c:v>1860</c:v>
                </c:pt>
                <c:pt idx="360">
                  <c:v>1865</c:v>
                </c:pt>
                <c:pt idx="361">
                  <c:v>1870</c:v>
                </c:pt>
                <c:pt idx="362">
                  <c:v>1875</c:v>
                </c:pt>
                <c:pt idx="363">
                  <c:v>1880</c:v>
                </c:pt>
                <c:pt idx="364">
                  <c:v>1885</c:v>
                </c:pt>
                <c:pt idx="365">
                  <c:v>1890</c:v>
                </c:pt>
                <c:pt idx="366">
                  <c:v>1895</c:v>
                </c:pt>
                <c:pt idx="367">
                  <c:v>1900</c:v>
                </c:pt>
                <c:pt idx="368">
                  <c:v>1905</c:v>
                </c:pt>
                <c:pt idx="369">
                  <c:v>1910</c:v>
                </c:pt>
                <c:pt idx="370">
                  <c:v>1915</c:v>
                </c:pt>
                <c:pt idx="371">
                  <c:v>1920</c:v>
                </c:pt>
                <c:pt idx="372">
                  <c:v>1925</c:v>
                </c:pt>
                <c:pt idx="373">
                  <c:v>1930</c:v>
                </c:pt>
                <c:pt idx="374">
                  <c:v>1935</c:v>
                </c:pt>
                <c:pt idx="375">
                  <c:v>1940</c:v>
                </c:pt>
                <c:pt idx="376">
                  <c:v>1945</c:v>
                </c:pt>
                <c:pt idx="377">
                  <c:v>1950</c:v>
                </c:pt>
                <c:pt idx="378">
                  <c:v>1955</c:v>
                </c:pt>
                <c:pt idx="379">
                  <c:v>1960</c:v>
                </c:pt>
                <c:pt idx="380">
                  <c:v>1965</c:v>
                </c:pt>
                <c:pt idx="381">
                  <c:v>1970</c:v>
                </c:pt>
                <c:pt idx="382">
                  <c:v>1975</c:v>
                </c:pt>
                <c:pt idx="383">
                  <c:v>1980</c:v>
                </c:pt>
                <c:pt idx="384">
                  <c:v>1985</c:v>
                </c:pt>
                <c:pt idx="385">
                  <c:v>1990</c:v>
                </c:pt>
                <c:pt idx="386">
                  <c:v>1995</c:v>
                </c:pt>
                <c:pt idx="387">
                  <c:v>2000</c:v>
                </c:pt>
                <c:pt idx="388">
                  <c:v>2005</c:v>
                </c:pt>
                <c:pt idx="389">
                  <c:v>2010</c:v>
                </c:pt>
                <c:pt idx="390">
                  <c:v>2015</c:v>
                </c:pt>
                <c:pt idx="391">
                  <c:v>2020</c:v>
                </c:pt>
                <c:pt idx="392">
                  <c:v>2025</c:v>
                </c:pt>
                <c:pt idx="393">
                  <c:v>2030</c:v>
                </c:pt>
                <c:pt idx="394">
                  <c:v>2035</c:v>
                </c:pt>
                <c:pt idx="395">
                  <c:v>2040</c:v>
                </c:pt>
                <c:pt idx="396">
                  <c:v>2045</c:v>
                </c:pt>
                <c:pt idx="397">
                  <c:v>2050</c:v>
                </c:pt>
                <c:pt idx="398">
                  <c:v>2055</c:v>
                </c:pt>
                <c:pt idx="399">
                  <c:v>2060</c:v>
                </c:pt>
                <c:pt idx="400">
                  <c:v>2065</c:v>
                </c:pt>
                <c:pt idx="401">
                  <c:v>2070</c:v>
                </c:pt>
                <c:pt idx="402">
                  <c:v>2075</c:v>
                </c:pt>
                <c:pt idx="403">
                  <c:v>2080</c:v>
                </c:pt>
                <c:pt idx="404">
                  <c:v>2085</c:v>
                </c:pt>
                <c:pt idx="405">
                  <c:v>2090</c:v>
                </c:pt>
                <c:pt idx="406">
                  <c:v>2095</c:v>
                </c:pt>
                <c:pt idx="407">
                  <c:v>2100</c:v>
                </c:pt>
                <c:pt idx="408">
                  <c:v>2105</c:v>
                </c:pt>
                <c:pt idx="409">
                  <c:v>2110</c:v>
                </c:pt>
                <c:pt idx="410">
                  <c:v>2115</c:v>
                </c:pt>
                <c:pt idx="411">
                  <c:v>2120</c:v>
                </c:pt>
                <c:pt idx="412">
                  <c:v>2125</c:v>
                </c:pt>
                <c:pt idx="413">
                  <c:v>2130</c:v>
                </c:pt>
                <c:pt idx="414">
                  <c:v>2135</c:v>
                </c:pt>
                <c:pt idx="415">
                  <c:v>2140</c:v>
                </c:pt>
                <c:pt idx="416">
                  <c:v>2145</c:v>
                </c:pt>
                <c:pt idx="417">
                  <c:v>2150</c:v>
                </c:pt>
                <c:pt idx="418">
                  <c:v>2155</c:v>
                </c:pt>
                <c:pt idx="419">
                  <c:v>2160</c:v>
                </c:pt>
                <c:pt idx="420">
                  <c:v>2165</c:v>
                </c:pt>
                <c:pt idx="421">
                  <c:v>2170</c:v>
                </c:pt>
                <c:pt idx="422">
                  <c:v>2175</c:v>
                </c:pt>
                <c:pt idx="423">
                  <c:v>2180</c:v>
                </c:pt>
                <c:pt idx="424">
                  <c:v>2185</c:v>
                </c:pt>
                <c:pt idx="425">
                  <c:v>2190</c:v>
                </c:pt>
                <c:pt idx="426">
                  <c:v>2195</c:v>
                </c:pt>
                <c:pt idx="427">
                  <c:v>2200</c:v>
                </c:pt>
                <c:pt idx="428">
                  <c:v>2205</c:v>
                </c:pt>
                <c:pt idx="429">
                  <c:v>2210</c:v>
                </c:pt>
                <c:pt idx="430">
                  <c:v>2215</c:v>
                </c:pt>
                <c:pt idx="431">
                  <c:v>2220</c:v>
                </c:pt>
                <c:pt idx="432">
                  <c:v>2225</c:v>
                </c:pt>
                <c:pt idx="433">
                  <c:v>2230</c:v>
                </c:pt>
                <c:pt idx="434">
                  <c:v>2235</c:v>
                </c:pt>
                <c:pt idx="435">
                  <c:v>2240</c:v>
                </c:pt>
                <c:pt idx="436">
                  <c:v>2245</c:v>
                </c:pt>
                <c:pt idx="437">
                  <c:v>2250</c:v>
                </c:pt>
                <c:pt idx="438">
                  <c:v>2255</c:v>
                </c:pt>
                <c:pt idx="439">
                  <c:v>2260</c:v>
                </c:pt>
                <c:pt idx="440">
                  <c:v>2265</c:v>
                </c:pt>
                <c:pt idx="441">
                  <c:v>2270</c:v>
                </c:pt>
                <c:pt idx="442">
                  <c:v>2275</c:v>
                </c:pt>
                <c:pt idx="443">
                  <c:v>2280</c:v>
                </c:pt>
                <c:pt idx="444">
                  <c:v>2285</c:v>
                </c:pt>
                <c:pt idx="445">
                  <c:v>2290</c:v>
                </c:pt>
                <c:pt idx="446">
                  <c:v>2295</c:v>
                </c:pt>
                <c:pt idx="447">
                  <c:v>2300</c:v>
                </c:pt>
                <c:pt idx="448">
                  <c:v>2305</c:v>
                </c:pt>
                <c:pt idx="449">
                  <c:v>2310</c:v>
                </c:pt>
                <c:pt idx="450">
                  <c:v>2315</c:v>
                </c:pt>
                <c:pt idx="451">
                  <c:v>2320</c:v>
                </c:pt>
                <c:pt idx="452">
                  <c:v>2325</c:v>
                </c:pt>
                <c:pt idx="453">
                  <c:v>2330</c:v>
                </c:pt>
                <c:pt idx="454">
                  <c:v>2335</c:v>
                </c:pt>
                <c:pt idx="455">
                  <c:v>2340</c:v>
                </c:pt>
                <c:pt idx="456">
                  <c:v>2345</c:v>
                </c:pt>
                <c:pt idx="457">
                  <c:v>2350</c:v>
                </c:pt>
                <c:pt idx="458">
                  <c:v>2355</c:v>
                </c:pt>
                <c:pt idx="459">
                  <c:v>2360</c:v>
                </c:pt>
                <c:pt idx="460">
                  <c:v>2365</c:v>
                </c:pt>
                <c:pt idx="461">
                  <c:v>2370</c:v>
                </c:pt>
                <c:pt idx="462">
                  <c:v>2375</c:v>
                </c:pt>
                <c:pt idx="463">
                  <c:v>2380</c:v>
                </c:pt>
                <c:pt idx="464">
                  <c:v>2385</c:v>
                </c:pt>
                <c:pt idx="465">
                  <c:v>2390</c:v>
                </c:pt>
                <c:pt idx="466">
                  <c:v>2395</c:v>
                </c:pt>
                <c:pt idx="467">
                  <c:v>2400</c:v>
                </c:pt>
                <c:pt idx="468">
                  <c:v>2405</c:v>
                </c:pt>
                <c:pt idx="469">
                  <c:v>2410</c:v>
                </c:pt>
                <c:pt idx="470">
                  <c:v>2415</c:v>
                </c:pt>
                <c:pt idx="471">
                  <c:v>2420</c:v>
                </c:pt>
                <c:pt idx="472">
                  <c:v>2425</c:v>
                </c:pt>
                <c:pt idx="473">
                  <c:v>2430</c:v>
                </c:pt>
                <c:pt idx="474">
                  <c:v>2435</c:v>
                </c:pt>
                <c:pt idx="475">
                  <c:v>2440</c:v>
                </c:pt>
                <c:pt idx="476">
                  <c:v>2445</c:v>
                </c:pt>
                <c:pt idx="477">
                  <c:v>2450</c:v>
                </c:pt>
                <c:pt idx="478">
                  <c:v>2455</c:v>
                </c:pt>
                <c:pt idx="479">
                  <c:v>2460</c:v>
                </c:pt>
                <c:pt idx="480">
                  <c:v>2465</c:v>
                </c:pt>
                <c:pt idx="481">
                  <c:v>2470</c:v>
                </c:pt>
                <c:pt idx="482">
                  <c:v>2475</c:v>
                </c:pt>
                <c:pt idx="483">
                  <c:v>2480</c:v>
                </c:pt>
                <c:pt idx="484">
                  <c:v>2485</c:v>
                </c:pt>
                <c:pt idx="485">
                  <c:v>2490</c:v>
                </c:pt>
                <c:pt idx="486">
                  <c:v>2495</c:v>
                </c:pt>
                <c:pt idx="487">
                  <c:v>2500</c:v>
                </c:pt>
                <c:pt idx="488">
                  <c:v>2505</c:v>
                </c:pt>
                <c:pt idx="489">
                  <c:v>2510</c:v>
                </c:pt>
                <c:pt idx="490">
                  <c:v>2515</c:v>
                </c:pt>
                <c:pt idx="491">
                  <c:v>2520</c:v>
                </c:pt>
                <c:pt idx="492">
                  <c:v>2525</c:v>
                </c:pt>
                <c:pt idx="493">
                  <c:v>2530</c:v>
                </c:pt>
                <c:pt idx="494">
                  <c:v>2535</c:v>
                </c:pt>
                <c:pt idx="495">
                  <c:v>2540</c:v>
                </c:pt>
                <c:pt idx="496">
                  <c:v>2545</c:v>
                </c:pt>
                <c:pt idx="497">
                  <c:v>2550</c:v>
                </c:pt>
                <c:pt idx="498">
                  <c:v>2555</c:v>
                </c:pt>
                <c:pt idx="499">
                  <c:v>2560</c:v>
                </c:pt>
                <c:pt idx="500">
                  <c:v>2565</c:v>
                </c:pt>
                <c:pt idx="501">
                  <c:v>2570</c:v>
                </c:pt>
                <c:pt idx="502">
                  <c:v>2575</c:v>
                </c:pt>
                <c:pt idx="503">
                  <c:v>2580</c:v>
                </c:pt>
                <c:pt idx="504">
                  <c:v>2585</c:v>
                </c:pt>
                <c:pt idx="505">
                  <c:v>2590</c:v>
                </c:pt>
                <c:pt idx="506">
                  <c:v>2595</c:v>
                </c:pt>
                <c:pt idx="507">
                  <c:v>2600</c:v>
                </c:pt>
                <c:pt idx="508">
                  <c:v>2605</c:v>
                </c:pt>
                <c:pt idx="509">
                  <c:v>2610</c:v>
                </c:pt>
                <c:pt idx="510">
                  <c:v>2615</c:v>
                </c:pt>
                <c:pt idx="511">
                  <c:v>2620</c:v>
                </c:pt>
                <c:pt idx="512">
                  <c:v>2625</c:v>
                </c:pt>
                <c:pt idx="513">
                  <c:v>2630</c:v>
                </c:pt>
                <c:pt idx="514">
                  <c:v>2635</c:v>
                </c:pt>
                <c:pt idx="515">
                  <c:v>2640</c:v>
                </c:pt>
                <c:pt idx="516">
                  <c:v>2645</c:v>
                </c:pt>
                <c:pt idx="517">
                  <c:v>2650</c:v>
                </c:pt>
                <c:pt idx="518">
                  <c:v>2655</c:v>
                </c:pt>
                <c:pt idx="519">
                  <c:v>2660</c:v>
                </c:pt>
                <c:pt idx="520">
                  <c:v>2670</c:v>
                </c:pt>
                <c:pt idx="521">
                  <c:v>2675</c:v>
                </c:pt>
                <c:pt idx="522">
                  <c:v>2680</c:v>
                </c:pt>
                <c:pt idx="523">
                  <c:v>2685</c:v>
                </c:pt>
                <c:pt idx="524">
                  <c:v>2690</c:v>
                </c:pt>
                <c:pt idx="525">
                  <c:v>2695</c:v>
                </c:pt>
                <c:pt idx="526">
                  <c:v>2700</c:v>
                </c:pt>
                <c:pt idx="527">
                  <c:v>2705</c:v>
                </c:pt>
                <c:pt idx="528">
                  <c:v>2710</c:v>
                </c:pt>
                <c:pt idx="529">
                  <c:v>2715</c:v>
                </c:pt>
                <c:pt idx="530">
                  <c:v>2725</c:v>
                </c:pt>
                <c:pt idx="531">
                  <c:v>2735</c:v>
                </c:pt>
                <c:pt idx="532">
                  <c:v>2740</c:v>
                </c:pt>
                <c:pt idx="533">
                  <c:v>2745</c:v>
                </c:pt>
                <c:pt idx="534">
                  <c:v>2750</c:v>
                </c:pt>
                <c:pt idx="535">
                  <c:v>2755</c:v>
                </c:pt>
                <c:pt idx="536">
                  <c:v>2760</c:v>
                </c:pt>
                <c:pt idx="537">
                  <c:v>2765</c:v>
                </c:pt>
                <c:pt idx="538">
                  <c:v>2775</c:v>
                </c:pt>
                <c:pt idx="539">
                  <c:v>2790</c:v>
                </c:pt>
                <c:pt idx="540">
                  <c:v>2795</c:v>
                </c:pt>
                <c:pt idx="541">
                  <c:v>2805</c:v>
                </c:pt>
                <c:pt idx="542">
                  <c:v>2810</c:v>
                </c:pt>
                <c:pt idx="543">
                  <c:v>2815</c:v>
                </c:pt>
                <c:pt idx="544">
                  <c:v>2820</c:v>
                </c:pt>
                <c:pt idx="545">
                  <c:v>2825</c:v>
                </c:pt>
                <c:pt idx="546">
                  <c:v>2835</c:v>
                </c:pt>
                <c:pt idx="547">
                  <c:v>2840</c:v>
                </c:pt>
                <c:pt idx="548">
                  <c:v>2855</c:v>
                </c:pt>
                <c:pt idx="549">
                  <c:v>2865</c:v>
                </c:pt>
                <c:pt idx="550">
                  <c:v>2870</c:v>
                </c:pt>
                <c:pt idx="551">
                  <c:v>2885</c:v>
                </c:pt>
                <c:pt idx="552">
                  <c:v>2900</c:v>
                </c:pt>
                <c:pt idx="553">
                  <c:v>2905</c:v>
                </c:pt>
                <c:pt idx="554">
                  <c:v>2910</c:v>
                </c:pt>
                <c:pt idx="555">
                  <c:v>2915</c:v>
                </c:pt>
                <c:pt idx="556">
                  <c:v>2920</c:v>
                </c:pt>
                <c:pt idx="557">
                  <c:v>2935</c:v>
                </c:pt>
                <c:pt idx="558">
                  <c:v>2940</c:v>
                </c:pt>
                <c:pt idx="559">
                  <c:v>2945</c:v>
                </c:pt>
                <c:pt idx="560">
                  <c:v>2950</c:v>
                </c:pt>
                <c:pt idx="561">
                  <c:v>2955</c:v>
                </c:pt>
                <c:pt idx="562">
                  <c:v>2980</c:v>
                </c:pt>
                <c:pt idx="563">
                  <c:v>2995</c:v>
                </c:pt>
                <c:pt idx="564">
                  <c:v>3000</c:v>
                </c:pt>
                <c:pt idx="565">
                  <c:v>3005</c:v>
                </c:pt>
                <c:pt idx="566">
                  <c:v>3050</c:v>
                </c:pt>
                <c:pt idx="567">
                  <c:v>3055</c:v>
                </c:pt>
                <c:pt idx="568">
                  <c:v>3060</c:v>
                </c:pt>
                <c:pt idx="569">
                  <c:v>3070</c:v>
                </c:pt>
                <c:pt idx="570">
                  <c:v>3075</c:v>
                </c:pt>
                <c:pt idx="571">
                  <c:v>3080</c:v>
                </c:pt>
                <c:pt idx="572">
                  <c:v>3085</c:v>
                </c:pt>
                <c:pt idx="573">
                  <c:v>3090</c:v>
                </c:pt>
                <c:pt idx="574">
                  <c:v>3095</c:v>
                </c:pt>
                <c:pt idx="575">
                  <c:v>3100</c:v>
                </c:pt>
                <c:pt idx="576">
                  <c:v>3105</c:v>
                </c:pt>
                <c:pt idx="577">
                  <c:v>3115</c:v>
                </c:pt>
                <c:pt idx="578">
                  <c:v>3125</c:v>
                </c:pt>
                <c:pt idx="579">
                  <c:v>3190</c:v>
                </c:pt>
                <c:pt idx="580">
                  <c:v>3210</c:v>
                </c:pt>
                <c:pt idx="581">
                  <c:v>3220</c:v>
                </c:pt>
                <c:pt idx="582">
                  <c:v>3260</c:v>
                </c:pt>
                <c:pt idx="583">
                  <c:v>3300</c:v>
                </c:pt>
                <c:pt idx="584">
                  <c:v>3345</c:v>
                </c:pt>
                <c:pt idx="585">
                  <c:v>3365</c:v>
                </c:pt>
                <c:pt idx="586">
                  <c:v>3380</c:v>
                </c:pt>
                <c:pt idx="587">
                  <c:v>3385</c:v>
                </c:pt>
                <c:pt idx="588">
                  <c:v>3535</c:v>
                </c:pt>
                <c:pt idx="589">
                  <c:v>3600</c:v>
                </c:pt>
                <c:pt idx="590">
                  <c:v>3610</c:v>
                </c:pt>
                <c:pt idx="591">
                  <c:v>3720</c:v>
                </c:pt>
                <c:pt idx="592">
                  <c:v>3725</c:v>
                </c:pt>
                <c:pt idx="593">
                  <c:v>3905</c:v>
                </c:pt>
                <c:pt idx="594">
                  <c:v>3910</c:v>
                </c:pt>
                <c:pt idx="595">
                  <c:v>3975</c:v>
                </c:pt>
                <c:pt idx="596">
                  <c:v>3985</c:v>
                </c:pt>
                <c:pt idx="597">
                  <c:v>4085</c:v>
                </c:pt>
                <c:pt idx="598">
                  <c:v>4230</c:v>
                </c:pt>
                <c:pt idx="599">
                  <c:v>4380</c:v>
                </c:pt>
                <c:pt idx="600">
                  <c:v>5010</c:v>
                </c:pt>
                <c:pt idx="601">
                  <c:v>5015</c:v>
                </c:pt>
                <c:pt idx="602">
                  <c:v>6665</c:v>
                </c:pt>
                <c:pt idx="603">
                  <c:v>6925</c:v>
                </c:pt>
                <c:pt idx="604">
                  <c:v>7280</c:v>
                </c:pt>
              </c:numCache>
            </c:numRef>
          </c:xVal>
          <c:yVal>
            <c:numRef>
              <c:f>load4_minrto200_fg!$R$2:$R$614</c:f>
              <c:numCache>
                <c:formatCode>General</c:formatCode>
                <c:ptCount val="613"/>
                <c:pt idx="0">
                  <c:v>3.0341692975442949E-6</c:v>
                </c:pt>
                <c:pt idx="1">
                  <c:v>1.7749890390634127E-4</c:v>
                </c:pt>
                <c:pt idx="2">
                  <c:v>5.5525298145060603E-3</c:v>
                </c:pt>
                <c:pt idx="3">
                  <c:v>1.1317451479840221E-2</c:v>
                </c:pt>
                <c:pt idx="4">
                  <c:v>1.3634039738515289E-2</c:v>
                </c:pt>
                <c:pt idx="5">
                  <c:v>1.5324072037247463E-2</c:v>
                </c:pt>
                <c:pt idx="6">
                  <c:v>1.5480331756070994E-2</c:v>
                </c:pt>
                <c:pt idx="7">
                  <c:v>1.8905908892998504E-2</c:v>
                </c:pt>
                <c:pt idx="8">
                  <c:v>2.4135299677316095E-2</c:v>
                </c:pt>
                <c:pt idx="9">
                  <c:v>3.3908358984706267E-2</c:v>
                </c:pt>
                <c:pt idx="10">
                  <c:v>3.6843917780080372E-2</c:v>
                </c:pt>
                <c:pt idx="11">
                  <c:v>5.3642596095934365E-2</c:v>
                </c:pt>
                <c:pt idx="12">
                  <c:v>5.6719243763644282E-2</c:v>
                </c:pt>
                <c:pt idx="13">
                  <c:v>5.9982492843153171E-2</c:v>
                </c:pt>
                <c:pt idx="14">
                  <c:v>6.5266498674826562E-2</c:v>
                </c:pt>
                <c:pt idx="15">
                  <c:v>7.3378350291811237E-2</c:v>
                </c:pt>
                <c:pt idx="16">
                  <c:v>7.5638806418481738E-2</c:v>
                </c:pt>
                <c:pt idx="17">
                  <c:v>7.9050729793570293E-2</c:v>
                </c:pt>
                <c:pt idx="18">
                  <c:v>8.190133184861316E-2</c:v>
                </c:pt>
                <c:pt idx="19">
                  <c:v>8.4111724181874181E-2</c:v>
                </c:pt>
                <c:pt idx="20">
                  <c:v>8.7048800061897053E-2</c:v>
                </c:pt>
                <c:pt idx="21">
                  <c:v>9.1628878616540163E-2</c:v>
                </c:pt>
                <c:pt idx="22">
                  <c:v>9.4643325813650425E-2</c:v>
                </c:pt>
                <c:pt idx="23">
                  <c:v>9.6049663283062206E-2</c:v>
                </c:pt>
                <c:pt idx="24">
                  <c:v>9.8305568155786394E-2</c:v>
                </c:pt>
                <c:pt idx="25">
                  <c:v>9.9833272397099937E-2</c:v>
                </c:pt>
                <c:pt idx="26">
                  <c:v>0.1006312589223541</c:v>
                </c:pt>
                <c:pt idx="27">
                  <c:v>0.10149448008750545</c:v>
                </c:pt>
                <c:pt idx="28">
                  <c:v>0.10251092680218278</c:v>
                </c:pt>
                <c:pt idx="29">
                  <c:v>0.10367301364314224</c:v>
                </c:pt>
                <c:pt idx="30">
                  <c:v>0.10501108230335927</c:v>
                </c:pt>
                <c:pt idx="31">
                  <c:v>0.1076735658619544</c:v>
                </c:pt>
                <c:pt idx="32">
                  <c:v>0.11000987622106351</c:v>
                </c:pt>
                <c:pt idx="33">
                  <c:v>0.11166349848822514</c:v>
                </c:pt>
                <c:pt idx="34">
                  <c:v>0.11324126652294818</c:v>
                </c:pt>
                <c:pt idx="35">
                  <c:v>0.11815510370032117</c:v>
                </c:pt>
                <c:pt idx="36">
                  <c:v>0.12240294071688318</c:v>
                </c:pt>
                <c:pt idx="37">
                  <c:v>0.12666291441063537</c:v>
                </c:pt>
                <c:pt idx="38">
                  <c:v>0.13031605424487872</c:v>
                </c:pt>
                <c:pt idx="39">
                  <c:v>0.13462154047809405</c:v>
                </c:pt>
                <c:pt idx="40">
                  <c:v>0.13897860758936767</c:v>
                </c:pt>
                <c:pt idx="41">
                  <c:v>0.1438742397509554</c:v>
                </c:pt>
                <c:pt idx="42">
                  <c:v>0.14900653711775155</c:v>
                </c:pt>
                <c:pt idx="43">
                  <c:v>0.153917340125827</c:v>
                </c:pt>
                <c:pt idx="44">
                  <c:v>0.15951386539514745</c:v>
                </c:pt>
                <c:pt idx="45">
                  <c:v>0.16548814474201218</c:v>
                </c:pt>
                <c:pt idx="46">
                  <c:v>0.17129706186216073</c:v>
                </c:pt>
                <c:pt idx="47">
                  <c:v>0.17683290374553029</c:v>
                </c:pt>
                <c:pt idx="48">
                  <c:v>0.18179225346236644</c:v>
                </c:pt>
                <c:pt idx="49">
                  <c:v>0.18676525694104154</c:v>
                </c:pt>
                <c:pt idx="50">
                  <c:v>0.19142118972812325</c:v>
                </c:pt>
                <c:pt idx="51">
                  <c:v>0.19618180135597027</c:v>
                </c:pt>
                <c:pt idx="52">
                  <c:v>0.20127162035260082</c:v>
                </c:pt>
                <c:pt idx="53">
                  <c:v>0.20640391771939698</c:v>
                </c:pt>
                <c:pt idx="54">
                  <c:v>0.21176681195280653</c:v>
                </c:pt>
                <c:pt idx="55">
                  <c:v>0.21710846700113326</c:v>
                </c:pt>
                <c:pt idx="56">
                  <c:v>0.22241522910253825</c:v>
                </c:pt>
                <c:pt idx="57">
                  <c:v>0.22770226910350916</c:v>
                </c:pt>
                <c:pt idx="58">
                  <c:v>0.23312736380751836</c:v>
                </c:pt>
                <c:pt idx="59">
                  <c:v>0.23826269534361208</c:v>
                </c:pt>
                <c:pt idx="60">
                  <c:v>0.24341471481084231</c:v>
                </c:pt>
                <c:pt idx="61">
                  <c:v>0.24866989603418901</c:v>
                </c:pt>
                <c:pt idx="62">
                  <c:v>0.25431496801227016</c:v>
                </c:pt>
                <c:pt idx="63">
                  <c:v>0.26024676898896926</c:v>
                </c:pt>
                <c:pt idx="64">
                  <c:v>0.26645316228709615</c:v>
                </c:pt>
                <c:pt idx="65">
                  <c:v>0.27293414790665077</c:v>
                </c:pt>
                <c:pt idx="66">
                  <c:v>0.27935900139420078</c:v>
                </c:pt>
                <c:pt idx="67">
                  <c:v>0.28585515786024313</c:v>
                </c:pt>
                <c:pt idx="68">
                  <c:v>0.29211768329037457</c:v>
                </c:pt>
                <c:pt idx="69">
                  <c:v>0.29820119273195084</c:v>
                </c:pt>
                <c:pt idx="70">
                  <c:v>0.30420581377179101</c:v>
                </c:pt>
                <c:pt idx="71">
                  <c:v>0.31007389719324169</c:v>
                </c:pt>
                <c:pt idx="72">
                  <c:v>0.3158949509905804</c:v>
                </c:pt>
                <c:pt idx="73">
                  <c:v>0.32150361293709107</c:v>
                </c:pt>
                <c:pt idx="74">
                  <c:v>0.3268922976095297</c:v>
                </c:pt>
                <c:pt idx="75">
                  <c:v>0.33561553433996955</c:v>
                </c:pt>
                <c:pt idx="76">
                  <c:v>0.35073783411893034</c:v>
                </c:pt>
                <c:pt idx="77">
                  <c:v>0.37007156088288257</c:v>
                </c:pt>
                <c:pt idx="78">
                  <c:v>0.3888121075491649</c:v>
                </c:pt>
                <c:pt idx="79">
                  <c:v>0.40476425263100407</c:v>
                </c:pt>
                <c:pt idx="80">
                  <c:v>0.41788400067358561</c:v>
                </c:pt>
                <c:pt idx="81">
                  <c:v>0.42898147487935384</c:v>
                </c:pt>
                <c:pt idx="82">
                  <c:v>0.43829940879211238</c:v>
                </c:pt>
                <c:pt idx="83">
                  <c:v>0.44640519207050194</c:v>
                </c:pt>
                <c:pt idx="84">
                  <c:v>0.45391627816657287</c:v>
                </c:pt>
                <c:pt idx="85">
                  <c:v>0.46054593808170713</c:v>
                </c:pt>
                <c:pt idx="86">
                  <c:v>0.46698141116179859</c:v>
                </c:pt>
                <c:pt idx="87">
                  <c:v>0.47294355383147313</c:v>
                </c:pt>
                <c:pt idx="88">
                  <c:v>0.47864020668761253</c:v>
                </c:pt>
                <c:pt idx="89">
                  <c:v>0.48435809872883478</c:v>
                </c:pt>
                <c:pt idx="90">
                  <c:v>0.48965879249164468</c:v>
                </c:pt>
                <c:pt idx="91">
                  <c:v>0.49489425161455736</c:v>
                </c:pt>
                <c:pt idx="92">
                  <c:v>0.50025562876331808</c:v>
                </c:pt>
                <c:pt idx="93">
                  <c:v>0.50572320183749297</c:v>
                </c:pt>
                <c:pt idx="94">
                  <c:v>0.51107851064765863</c:v>
                </c:pt>
                <c:pt idx="95">
                  <c:v>0.51682977855115386</c:v>
                </c:pt>
                <c:pt idx="96">
                  <c:v>0.52231707372576264</c:v>
                </c:pt>
                <c:pt idx="97">
                  <c:v>0.52764052375830417</c:v>
                </c:pt>
                <c:pt idx="98">
                  <c:v>0.5330807893088011</c:v>
                </c:pt>
                <c:pt idx="99">
                  <c:v>0.53872737837153095</c:v>
                </c:pt>
                <c:pt idx="100">
                  <c:v>0.54415702432948654</c:v>
                </c:pt>
                <c:pt idx="101">
                  <c:v>0.54975354959880696</c:v>
                </c:pt>
                <c:pt idx="102">
                  <c:v>0.55532580151374711</c:v>
                </c:pt>
                <c:pt idx="103">
                  <c:v>0.56106493274005209</c:v>
                </c:pt>
                <c:pt idx="104">
                  <c:v>0.56647789076687116</c:v>
                </c:pt>
                <c:pt idx="105">
                  <c:v>0.57190298547088037</c:v>
                </c:pt>
                <c:pt idx="106">
                  <c:v>0.57751316450203971</c:v>
                </c:pt>
                <c:pt idx="107">
                  <c:v>0.58297163506832195</c:v>
                </c:pt>
                <c:pt idx="108">
                  <c:v>0.58829356801621457</c:v>
                </c:pt>
                <c:pt idx="109">
                  <c:v>0.59384761491536942</c:v>
                </c:pt>
                <c:pt idx="110">
                  <c:v>0.59931215382024672</c:v>
                </c:pt>
                <c:pt idx="111">
                  <c:v>0.604643189276032</c:v>
                </c:pt>
                <c:pt idx="112">
                  <c:v>0.6097587987116917</c:v>
                </c:pt>
                <c:pt idx="113">
                  <c:v>0.61495784780303386</c:v>
                </c:pt>
                <c:pt idx="114">
                  <c:v>0.62014931147113217</c:v>
                </c:pt>
                <c:pt idx="115">
                  <c:v>0.62495088438449597</c:v>
                </c:pt>
                <c:pt idx="116">
                  <c:v>0.62968267140401635</c:v>
                </c:pt>
                <c:pt idx="117">
                  <c:v>0.63434315544504438</c:v>
                </c:pt>
                <c:pt idx="118">
                  <c:v>0.63913107459656926</c:v>
                </c:pt>
                <c:pt idx="119">
                  <c:v>0.6438294857538166</c:v>
                </c:pt>
                <c:pt idx="120">
                  <c:v>0.648614370736044</c:v>
                </c:pt>
                <c:pt idx="121">
                  <c:v>0.65318079552884811</c:v>
                </c:pt>
                <c:pt idx="122">
                  <c:v>0.65774115198305716</c:v>
                </c:pt>
                <c:pt idx="123">
                  <c:v>0.66231819636840272</c:v>
                </c:pt>
                <c:pt idx="124">
                  <c:v>0.66661761426302302</c:v>
                </c:pt>
                <c:pt idx="125">
                  <c:v>0.67091399798834572</c:v>
                </c:pt>
                <c:pt idx="126">
                  <c:v>0.67493578939224075</c:v>
                </c:pt>
                <c:pt idx="127">
                  <c:v>0.67910170383776902</c:v>
                </c:pt>
                <c:pt idx="128">
                  <c:v>0.68316293944253204</c:v>
                </c:pt>
                <c:pt idx="129">
                  <c:v>0.68722872630124143</c:v>
                </c:pt>
                <c:pt idx="130">
                  <c:v>0.69131726942968241</c:v>
                </c:pt>
                <c:pt idx="131">
                  <c:v>0.69519797196124156</c:v>
                </c:pt>
                <c:pt idx="132">
                  <c:v>0.69925010505811191</c:v>
                </c:pt>
                <c:pt idx="133">
                  <c:v>0.70284862984499941</c:v>
                </c:pt>
                <c:pt idx="134">
                  <c:v>0.70644260337794063</c:v>
                </c:pt>
                <c:pt idx="135">
                  <c:v>0.71032330590949988</c:v>
                </c:pt>
                <c:pt idx="136">
                  <c:v>0.71386721564903155</c:v>
                </c:pt>
                <c:pt idx="137">
                  <c:v>0.71736257867980258</c:v>
                </c:pt>
                <c:pt idx="138">
                  <c:v>0.72093531302766101</c:v>
                </c:pt>
                <c:pt idx="139">
                  <c:v>0.72442460771983697</c:v>
                </c:pt>
                <c:pt idx="140">
                  <c:v>0.72774398893135039</c:v>
                </c:pt>
                <c:pt idx="141">
                  <c:v>0.73111039976697578</c:v>
                </c:pt>
                <c:pt idx="142">
                  <c:v>0.73443584931708439</c:v>
                </c:pt>
                <c:pt idx="143">
                  <c:v>0.73767179087291535</c:v>
                </c:pt>
                <c:pt idx="144">
                  <c:v>0.74089407866690737</c:v>
                </c:pt>
                <c:pt idx="145">
                  <c:v>0.74407388809073383</c:v>
                </c:pt>
                <c:pt idx="146">
                  <c:v>0.74725369751456017</c:v>
                </c:pt>
                <c:pt idx="147">
                  <c:v>0.75036978938313825</c:v>
                </c:pt>
                <c:pt idx="148">
                  <c:v>0.75355263297626218</c:v>
                </c:pt>
                <c:pt idx="149">
                  <c:v>0.7566019731202942</c:v>
                </c:pt>
                <c:pt idx="150">
                  <c:v>0.75962703990994584</c:v>
                </c:pt>
                <c:pt idx="151">
                  <c:v>0.76248674447288134</c:v>
                </c:pt>
                <c:pt idx="152">
                  <c:v>0.7654708499770162</c:v>
                </c:pt>
                <c:pt idx="153">
                  <c:v>0.76841702836493164</c:v>
                </c:pt>
                <c:pt idx="154">
                  <c:v>0.7712661133353258</c:v>
                </c:pt>
                <c:pt idx="155">
                  <c:v>0.7742198771464851</c:v>
                </c:pt>
                <c:pt idx="156">
                  <c:v>0.77725859769797578</c:v>
                </c:pt>
                <c:pt idx="157">
                  <c:v>0.78017443439291578</c:v>
                </c:pt>
                <c:pt idx="158">
                  <c:v>0.78319798409791874</c:v>
                </c:pt>
                <c:pt idx="159">
                  <c:v>0.78608954743847848</c:v>
                </c:pt>
                <c:pt idx="160">
                  <c:v>0.78908427253515467</c:v>
                </c:pt>
                <c:pt idx="161">
                  <c:v>0.79204258760026036</c:v>
                </c:pt>
                <c:pt idx="162">
                  <c:v>0.7952223970240867</c:v>
                </c:pt>
                <c:pt idx="163">
                  <c:v>0.79827022008347004</c:v>
                </c:pt>
                <c:pt idx="164">
                  <c:v>0.8012907356191753</c:v>
                </c:pt>
                <c:pt idx="165">
                  <c:v>0.80427787529260775</c:v>
                </c:pt>
                <c:pt idx="166">
                  <c:v>0.80710875524721648</c:v>
                </c:pt>
                <c:pt idx="167">
                  <c:v>0.80998059648734222</c:v>
                </c:pt>
                <c:pt idx="168">
                  <c:v>0.81295256531428683</c:v>
                </c:pt>
                <c:pt idx="169">
                  <c:v>0.81588812410966094</c:v>
                </c:pt>
                <c:pt idx="170">
                  <c:v>0.81867652569410421</c:v>
                </c:pt>
                <c:pt idx="171">
                  <c:v>0.82151954232590318</c:v>
                </c:pt>
                <c:pt idx="172">
                  <c:v>0.82438531522743375</c:v>
                </c:pt>
                <c:pt idx="173">
                  <c:v>0.82731632276886158</c:v>
                </c:pt>
                <c:pt idx="174">
                  <c:v>0.83026250115677702</c:v>
                </c:pt>
                <c:pt idx="175">
                  <c:v>0.83296442891624023</c:v>
                </c:pt>
                <c:pt idx="176">
                  <c:v>0.83555864366564059</c:v>
                </c:pt>
                <c:pt idx="177">
                  <c:v>0.83819837095450411</c:v>
                </c:pt>
                <c:pt idx="178">
                  <c:v>0.84068183852454414</c:v>
                </c:pt>
                <c:pt idx="179">
                  <c:v>0.84321536988799362</c:v>
                </c:pt>
                <c:pt idx="180">
                  <c:v>0.84587330219264245</c:v>
                </c:pt>
                <c:pt idx="181">
                  <c:v>0.84844324358766243</c:v>
                </c:pt>
                <c:pt idx="182">
                  <c:v>0.85091002322656595</c:v>
                </c:pt>
                <c:pt idx="183">
                  <c:v>0.85346327669044952</c:v>
                </c:pt>
                <c:pt idx="184">
                  <c:v>0.85587089002805095</c:v>
                </c:pt>
                <c:pt idx="185">
                  <c:v>0.8581935466253211</c:v>
                </c:pt>
                <c:pt idx="186">
                  <c:v>0.86052227156118632</c:v>
                </c:pt>
                <c:pt idx="187">
                  <c:v>0.86288133819002699</c:v>
                </c:pt>
                <c:pt idx="188">
                  <c:v>0.8651160038776684</c:v>
                </c:pt>
                <c:pt idx="189">
                  <c:v>0.86736432332714863</c:v>
                </c:pt>
                <c:pt idx="190">
                  <c:v>0.86943059261877631</c:v>
                </c:pt>
                <c:pt idx="191">
                  <c:v>0.8715924382432767</c:v>
                </c:pt>
                <c:pt idx="192">
                  <c:v>0.87366932712744572</c:v>
                </c:pt>
                <c:pt idx="193">
                  <c:v>0.87579627980502428</c:v>
                </c:pt>
                <c:pt idx="194">
                  <c:v>0.87800515505363652</c:v>
                </c:pt>
                <c:pt idx="195">
                  <c:v>0.88006383892202034</c:v>
                </c:pt>
                <c:pt idx="196">
                  <c:v>0.88204515147331675</c:v>
                </c:pt>
                <c:pt idx="197">
                  <c:v>0.88394150728428189</c:v>
                </c:pt>
                <c:pt idx="198">
                  <c:v>0.88583938017989594</c:v>
                </c:pt>
                <c:pt idx="199">
                  <c:v>0.88778579978427052</c:v>
                </c:pt>
                <c:pt idx="200">
                  <c:v>0.88955927173868521</c:v>
                </c:pt>
                <c:pt idx="201">
                  <c:v>0.89134791453958762</c:v>
                </c:pt>
                <c:pt idx="202">
                  <c:v>0.89309863022427061</c:v>
                </c:pt>
                <c:pt idx="203">
                  <c:v>0.89496161017296283</c:v>
                </c:pt>
                <c:pt idx="204">
                  <c:v>0.89664253996380239</c:v>
                </c:pt>
                <c:pt idx="205">
                  <c:v>0.89829161097701771</c:v>
                </c:pt>
                <c:pt idx="206">
                  <c:v>0.90001046788407657</c:v>
                </c:pt>
                <c:pt idx="207">
                  <c:v>0.90166105598194057</c:v>
                </c:pt>
                <c:pt idx="208">
                  <c:v>0.90327675113288297</c:v>
                </c:pt>
                <c:pt idx="209">
                  <c:v>0.90487727543733754</c:v>
                </c:pt>
                <c:pt idx="210">
                  <c:v>0.90641408218654373</c:v>
                </c:pt>
                <c:pt idx="211">
                  <c:v>0.90789475680374543</c:v>
                </c:pt>
                <c:pt idx="212">
                  <c:v>0.90925103047974765</c:v>
                </c:pt>
                <c:pt idx="213">
                  <c:v>0.91061640666364263</c:v>
                </c:pt>
                <c:pt idx="214">
                  <c:v>0.91193930447737193</c:v>
                </c:pt>
                <c:pt idx="215">
                  <c:v>0.91339570574019313</c:v>
                </c:pt>
                <c:pt idx="216">
                  <c:v>0.91460937345921089</c:v>
                </c:pt>
                <c:pt idx="217">
                  <c:v>0.91576539196157525</c:v>
                </c:pt>
                <c:pt idx="218">
                  <c:v>0.91696844008805156</c:v>
                </c:pt>
                <c:pt idx="219">
                  <c:v>0.91808046313560154</c:v>
                </c:pt>
                <c:pt idx="220">
                  <c:v>0.91922282787612697</c:v>
                </c:pt>
                <c:pt idx="221">
                  <c:v>0.92024382584475062</c:v>
                </c:pt>
                <c:pt idx="222">
                  <c:v>0.92128302882915958</c:v>
                </c:pt>
                <c:pt idx="223">
                  <c:v>0.92228127052805164</c:v>
                </c:pt>
                <c:pt idx="224">
                  <c:v>0.92315056003179807</c:v>
                </c:pt>
                <c:pt idx="225">
                  <c:v>0.92398647367327158</c:v>
                </c:pt>
                <c:pt idx="226">
                  <c:v>0.92481631897614991</c:v>
                </c:pt>
                <c:pt idx="227">
                  <c:v>0.92557182713123842</c:v>
                </c:pt>
                <c:pt idx="228">
                  <c:v>0.92640622368806314</c:v>
                </c:pt>
                <c:pt idx="229">
                  <c:v>0.92719662479007336</c:v>
                </c:pt>
                <c:pt idx="230">
                  <c:v>0.92790206915175244</c:v>
                </c:pt>
                <c:pt idx="231">
                  <c:v>0.92862723561386551</c:v>
                </c:pt>
                <c:pt idx="232">
                  <c:v>0.92925834282775477</c:v>
                </c:pt>
                <c:pt idx="233">
                  <c:v>0.92993041132716081</c:v>
                </c:pt>
                <c:pt idx="234">
                  <c:v>0.93053269393272331</c:v>
                </c:pt>
                <c:pt idx="235">
                  <c:v>0.93112283986109567</c:v>
                </c:pt>
                <c:pt idx="236">
                  <c:v>0.93174787873638987</c:v>
                </c:pt>
                <c:pt idx="237">
                  <c:v>0.93231071714108427</c:v>
                </c:pt>
                <c:pt idx="238">
                  <c:v>0.93292058516989074</c:v>
                </c:pt>
                <c:pt idx="239">
                  <c:v>0.93350921401361431</c:v>
                </c:pt>
                <c:pt idx="240">
                  <c:v>0.93408722326479654</c:v>
                </c:pt>
                <c:pt idx="241">
                  <c:v>0.93466523251597866</c:v>
                </c:pt>
                <c:pt idx="242">
                  <c:v>0.93522807092067317</c:v>
                </c:pt>
                <c:pt idx="243">
                  <c:v>0.93583490478018205</c:v>
                </c:pt>
                <c:pt idx="244">
                  <c:v>0.93641594820066176</c:v>
                </c:pt>
                <c:pt idx="245">
                  <c:v>0.93693479115054179</c:v>
                </c:pt>
                <c:pt idx="246">
                  <c:v>0.93746728786226086</c:v>
                </c:pt>
                <c:pt idx="247">
                  <c:v>0.93799371623538474</c:v>
                </c:pt>
                <c:pt idx="248">
                  <c:v>0.93848676874623571</c:v>
                </c:pt>
                <c:pt idx="249">
                  <c:v>0.93907084633601301</c:v>
                </c:pt>
                <c:pt idx="250">
                  <c:v>0.93960030887843449</c:v>
                </c:pt>
                <c:pt idx="251">
                  <c:v>0.94010701515112438</c:v>
                </c:pt>
                <c:pt idx="252">
                  <c:v>0.94056517471505363</c:v>
                </c:pt>
                <c:pt idx="253">
                  <c:v>0.94109008600352873</c:v>
                </c:pt>
                <c:pt idx="254">
                  <c:v>0.94158465559902849</c:v>
                </c:pt>
                <c:pt idx="255">
                  <c:v>0.94203978099366015</c:v>
                </c:pt>
                <c:pt idx="256">
                  <c:v>0.94253738475845739</c:v>
                </c:pt>
                <c:pt idx="257">
                  <c:v>0.9430198176767669</c:v>
                </c:pt>
                <c:pt idx="258">
                  <c:v>0.94344611846307191</c:v>
                </c:pt>
                <c:pt idx="259">
                  <c:v>0.94386331674148427</c:v>
                </c:pt>
                <c:pt idx="260">
                  <c:v>0.9442850662738429</c:v>
                </c:pt>
                <c:pt idx="261">
                  <c:v>0.94474626000706963</c:v>
                </c:pt>
                <c:pt idx="262">
                  <c:v>0.94516952662407705</c:v>
                </c:pt>
                <c:pt idx="263">
                  <c:v>0.94554576361697251</c:v>
                </c:pt>
                <c:pt idx="264">
                  <c:v>0.94594930813354594</c:v>
                </c:pt>
                <c:pt idx="265">
                  <c:v>0.94633616471898285</c:v>
                </c:pt>
                <c:pt idx="266">
                  <c:v>0.94678673885966813</c:v>
                </c:pt>
                <c:pt idx="267">
                  <c:v>0.94717662961440263</c:v>
                </c:pt>
                <c:pt idx="268">
                  <c:v>0.94756652036913702</c:v>
                </c:pt>
                <c:pt idx="269">
                  <c:v>0.94795185986992514</c:v>
                </c:pt>
                <c:pt idx="270">
                  <c:v>0.94832506269352312</c:v>
                </c:pt>
                <c:pt idx="271">
                  <c:v>0.94867095799344314</c:v>
                </c:pt>
                <c:pt idx="272">
                  <c:v>0.94906691708677271</c:v>
                </c:pt>
                <c:pt idx="273">
                  <c:v>0.94943253448712683</c:v>
                </c:pt>
                <c:pt idx="274">
                  <c:v>0.94979815188748085</c:v>
                </c:pt>
                <c:pt idx="275">
                  <c:v>0.9501774230496739</c:v>
                </c:pt>
                <c:pt idx="276">
                  <c:v>0.95058248465089612</c:v>
                </c:pt>
                <c:pt idx="277">
                  <c:v>0.95099816584465968</c:v>
                </c:pt>
                <c:pt idx="278">
                  <c:v>0.95138502243009648</c:v>
                </c:pt>
                <c:pt idx="279">
                  <c:v>0.9517916011159675</c:v>
                </c:pt>
                <c:pt idx="280">
                  <c:v>0.95215721851632151</c:v>
                </c:pt>
                <c:pt idx="281">
                  <c:v>0.95254862635570481</c:v>
                </c:pt>
                <c:pt idx="282">
                  <c:v>0.95292334626395148</c:v>
                </c:pt>
                <c:pt idx="283">
                  <c:v>0.95325407071738377</c:v>
                </c:pt>
                <c:pt idx="284">
                  <c:v>0.95366823482649865</c:v>
                </c:pt>
                <c:pt idx="285">
                  <c:v>0.95407936476631583</c:v>
                </c:pt>
                <c:pt idx="286">
                  <c:v>0.95450414846797205</c:v>
                </c:pt>
                <c:pt idx="287">
                  <c:v>0.95489707339200403</c:v>
                </c:pt>
                <c:pt idx="288">
                  <c:v>0.95533247668620169</c:v>
                </c:pt>
                <c:pt idx="289">
                  <c:v>0.95579518750407721</c:v>
                </c:pt>
                <c:pt idx="290">
                  <c:v>0.95618962951275788</c:v>
                </c:pt>
                <c:pt idx="291">
                  <c:v>0.95668571619290643</c:v>
                </c:pt>
                <c:pt idx="292">
                  <c:v>0.95712111948710399</c:v>
                </c:pt>
                <c:pt idx="293">
                  <c:v>0.9575079760725409</c:v>
                </c:pt>
                <c:pt idx="294">
                  <c:v>0.95790393516587047</c:v>
                </c:pt>
                <c:pt idx="295">
                  <c:v>0.95831961635963403</c:v>
                </c:pt>
                <c:pt idx="296">
                  <c:v>0.95870343877577335</c:v>
                </c:pt>
                <c:pt idx="297">
                  <c:v>0.95909484661515654</c:v>
                </c:pt>
                <c:pt idx="298">
                  <c:v>0.95959548454925137</c:v>
                </c:pt>
                <c:pt idx="299">
                  <c:v>0.96002481950485397</c:v>
                </c:pt>
                <c:pt idx="300">
                  <c:v>0.9605406282854364</c:v>
                </c:pt>
                <c:pt idx="301">
                  <c:v>0.96105188581207268</c:v>
                </c:pt>
                <c:pt idx="302">
                  <c:v>0.96147060117513372</c:v>
                </c:pt>
                <c:pt idx="303">
                  <c:v>0.96193482907765804</c:v>
                </c:pt>
                <c:pt idx="304">
                  <c:v>0.96237478362580198</c:v>
                </c:pt>
                <c:pt idx="305">
                  <c:v>0.96279046481956554</c:v>
                </c:pt>
                <c:pt idx="306">
                  <c:v>0.96324255604489961</c:v>
                </c:pt>
                <c:pt idx="307">
                  <c:v>0.96376291607942843</c:v>
                </c:pt>
                <c:pt idx="308">
                  <c:v>0.96427113943676712</c:v>
                </c:pt>
                <c:pt idx="309">
                  <c:v>0.96473081608534517</c:v>
                </c:pt>
                <c:pt idx="310">
                  <c:v>0.9652086977497083</c:v>
                </c:pt>
                <c:pt idx="311">
                  <c:v>0.96566685731363755</c:v>
                </c:pt>
                <c:pt idx="312">
                  <c:v>0.96610074352318631</c:v>
                </c:pt>
                <c:pt idx="313">
                  <c:v>0.96655738600246677</c:v>
                </c:pt>
                <c:pt idx="314">
                  <c:v>0.96701554556639602</c:v>
                </c:pt>
                <c:pt idx="315">
                  <c:v>0.96740391923648161</c:v>
                </c:pt>
                <c:pt idx="316">
                  <c:v>0.96791821093241537</c:v>
                </c:pt>
                <c:pt idx="317">
                  <c:v>0.96841278052791513</c:v>
                </c:pt>
                <c:pt idx="318">
                  <c:v>0.96892100388525382</c:v>
                </c:pt>
                <c:pt idx="319">
                  <c:v>0.96948080812065074</c:v>
                </c:pt>
                <c:pt idx="320">
                  <c:v>0.9700891590648083</c:v>
                </c:pt>
                <c:pt idx="321">
                  <c:v>0.97063682662301509</c:v>
                </c:pt>
                <c:pt idx="322">
                  <c:v>0.97119359668911442</c:v>
                </c:pt>
                <c:pt idx="323">
                  <c:v>0.97168968336926298</c:v>
                </c:pt>
                <c:pt idx="324">
                  <c:v>0.97229803431342054</c:v>
                </c:pt>
                <c:pt idx="325">
                  <c:v>0.97290638525757822</c:v>
                </c:pt>
                <c:pt idx="326">
                  <c:v>0.97347984325481407</c:v>
                </c:pt>
                <c:pt idx="327">
                  <c:v>0.9740184083051282</c:v>
                </c:pt>
                <c:pt idx="328">
                  <c:v>0.97457517837122754</c:v>
                </c:pt>
                <c:pt idx="329">
                  <c:v>0.97520021724652173</c:v>
                </c:pt>
                <c:pt idx="330">
                  <c:v>0.97589200784636176</c:v>
                </c:pt>
                <c:pt idx="331">
                  <c:v>0.97651552963700716</c:v>
                </c:pt>
                <c:pt idx="332">
                  <c:v>0.97723766192982264</c:v>
                </c:pt>
                <c:pt idx="333">
                  <c:v>0.97788545707484842</c:v>
                </c:pt>
                <c:pt idx="334">
                  <c:v>0.97863489689134187</c:v>
                </c:pt>
                <c:pt idx="335">
                  <c:v>0.97938281962318652</c:v>
                </c:pt>
                <c:pt idx="336">
                  <c:v>0.98011405442389465</c:v>
                </c:pt>
                <c:pt idx="337">
                  <c:v>0.98079370834654456</c:v>
                </c:pt>
                <c:pt idx="338">
                  <c:v>0.98153404565514546</c:v>
                </c:pt>
                <c:pt idx="339">
                  <c:v>0.9822258362549855</c:v>
                </c:pt>
                <c:pt idx="340">
                  <c:v>0.98296313939428881</c:v>
                </c:pt>
                <c:pt idx="341">
                  <c:v>0.98367920334850922</c:v>
                </c:pt>
                <c:pt idx="342">
                  <c:v>0.98436795977905178</c:v>
                </c:pt>
                <c:pt idx="343">
                  <c:v>0.98497024238461428</c:v>
                </c:pt>
                <c:pt idx="344">
                  <c:v>0.98562107169893753</c:v>
                </c:pt>
                <c:pt idx="345">
                  <c:v>0.98628707185974851</c:v>
                </c:pt>
                <c:pt idx="346">
                  <c:v>0.98682715399471144</c:v>
                </c:pt>
                <c:pt idx="347">
                  <c:v>0.98736268487572798</c:v>
                </c:pt>
                <c:pt idx="348">
                  <c:v>0.9880028945975099</c:v>
                </c:pt>
                <c:pt idx="349">
                  <c:v>0.98863703598069663</c:v>
                </c:pt>
                <c:pt idx="350">
                  <c:v>0.98918318645425463</c:v>
                </c:pt>
                <c:pt idx="351">
                  <c:v>0.989673204795808</c:v>
                </c:pt>
                <c:pt idx="352">
                  <c:v>0.9901404668676298</c:v>
                </c:pt>
                <c:pt idx="353">
                  <c:v>0.9906456560556709</c:v>
                </c:pt>
                <c:pt idx="354">
                  <c:v>0.99112353772003414</c:v>
                </c:pt>
                <c:pt idx="355">
                  <c:v>0.99162720982342656</c:v>
                </c:pt>
                <c:pt idx="356">
                  <c:v>0.99200799807026829</c:v>
                </c:pt>
                <c:pt idx="357">
                  <c:v>0.9924358159412221</c:v>
                </c:pt>
                <c:pt idx="358">
                  <c:v>0.99280295042622491</c:v>
                </c:pt>
                <c:pt idx="359">
                  <c:v>0.99306085481651618</c:v>
                </c:pt>
                <c:pt idx="360">
                  <c:v>0.99338551093135341</c:v>
                </c:pt>
                <c:pt idx="361">
                  <c:v>0.99376326500889767</c:v>
                </c:pt>
                <c:pt idx="362">
                  <c:v>0.99402723773778401</c:v>
                </c:pt>
                <c:pt idx="363">
                  <c:v>0.99430334714386059</c:v>
                </c:pt>
                <c:pt idx="364">
                  <c:v>0.9944960168942546</c:v>
                </c:pt>
                <c:pt idx="365">
                  <c:v>0.99479184840076518</c:v>
                </c:pt>
                <c:pt idx="366">
                  <c:v>0.99501485984413474</c:v>
                </c:pt>
                <c:pt idx="367">
                  <c:v>0.99528338382696735</c:v>
                </c:pt>
                <c:pt idx="368">
                  <c:v>0.99551701486287836</c:v>
                </c:pt>
                <c:pt idx="369">
                  <c:v>0.99573244088300394</c:v>
                </c:pt>
                <c:pt idx="370">
                  <c:v>0.99594938398777833</c:v>
                </c:pt>
                <c:pt idx="371">
                  <c:v>0.99610867787589941</c:v>
                </c:pt>
                <c:pt idx="372">
                  <c:v>0.99622701047850371</c:v>
                </c:pt>
                <c:pt idx="373">
                  <c:v>0.99633168931926896</c:v>
                </c:pt>
                <c:pt idx="374">
                  <c:v>0.99643485107538543</c:v>
                </c:pt>
                <c:pt idx="375">
                  <c:v>0.99660628164069676</c:v>
                </c:pt>
                <c:pt idx="376">
                  <c:v>0.99670640922751563</c:v>
                </c:pt>
                <c:pt idx="377">
                  <c:v>0.99678681471390063</c:v>
                </c:pt>
                <c:pt idx="378">
                  <c:v>0.9968884593853683</c:v>
                </c:pt>
                <c:pt idx="379">
                  <c:v>0.99694762568667039</c:v>
                </c:pt>
                <c:pt idx="380">
                  <c:v>0.99702651408840659</c:v>
                </c:pt>
                <c:pt idx="381">
                  <c:v>0.99711450499803533</c:v>
                </c:pt>
                <c:pt idx="382">
                  <c:v>0.9971979446537178</c:v>
                </c:pt>
                <c:pt idx="383">
                  <c:v>0.99725711095502001</c:v>
                </c:pt>
                <c:pt idx="384">
                  <c:v>0.99730565766378065</c:v>
                </c:pt>
                <c:pt idx="385">
                  <c:v>0.99734661894929755</c:v>
                </c:pt>
                <c:pt idx="386">
                  <c:v>0.99739213148876071</c:v>
                </c:pt>
                <c:pt idx="387">
                  <c:v>0.99743764402822388</c:v>
                </c:pt>
                <c:pt idx="388">
                  <c:v>0.99747557114444318</c:v>
                </c:pt>
                <c:pt idx="389">
                  <c:v>0.9975104640913649</c:v>
                </c:pt>
                <c:pt idx="390">
                  <c:v>0.99753928869969155</c:v>
                </c:pt>
                <c:pt idx="391">
                  <c:v>0.99759086957774978</c:v>
                </c:pt>
                <c:pt idx="392">
                  <c:v>0.99764396754045681</c:v>
                </c:pt>
                <c:pt idx="393">
                  <c:v>0.99768037757202743</c:v>
                </c:pt>
                <c:pt idx="394">
                  <c:v>0.99770920218035408</c:v>
                </c:pt>
                <c:pt idx="395">
                  <c:v>0.9977440951272758</c:v>
                </c:pt>
                <c:pt idx="396">
                  <c:v>0.99775926597376352</c:v>
                </c:pt>
                <c:pt idx="397">
                  <c:v>0.9977835393281439</c:v>
                </c:pt>
                <c:pt idx="398">
                  <c:v>0.99780477851322669</c:v>
                </c:pt>
                <c:pt idx="399">
                  <c:v>0.997822983529012</c:v>
                </c:pt>
                <c:pt idx="400">
                  <c:v>0.99785939356058251</c:v>
                </c:pt>
                <c:pt idx="401">
                  <c:v>0.99788670108426036</c:v>
                </c:pt>
                <c:pt idx="402">
                  <c:v>0.9979185598618846</c:v>
                </c:pt>
                <c:pt idx="403">
                  <c:v>0.99795496989345511</c:v>
                </c:pt>
                <c:pt idx="404">
                  <c:v>0.99798986284037694</c:v>
                </c:pt>
                <c:pt idx="405">
                  <c:v>0.99803082412589372</c:v>
                </c:pt>
                <c:pt idx="406">
                  <c:v>0.99806571707281555</c:v>
                </c:pt>
                <c:pt idx="407">
                  <c:v>0.99811122961227872</c:v>
                </c:pt>
                <c:pt idx="408">
                  <c:v>0.99813246879736151</c:v>
                </c:pt>
                <c:pt idx="409">
                  <c:v>0.99815674215174188</c:v>
                </c:pt>
                <c:pt idx="410">
                  <c:v>0.99817494716752708</c:v>
                </c:pt>
                <c:pt idx="411">
                  <c:v>0.99819466926796119</c:v>
                </c:pt>
                <c:pt idx="412">
                  <c:v>0.99822501096093663</c:v>
                </c:pt>
                <c:pt idx="413">
                  <c:v>0.99824625014601942</c:v>
                </c:pt>
                <c:pt idx="414">
                  <c:v>0.99826597224645341</c:v>
                </c:pt>
                <c:pt idx="415">
                  <c:v>0.99828114309294114</c:v>
                </c:pt>
                <c:pt idx="416">
                  <c:v>0.998288728516185</c:v>
                </c:pt>
                <c:pt idx="417">
                  <c:v>0.99829783102407765</c:v>
                </c:pt>
                <c:pt idx="418">
                  <c:v>0.99831755312451165</c:v>
                </c:pt>
                <c:pt idx="419">
                  <c:v>0.99833727522494575</c:v>
                </c:pt>
                <c:pt idx="420">
                  <c:v>0.99835851441002854</c:v>
                </c:pt>
                <c:pt idx="421">
                  <c:v>0.9983858219337064</c:v>
                </c:pt>
                <c:pt idx="422">
                  <c:v>0.9984055440341405</c:v>
                </c:pt>
                <c:pt idx="423">
                  <c:v>0.99842071488062822</c:v>
                </c:pt>
                <c:pt idx="424">
                  <c:v>0.99843436864246715</c:v>
                </c:pt>
                <c:pt idx="425">
                  <c:v>0.9984449882350086</c:v>
                </c:pt>
                <c:pt idx="426">
                  <c:v>0.9984631932507938</c:v>
                </c:pt>
                <c:pt idx="427">
                  <c:v>0.99847684701263273</c:v>
                </c:pt>
                <c:pt idx="428">
                  <c:v>0.99849050077447177</c:v>
                </c:pt>
                <c:pt idx="429">
                  <c:v>0.99850718870560817</c:v>
                </c:pt>
                <c:pt idx="430">
                  <c:v>0.99851629121350083</c:v>
                </c:pt>
                <c:pt idx="431">
                  <c:v>0.99852842789069096</c:v>
                </c:pt>
                <c:pt idx="432">
                  <c:v>0.99854208165253</c:v>
                </c:pt>
                <c:pt idx="433">
                  <c:v>0.99855725249901772</c:v>
                </c:pt>
                <c:pt idx="434">
                  <c:v>0.99856635500691027</c:v>
                </c:pt>
                <c:pt idx="435">
                  <c:v>0.99858152585339799</c:v>
                </c:pt>
                <c:pt idx="436">
                  <c:v>0.99859517961523703</c:v>
                </c:pt>
                <c:pt idx="437">
                  <c:v>0.99860276503848089</c:v>
                </c:pt>
                <c:pt idx="438">
                  <c:v>0.99861793588496861</c:v>
                </c:pt>
                <c:pt idx="439">
                  <c:v>0.99863614090075381</c:v>
                </c:pt>
                <c:pt idx="440">
                  <c:v>0.99865131174724153</c:v>
                </c:pt>
                <c:pt idx="441">
                  <c:v>0.99866648259372925</c:v>
                </c:pt>
                <c:pt idx="442">
                  <c:v>0.99868165344021698</c:v>
                </c:pt>
                <c:pt idx="443">
                  <c:v>0.99870592679459735</c:v>
                </c:pt>
                <c:pt idx="444">
                  <c:v>0.99871958055643628</c:v>
                </c:pt>
                <c:pt idx="445">
                  <c:v>0.99874081974151907</c:v>
                </c:pt>
                <c:pt idx="446">
                  <c:v>0.99876205892660197</c:v>
                </c:pt>
                <c:pt idx="447">
                  <c:v>0.99878633228098224</c:v>
                </c:pt>
                <c:pt idx="448">
                  <c:v>0.99881212272001141</c:v>
                </c:pt>
                <c:pt idx="449">
                  <c:v>0.99883943024368926</c:v>
                </c:pt>
                <c:pt idx="450">
                  <c:v>0.9988728061059623</c:v>
                </c:pt>
                <c:pt idx="451">
                  <c:v>0.99888949403709881</c:v>
                </c:pt>
                <c:pt idx="452">
                  <c:v>0.99890618196823533</c:v>
                </c:pt>
                <c:pt idx="453">
                  <c:v>0.99892893823796691</c:v>
                </c:pt>
                <c:pt idx="454">
                  <c:v>0.9989501774230497</c:v>
                </c:pt>
                <c:pt idx="455">
                  <c:v>0.99895927993094236</c:v>
                </c:pt>
                <c:pt idx="456">
                  <c:v>0.99897900203137635</c:v>
                </c:pt>
                <c:pt idx="457">
                  <c:v>0.9989896216239178</c:v>
                </c:pt>
                <c:pt idx="458">
                  <c:v>0.99900327538575673</c:v>
                </c:pt>
                <c:pt idx="459">
                  <c:v>0.99901389497829807</c:v>
                </c:pt>
                <c:pt idx="460">
                  <c:v>0.99902754874013711</c:v>
                </c:pt>
                <c:pt idx="461">
                  <c:v>0.99905030500986869</c:v>
                </c:pt>
                <c:pt idx="462">
                  <c:v>0.99907609544889775</c:v>
                </c:pt>
                <c:pt idx="463">
                  <c:v>0.99909278338003427</c:v>
                </c:pt>
                <c:pt idx="464">
                  <c:v>0.99911402256511705</c:v>
                </c:pt>
                <c:pt idx="465">
                  <c:v>0.99913222758090237</c:v>
                </c:pt>
                <c:pt idx="466">
                  <c:v>0.99914588134274129</c:v>
                </c:pt>
                <c:pt idx="467">
                  <c:v>0.99916105218922902</c:v>
                </c:pt>
                <c:pt idx="468">
                  <c:v>0.99917318886641915</c:v>
                </c:pt>
                <c:pt idx="469">
                  <c:v>0.9992020134747458</c:v>
                </c:pt>
                <c:pt idx="470">
                  <c:v>0.9992217355751799</c:v>
                </c:pt>
                <c:pt idx="471">
                  <c:v>0.9992414576756139</c:v>
                </c:pt>
                <c:pt idx="472">
                  <c:v>0.99925814560675041</c:v>
                </c:pt>
                <c:pt idx="473">
                  <c:v>0.99926573102999428</c:v>
                </c:pt>
                <c:pt idx="474">
                  <c:v>0.99928393604577959</c:v>
                </c:pt>
                <c:pt idx="475">
                  <c:v>0.99930365814621358</c:v>
                </c:pt>
                <c:pt idx="476">
                  <c:v>0.99931731190805251</c:v>
                </c:pt>
                <c:pt idx="477">
                  <c:v>0.99933551692383782</c:v>
                </c:pt>
                <c:pt idx="478">
                  <c:v>0.99934765360102795</c:v>
                </c:pt>
                <c:pt idx="479">
                  <c:v>0.99935675610892061</c:v>
                </c:pt>
                <c:pt idx="480">
                  <c:v>0.99936282444751567</c:v>
                </c:pt>
                <c:pt idx="481">
                  <c:v>0.99937192695540833</c:v>
                </c:pt>
                <c:pt idx="482">
                  <c:v>0.99937496112470592</c:v>
                </c:pt>
                <c:pt idx="483">
                  <c:v>0.9993779952940034</c:v>
                </c:pt>
                <c:pt idx="484">
                  <c:v>0.99939013197119364</c:v>
                </c:pt>
                <c:pt idx="485">
                  <c:v>0.9993977173944375</c:v>
                </c:pt>
                <c:pt idx="486">
                  <c:v>0.99940681990233005</c:v>
                </c:pt>
                <c:pt idx="487">
                  <c:v>0.9994159224102227</c:v>
                </c:pt>
                <c:pt idx="488">
                  <c:v>0.99943109325671042</c:v>
                </c:pt>
                <c:pt idx="489">
                  <c:v>0.99943716159530549</c:v>
                </c:pt>
                <c:pt idx="490">
                  <c:v>0.99944778118784694</c:v>
                </c:pt>
                <c:pt idx="491">
                  <c:v>0.9994568836957396</c:v>
                </c:pt>
                <c:pt idx="492">
                  <c:v>0.99946902037292973</c:v>
                </c:pt>
                <c:pt idx="493">
                  <c:v>0.99948419121941745</c:v>
                </c:pt>
                <c:pt idx="494">
                  <c:v>0.99950087915055397</c:v>
                </c:pt>
                <c:pt idx="495">
                  <c:v>0.99951756708169048</c:v>
                </c:pt>
                <c:pt idx="496">
                  <c:v>0.99952970375888062</c:v>
                </c:pt>
                <c:pt idx="497">
                  <c:v>0.99953880626677327</c:v>
                </c:pt>
                <c:pt idx="498">
                  <c:v>0.99954639169001713</c:v>
                </c:pt>
                <c:pt idx="499">
                  <c:v>0.99955852836720727</c:v>
                </c:pt>
                <c:pt idx="500">
                  <c:v>0.9995721821290463</c:v>
                </c:pt>
                <c:pt idx="501">
                  <c:v>0.99957976755229017</c:v>
                </c:pt>
                <c:pt idx="502">
                  <c:v>0.99958128463693885</c:v>
                </c:pt>
                <c:pt idx="503">
                  <c:v>0.99958887006018271</c:v>
                </c:pt>
                <c:pt idx="504">
                  <c:v>0.99960404090667043</c:v>
                </c:pt>
                <c:pt idx="505">
                  <c:v>0.99961010924526561</c:v>
                </c:pt>
                <c:pt idx="506">
                  <c:v>0.99961617758386068</c:v>
                </c:pt>
                <c:pt idx="507">
                  <c:v>0.99962528009175333</c:v>
                </c:pt>
                <c:pt idx="508">
                  <c:v>0.99963589968429467</c:v>
                </c:pt>
                <c:pt idx="509">
                  <c:v>0.99964348510753853</c:v>
                </c:pt>
                <c:pt idx="510">
                  <c:v>0.9996495534461336</c:v>
                </c:pt>
                <c:pt idx="511">
                  <c:v>0.99965865595402625</c:v>
                </c:pt>
                <c:pt idx="512">
                  <c:v>0.99967230971586518</c:v>
                </c:pt>
                <c:pt idx="513">
                  <c:v>0.99967686096981156</c:v>
                </c:pt>
                <c:pt idx="514">
                  <c:v>0.99968596347770422</c:v>
                </c:pt>
                <c:pt idx="515">
                  <c:v>0.99969658307024556</c:v>
                </c:pt>
                <c:pt idx="516">
                  <c:v>0.99970720266278701</c:v>
                </c:pt>
                <c:pt idx="517">
                  <c:v>0.99972237350927473</c:v>
                </c:pt>
                <c:pt idx="518">
                  <c:v>0.99973602727111366</c:v>
                </c:pt>
                <c:pt idx="519">
                  <c:v>0.999746646863655</c:v>
                </c:pt>
                <c:pt idx="520">
                  <c:v>0.99975271520225018</c:v>
                </c:pt>
                <c:pt idx="521">
                  <c:v>0.99975574937154765</c:v>
                </c:pt>
                <c:pt idx="522">
                  <c:v>0.99975726645619645</c:v>
                </c:pt>
                <c:pt idx="523">
                  <c:v>0.99976485187944031</c:v>
                </c:pt>
                <c:pt idx="524">
                  <c:v>0.99978002272592803</c:v>
                </c:pt>
                <c:pt idx="525">
                  <c:v>0.99979822774171334</c:v>
                </c:pt>
                <c:pt idx="526">
                  <c:v>0.99980429608030841</c:v>
                </c:pt>
                <c:pt idx="527">
                  <c:v>0.99981339858820106</c:v>
                </c:pt>
                <c:pt idx="528">
                  <c:v>0.99981491567284975</c:v>
                </c:pt>
                <c:pt idx="529">
                  <c:v>0.99981643275749854</c:v>
                </c:pt>
                <c:pt idx="530">
                  <c:v>0.99981946692679613</c:v>
                </c:pt>
                <c:pt idx="531">
                  <c:v>0.99982705235003999</c:v>
                </c:pt>
                <c:pt idx="532">
                  <c:v>0.99983463777328385</c:v>
                </c:pt>
                <c:pt idx="533">
                  <c:v>0.99983918902723012</c:v>
                </c:pt>
                <c:pt idx="534">
                  <c:v>0.99984222319652771</c:v>
                </c:pt>
                <c:pt idx="535">
                  <c:v>0.99984829153512278</c:v>
                </c:pt>
                <c:pt idx="536">
                  <c:v>0.99985132570442037</c:v>
                </c:pt>
                <c:pt idx="537">
                  <c:v>0.99985284278906905</c:v>
                </c:pt>
                <c:pt idx="538">
                  <c:v>0.99985739404301543</c:v>
                </c:pt>
                <c:pt idx="539">
                  <c:v>0.99986042821231291</c:v>
                </c:pt>
                <c:pt idx="540">
                  <c:v>0.9998634623816105</c:v>
                </c:pt>
                <c:pt idx="541">
                  <c:v>0.9998649794662593</c:v>
                </c:pt>
                <c:pt idx="542">
                  <c:v>0.99986649655090809</c:v>
                </c:pt>
                <c:pt idx="543">
                  <c:v>0.99987256488950316</c:v>
                </c:pt>
                <c:pt idx="544">
                  <c:v>0.99987408197415195</c:v>
                </c:pt>
                <c:pt idx="545">
                  <c:v>0.99987559905880063</c:v>
                </c:pt>
                <c:pt idx="546">
                  <c:v>0.99987863322809822</c:v>
                </c:pt>
                <c:pt idx="547">
                  <c:v>0.99988166739739581</c:v>
                </c:pt>
                <c:pt idx="548">
                  <c:v>0.9998831844820445</c:v>
                </c:pt>
                <c:pt idx="549">
                  <c:v>0.99988470156669329</c:v>
                </c:pt>
                <c:pt idx="550">
                  <c:v>0.99988773573599088</c:v>
                </c:pt>
                <c:pt idx="551">
                  <c:v>0.99989228698993715</c:v>
                </c:pt>
                <c:pt idx="552">
                  <c:v>0.99989380407458595</c:v>
                </c:pt>
                <c:pt idx="553">
                  <c:v>0.99989683824388353</c:v>
                </c:pt>
                <c:pt idx="554">
                  <c:v>0.99990138949782981</c:v>
                </c:pt>
                <c:pt idx="555">
                  <c:v>0.9999044236671274</c:v>
                </c:pt>
                <c:pt idx="556">
                  <c:v>0.99990594075177608</c:v>
                </c:pt>
                <c:pt idx="557">
                  <c:v>0.99991049200572246</c:v>
                </c:pt>
                <c:pt idx="558">
                  <c:v>0.99991200909037126</c:v>
                </c:pt>
                <c:pt idx="559">
                  <c:v>0.99991352617501994</c:v>
                </c:pt>
                <c:pt idx="560">
                  <c:v>0.99991807742896632</c:v>
                </c:pt>
                <c:pt idx="561">
                  <c:v>0.9999211115982638</c:v>
                </c:pt>
                <c:pt idx="562">
                  <c:v>0.9999226286829126</c:v>
                </c:pt>
                <c:pt idx="563">
                  <c:v>0.99992414576756139</c:v>
                </c:pt>
                <c:pt idx="564">
                  <c:v>0.99992869702150766</c:v>
                </c:pt>
                <c:pt idx="565">
                  <c:v>0.99993173119080525</c:v>
                </c:pt>
                <c:pt idx="566">
                  <c:v>0.99993324827545405</c:v>
                </c:pt>
                <c:pt idx="567">
                  <c:v>0.99993476536010284</c:v>
                </c:pt>
                <c:pt idx="568">
                  <c:v>0.99993628244475152</c:v>
                </c:pt>
                <c:pt idx="569">
                  <c:v>0.99993779952940032</c:v>
                </c:pt>
                <c:pt idx="570">
                  <c:v>0.99993931661404911</c:v>
                </c:pt>
                <c:pt idx="571">
                  <c:v>0.99994083369869791</c:v>
                </c:pt>
                <c:pt idx="572">
                  <c:v>0.99994386786799538</c:v>
                </c:pt>
                <c:pt idx="573">
                  <c:v>0.99994538495264418</c:v>
                </c:pt>
                <c:pt idx="574">
                  <c:v>0.99994690203729297</c:v>
                </c:pt>
                <c:pt idx="575">
                  <c:v>0.99994841912194177</c:v>
                </c:pt>
                <c:pt idx="576">
                  <c:v>0.99994993620659056</c:v>
                </c:pt>
                <c:pt idx="577">
                  <c:v>0.99995145329123925</c:v>
                </c:pt>
                <c:pt idx="578">
                  <c:v>0.99995297037588804</c:v>
                </c:pt>
                <c:pt idx="579">
                  <c:v>0.99995448746053683</c:v>
                </c:pt>
                <c:pt idx="580">
                  <c:v>0.99995600454518563</c:v>
                </c:pt>
                <c:pt idx="581">
                  <c:v>0.99995752162983442</c:v>
                </c:pt>
                <c:pt idx="582">
                  <c:v>0.99995903871448311</c:v>
                </c:pt>
                <c:pt idx="583">
                  <c:v>0.9999605557991319</c:v>
                </c:pt>
                <c:pt idx="584">
                  <c:v>0.99996207288378069</c:v>
                </c:pt>
                <c:pt idx="585">
                  <c:v>0.99996358996842949</c:v>
                </c:pt>
                <c:pt idx="586">
                  <c:v>0.99996510705307828</c:v>
                </c:pt>
                <c:pt idx="587">
                  <c:v>0.99996814122237576</c:v>
                </c:pt>
                <c:pt idx="588">
                  <c:v>0.99996965830702456</c:v>
                </c:pt>
                <c:pt idx="589">
                  <c:v>0.99997117539167335</c:v>
                </c:pt>
                <c:pt idx="590">
                  <c:v>0.99997269247632214</c:v>
                </c:pt>
                <c:pt idx="591">
                  <c:v>0.99997724373026842</c:v>
                </c:pt>
                <c:pt idx="592">
                  <c:v>0.99998027789956601</c:v>
                </c:pt>
                <c:pt idx="593">
                  <c:v>0.99998179498421469</c:v>
                </c:pt>
                <c:pt idx="594">
                  <c:v>0.99998331206886348</c:v>
                </c:pt>
                <c:pt idx="595">
                  <c:v>0.99998482915351228</c:v>
                </c:pt>
                <c:pt idx="596">
                  <c:v>0.99998634623816107</c:v>
                </c:pt>
                <c:pt idx="597">
                  <c:v>0.99998786332280987</c:v>
                </c:pt>
                <c:pt idx="598">
                  <c:v>0.99999089749210734</c:v>
                </c:pt>
                <c:pt idx="599">
                  <c:v>0.99999241457675614</c:v>
                </c:pt>
                <c:pt idx="600">
                  <c:v>0.99999393166140493</c:v>
                </c:pt>
                <c:pt idx="601">
                  <c:v>0.99999544874605373</c:v>
                </c:pt>
                <c:pt idx="602">
                  <c:v>0.99999696583070241</c:v>
                </c:pt>
                <c:pt idx="603">
                  <c:v>0.99999848291535121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F0E-4562-9056-2E7EEA740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7637711"/>
        <c:axId val="1960945423"/>
      </c:scatterChart>
      <c:valAx>
        <c:axId val="1957637711"/>
        <c:scaling>
          <c:orientation val="minMax"/>
          <c:max val="2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(ms)</a:t>
                </a:r>
                <a:endParaRPr lang="ko-KR"/>
              </a:p>
            </c:rich>
          </c:tx>
          <c:layout>
            <c:manualLayout>
              <c:xMode val="edge"/>
              <c:yMode val="edge"/>
              <c:x val="0.35766938004027238"/>
              <c:y val="0.8558293255947899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960945423"/>
        <c:crosses val="autoZero"/>
        <c:crossBetween val="midCat"/>
        <c:majorUnit val="500"/>
        <c:dispUnits>
          <c:builtInUnit val="thousands"/>
        </c:dispUnits>
      </c:valAx>
      <c:valAx>
        <c:axId val="1960945423"/>
        <c:scaling>
          <c:orientation val="minMax"/>
          <c:max val="1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 algn="just">
              <a:defRPr/>
            </a:pPr>
            <a:endParaRPr lang="ko-KR"/>
          </a:p>
        </c:txPr>
        <c:crossAx val="1957637711"/>
        <c:crosses val="autoZero"/>
        <c:crossBetween val="midCat"/>
        <c:majorUnit val="2.0000000000000004E-2"/>
      </c:valAx>
    </c:plotArea>
    <c:legend>
      <c:legendPos val="b"/>
      <c:layout>
        <c:manualLayout>
          <c:xMode val="edge"/>
          <c:yMode val="edge"/>
          <c:x val="0.62297597399622773"/>
          <c:y val="0.39360998105669082"/>
          <c:w val="0.25386899723351414"/>
          <c:h val="0.297229557283032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  <c:extLst/>
  </c:chart>
  <c:txPr>
    <a:bodyPr/>
    <a:lstStyle/>
    <a:p>
      <a:pPr>
        <a:defRPr sz="2400">
          <a:latin typeface="+mj-lt"/>
          <a:ea typeface="Linux Libertine" panose="02000503000000000000" pitchFamily="2" charset="0"/>
          <a:cs typeface="Linux Libertine" panose="02000503000000000000" pitchFamily="2" charset="0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34744193986654"/>
          <c:y val="0.11162204290918204"/>
          <c:w val="0.72947628072146309"/>
          <c:h val="0.60849802281729226"/>
        </c:manualLayout>
      </c:layout>
      <c:scatterChart>
        <c:scatterStyle val="lineMarker"/>
        <c:varyColors val="0"/>
        <c:ser>
          <c:idx val="1"/>
          <c:order val="0"/>
          <c:tx>
            <c:strRef>
              <c:f>load4_minrto200_bg!$H$1</c:f>
              <c:strCache>
                <c:ptCount val="1"/>
                <c:pt idx="0">
                  <c:v>RTT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load4_minrto200_bg!$E$2:$E$165</c:f>
              <c:numCache>
                <c:formatCode>General</c:formatCode>
                <c:ptCount val="164"/>
                <c:pt idx="0">
                  <c:v>40</c:v>
                </c:pt>
                <c:pt idx="1">
                  <c:v>45</c:v>
                </c:pt>
                <c:pt idx="2">
                  <c:v>50</c:v>
                </c:pt>
                <c:pt idx="3">
                  <c:v>55</c:v>
                </c:pt>
                <c:pt idx="4">
                  <c:v>60</c:v>
                </c:pt>
                <c:pt idx="5">
                  <c:v>65</c:v>
                </c:pt>
                <c:pt idx="6">
                  <c:v>70</c:v>
                </c:pt>
                <c:pt idx="7">
                  <c:v>75</c:v>
                </c:pt>
                <c:pt idx="8">
                  <c:v>80</c:v>
                </c:pt>
                <c:pt idx="9">
                  <c:v>85</c:v>
                </c:pt>
                <c:pt idx="10">
                  <c:v>90</c:v>
                </c:pt>
                <c:pt idx="11">
                  <c:v>95</c:v>
                </c:pt>
                <c:pt idx="12">
                  <c:v>100</c:v>
                </c:pt>
                <c:pt idx="13">
                  <c:v>105</c:v>
                </c:pt>
                <c:pt idx="14">
                  <c:v>110</c:v>
                </c:pt>
                <c:pt idx="15">
                  <c:v>115</c:v>
                </c:pt>
                <c:pt idx="16">
                  <c:v>120</c:v>
                </c:pt>
                <c:pt idx="17">
                  <c:v>125</c:v>
                </c:pt>
                <c:pt idx="18">
                  <c:v>130</c:v>
                </c:pt>
                <c:pt idx="19">
                  <c:v>135</c:v>
                </c:pt>
                <c:pt idx="20">
                  <c:v>140</c:v>
                </c:pt>
                <c:pt idx="21">
                  <c:v>145</c:v>
                </c:pt>
                <c:pt idx="22">
                  <c:v>150</c:v>
                </c:pt>
                <c:pt idx="23">
                  <c:v>155</c:v>
                </c:pt>
                <c:pt idx="24">
                  <c:v>160</c:v>
                </c:pt>
                <c:pt idx="25">
                  <c:v>165</c:v>
                </c:pt>
                <c:pt idx="26">
                  <c:v>170</c:v>
                </c:pt>
                <c:pt idx="27">
                  <c:v>175</c:v>
                </c:pt>
                <c:pt idx="28">
                  <c:v>180</c:v>
                </c:pt>
                <c:pt idx="29">
                  <c:v>185</c:v>
                </c:pt>
                <c:pt idx="30">
                  <c:v>190</c:v>
                </c:pt>
                <c:pt idx="31">
                  <c:v>195</c:v>
                </c:pt>
                <c:pt idx="32">
                  <c:v>200</c:v>
                </c:pt>
                <c:pt idx="33">
                  <c:v>205</c:v>
                </c:pt>
                <c:pt idx="34">
                  <c:v>210</c:v>
                </c:pt>
                <c:pt idx="35">
                  <c:v>215</c:v>
                </c:pt>
                <c:pt idx="36">
                  <c:v>220</c:v>
                </c:pt>
                <c:pt idx="37">
                  <c:v>225</c:v>
                </c:pt>
                <c:pt idx="38">
                  <c:v>230</c:v>
                </c:pt>
                <c:pt idx="39">
                  <c:v>235</c:v>
                </c:pt>
                <c:pt idx="40">
                  <c:v>240</c:v>
                </c:pt>
                <c:pt idx="41">
                  <c:v>245</c:v>
                </c:pt>
                <c:pt idx="42">
                  <c:v>250</c:v>
                </c:pt>
                <c:pt idx="43">
                  <c:v>255</c:v>
                </c:pt>
                <c:pt idx="44">
                  <c:v>260</c:v>
                </c:pt>
                <c:pt idx="45">
                  <c:v>265</c:v>
                </c:pt>
                <c:pt idx="46">
                  <c:v>270</c:v>
                </c:pt>
                <c:pt idx="47">
                  <c:v>275</c:v>
                </c:pt>
                <c:pt idx="48">
                  <c:v>280</c:v>
                </c:pt>
                <c:pt idx="49">
                  <c:v>285</c:v>
                </c:pt>
                <c:pt idx="50">
                  <c:v>290</c:v>
                </c:pt>
                <c:pt idx="51">
                  <c:v>295</c:v>
                </c:pt>
                <c:pt idx="52">
                  <c:v>300</c:v>
                </c:pt>
                <c:pt idx="53">
                  <c:v>305</c:v>
                </c:pt>
                <c:pt idx="54">
                  <c:v>310</c:v>
                </c:pt>
                <c:pt idx="55">
                  <c:v>315</c:v>
                </c:pt>
                <c:pt idx="56">
                  <c:v>320</c:v>
                </c:pt>
                <c:pt idx="57">
                  <c:v>325</c:v>
                </c:pt>
                <c:pt idx="58">
                  <c:v>330</c:v>
                </c:pt>
                <c:pt idx="59">
                  <c:v>335</c:v>
                </c:pt>
                <c:pt idx="60">
                  <c:v>340</c:v>
                </c:pt>
                <c:pt idx="61">
                  <c:v>345</c:v>
                </c:pt>
                <c:pt idx="62">
                  <c:v>350</c:v>
                </c:pt>
                <c:pt idx="63">
                  <c:v>355</c:v>
                </c:pt>
                <c:pt idx="64">
                  <c:v>360</c:v>
                </c:pt>
                <c:pt idx="65">
                  <c:v>365</c:v>
                </c:pt>
                <c:pt idx="66">
                  <c:v>370</c:v>
                </c:pt>
                <c:pt idx="67">
                  <c:v>375</c:v>
                </c:pt>
                <c:pt idx="68">
                  <c:v>380</c:v>
                </c:pt>
                <c:pt idx="69">
                  <c:v>385</c:v>
                </c:pt>
                <c:pt idx="70">
                  <c:v>390</c:v>
                </c:pt>
                <c:pt idx="71">
                  <c:v>395</c:v>
                </c:pt>
                <c:pt idx="72">
                  <c:v>400</c:v>
                </c:pt>
                <c:pt idx="73">
                  <c:v>405</c:v>
                </c:pt>
                <c:pt idx="74">
                  <c:v>410</c:v>
                </c:pt>
                <c:pt idx="75">
                  <c:v>415</c:v>
                </c:pt>
                <c:pt idx="76">
                  <c:v>420</c:v>
                </c:pt>
                <c:pt idx="77">
                  <c:v>425</c:v>
                </c:pt>
                <c:pt idx="78">
                  <c:v>430</c:v>
                </c:pt>
                <c:pt idx="79">
                  <c:v>435</c:v>
                </c:pt>
                <c:pt idx="80">
                  <c:v>440</c:v>
                </c:pt>
                <c:pt idx="81">
                  <c:v>445</c:v>
                </c:pt>
                <c:pt idx="82">
                  <c:v>450</c:v>
                </c:pt>
                <c:pt idx="83">
                  <c:v>455</c:v>
                </c:pt>
                <c:pt idx="84">
                  <c:v>460</c:v>
                </c:pt>
                <c:pt idx="85">
                  <c:v>465</c:v>
                </c:pt>
                <c:pt idx="86">
                  <c:v>470</c:v>
                </c:pt>
                <c:pt idx="87">
                  <c:v>475</c:v>
                </c:pt>
                <c:pt idx="88">
                  <c:v>480</c:v>
                </c:pt>
                <c:pt idx="89">
                  <c:v>485</c:v>
                </c:pt>
                <c:pt idx="90">
                  <c:v>490</c:v>
                </c:pt>
                <c:pt idx="91">
                  <c:v>495</c:v>
                </c:pt>
                <c:pt idx="92">
                  <c:v>500</c:v>
                </c:pt>
                <c:pt idx="93">
                  <c:v>505</c:v>
                </c:pt>
                <c:pt idx="94">
                  <c:v>510</c:v>
                </c:pt>
                <c:pt idx="95">
                  <c:v>515</c:v>
                </c:pt>
                <c:pt idx="96">
                  <c:v>520</c:v>
                </c:pt>
                <c:pt idx="97">
                  <c:v>525</c:v>
                </c:pt>
                <c:pt idx="98">
                  <c:v>530</c:v>
                </c:pt>
                <c:pt idx="99">
                  <c:v>535</c:v>
                </c:pt>
                <c:pt idx="100">
                  <c:v>540</c:v>
                </c:pt>
                <c:pt idx="101">
                  <c:v>545</c:v>
                </c:pt>
                <c:pt idx="102">
                  <c:v>550</c:v>
                </c:pt>
                <c:pt idx="103">
                  <c:v>555</c:v>
                </c:pt>
                <c:pt idx="104">
                  <c:v>560</c:v>
                </c:pt>
                <c:pt idx="105">
                  <c:v>565</c:v>
                </c:pt>
                <c:pt idx="106">
                  <c:v>570</c:v>
                </c:pt>
                <c:pt idx="107">
                  <c:v>575</c:v>
                </c:pt>
                <c:pt idx="108">
                  <c:v>580</c:v>
                </c:pt>
                <c:pt idx="109">
                  <c:v>585</c:v>
                </c:pt>
                <c:pt idx="110">
                  <c:v>590</c:v>
                </c:pt>
                <c:pt idx="111">
                  <c:v>595</c:v>
                </c:pt>
                <c:pt idx="112">
                  <c:v>600</c:v>
                </c:pt>
                <c:pt idx="113">
                  <c:v>605</c:v>
                </c:pt>
                <c:pt idx="114">
                  <c:v>610</c:v>
                </c:pt>
                <c:pt idx="115">
                  <c:v>615</c:v>
                </c:pt>
                <c:pt idx="116">
                  <c:v>620</c:v>
                </c:pt>
                <c:pt idx="117">
                  <c:v>625</c:v>
                </c:pt>
                <c:pt idx="118">
                  <c:v>630</c:v>
                </c:pt>
                <c:pt idx="119">
                  <c:v>635</c:v>
                </c:pt>
                <c:pt idx="120">
                  <c:v>645</c:v>
                </c:pt>
                <c:pt idx="121">
                  <c:v>650</c:v>
                </c:pt>
                <c:pt idx="122">
                  <c:v>655</c:v>
                </c:pt>
                <c:pt idx="123">
                  <c:v>660</c:v>
                </c:pt>
                <c:pt idx="124">
                  <c:v>680</c:v>
                </c:pt>
                <c:pt idx="125">
                  <c:v>685</c:v>
                </c:pt>
                <c:pt idx="126">
                  <c:v>690</c:v>
                </c:pt>
                <c:pt idx="127">
                  <c:v>695</c:v>
                </c:pt>
                <c:pt idx="128">
                  <c:v>805</c:v>
                </c:pt>
                <c:pt idx="129">
                  <c:v>810</c:v>
                </c:pt>
                <c:pt idx="130">
                  <c:v>820</c:v>
                </c:pt>
                <c:pt idx="131">
                  <c:v>3000080</c:v>
                </c:pt>
              </c:numCache>
            </c:numRef>
          </c:xVal>
          <c:yVal>
            <c:numRef>
              <c:f>load4_minrto200_bg!$H$2:$H$165</c:f>
              <c:numCache>
                <c:formatCode>General</c:formatCode>
                <c:ptCount val="164"/>
                <c:pt idx="0">
                  <c:v>7.3684070501481042E-2</c:v>
                </c:pt>
                <c:pt idx="1">
                  <c:v>7.9398286536741844E-2</c:v>
                </c:pt>
                <c:pt idx="2">
                  <c:v>8.0797762952468877E-2</c:v>
                </c:pt>
                <c:pt idx="3">
                  <c:v>8.1757067709776282E-2</c:v>
                </c:pt>
                <c:pt idx="4">
                  <c:v>8.2687465417063497E-2</c:v>
                </c:pt>
                <c:pt idx="5">
                  <c:v>8.3124140942589825E-2</c:v>
                </c:pt>
                <c:pt idx="6">
                  <c:v>8.3499506235182472E-2</c:v>
                </c:pt>
                <c:pt idx="7">
                  <c:v>8.3821406275967847E-2</c:v>
                </c:pt>
                <c:pt idx="8">
                  <c:v>0.11039508604025686</c:v>
                </c:pt>
                <c:pt idx="9">
                  <c:v>0.12728396606090622</c:v>
                </c:pt>
                <c:pt idx="10">
                  <c:v>0.14677465112644122</c:v>
                </c:pt>
                <c:pt idx="11">
                  <c:v>0.17138776778139586</c:v>
                </c:pt>
                <c:pt idx="12">
                  <c:v>0.20445879734904443</c:v>
                </c:pt>
                <c:pt idx="13">
                  <c:v>0.25143207145959201</c:v>
                </c:pt>
                <c:pt idx="14">
                  <c:v>0.31845566771320422</c:v>
                </c:pt>
                <c:pt idx="15">
                  <c:v>0.39918239947786532</c:v>
                </c:pt>
                <c:pt idx="16">
                  <c:v>0.47506749881451249</c:v>
                </c:pt>
                <c:pt idx="17">
                  <c:v>0.54112837944945802</c:v>
                </c:pt>
                <c:pt idx="18">
                  <c:v>0.6046788661239475</c:v>
                </c:pt>
                <c:pt idx="19">
                  <c:v>0.66576995121530269</c:v>
                </c:pt>
                <c:pt idx="20">
                  <c:v>0.7227601576943532</c:v>
                </c:pt>
                <c:pt idx="21">
                  <c:v>0.77351906155607075</c:v>
                </c:pt>
                <c:pt idx="22">
                  <c:v>0.81617401464265726</c:v>
                </c:pt>
                <c:pt idx="23">
                  <c:v>0.85024587620466296</c:v>
                </c:pt>
                <c:pt idx="24">
                  <c:v>0.87604989510322251</c:v>
                </c:pt>
                <c:pt idx="25">
                  <c:v>0.89594851918733154</c:v>
                </c:pt>
                <c:pt idx="26">
                  <c:v>0.9125836311228479</c:v>
                </c:pt>
                <c:pt idx="27">
                  <c:v>0.92707083838886939</c:v>
                </c:pt>
                <c:pt idx="28">
                  <c:v>0.94002025881104367</c:v>
                </c:pt>
                <c:pt idx="29">
                  <c:v>0.95153583838929578</c:v>
                </c:pt>
                <c:pt idx="30">
                  <c:v>0.96163787174871362</c:v>
                </c:pt>
                <c:pt idx="31">
                  <c:v>0.9703298550221906</c:v>
                </c:pt>
                <c:pt idx="32">
                  <c:v>0.97770933884460309</c:v>
                </c:pt>
                <c:pt idx="33">
                  <c:v>0.98371236956546393</c:v>
                </c:pt>
                <c:pt idx="34">
                  <c:v>0.98832487738166597</c:v>
                </c:pt>
                <c:pt idx="35">
                  <c:v>0.99192154541352984</c:v>
                </c:pt>
                <c:pt idx="36">
                  <c:v>0.99451380004660939</c:v>
                </c:pt>
                <c:pt idx="37">
                  <c:v>0.99627960297232687</c:v>
                </c:pt>
                <c:pt idx="38">
                  <c:v>0.99741465236117299</c:v>
                </c:pt>
                <c:pt idx="39">
                  <c:v>0.99812163864942516</c:v>
                </c:pt>
                <c:pt idx="40">
                  <c:v>0.99853801954986354</c:v>
                </c:pt>
                <c:pt idx="41">
                  <c:v>0.99877993489177297</c:v>
                </c:pt>
                <c:pt idx="42">
                  <c:v>0.99891509027313585</c:v>
                </c:pt>
                <c:pt idx="43">
                  <c:v>0.99900965640432282</c:v>
                </c:pt>
                <c:pt idx="44">
                  <c:v>0.99907361005480999</c:v>
                </c:pt>
                <c:pt idx="45">
                  <c:v>0.99911650163640342</c:v>
                </c:pt>
                <c:pt idx="46">
                  <c:v>0.99915120715073436</c:v>
                </c:pt>
                <c:pt idx="47">
                  <c:v>0.99918497467819167</c:v>
                </c:pt>
                <c:pt idx="48">
                  <c:v>0.99921447862894974</c:v>
                </c:pt>
                <c:pt idx="49">
                  <c:v>0.99924543219578554</c:v>
                </c:pt>
                <c:pt idx="50">
                  <c:v>0.99927007566910653</c:v>
                </c:pt>
                <c:pt idx="51">
                  <c:v>0.99928832377737886</c:v>
                </c:pt>
                <c:pt idx="52">
                  <c:v>0.9993058897133793</c:v>
                </c:pt>
                <c:pt idx="53">
                  <c:v>0.99932516108005953</c:v>
                </c:pt>
                <c:pt idx="54">
                  <c:v>0.99933974251237057</c:v>
                </c:pt>
                <c:pt idx="55">
                  <c:v>0.9993578200775749</c:v>
                </c:pt>
                <c:pt idx="56">
                  <c:v>0.99937555655664334</c:v>
                </c:pt>
                <c:pt idx="57">
                  <c:v>0.99939533955252735</c:v>
                </c:pt>
                <c:pt idx="58">
                  <c:v>0.99941111478631428</c:v>
                </c:pt>
                <c:pt idx="59">
                  <c:v>0.99942833963617872</c:v>
                </c:pt>
                <c:pt idx="60">
                  <c:v>0.99944147145241213</c:v>
                </c:pt>
                <c:pt idx="61">
                  <c:v>0.99945451799711149</c:v>
                </c:pt>
                <c:pt idx="62">
                  <c:v>0.99946790562794685</c:v>
                </c:pt>
                <c:pt idx="63">
                  <c:v>0.99948095217264621</c:v>
                </c:pt>
                <c:pt idx="64">
                  <c:v>0.9994956188764913</c:v>
                </c:pt>
                <c:pt idx="65">
                  <c:v>0.99950781270585076</c:v>
                </c:pt>
                <c:pt idx="66">
                  <c:v>0.99952137087975412</c:v>
                </c:pt>
                <c:pt idx="67">
                  <c:v>0.9995360375835991</c:v>
                </c:pt>
                <c:pt idx="68">
                  <c:v>0.99954823141295868</c:v>
                </c:pt>
                <c:pt idx="69">
                  <c:v>0.99956247175913382</c:v>
                </c:pt>
                <c:pt idx="70">
                  <c:v>0.99957534776076529</c:v>
                </c:pt>
                <c:pt idx="71">
                  <c:v>0.9995872857755228</c:v>
                </c:pt>
                <c:pt idx="72">
                  <c:v>0.99960033232022227</c:v>
                </c:pt>
                <c:pt idx="73">
                  <c:v>0.99961713081241688</c:v>
                </c:pt>
                <c:pt idx="74">
                  <c:v>0.99963103007245613</c:v>
                </c:pt>
                <c:pt idx="75">
                  <c:v>0.99964475878942727</c:v>
                </c:pt>
                <c:pt idx="76">
                  <c:v>0.9996568673472529</c:v>
                </c:pt>
                <c:pt idx="77">
                  <c:v>0.99966837900434058</c:v>
                </c:pt>
                <c:pt idx="78">
                  <c:v>0.99967835577381658</c:v>
                </c:pt>
                <c:pt idx="79">
                  <c:v>0.99968901471556448</c:v>
                </c:pt>
                <c:pt idx="80">
                  <c:v>0.99970069691572006</c:v>
                </c:pt>
                <c:pt idx="81">
                  <c:v>0.99971212330127379</c:v>
                </c:pt>
                <c:pt idx="82">
                  <c:v>0.99972124735541001</c:v>
                </c:pt>
                <c:pt idx="83">
                  <c:v>0.9997290923365364</c:v>
                </c:pt>
                <c:pt idx="84">
                  <c:v>0.99974017763595413</c:v>
                </c:pt>
                <c:pt idx="85">
                  <c:v>0.99975049549156614</c:v>
                </c:pt>
                <c:pt idx="86">
                  <c:v>0.99976098389024604</c:v>
                </c:pt>
                <c:pt idx="87">
                  <c:v>0.99977130174585793</c:v>
                </c:pt>
                <c:pt idx="88">
                  <c:v>0.99978264285987761</c:v>
                </c:pt>
                <c:pt idx="89">
                  <c:v>0.99979347234469351</c:v>
                </c:pt>
                <c:pt idx="90">
                  <c:v>0.99980234058422768</c:v>
                </c:pt>
                <c:pt idx="91">
                  <c:v>0.99981240262523763</c:v>
                </c:pt>
                <c:pt idx="92">
                  <c:v>0.99982272048084964</c:v>
                </c:pt>
                <c:pt idx="93">
                  <c:v>0.99983363523719937</c:v>
                </c:pt>
                <c:pt idx="94">
                  <c:v>0.99984617015269484</c:v>
                </c:pt>
                <c:pt idx="95">
                  <c:v>0.99985512366376306</c:v>
                </c:pt>
                <c:pt idx="96">
                  <c:v>0.99986262755875355</c:v>
                </c:pt>
                <c:pt idx="97">
                  <c:v>0.99987405394430728</c:v>
                </c:pt>
                <c:pt idx="98">
                  <c:v>0.99988590668753086</c:v>
                </c:pt>
                <c:pt idx="99">
                  <c:v>0.99989750361615259</c:v>
                </c:pt>
                <c:pt idx="100">
                  <c:v>0.99990722457102665</c:v>
                </c:pt>
                <c:pt idx="101">
                  <c:v>0.99991668971129877</c:v>
                </c:pt>
                <c:pt idx="102">
                  <c:v>0.99992470523549315</c:v>
                </c:pt>
                <c:pt idx="103">
                  <c:v>0.99993272075968753</c:v>
                </c:pt>
                <c:pt idx="104">
                  <c:v>0.99994082155541586</c:v>
                </c:pt>
                <c:pt idx="105">
                  <c:v>0.99994713164893057</c:v>
                </c:pt>
                <c:pt idx="106">
                  <c:v>0.99995148049716376</c:v>
                </c:pt>
                <c:pt idx="107">
                  <c:v>0.99995608515999879</c:v>
                </c:pt>
                <c:pt idx="108">
                  <c:v>0.99995983710749403</c:v>
                </c:pt>
                <c:pt idx="109">
                  <c:v>0.99996512394260095</c:v>
                </c:pt>
                <c:pt idx="110">
                  <c:v>0.9999692169762322</c:v>
                </c:pt>
                <c:pt idx="111">
                  <c:v>0.99997527125514496</c:v>
                </c:pt>
                <c:pt idx="112">
                  <c:v>0.9999795348318441</c:v>
                </c:pt>
                <c:pt idx="113">
                  <c:v>0.99998217824939761</c:v>
                </c:pt>
                <c:pt idx="114">
                  <c:v>0.99998703872683459</c:v>
                </c:pt>
                <c:pt idx="115">
                  <c:v>0.99999027904512594</c:v>
                </c:pt>
                <c:pt idx="116">
                  <c:v>0.99999334882034929</c:v>
                </c:pt>
                <c:pt idx="117">
                  <c:v>0.99999505425102897</c:v>
                </c:pt>
                <c:pt idx="118">
                  <c:v>0.99999565115176692</c:v>
                </c:pt>
                <c:pt idx="119">
                  <c:v>0.99999607750943675</c:v>
                </c:pt>
                <c:pt idx="120">
                  <c:v>0.9999963333240387</c:v>
                </c:pt>
                <c:pt idx="121">
                  <c:v>0.9999965038671067</c:v>
                </c:pt>
                <c:pt idx="122">
                  <c:v>0.99999658913864065</c:v>
                </c:pt>
                <c:pt idx="123">
                  <c:v>0.9999966744101747</c:v>
                </c:pt>
                <c:pt idx="124">
                  <c:v>0.99999675968170865</c:v>
                </c:pt>
                <c:pt idx="125">
                  <c:v>0.99999684495324259</c:v>
                </c:pt>
                <c:pt idx="126">
                  <c:v>0.99999693022477665</c:v>
                </c:pt>
                <c:pt idx="127">
                  <c:v>0.99999710076784454</c:v>
                </c:pt>
                <c:pt idx="128">
                  <c:v>0.99999735658244648</c:v>
                </c:pt>
                <c:pt idx="129">
                  <c:v>0.99999769766858249</c:v>
                </c:pt>
                <c:pt idx="130">
                  <c:v>0.99999795348318443</c:v>
                </c:pt>
                <c:pt idx="13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AA-4A2B-9B89-89A82E28AF0B}"/>
            </c:ext>
          </c:extLst>
        </c:ser>
        <c:ser>
          <c:idx val="0"/>
          <c:order val="1"/>
          <c:tx>
            <c:strRef>
              <c:f>bg!$R$1</c:f>
              <c:strCache>
                <c:ptCount val="1"/>
                <c:pt idx="0">
                  <c:v>RTO</c:v>
                </c:pt>
              </c:strCache>
            </c:strRef>
          </c:tx>
          <c:spPr>
            <a:ln w="3810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bg!$O$2:$O$465</c:f>
              <c:numCache>
                <c:formatCode>General</c:formatCode>
                <c:ptCount val="464"/>
                <c:pt idx="0">
                  <c:v>40</c:v>
                </c:pt>
                <c:pt idx="1">
                  <c:v>45</c:v>
                </c:pt>
                <c:pt idx="2">
                  <c:v>50</c:v>
                </c:pt>
                <c:pt idx="3">
                  <c:v>55</c:v>
                </c:pt>
                <c:pt idx="4">
                  <c:v>60</c:v>
                </c:pt>
                <c:pt idx="5">
                  <c:v>65</c:v>
                </c:pt>
                <c:pt idx="6">
                  <c:v>70</c:v>
                </c:pt>
                <c:pt idx="7">
                  <c:v>75</c:v>
                </c:pt>
                <c:pt idx="8">
                  <c:v>80</c:v>
                </c:pt>
                <c:pt idx="9">
                  <c:v>85</c:v>
                </c:pt>
                <c:pt idx="10">
                  <c:v>90</c:v>
                </c:pt>
                <c:pt idx="11">
                  <c:v>95</c:v>
                </c:pt>
                <c:pt idx="12">
                  <c:v>100</c:v>
                </c:pt>
                <c:pt idx="13">
                  <c:v>105</c:v>
                </c:pt>
                <c:pt idx="14">
                  <c:v>110</c:v>
                </c:pt>
                <c:pt idx="15">
                  <c:v>115</c:v>
                </c:pt>
                <c:pt idx="16">
                  <c:v>120</c:v>
                </c:pt>
                <c:pt idx="17">
                  <c:v>125</c:v>
                </c:pt>
                <c:pt idx="18">
                  <c:v>130</c:v>
                </c:pt>
                <c:pt idx="19">
                  <c:v>135</c:v>
                </c:pt>
                <c:pt idx="20">
                  <c:v>140</c:v>
                </c:pt>
                <c:pt idx="21">
                  <c:v>145</c:v>
                </c:pt>
                <c:pt idx="22">
                  <c:v>150</c:v>
                </c:pt>
                <c:pt idx="23">
                  <c:v>155</c:v>
                </c:pt>
                <c:pt idx="24">
                  <c:v>160</c:v>
                </c:pt>
                <c:pt idx="25">
                  <c:v>165</c:v>
                </c:pt>
                <c:pt idx="26">
                  <c:v>170</c:v>
                </c:pt>
                <c:pt idx="27">
                  <c:v>175</c:v>
                </c:pt>
                <c:pt idx="28">
                  <c:v>180</c:v>
                </c:pt>
                <c:pt idx="29">
                  <c:v>185</c:v>
                </c:pt>
                <c:pt idx="30">
                  <c:v>190</c:v>
                </c:pt>
                <c:pt idx="31">
                  <c:v>195</c:v>
                </c:pt>
                <c:pt idx="32">
                  <c:v>200</c:v>
                </c:pt>
                <c:pt idx="33">
                  <c:v>205</c:v>
                </c:pt>
                <c:pt idx="34">
                  <c:v>210</c:v>
                </c:pt>
                <c:pt idx="35">
                  <c:v>215</c:v>
                </c:pt>
                <c:pt idx="36">
                  <c:v>220</c:v>
                </c:pt>
                <c:pt idx="37">
                  <c:v>225</c:v>
                </c:pt>
                <c:pt idx="38">
                  <c:v>230</c:v>
                </c:pt>
                <c:pt idx="39">
                  <c:v>235</c:v>
                </c:pt>
                <c:pt idx="40">
                  <c:v>240</c:v>
                </c:pt>
                <c:pt idx="41">
                  <c:v>245</c:v>
                </c:pt>
                <c:pt idx="42">
                  <c:v>250</c:v>
                </c:pt>
                <c:pt idx="43">
                  <c:v>255</c:v>
                </c:pt>
                <c:pt idx="44">
                  <c:v>260</c:v>
                </c:pt>
                <c:pt idx="45">
                  <c:v>265</c:v>
                </c:pt>
                <c:pt idx="46">
                  <c:v>270</c:v>
                </c:pt>
                <c:pt idx="47">
                  <c:v>275</c:v>
                </c:pt>
                <c:pt idx="48">
                  <c:v>280</c:v>
                </c:pt>
                <c:pt idx="49">
                  <c:v>285</c:v>
                </c:pt>
                <c:pt idx="50">
                  <c:v>290</c:v>
                </c:pt>
                <c:pt idx="51">
                  <c:v>295</c:v>
                </c:pt>
                <c:pt idx="52">
                  <c:v>300</c:v>
                </c:pt>
                <c:pt idx="53">
                  <c:v>305</c:v>
                </c:pt>
                <c:pt idx="54">
                  <c:v>310</c:v>
                </c:pt>
                <c:pt idx="55">
                  <c:v>315</c:v>
                </c:pt>
                <c:pt idx="56">
                  <c:v>320</c:v>
                </c:pt>
                <c:pt idx="57">
                  <c:v>325</c:v>
                </c:pt>
                <c:pt idx="58">
                  <c:v>330</c:v>
                </c:pt>
                <c:pt idx="59">
                  <c:v>335</c:v>
                </c:pt>
                <c:pt idx="60">
                  <c:v>340</c:v>
                </c:pt>
                <c:pt idx="61">
                  <c:v>345</c:v>
                </c:pt>
                <c:pt idx="62">
                  <c:v>350</c:v>
                </c:pt>
                <c:pt idx="63">
                  <c:v>355</c:v>
                </c:pt>
                <c:pt idx="64">
                  <c:v>360</c:v>
                </c:pt>
                <c:pt idx="65">
                  <c:v>365</c:v>
                </c:pt>
                <c:pt idx="66">
                  <c:v>370</c:v>
                </c:pt>
                <c:pt idx="67">
                  <c:v>375</c:v>
                </c:pt>
                <c:pt idx="68">
                  <c:v>380</c:v>
                </c:pt>
                <c:pt idx="69">
                  <c:v>385</c:v>
                </c:pt>
                <c:pt idx="70">
                  <c:v>390</c:v>
                </c:pt>
                <c:pt idx="71">
                  <c:v>395</c:v>
                </c:pt>
                <c:pt idx="72">
                  <c:v>400</c:v>
                </c:pt>
                <c:pt idx="73">
                  <c:v>405</c:v>
                </c:pt>
                <c:pt idx="74">
                  <c:v>410</c:v>
                </c:pt>
                <c:pt idx="75">
                  <c:v>415</c:v>
                </c:pt>
                <c:pt idx="76">
                  <c:v>420</c:v>
                </c:pt>
                <c:pt idx="77">
                  <c:v>425</c:v>
                </c:pt>
                <c:pt idx="78">
                  <c:v>430</c:v>
                </c:pt>
                <c:pt idx="79">
                  <c:v>435</c:v>
                </c:pt>
                <c:pt idx="80">
                  <c:v>440</c:v>
                </c:pt>
                <c:pt idx="81">
                  <c:v>445</c:v>
                </c:pt>
                <c:pt idx="82">
                  <c:v>450</c:v>
                </c:pt>
                <c:pt idx="83">
                  <c:v>455</c:v>
                </c:pt>
                <c:pt idx="84">
                  <c:v>460</c:v>
                </c:pt>
                <c:pt idx="85">
                  <c:v>465</c:v>
                </c:pt>
                <c:pt idx="86">
                  <c:v>470</c:v>
                </c:pt>
                <c:pt idx="87">
                  <c:v>475</c:v>
                </c:pt>
                <c:pt idx="88">
                  <c:v>480</c:v>
                </c:pt>
                <c:pt idx="89">
                  <c:v>485</c:v>
                </c:pt>
                <c:pt idx="90">
                  <c:v>490</c:v>
                </c:pt>
                <c:pt idx="91">
                  <c:v>495</c:v>
                </c:pt>
                <c:pt idx="92">
                  <c:v>500</c:v>
                </c:pt>
                <c:pt idx="93">
                  <c:v>505</c:v>
                </c:pt>
                <c:pt idx="94">
                  <c:v>510</c:v>
                </c:pt>
                <c:pt idx="95">
                  <c:v>515</c:v>
                </c:pt>
                <c:pt idx="96">
                  <c:v>520</c:v>
                </c:pt>
                <c:pt idx="97">
                  <c:v>525</c:v>
                </c:pt>
                <c:pt idx="98">
                  <c:v>530</c:v>
                </c:pt>
                <c:pt idx="99">
                  <c:v>535</c:v>
                </c:pt>
                <c:pt idx="100">
                  <c:v>540</c:v>
                </c:pt>
                <c:pt idx="101">
                  <c:v>545</c:v>
                </c:pt>
                <c:pt idx="102">
                  <c:v>550</c:v>
                </c:pt>
                <c:pt idx="103">
                  <c:v>555</c:v>
                </c:pt>
                <c:pt idx="104">
                  <c:v>560</c:v>
                </c:pt>
                <c:pt idx="105">
                  <c:v>565</c:v>
                </c:pt>
                <c:pt idx="106">
                  <c:v>570</c:v>
                </c:pt>
                <c:pt idx="107">
                  <c:v>575</c:v>
                </c:pt>
                <c:pt idx="108">
                  <c:v>580</c:v>
                </c:pt>
                <c:pt idx="109">
                  <c:v>585</c:v>
                </c:pt>
                <c:pt idx="110">
                  <c:v>590</c:v>
                </c:pt>
                <c:pt idx="111">
                  <c:v>595</c:v>
                </c:pt>
                <c:pt idx="112">
                  <c:v>600</c:v>
                </c:pt>
                <c:pt idx="113">
                  <c:v>605</c:v>
                </c:pt>
                <c:pt idx="114">
                  <c:v>610</c:v>
                </c:pt>
                <c:pt idx="115">
                  <c:v>615</c:v>
                </c:pt>
                <c:pt idx="116">
                  <c:v>620</c:v>
                </c:pt>
                <c:pt idx="117">
                  <c:v>625</c:v>
                </c:pt>
                <c:pt idx="118">
                  <c:v>630</c:v>
                </c:pt>
                <c:pt idx="119">
                  <c:v>635</c:v>
                </c:pt>
                <c:pt idx="120">
                  <c:v>640</c:v>
                </c:pt>
                <c:pt idx="121">
                  <c:v>645</c:v>
                </c:pt>
                <c:pt idx="122">
                  <c:v>650</c:v>
                </c:pt>
                <c:pt idx="123">
                  <c:v>655</c:v>
                </c:pt>
                <c:pt idx="124">
                  <c:v>660</c:v>
                </c:pt>
                <c:pt idx="125">
                  <c:v>665</c:v>
                </c:pt>
                <c:pt idx="126">
                  <c:v>670</c:v>
                </c:pt>
                <c:pt idx="127">
                  <c:v>675</c:v>
                </c:pt>
                <c:pt idx="128">
                  <c:v>680</c:v>
                </c:pt>
                <c:pt idx="129">
                  <c:v>685</c:v>
                </c:pt>
                <c:pt idx="130">
                  <c:v>690</c:v>
                </c:pt>
                <c:pt idx="131">
                  <c:v>695</c:v>
                </c:pt>
                <c:pt idx="132">
                  <c:v>700</c:v>
                </c:pt>
                <c:pt idx="133">
                  <c:v>705</c:v>
                </c:pt>
                <c:pt idx="134">
                  <c:v>710</c:v>
                </c:pt>
                <c:pt idx="135">
                  <c:v>715</c:v>
                </c:pt>
                <c:pt idx="136">
                  <c:v>720</c:v>
                </c:pt>
                <c:pt idx="137">
                  <c:v>725</c:v>
                </c:pt>
                <c:pt idx="138">
                  <c:v>730</c:v>
                </c:pt>
                <c:pt idx="139">
                  <c:v>735</c:v>
                </c:pt>
                <c:pt idx="140">
                  <c:v>740</c:v>
                </c:pt>
                <c:pt idx="141">
                  <c:v>745</c:v>
                </c:pt>
                <c:pt idx="142">
                  <c:v>750</c:v>
                </c:pt>
                <c:pt idx="143">
                  <c:v>755</c:v>
                </c:pt>
                <c:pt idx="144">
                  <c:v>760</c:v>
                </c:pt>
                <c:pt idx="145">
                  <c:v>765</c:v>
                </c:pt>
                <c:pt idx="146">
                  <c:v>770</c:v>
                </c:pt>
                <c:pt idx="147">
                  <c:v>775</c:v>
                </c:pt>
                <c:pt idx="148">
                  <c:v>780</c:v>
                </c:pt>
                <c:pt idx="149">
                  <c:v>785</c:v>
                </c:pt>
                <c:pt idx="150">
                  <c:v>790</c:v>
                </c:pt>
                <c:pt idx="151">
                  <c:v>795</c:v>
                </c:pt>
                <c:pt idx="152">
                  <c:v>800</c:v>
                </c:pt>
                <c:pt idx="153">
                  <c:v>805</c:v>
                </c:pt>
                <c:pt idx="154">
                  <c:v>810</c:v>
                </c:pt>
                <c:pt idx="155">
                  <c:v>815</c:v>
                </c:pt>
                <c:pt idx="156">
                  <c:v>820</c:v>
                </c:pt>
                <c:pt idx="157">
                  <c:v>825</c:v>
                </c:pt>
                <c:pt idx="158">
                  <c:v>830</c:v>
                </c:pt>
                <c:pt idx="159">
                  <c:v>835</c:v>
                </c:pt>
                <c:pt idx="160">
                  <c:v>840</c:v>
                </c:pt>
                <c:pt idx="161">
                  <c:v>845</c:v>
                </c:pt>
                <c:pt idx="162">
                  <c:v>850</c:v>
                </c:pt>
                <c:pt idx="163">
                  <c:v>855</c:v>
                </c:pt>
                <c:pt idx="164">
                  <c:v>860</c:v>
                </c:pt>
                <c:pt idx="165">
                  <c:v>865</c:v>
                </c:pt>
                <c:pt idx="166">
                  <c:v>870</c:v>
                </c:pt>
                <c:pt idx="167">
                  <c:v>875</c:v>
                </c:pt>
                <c:pt idx="168">
                  <c:v>880</c:v>
                </c:pt>
                <c:pt idx="169">
                  <c:v>885</c:v>
                </c:pt>
                <c:pt idx="170">
                  <c:v>890</c:v>
                </c:pt>
                <c:pt idx="171">
                  <c:v>895</c:v>
                </c:pt>
                <c:pt idx="172">
                  <c:v>900</c:v>
                </c:pt>
                <c:pt idx="173">
                  <c:v>905</c:v>
                </c:pt>
                <c:pt idx="174">
                  <c:v>910</c:v>
                </c:pt>
                <c:pt idx="175">
                  <c:v>915</c:v>
                </c:pt>
                <c:pt idx="176">
                  <c:v>920</c:v>
                </c:pt>
                <c:pt idx="177">
                  <c:v>925</c:v>
                </c:pt>
                <c:pt idx="178">
                  <c:v>930</c:v>
                </c:pt>
                <c:pt idx="179">
                  <c:v>935</c:v>
                </c:pt>
                <c:pt idx="180">
                  <c:v>940</c:v>
                </c:pt>
                <c:pt idx="181">
                  <c:v>945</c:v>
                </c:pt>
                <c:pt idx="182">
                  <c:v>950</c:v>
                </c:pt>
                <c:pt idx="183">
                  <c:v>955</c:v>
                </c:pt>
                <c:pt idx="184">
                  <c:v>960</c:v>
                </c:pt>
                <c:pt idx="185">
                  <c:v>965</c:v>
                </c:pt>
                <c:pt idx="186">
                  <c:v>970</c:v>
                </c:pt>
                <c:pt idx="187">
                  <c:v>975</c:v>
                </c:pt>
                <c:pt idx="188">
                  <c:v>980</c:v>
                </c:pt>
                <c:pt idx="189">
                  <c:v>985</c:v>
                </c:pt>
                <c:pt idx="190">
                  <c:v>990</c:v>
                </c:pt>
                <c:pt idx="191">
                  <c:v>995</c:v>
                </c:pt>
                <c:pt idx="192">
                  <c:v>1000</c:v>
                </c:pt>
                <c:pt idx="193">
                  <c:v>1005</c:v>
                </c:pt>
                <c:pt idx="194">
                  <c:v>1010</c:v>
                </c:pt>
                <c:pt idx="195">
                  <c:v>1015</c:v>
                </c:pt>
                <c:pt idx="196">
                  <c:v>1020</c:v>
                </c:pt>
                <c:pt idx="197">
                  <c:v>1025</c:v>
                </c:pt>
                <c:pt idx="198">
                  <c:v>1030</c:v>
                </c:pt>
                <c:pt idx="199">
                  <c:v>1035</c:v>
                </c:pt>
                <c:pt idx="200">
                  <c:v>1040</c:v>
                </c:pt>
                <c:pt idx="201">
                  <c:v>1045</c:v>
                </c:pt>
                <c:pt idx="202">
                  <c:v>1050</c:v>
                </c:pt>
                <c:pt idx="203">
                  <c:v>1055</c:v>
                </c:pt>
                <c:pt idx="204">
                  <c:v>1060</c:v>
                </c:pt>
                <c:pt idx="205">
                  <c:v>1065</c:v>
                </c:pt>
                <c:pt idx="206">
                  <c:v>1070</c:v>
                </c:pt>
                <c:pt idx="207">
                  <c:v>1075</c:v>
                </c:pt>
                <c:pt idx="208">
                  <c:v>1080</c:v>
                </c:pt>
                <c:pt idx="209">
                  <c:v>1085</c:v>
                </c:pt>
                <c:pt idx="210">
                  <c:v>1090</c:v>
                </c:pt>
                <c:pt idx="211">
                  <c:v>1095</c:v>
                </c:pt>
                <c:pt idx="212">
                  <c:v>1100</c:v>
                </c:pt>
                <c:pt idx="213">
                  <c:v>1105</c:v>
                </c:pt>
                <c:pt idx="214">
                  <c:v>1110</c:v>
                </c:pt>
                <c:pt idx="215">
                  <c:v>1115</c:v>
                </c:pt>
                <c:pt idx="216">
                  <c:v>1120</c:v>
                </c:pt>
                <c:pt idx="217">
                  <c:v>1125</c:v>
                </c:pt>
                <c:pt idx="218">
                  <c:v>1130</c:v>
                </c:pt>
                <c:pt idx="219">
                  <c:v>1135</c:v>
                </c:pt>
                <c:pt idx="220">
                  <c:v>1140</c:v>
                </c:pt>
                <c:pt idx="221">
                  <c:v>1145</c:v>
                </c:pt>
                <c:pt idx="222">
                  <c:v>1150</c:v>
                </c:pt>
                <c:pt idx="223">
                  <c:v>1155</c:v>
                </c:pt>
                <c:pt idx="224">
                  <c:v>1160</c:v>
                </c:pt>
                <c:pt idx="225">
                  <c:v>1165</c:v>
                </c:pt>
                <c:pt idx="226">
                  <c:v>1170</c:v>
                </c:pt>
                <c:pt idx="227">
                  <c:v>1175</c:v>
                </c:pt>
                <c:pt idx="228">
                  <c:v>1180</c:v>
                </c:pt>
                <c:pt idx="229">
                  <c:v>1185</c:v>
                </c:pt>
                <c:pt idx="230">
                  <c:v>1190</c:v>
                </c:pt>
                <c:pt idx="231">
                  <c:v>1195</c:v>
                </c:pt>
                <c:pt idx="232">
                  <c:v>1200</c:v>
                </c:pt>
                <c:pt idx="233">
                  <c:v>1205</c:v>
                </c:pt>
                <c:pt idx="234">
                  <c:v>1210</c:v>
                </c:pt>
                <c:pt idx="235">
                  <c:v>1215</c:v>
                </c:pt>
                <c:pt idx="236">
                  <c:v>1220</c:v>
                </c:pt>
                <c:pt idx="237">
                  <c:v>1225</c:v>
                </c:pt>
                <c:pt idx="238">
                  <c:v>1230</c:v>
                </c:pt>
                <c:pt idx="239">
                  <c:v>1235</c:v>
                </c:pt>
                <c:pt idx="240">
                  <c:v>1240</c:v>
                </c:pt>
                <c:pt idx="241">
                  <c:v>1245</c:v>
                </c:pt>
                <c:pt idx="242">
                  <c:v>1250</c:v>
                </c:pt>
                <c:pt idx="243">
                  <c:v>1255</c:v>
                </c:pt>
                <c:pt idx="244">
                  <c:v>1260</c:v>
                </c:pt>
                <c:pt idx="245">
                  <c:v>1265</c:v>
                </c:pt>
                <c:pt idx="246">
                  <c:v>1270</c:v>
                </c:pt>
                <c:pt idx="247">
                  <c:v>1275</c:v>
                </c:pt>
                <c:pt idx="248">
                  <c:v>1280</c:v>
                </c:pt>
                <c:pt idx="249">
                  <c:v>1285</c:v>
                </c:pt>
                <c:pt idx="250">
                  <c:v>1290</c:v>
                </c:pt>
                <c:pt idx="251">
                  <c:v>1295</c:v>
                </c:pt>
                <c:pt idx="252">
                  <c:v>1300</c:v>
                </c:pt>
                <c:pt idx="253">
                  <c:v>1305</c:v>
                </c:pt>
                <c:pt idx="254">
                  <c:v>1310</c:v>
                </c:pt>
                <c:pt idx="255">
                  <c:v>1315</c:v>
                </c:pt>
                <c:pt idx="256">
                  <c:v>1320</c:v>
                </c:pt>
                <c:pt idx="257">
                  <c:v>1325</c:v>
                </c:pt>
                <c:pt idx="258">
                  <c:v>1330</c:v>
                </c:pt>
                <c:pt idx="259">
                  <c:v>1335</c:v>
                </c:pt>
                <c:pt idx="260">
                  <c:v>1340</c:v>
                </c:pt>
                <c:pt idx="261">
                  <c:v>1345</c:v>
                </c:pt>
                <c:pt idx="262">
                  <c:v>1350</c:v>
                </c:pt>
                <c:pt idx="263">
                  <c:v>1355</c:v>
                </c:pt>
                <c:pt idx="264">
                  <c:v>1360</c:v>
                </c:pt>
                <c:pt idx="265">
                  <c:v>1365</c:v>
                </c:pt>
                <c:pt idx="266">
                  <c:v>1370</c:v>
                </c:pt>
                <c:pt idx="267">
                  <c:v>1375</c:v>
                </c:pt>
                <c:pt idx="268">
                  <c:v>1380</c:v>
                </c:pt>
                <c:pt idx="269">
                  <c:v>1385</c:v>
                </c:pt>
                <c:pt idx="270">
                  <c:v>1390</c:v>
                </c:pt>
                <c:pt idx="271">
                  <c:v>1395</c:v>
                </c:pt>
                <c:pt idx="272">
                  <c:v>1400</c:v>
                </c:pt>
                <c:pt idx="273">
                  <c:v>1405</c:v>
                </c:pt>
                <c:pt idx="274">
                  <c:v>1410</c:v>
                </c:pt>
                <c:pt idx="275">
                  <c:v>1415</c:v>
                </c:pt>
                <c:pt idx="276">
                  <c:v>1420</c:v>
                </c:pt>
                <c:pt idx="277">
                  <c:v>1425</c:v>
                </c:pt>
                <c:pt idx="278">
                  <c:v>1430</c:v>
                </c:pt>
                <c:pt idx="279">
                  <c:v>1435</c:v>
                </c:pt>
                <c:pt idx="280">
                  <c:v>1440</c:v>
                </c:pt>
                <c:pt idx="281">
                  <c:v>1445</c:v>
                </c:pt>
                <c:pt idx="282">
                  <c:v>1450</c:v>
                </c:pt>
                <c:pt idx="283">
                  <c:v>1455</c:v>
                </c:pt>
                <c:pt idx="284">
                  <c:v>1460</c:v>
                </c:pt>
                <c:pt idx="285">
                  <c:v>1465</c:v>
                </c:pt>
                <c:pt idx="286">
                  <c:v>1470</c:v>
                </c:pt>
                <c:pt idx="287">
                  <c:v>1475</c:v>
                </c:pt>
                <c:pt idx="288">
                  <c:v>1480</c:v>
                </c:pt>
                <c:pt idx="289">
                  <c:v>1485</c:v>
                </c:pt>
                <c:pt idx="290">
                  <c:v>1490</c:v>
                </c:pt>
                <c:pt idx="291">
                  <c:v>1495</c:v>
                </c:pt>
                <c:pt idx="292">
                  <c:v>1500</c:v>
                </c:pt>
                <c:pt idx="293">
                  <c:v>1505</c:v>
                </c:pt>
                <c:pt idx="294">
                  <c:v>1510</c:v>
                </c:pt>
                <c:pt idx="295">
                  <c:v>1515</c:v>
                </c:pt>
                <c:pt idx="296">
                  <c:v>1520</c:v>
                </c:pt>
                <c:pt idx="297">
                  <c:v>1525</c:v>
                </c:pt>
                <c:pt idx="298">
                  <c:v>1530</c:v>
                </c:pt>
                <c:pt idx="299">
                  <c:v>1535</c:v>
                </c:pt>
                <c:pt idx="300">
                  <c:v>1540</c:v>
                </c:pt>
                <c:pt idx="301">
                  <c:v>1545</c:v>
                </c:pt>
                <c:pt idx="302">
                  <c:v>1550</c:v>
                </c:pt>
                <c:pt idx="303">
                  <c:v>1555</c:v>
                </c:pt>
                <c:pt idx="304">
                  <c:v>1560</c:v>
                </c:pt>
                <c:pt idx="305">
                  <c:v>1565</c:v>
                </c:pt>
                <c:pt idx="306">
                  <c:v>1570</c:v>
                </c:pt>
                <c:pt idx="307">
                  <c:v>1575</c:v>
                </c:pt>
                <c:pt idx="308">
                  <c:v>1580</c:v>
                </c:pt>
                <c:pt idx="309">
                  <c:v>1585</c:v>
                </c:pt>
                <c:pt idx="310">
                  <c:v>1590</c:v>
                </c:pt>
                <c:pt idx="311">
                  <c:v>1595</c:v>
                </c:pt>
                <c:pt idx="312">
                  <c:v>1600</c:v>
                </c:pt>
                <c:pt idx="313">
                  <c:v>1605</c:v>
                </c:pt>
                <c:pt idx="314">
                  <c:v>1610</c:v>
                </c:pt>
                <c:pt idx="315">
                  <c:v>1615</c:v>
                </c:pt>
                <c:pt idx="316">
                  <c:v>1620</c:v>
                </c:pt>
                <c:pt idx="317">
                  <c:v>1625</c:v>
                </c:pt>
                <c:pt idx="318">
                  <c:v>1630</c:v>
                </c:pt>
                <c:pt idx="319">
                  <c:v>1635</c:v>
                </c:pt>
                <c:pt idx="320">
                  <c:v>1640</c:v>
                </c:pt>
                <c:pt idx="321">
                  <c:v>1645</c:v>
                </c:pt>
                <c:pt idx="322">
                  <c:v>1650</c:v>
                </c:pt>
                <c:pt idx="323">
                  <c:v>1655</c:v>
                </c:pt>
                <c:pt idx="324">
                  <c:v>1660</c:v>
                </c:pt>
                <c:pt idx="325">
                  <c:v>1665</c:v>
                </c:pt>
                <c:pt idx="326">
                  <c:v>1670</c:v>
                </c:pt>
                <c:pt idx="327">
                  <c:v>1675</c:v>
                </c:pt>
                <c:pt idx="328">
                  <c:v>1680</c:v>
                </c:pt>
                <c:pt idx="329">
                  <c:v>1685</c:v>
                </c:pt>
                <c:pt idx="330">
                  <c:v>1690</c:v>
                </c:pt>
                <c:pt idx="331">
                  <c:v>1695</c:v>
                </c:pt>
                <c:pt idx="332">
                  <c:v>1700</c:v>
                </c:pt>
                <c:pt idx="333">
                  <c:v>1705</c:v>
                </c:pt>
                <c:pt idx="334">
                  <c:v>1710</c:v>
                </c:pt>
                <c:pt idx="335">
                  <c:v>1715</c:v>
                </c:pt>
                <c:pt idx="336">
                  <c:v>1720</c:v>
                </c:pt>
                <c:pt idx="337">
                  <c:v>1725</c:v>
                </c:pt>
                <c:pt idx="338">
                  <c:v>1730</c:v>
                </c:pt>
                <c:pt idx="339">
                  <c:v>1735</c:v>
                </c:pt>
                <c:pt idx="340">
                  <c:v>1740</c:v>
                </c:pt>
                <c:pt idx="341">
                  <c:v>1745</c:v>
                </c:pt>
                <c:pt idx="342">
                  <c:v>1750</c:v>
                </c:pt>
                <c:pt idx="343">
                  <c:v>1755</c:v>
                </c:pt>
                <c:pt idx="344">
                  <c:v>1760</c:v>
                </c:pt>
                <c:pt idx="345">
                  <c:v>1765</c:v>
                </c:pt>
                <c:pt idx="346">
                  <c:v>1770</c:v>
                </c:pt>
                <c:pt idx="347">
                  <c:v>1775</c:v>
                </c:pt>
                <c:pt idx="348">
                  <c:v>1780</c:v>
                </c:pt>
                <c:pt idx="349">
                  <c:v>1785</c:v>
                </c:pt>
                <c:pt idx="350">
                  <c:v>1790</c:v>
                </c:pt>
                <c:pt idx="351">
                  <c:v>1795</c:v>
                </c:pt>
                <c:pt idx="352">
                  <c:v>1800</c:v>
                </c:pt>
                <c:pt idx="353">
                  <c:v>1805</c:v>
                </c:pt>
                <c:pt idx="354">
                  <c:v>1810</c:v>
                </c:pt>
                <c:pt idx="355">
                  <c:v>1815</c:v>
                </c:pt>
                <c:pt idx="356">
                  <c:v>1820</c:v>
                </c:pt>
                <c:pt idx="357">
                  <c:v>1825</c:v>
                </c:pt>
                <c:pt idx="358">
                  <c:v>1830</c:v>
                </c:pt>
                <c:pt idx="359">
                  <c:v>1835</c:v>
                </c:pt>
                <c:pt idx="360">
                  <c:v>1840</c:v>
                </c:pt>
                <c:pt idx="361">
                  <c:v>1845</c:v>
                </c:pt>
                <c:pt idx="362">
                  <c:v>1850</c:v>
                </c:pt>
                <c:pt idx="363">
                  <c:v>1855</c:v>
                </c:pt>
                <c:pt idx="364">
                  <c:v>1860</c:v>
                </c:pt>
                <c:pt idx="365">
                  <c:v>1865</c:v>
                </c:pt>
                <c:pt idx="366">
                  <c:v>1870</c:v>
                </c:pt>
                <c:pt idx="367">
                  <c:v>1875</c:v>
                </c:pt>
                <c:pt idx="368">
                  <c:v>1880</c:v>
                </c:pt>
                <c:pt idx="369">
                  <c:v>1885</c:v>
                </c:pt>
                <c:pt idx="370">
                  <c:v>1890</c:v>
                </c:pt>
                <c:pt idx="371">
                  <c:v>1895</c:v>
                </c:pt>
                <c:pt idx="372">
                  <c:v>1900</c:v>
                </c:pt>
                <c:pt idx="373">
                  <c:v>1905</c:v>
                </c:pt>
                <c:pt idx="374">
                  <c:v>1910</c:v>
                </c:pt>
                <c:pt idx="375">
                  <c:v>1915</c:v>
                </c:pt>
                <c:pt idx="376">
                  <c:v>1920</c:v>
                </c:pt>
                <c:pt idx="377">
                  <c:v>1930</c:v>
                </c:pt>
                <c:pt idx="378">
                  <c:v>1940</c:v>
                </c:pt>
                <c:pt idx="379">
                  <c:v>1950</c:v>
                </c:pt>
                <c:pt idx="380">
                  <c:v>1955</c:v>
                </c:pt>
                <c:pt idx="381">
                  <c:v>1960</c:v>
                </c:pt>
                <c:pt idx="382">
                  <c:v>1965</c:v>
                </c:pt>
                <c:pt idx="383">
                  <c:v>1980</c:v>
                </c:pt>
                <c:pt idx="384">
                  <c:v>2005</c:v>
                </c:pt>
                <c:pt idx="385">
                  <c:v>2035</c:v>
                </c:pt>
                <c:pt idx="386">
                  <c:v>2045</c:v>
                </c:pt>
                <c:pt idx="387">
                  <c:v>2055</c:v>
                </c:pt>
                <c:pt idx="388">
                  <c:v>2080</c:v>
                </c:pt>
                <c:pt idx="389">
                  <c:v>2125</c:v>
                </c:pt>
                <c:pt idx="390">
                  <c:v>2140</c:v>
                </c:pt>
                <c:pt idx="391">
                  <c:v>2145</c:v>
                </c:pt>
                <c:pt idx="392">
                  <c:v>2150</c:v>
                </c:pt>
                <c:pt idx="393">
                  <c:v>2215</c:v>
                </c:pt>
                <c:pt idx="394">
                  <c:v>2225</c:v>
                </c:pt>
                <c:pt idx="395">
                  <c:v>2280</c:v>
                </c:pt>
                <c:pt idx="396">
                  <c:v>2435</c:v>
                </c:pt>
                <c:pt idx="397">
                  <c:v>2770</c:v>
                </c:pt>
                <c:pt idx="398">
                  <c:v>3155</c:v>
                </c:pt>
                <c:pt idx="399">
                  <c:v>3595</c:v>
                </c:pt>
                <c:pt idx="400">
                  <c:v>4095</c:v>
                </c:pt>
                <c:pt idx="401">
                  <c:v>4670</c:v>
                </c:pt>
                <c:pt idx="402">
                  <c:v>5325</c:v>
                </c:pt>
                <c:pt idx="403">
                  <c:v>6075</c:v>
                </c:pt>
                <c:pt idx="404">
                  <c:v>6930</c:v>
                </c:pt>
                <c:pt idx="405">
                  <c:v>7910</c:v>
                </c:pt>
                <c:pt idx="406">
                  <c:v>9030</c:v>
                </c:pt>
                <c:pt idx="407">
                  <c:v>10305</c:v>
                </c:pt>
                <c:pt idx="408">
                  <c:v>11765</c:v>
                </c:pt>
                <c:pt idx="409">
                  <c:v>13435</c:v>
                </c:pt>
                <c:pt idx="410">
                  <c:v>15345</c:v>
                </c:pt>
                <c:pt idx="411">
                  <c:v>17525</c:v>
                </c:pt>
                <c:pt idx="412">
                  <c:v>20020</c:v>
                </c:pt>
                <c:pt idx="413">
                  <c:v>22865</c:v>
                </c:pt>
                <c:pt idx="414">
                  <c:v>26120</c:v>
                </c:pt>
                <c:pt idx="415">
                  <c:v>29840</c:v>
                </c:pt>
                <c:pt idx="416">
                  <c:v>34090</c:v>
                </c:pt>
                <c:pt idx="417">
                  <c:v>38945</c:v>
                </c:pt>
                <c:pt idx="418">
                  <c:v>44495</c:v>
                </c:pt>
                <c:pt idx="419">
                  <c:v>50840</c:v>
                </c:pt>
                <c:pt idx="420">
                  <c:v>58085</c:v>
                </c:pt>
                <c:pt idx="421">
                  <c:v>66370</c:v>
                </c:pt>
                <c:pt idx="422">
                  <c:v>75830</c:v>
                </c:pt>
                <c:pt idx="423">
                  <c:v>86640</c:v>
                </c:pt>
                <c:pt idx="424">
                  <c:v>98995</c:v>
                </c:pt>
                <c:pt idx="425">
                  <c:v>113105</c:v>
                </c:pt>
                <c:pt idx="426">
                  <c:v>129225</c:v>
                </c:pt>
                <c:pt idx="427">
                  <c:v>147640</c:v>
                </c:pt>
                <c:pt idx="428">
                  <c:v>168675</c:v>
                </c:pt>
                <c:pt idx="429">
                  <c:v>192700</c:v>
                </c:pt>
                <c:pt idx="430">
                  <c:v>220135</c:v>
                </c:pt>
                <c:pt idx="431">
                  <c:v>251460</c:v>
                </c:pt>
                <c:pt idx="432">
                  <c:v>287230</c:v>
                </c:pt>
                <c:pt idx="433">
                  <c:v>328055</c:v>
                </c:pt>
                <c:pt idx="434">
                  <c:v>374650</c:v>
                </c:pt>
                <c:pt idx="435">
                  <c:v>427810</c:v>
                </c:pt>
                <c:pt idx="436">
                  <c:v>488455</c:v>
                </c:pt>
                <c:pt idx="437">
                  <c:v>557610</c:v>
                </c:pt>
                <c:pt idx="438">
                  <c:v>636445</c:v>
                </c:pt>
                <c:pt idx="439">
                  <c:v>726265</c:v>
                </c:pt>
                <c:pt idx="440">
                  <c:v>828555</c:v>
                </c:pt>
                <c:pt idx="441">
                  <c:v>944970</c:v>
                </c:pt>
                <c:pt idx="442">
                  <c:v>1077375</c:v>
                </c:pt>
                <c:pt idx="443">
                  <c:v>1227835</c:v>
                </c:pt>
                <c:pt idx="444">
                  <c:v>1398645</c:v>
                </c:pt>
                <c:pt idx="445">
                  <c:v>1592325</c:v>
                </c:pt>
                <c:pt idx="446">
                  <c:v>1811635</c:v>
                </c:pt>
                <c:pt idx="447">
                  <c:v>2059555</c:v>
                </c:pt>
                <c:pt idx="448">
                  <c:v>2339270</c:v>
                </c:pt>
                <c:pt idx="449">
                  <c:v>2654110</c:v>
                </c:pt>
                <c:pt idx="450">
                  <c:v>3007485</c:v>
                </c:pt>
                <c:pt idx="451">
                  <c:v>3402750</c:v>
                </c:pt>
                <c:pt idx="452">
                  <c:v>3843030</c:v>
                </c:pt>
                <c:pt idx="453">
                  <c:v>4330935</c:v>
                </c:pt>
                <c:pt idx="454">
                  <c:v>4868175</c:v>
                </c:pt>
                <c:pt idx="455">
                  <c:v>5455010</c:v>
                </c:pt>
                <c:pt idx="456">
                  <c:v>6089480</c:v>
                </c:pt>
                <c:pt idx="457">
                  <c:v>6766320</c:v>
                </c:pt>
                <c:pt idx="458">
                  <c:v>7475495</c:v>
                </c:pt>
                <c:pt idx="459">
                  <c:v>8200175</c:v>
                </c:pt>
                <c:pt idx="460">
                  <c:v>8913960</c:v>
                </c:pt>
                <c:pt idx="461">
                  <c:v>9000240</c:v>
                </c:pt>
                <c:pt idx="462">
                  <c:v>9577170</c:v>
                </c:pt>
                <c:pt idx="463">
                  <c:v>9999995</c:v>
                </c:pt>
              </c:numCache>
            </c:numRef>
          </c:xVal>
          <c:yVal>
            <c:numRef>
              <c:f>bg!$R$2:$R$465</c:f>
              <c:numCache>
                <c:formatCode>General</c:formatCode>
                <c:ptCount val="464"/>
                <c:pt idx="0">
                  <c:v>5.3519655525495889E-2</c:v>
                </c:pt>
                <c:pt idx="1">
                  <c:v>6.4105936945463404E-2</c:v>
                </c:pt>
                <c:pt idx="2">
                  <c:v>6.7344967729734265E-2</c:v>
                </c:pt>
                <c:pt idx="3">
                  <c:v>6.9336234561427235E-2</c:v>
                </c:pt>
                <c:pt idx="4">
                  <c:v>7.1489410812297538E-2</c:v>
                </c:pt>
                <c:pt idx="5">
                  <c:v>7.2714935385758461E-2</c:v>
                </c:pt>
                <c:pt idx="6">
                  <c:v>7.3038838464185546E-2</c:v>
                </c:pt>
                <c:pt idx="7">
                  <c:v>7.3206981648721428E-2</c:v>
                </c:pt>
                <c:pt idx="8">
                  <c:v>8.3223042018526913E-2</c:v>
                </c:pt>
                <c:pt idx="9">
                  <c:v>8.891708123312303E-2</c:v>
                </c:pt>
                <c:pt idx="10">
                  <c:v>9.5053128107668916E-2</c:v>
                </c:pt>
                <c:pt idx="11">
                  <c:v>0.10274660544098203</c:v>
                </c:pt>
                <c:pt idx="12">
                  <c:v>0.11269788519510211</c:v>
                </c:pt>
                <c:pt idx="13">
                  <c:v>0.12530752891435185</c:v>
                </c:pt>
                <c:pt idx="14">
                  <c:v>0.1445824156430445</c:v>
                </c:pt>
                <c:pt idx="15">
                  <c:v>0.17439522999013971</c:v>
                </c:pt>
                <c:pt idx="16">
                  <c:v>0.20946344549477774</c:v>
                </c:pt>
                <c:pt idx="17">
                  <c:v>0.24207901129111811</c:v>
                </c:pt>
                <c:pt idx="18">
                  <c:v>0.27380230624046242</c:v>
                </c:pt>
                <c:pt idx="19">
                  <c:v>0.30767186975473926</c:v>
                </c:pt>
                <c:pt idx="20">
                  <c:v>0.34510613617323466</c:v>
                </c:pt>
                <c:pt idx="21">
                  <c:v>0.3872816865873378</c:v>
                </c:pt>
                <c:pt idx="22">
                  <c:v>0.43440642549576336</c:v>
                </c:pt>
                <c:pt idx="23">
                  <c:v>0.48361804371807038</c:v>
                </c:pt>
                <c:pt idx="24">
                  <c:v>0.53140768951804995</c:v>
                </c:pt>
                <c:pt idx="25">
                  <c:v>0.57593193739109338</c:v>
                </c:pt>
                <c:pt idx="26">
                  <c:v>0.61694371120481417</c:v>
                </c:pt>
                <c:pt idx="27">
                  <c:v>0.65447148410368772</c:v>
                </c:pt>
                <c:pt idx="28">
                  <c:v>0.68845662499731486</c:v>
                </c:pt>
                <c:pt idx="29">
                  <c:v>0.71910720686455498</c:v>
                </c:pt>
                <c:pt idx="30">
                  <c:v>0.74646964598530774</c:v>
                </c:pt>
                <c:pt idx="31">
                  <c:v>0.7709010360265306</c:v>
                </c:pt>
                <c:pt idx="32">
                  <c:v>0.79292181215558977</c:v>
                </c:pt>
                <c:pt idx="33">
                  <c:v>0.8128822445935775</c:v>
                </c:pt>
                <c:pt idx="34">
                  <c:v>0.83124152597521572</c:v>
                </c:pt>
                <c:pt idx="35">
                  <c:v>0.84817875069445414</c:v>
                </c:pt>
                <c:pt idx="36">
                  <c:v>0.86364337470784491</c:v>
                </c:pt>
                <c:pt idx="37">
                  <c:v>0.87764281114176046</c:v>
                </c:pt>
                <c:pt idx="38">
                  <c:v>0.89026374303071354</c:v>
                </c:pt>
                <c:pt idx="39">
                  <c:v>0.9014998523692731</c:v>
                </c:pt>
                <c:pt idx="40">
                  <c:v>0.91156805734390212</c:v>
                </c:pt>
                <c:pt idx="41">
                  <c:v>0.92041966719274593</c:v>
                </c:pt>
                <c:pt idx="42">
                  <c:v>0.9282667141780675</c:v>
                </c:pt>
                <c:pt idx="43">
                  <c:v>0.93523151488501022</c:v>
                </c:pt>
                <c:pt idx="44">
                  <c:v>0.94133908861508053</c:v>
                </c:pt>
                <c:pt idx="45">
                  <c:v>0.94673129565022174</c:v>
                </c:pt>
                <c:pt idx="46">
                  <c:v>0.95139836414203383</c:v>
                </c:pt>
                <c:pt idx="47">
                  <c:v>0.95546724387964288</c:v>
                </c:pt>
                <c:pt idx="48">
                  <c:v>0.95896160632339678</c:v>
                </c:pt>
                <c:pt idx="49">
                  <c:v>0.96202996672095942</c:v>
                </c:pt>
                <c:pt idx="50">
                  <c:v>0.96463450127981731</c:v>
                </c:pt>
                <c:pt idx="51">
                  <c:v>0.96689575754359314</c:v>
                </c:pt>
                <c:pt idx="52">
                  <c:v>0.96884810546183142</c:v>
                </c:pt>
                <c:pt idx="53">
                  <c:v>0.97051850185770416</c:v>
                </c:pt>
                <c:pt idx="54">
                  <c:v>0.97195765925480393</c:v>
                </c:pt>
                <c:pt idx="55">
                  <c:v>0.97321123577237822</c:v>
                </c:pt>
                <c:pt idx="56">
                  <c:v>0.9742981854267202</c:v>
                </c:pt>
                <c:pt idx="57">
                  <c:v>0.97524327479911899</c:v>
                </c:pt>
                <c:pt idx="58">
                  <c:v>0.97605501213688839</c:v>
                </c:pt>
                <c:pt idx="59">
                  <c:v>0.97679009100876224</c:v>
                </c:pt>
                <c:pt idx="60">
                  <c:v>0.97743376940206816</c:v>
                </c:pt>
                <c:pt idx="61">
                  <c:v>0.97800584373382327</c:v>
                </c:pt>
                <c:pt idx="62">
                  <c:v>0.97851911849503426</c:v>
                </c:pt>
                <c:pt idx="63">
                  <c:v>0.97898917809909747</c:v>
                </c:pt>
                <c:pt idx="64">
                  <c:v>0.97941956062905433</c:v>
                </c:pt>
                <c:pt idx="65">
                  <c:v>0.97981633137011848</c:v>
                </c:pt>
                <c:pt idx="66">
                  <c:v>0.98018193328438985</c:v>
                </c:pt>
                <c:pt idx="67">
                  <c:v>0.98052622246034082</c:v>
                </c:pt>
                <c:pt idx="68">
                  <c:v>0.98084363905319216</c:v>
                </c:pt>
                <c:pt idx="69">
                  <c:v>0.9811571806027124</c:v>
                </c:pt>
                <c:pt idx="70">
                  <c:v>0.98144823005289861</c:v>
                </c:pt>
                <c:pt idx="71">
                  <c:v>0.98173422509873987</c:v>
                </c:pt>
                <c:pt idx="72">
                  <c:v>0.98199739108495743</c:v>
                </c:pt>
                <c:pt idx="73">
                  <c:v>0.98224429873719921</c:v>
                </c:pt>
                <c:pt idx="74">
                  <c:v>0.9824868259056756</c:v>
                </c:pt>
                <c:pt idx="75">
                  <c:v>0.98271949698567962</c:v>
                </c:pt>
                <c:pt idx="76">
                  <c:v>0.98293776301330105</c:v>
                </c:pt>
                <c:pt idx="77">
                  <c:v>0.9831583035228777</c:v>
                </c:pt>
                <c:pt idx="78">
                  <c:v>0.9833676401028234</c:v>
                </c:pt>
                <c:pt idx="79">
                  <c:v>0.98357487068095883</c:v>
                </c:pt>
                <c:pt idx="80">
                  <c:v>0.98377232941069437</c:v>
                </c:pt>
                <c:pt idx="81">
                  <c:v>0.98397223110252985</c:v>
                </c:pt>
                <c:pt idx="82">
                  <c:v>0.9841619397456034</c:v>
                </c:pt>
                <c:pt idx="83">
                  <c:v>0.9843484472659253</c:v>
                </c:pt>
                <c:pt idx="84">
                  <c:v>0.98452450901726796</c:v>
                </c:pt>
                <c:pt idx="85">
                  <c:v>0.98469905444730721</c:v>
                </c:pt>
                <c:pt idx="86">
                  <c:v>0.98487216779611542</c:v>
                </c:pt>
                <c:pt idx="87">
                  <c:v>0.9850409849012306</c:v>
                </c:pt>
                <c:pt idx="88">
                  <c:v>0.98520820144497001</c:v>
                </c:pt>
                <c:pt idx="89">
                  <c:v>0.98536842606269903</c:v>
                </c:pt>
                <c:pt idx="90">
                  <c:v>0.98553092516238328</c:v>
                </c:pt>
                <c:pt idx="91">
                  <c:v>0.98569148674040197</c:v>
                </c:pt>
                <c:pt idx="92">
                  <c:v>0.985845561832845</c:v>
                </c:pt>
                <c:pt idx="93">
                  <c:v>0.98599980540543275</c:v>
                </c:pt>
                <c:pt idx="94">
                  <c:v>0.98615345929751363</c:v>
                </c:pt>
                <c:pt idx="95">
                  <c:v>0.98630467022749457</c:v>
                </c:pt>
                <c:pt idx="96">
                  <c:v>0.98644905771160996</c:v>
                </c:pt>
                <c:pt idx="97">
                  <c:v>0.98659698327876688</c:v>
                </c:pt>
                <c:pt idx="98">
                  <c:v>0.98673454731701682</c:v>
                </c:pt>
                <c:pt idx="99">
                  <c:v>0.98687817664048061</c:v>
                </c:pt>
                <c:pt idx="100">
                  <c:v>0.98702391196575467</c:v>
                </c:pt>
                <c:pt idx="101">
                  <c:v>0.98716610920798753</c:v>
                </c:pt>
                <c:pt idx="102">
                  <c:v>0.98730771676971329</c:v>
                </c:pt>
                <c:pt idx="103">
                  <c:v>0.98744839769064263</c:v>
                </c:pt>
                <c:pt idx="104">
                  <c:v>0.98758714108990653</c:v>
                </c:pt>
                <c:pt idx="105">
                  <c:v>0.98772428392779443</c:v>
                </c:pt>
                <c:pt idx="106">
                  <c:v>0.98786218492633415</c:v>
                </c:pt>
                <c:pt idx="107">
                  <c:v>0.98799755872270145</c:v>
                </c:pt>
                <c:pt idx="108">
                  <c:v>0.98813596516167568</c:v>
                </c:pt>
                <c:pt idx="109">
                  <c:v>0.98826780087500166</c:v>
                </c:pt>
                <c:pt idx="110">
                  <c:v>0.98840679699448275</c:v>
                </c:pt>
                <c:pt idx="111">
                  <c:v>0.98854233927099489</c:v>
                </c:pt>
                <c:pt idx="112">
                  <c:v>0.98867232170272779</c:v>
                </c:pt>
                <c:pt idx="113">
                  <c:v>0.98880651613808124</c:v>
                </c:pt>
                <c:pt idx="114">
                  <c:v>0.98894601769799684</c:v>
                </c:pt>
                <c:pt idx="115">
                  <c:v>0.98908863614059161</c:v>
                </c:pt>
                <c:pt idx="116">
                  <c:v>0.98923083338282436</c:v>
                </c:pt>
                <c:pt idx="117">
                  <c:v>0.98937286214491227</c:v>
                </c:pt>
                <c:pt idx="118">
                  <c:v>0.98951329034562441</c:v>
                </c:pt>
                <c:pt idx="119">
                  <c:v>0.98965152830445369</c:v>
                </c:pt>
                <c:pt idx="120">
                  <c:v>0.98978993474342791</c:v>
                </c:pt>
                <c:pt idx="121">
                  <c:v>0.98991823237371257</c:v>
                </c:pt>
                <c:pt idx="122">
                  <c:v>0.99004703544443162</c:v>
                </c:pt>
                <c:pt idx="123">
                  <c:v>0.9901776075566715</c:v>
                </c:pt>
                <c:pt idx="124">
                  <c:v>0.99030683182775259</c:v>
                </c:pt>
                <c:pt idx="125">
                  <c:v>0.99043740393999247</c:v>
                </c:pt>
                <c:pt idx="126">
                  <c:v>0.99056073140600476</c:v>
                </c:pt>
                <c:pt idx="127">
                  <c:v>0.99067934142796188</c:v>
                </c:pt>
                <c:pt idx="128">
                  <c:v>0.99079710904919494</c:v>
                </c:pt>
                <c:pt idx="129">
                  <c:v>0.99091496091050035</c:v>
                </c:pt>
                <c:pt idx="130">
                  <c:v>0.99103213885122654</c:v>
                </c:pt>
                <c:pt idx="131">
                  <c:v>0.99114375694717349</c:v>
                </c:pt>
                <c:pt idx="132">
                  <c:v>0.99124846735718253</c:v>
                </c:pt>
                <c:pt idx="133">
                  <c:v>0.99135570496936398</c:v>
                </c:pt>
                <c:pt idx="134">
                  <c:v>0.99146327954183511</c:v>
                </c:pt>
                <c:pt idx="135">
                  <c:v>0.99156394642836831</c:v>
                </c:pt>
                <c:pt idx="136">
                  <c:v>0.99166334971381542</c:v>
                </c:pt>
                <c:pt idx="137">
                  <c:v>0.99175694043426599</c:v>
                </c:pt>
                <c:pt idx="138">
                  <c:v>0.99185145779551309</c:v>
                </c:pt>
                <c:pt idx="139">
                  <c:v>0.99194479579574646</c:v>
                </c:pt>
                <c:pt idx="140">
                  <c:v>0.99203341635192466</c:v>
                </c:pt>
                <c:pt idx="141">
                  <c:v>0.99212068906694428</c:v>
                </c:pt>
                <c:pt idx="142">
                  <c:v>0.99221149986500523</c:v>
                </c:pt>
                <c:pt idx="143">
                  <c:v>0.99229296001502842</c:v>
                </c:pt>
                <c:pt idx="144">
                  <c:v>0.99237880064881701</c:v>
                </c:pt>
                <c:pt idx="145">
                  <c:v>0.99246573640354696</c:v>
                </c:pt>
                <c:pt idx="146">
                  <c:v>0.99254896559509087</c:v>
                </c:pt>
                <c:pt idx="147">
                  <c:v>0.99262975182453472</c:v>
                </c:pt>
                <c:pt idx="148">
                  <c:v>0.99270624181028544</c:v>
                </c:pt>
                <c:pt idx="149">
                  <c:v>0.99278551171842588</c:v>
                </c:pt>
                <c:pt idx="150">
                  <c:v>0.99286553978721803</c:v>
                </c:pt>
                <c:pt idx="151">
                  <c:v>0.99294329337405496</c:v>
                </c:pt>
                <c:pt idx="152">
                  <c:v>0.99302323720277474</c:v>
                </c:pt>
                <c:pt idx="153">
                  <c:v>0.99309854782751172</c:v>
                </c:pt>
                <c:pt idx="154">
                  <c:v>0.99317933405695558</c:v>
                </c:pt>
                <c:pt idx="155">
                  <c:v>0.99325472892176503</c:v>
                </c:pt>
                <c:pt idx="156">
                  <c:v>0.99333340914939849</c:v>
                </c:pt>
                <c:pt idx="157">
                  <c:v>0.99340770889326657</c:v>
                </c:pt>
                <c:pt idx="158">
                  <c:v>0.99348933752343449</c:v>
                </c:pt>
                <c:pt idx="159">
                  <c:v>0.99355917254346471</c:v>
                </c:pt>
                <c:pt idx="160">
                  <c:v>0.99363380924762246</c:v>
                </c:pt>
                <c:pt idx="161">
                  <c:v>0.99371240523518356</c:v>
                </c:pt>
                <c:pt idx="162">
                  <c:v>0.99378636801876197</c:v>
                </c:pt>
                <c:pt idx="163">
                  <c:v>0.99386302648465752</c:v>
                </c:pt>
                <c:pt idx="164">
                  <c:v>0.99393892678990148</c:v>
                </c:pt>
                <c:pt idx="165">
                  <c:v>0.99401373197420395</c:v>
                </c:pt>
                <c:pt idx="166">
                  <c:v>0.99409283340219956</c:v>
                </c:pt>
                <c:pt idx="167">
                  <c:v>0.99416704890599528</c:v>
                </c:pt>
                <c:pt idx="168">
                  <c:v>0.994244549772615</c:v>
                </c:pt>
                <c:pt idx="169">
                  <c:v>0.99432137671865539</c:v>
                </c:pt>
                <c:pt idx="170">
                  <c:v>0.99440199446795441</c:v>
                </c:pt>
                <c:pt idx="171">
                  <c:v>0.99447957957464661</c:v>
                </c:pt>
                <c:pt idx="172">
                  <c:v>0.99455581684018013</c:v>
                </c:pt>
                <c:pt idx="173">
                  <c:v>0.9946347497880309</c:v>
                </c:pt>
                <c:pt idx="174">
                  <c:v>0.99470761745066794</c:v>
                </c:pt>
                <c:pt idx="175">
                  <c:v>0.99478419167649113</c:v>
                </c:pt>
                <c:pt idx="176">
                  <c:v>0.99486691542760053</c:v>
                </c:pt>
                <c:pt idx="177">
                  <c:v>0.99493969885016509</c:v>
                </c:pt>
                <c:pt idx="178">
                  <c:v>0.995014167074178</c:v>
                </c:pt>
                <c:pt idx="179">
                  <c:v>0.99509335274224597</c:v>
                </c:pt>
                <c:pt idx="180">
                  <c:v>0.99517068512872098</c:v>
                </c:pt>
                <c:pt idx="181">
                  <c:v>0.99524885991591994</c:v>
                </c:pt>
                <c:pt idx="182">
                  <c:v>0.9953252656615984</c:v>
                </c:pt>
                <c:pt idx="183">
                  <c:v>0.99539922844517681</c:v>
                </c:pt>
                <c:pt idx="184">
                  <c:v>0.99547420210962412</c:v>
                </c:pt>
                <c:pt idx="185">
                  <c:v>0.99554580617117494</c:v>
                </c:pt>
                <c:pt idx="186">
                  <c:v>0.9956234755179395</c:v>
                </c:pt>
                <c:pt idx="187">
                  <c:v>0.99569196269681115</c:v>
                </c:pt>
                <c:pt idx="188">
                  <c:v>0.99576348251828961</c:v>
                </c:pt>
                <c:pt idx="189">
                  <c:v>0.99582910553469917</c:v>
                </c:pt>
                <c:pt idx="190">
                  <c:v>0.99589843511429488</c:v>
                </c:pt>
                <c:pt idx="191">
                  <c:v>0.99597020765599054</c:v>
                </c:pt>
                <c:pt idx="192">
                  <c:v>0.99604046387638279</c:v>
                </c:pt>
                <c:pt idx="193">
                  <c:v>0.99610583417257503</c:v>
                </c:pt>
                <c:pt idx="194">
                  <c:v>0.99617162566912942</c:v>
                </c:pt>
                <c:pt idx="195">
                  <c:v>0.99624179764944931</c:v>
                </c:pt>
                <c:pt idx="196">
                  <c:v>0.99630725218571403</c:v>
                </c:pt>
                <c:pt idx="197">
                  <c:v>0.99637523392415106</c:v>
                </c:pt>
                <c:pt idx="198">
                  <c:v>0.99644186782142963</c:v>
                </c:pt>
                <c:pt idx="199">
                  <c:v>0.99650917563928743</c:v>
                </c:pt>
                <c:pt idx="200">
                  <c:v>0.99657580953656588</c:v>
                </c:pt>
                <c:pt idx="201">
                  <c:v>0.99664261191398917</c:v>
                </c:pt>
                <c:pt idx="202">
                  <c:v>0.99670874037083323</c:v>
                </c:pt>
                <c:pt idx="203">
                  <c:v>0.99677360522659109</c:v>
                </c:pt>
                <c:pt idx="204">
                  <c:v>0.99684234512567982</c:v>
                </c:pt>
                <c:pt idx="205">
                  <c:v>0.99690358765832399</c:v>
                </c:pt>
                <c:pt idx="206">
                  <c:v>0.99696297690937496</c:v>
                </c:pt>
                <c:pt idx="207">
                  <c:v>0.99702725208462584</c:v>
                </c:pt>
                <c:pt idx="208">
                  <c:v>0.99709001093857341</c:v>
                </c:pt>
                <c:pt idx="209">
                  <c:v>0.99715757147664841</c:v>
                </c:pt>
                <c:pt idx="210">
                  <c:v>0.99721999337030631</c:v>
                </c:pt>
                <c:pt idx="211">
                  <c:v>0.99728098318273317</c:v>
                </c:pt>
                <c:pt idx="212">
                  <c:v>0.99734374203668064</c:v>
                </c:pt>
                <c:pt idx="213">
                  <c:v>0.9974054900097592</c:v>
                </c:pt>
                <c:pt idx="214">
                  <c:v>0.99746513198102749</c:v>
                </c:pt>
                <c:pt idx="215">
                  <c:v>0.99753311371946451</c:v>
                </c:pt>
                <c:pt idx="216">
                  <c:v>0.99759444049218104</c:v>
                </c:pt>
                <c:pt idx="217">
                  <c:v>0.99766014774866296</c:v>
                </c:pt>
                <c:pt idx="218">
                  <c:v>0.99771700979754163</c:v>
                </c:pt>
                <c:pt idx="219">
                  <c:v>0.99777799960996849</c:v>
                </c:pt>
                <c:pt idx="220">
                  <c:v>0.99783418773826782</c:v>
                </c:pt>
                <c:pt idx="221">
                  <c:v>0.99790099011569111</c:v>
                </c:pt>
                <c:pt idx="222">
                  <c:v>0.99796155872775594</c:v>
                </c:pt>
                <c:pt idx="223">
                  <c:v>0.9980181680564173</c:v>
                </c:pt>
                <c:pt idx="224">
                  <c:v>0.99808269595188548</c:v>
                </c:pt>
                <c:pt idx="225">
                  <c:v>0.99814267488344333</c:v>
                </c:pt>
                <c:pt idx="226">
                  <c:v>0.99820307501536332</c:v>
                </c:pt>
                <c:pt idx="227">
                  <c:v>0.99826768715090386</c:v>
                </c:pt>
                <c:pt idx="228">
                  <c:v>0.99832547584057907</c:v>
                </c:pt>
                <c:pt idx="229">
                  <c:v>0.99838553901220939</c:v>
                </c:pt>
                <c:pt idx="230">
                  <c:v>0.99844417010260866</c:v>
                </c:pt>
                <c:pt idx="231">
                  <c:v>0.99850339087351481</c:v>
                </c:pt>
                <c:pt idx="232">
                  <c:v>0.99856362252528996</c:v>
                </c:pt>
                <c:pt idx="233">
                  <c:v>0.99861854705250308</c:v>
                </c:pt>
                <c:pt idx="234">
                  <c:v>0.9986742297403679</c:v>
                </c:pt>
                <c:pt idx="235">
                  <c:v>0.99872452106359833</c:v>
                </c:pt>
                <c:pt idx="236">
                  <c:v>0.9987780135095804</c:v>
                </c:pt>
                <c:pt idx="237">
                  <c:v>0.99883192715592461</c:v>
                </c:pt>
                <c:pt idx="238">
                  <c:v>0.99888188151886537</c:v>
                </c:pt>
                <c:pt idx="239">
                  <c:v>0.99892863475905447</c:v>
                </c:pt>
                <c:pt idx="240">
                  <c:v>0.99897496679888143</c:v>
                </c:pt>
                <c:pt idx="241">
                  <c:v>0.99901902435675338</c:v>
                </c:pt>
                <c:pt idx="242">
                  <c:v>0.99906493519621831</c:v>
                </c:pt>
                <c:pt idx="243">
                  <c:v>0.99910511771075916</c:v>
                </c:pt>
                <c:pt idx="244">
                  <c:v>0.99914622686609667</c:v>
                </c:pt>
                <c:pt idx="245">
                  <c:v>0.99918497729940647</c:v>
                </c:pt>
                <c:pt idx="246">
                  <c:v>0.999225496774237</c:v>
                </c:pt>
                <c:pt idx="247">
                  <c:v>0.99926256240609868</c:v>
                </c:pt>
                <c:pt idx="248">
                  <c:v>0.99929962803796024</c:v>
                </c:pt>
                <c:pt idx="249">
                  <c:v>0.99933281862649093</c:v>
                </c:pt>
                <c:pt idx="250">
                  <c:v>0.99936449289371809</c:v>
                </c:pt>
                <c:pt idx="251">
                  <c:v>0.99939481931978669</c:v>
                </c:pt>
                <c:pt idx="252">
                  <c:v>0.99942472454549325</c:v>
                </c:pt>
                <c:pt idx="253">
                  <c:v>0.9994536188903308</c:v>
                </c:pt>
                <c:pt idx="254">
                  <c:v>0.99948268171531318</c:v>
                </c:pt>
                <c:pt idx="255">
                  <c:v>0.99950896461790595</c:v>
                </c:pt>
                <c:pt idx="256">
                  <c:v>0.99953238335803674</c:v>
                </c:pt>
                <c:pt idx="257">
                  <c:v>0.99955639177867439</c:v>
                </c:pt>
                <c:pt idx="258">
                  <c:v>0.99957938931844303</c:v>
                </c:pt>
                <c:pt idx="259">
                  <c:v>0.99959868029502563</c:v>
                </c:pt>
                <c:pt idx="260">
                  <c:v>0.99961965607305636</c:v>
                </c:pt>
                <c:pt idx="261">
                  <c:v>0.99963802040884231</c:v>
                </c:pt>
                <c:pt idx="262">
                  <c:v>0.99965343634209392</c:v>
                </c:pt>
                <c:pt idx="263">
                  <c:v>0.99966716747389717</c:v>
                </c:pt>
                <c:pt idx="264">
                  <c:v>0.99967988772483152</c:v>
                </c:pt>
                <c:pt idx="265">
                  <c:v>0.99969564061837268</c:v>
                </c:pt>
                <c:pt idx="266">
                  <c:v>0.99970903478988626</c:v>
                </c:pt>
                <c:pt idx="267">
                  <c:v>0.99972074415995171</c:v>
                </c:pt>
                <c:pt idx="268">
                  <c:v>0.99973279049030672</c:v>
                </c:pt>
                <c:pt idx="269">
                  <c:v>0.99974382593979283</c:v>
                </c:pt>
                <c:pt idx="270">
                  <c:v>0.99975460866906163</c:v>
                </c:pt>
                <c:pt idx="271">
                  <c:v>0.99976320115644768</c:v>
                </c:pt>
                <c:pt idx="272">
                  <c:v>0.99977061428281999</c:v>
                </c:pt>
                <c:pt idx="273">
                  <c:v>0.99977828012940961</c:v>
                </c:pt>
                <c:pt idx="274">
                  <c:v>0.99978544053556473</c:v>
                </c:pt>
                <c:pt idx="275">
                  <c:v>0.99979015797961979</c:v>
                </c:pt>
                <c:pt idx="276">
                  <c:v>0.99979563358432666</c:v>
                </c:pt>
                <c:pt idx="277">
                  <c:v>0.9998019515897576</c:v>
                </c:pt>
                <c:pt idx="278">
                  <c:v>0.99980599511323343</c:v>
                </c:pt>
                <c:pt idx="279">
                  <c:v>0.99981180767822986</c:v>
                </c:pt>
                <c:pt idx="280">
                  <c:v>0.99981559848148849</c:v>
                </c:pt>
                <c:pt idx="281">
                  <c:v>0.99981913656452981</c:v>
                </c:pt>
                <c:pt idx="282">
                  <c:v>0.99982284312771597</c:v>
                </c:pt>
                <c:pt idx="283">
                  <c:v>0.99982562305010558</c:v>
                </c:pt>
                <c:pt idx="284">
                  <c:v>0.99982873993278487</c:v>
                </c:pt>
                <c:pt idx="285">
                  <c:v>0.99983236225589855</c:v>
                </c:pt>
                <c:pt idx="286">
                  <c:v>0.99983564761872268</c:v>
                </c:pt>
                <c:pt idx="287">
                  <c:v>0.99983834330103993</c:v>
                </c:pt>
                <c:pt idx="288">
                  <c:v>0.99984120746350191</c:v>
                </c:pt>
                <c:pt idx="289">
                  <c:v>0.99984314498516746</c:v>
                </c:pt>
                <c:pt idx="290">
                  <c:v>0.99984482978661571</c:v>
                </c:pt>
                <c:pt idx="291">
                  <c:v>0.99984685154835362</c:v>
                </c:pt>
                <c:pt idx="292">
                  <c:v>0.99984929451045357</c:v>
                </c:pt>
                <c:pt idx="293">
                  <c:v>0.99985038963139494</c:v>
                </c:pt>
                <c:pt idx="294">
                  <c:v>0.99985199019277082</c:v>
                </c:pt>
                <c:pt idx="295">
                  <c:v>0.9998538434743639</c:v>
                </c:pt>
                <c:pt idx="296">
                  <c:v>0.99985578099602934</c:v>
                </c:pt>
                <c:pt idx="297">
                  <c:v>0.99985721307726039</c:v>
                </c:pt>
                <c:pt idx="298">
                  <c:v>0.99985839243827412</c:v>
                </c:pt>
                <c:pt idx="299">
                  <c:v>0.9998597402794327</c:v>
                </c:pt>
                <c:pt idx="300">
                  <c:v>0.99986108812059138</c:v>
                </c:pt>
                <c:pt idx="301">
                  <c:v>0.99986268868196715</c:v>
                </c:pt>
                <c:pt idx="302">
                  <c:v>0.99986344684261885</c:v>
                </c:pt>
                <c:pt idx="303">
                  <c:v>0.99986428924334303</c:v>
                </c:pt>
                <c:pt idx="304">
                  <c:v>0.9998656370845016</c:v>
                </c:pt>
                <c:pt idx="305">
                  <c:v>0.99986656372529814</c:v>
                </c:pt>
                <c:pt idx="306">
                  <c:v>0.99986799580652919</c:v>
                </c:pt>
                <c:pt idx="307">
                  <c:v>0.99986984908812226</c:v>
                </c:pt>
                <c:pt idx="308">
                  <c:v>0.999871028449136</c:v>
                </c:pt>
                <c:pt idx="309">
                  <c:v>0.99987187084986018</c:v>
                </c:pt>
                <c:pt idx="310">
                  <c:v>0.99987330293109122</c:v>
                </c:pt>
                <c:pt idx="311">
                  <c:v>0.99987473501232227</c:v>
                </c:pt>
                <c:pt idx="312">
                  <c:v>0.99987591437333601</c:v>
                </c:pt>
                <c:pt idx="313">
                  <c:v>0.99987726221449458</c:v>
                </c:pt>
                <c:pt idx="314">
                  <c:v>0.99987877853579799</c:v>
                </c:pt>
                <c:pt idx="315">
                  <c:v>0.9998800421368842</c:v>
                </c:pt>
                <c:pt idx="316">
                  <c:v>0.99988138997804288</c:v>
                </c:pt>
                <c:pt idx="317">
                  <c:v>0.99988299053941865</c:v>
                </c:pt>
                <c:pt idx="318">
                  <c:v>0.99988400142028766</c:v>
                </c:pt>
                <c:pt idx="319">
                  <c:v>0.99988475958093936</c:v>
                </c:pt>
                <c:pt idx="320">
                  <c:v>0.99988602318202557</c:v>
                </c:pt>
                <c:pt idx="321">
                  <c:v>0.99988686558274964</c:v>
                </c:pt>
                <c:pt idx="322">
                  <c:v>0.99988787646361865</c:v>
                </c:pt>
                <c:pt idx="323">
                  <c:v>0.99988888734448755</c:v>
                </c:pt>
                <c:pt idx="324">
                  <c:v>0.99988989822535657</c:v>
                </c:pt>
                <c:pt idx="325">
                  <c:v>0.99989074062608063</c:v>
                </c:pt>
                <c:pt idx="326">
                  <c:v>0.99989175150694964</c:v>
                </c:pt>
                <c:pt idx="327">
                  <c:v>0.99989250966760135</c:v>
                </c:pt>
                <c:pt idx="328">
                  <c:v>0.99989360478854272</c:v>
                </c:pt>
                <c:pt idx="329">
                  <c:v>0.99989444718926679</c:v>
                </c:pt>
                <c:pt idx="330">
                  <c:v>0.99989562655028064</c:v>
                </c:pt>
                <c:pt idx="331">
                  <c:v>0.99989630047085987</c:v>
                </c:pt>
                <c:pt idx="332">
                  <c:v>0.99989722711165641</c:v>
                </c:pt>
                <c:pt idx="333">
                  <c:v>0.99989832223259778</c:v>
                </c:pt>
                <c:pt idx="334">
                  <c:v>0.99989891191310465</c:v>
                </c:pt>
                <c:pt idx="335">
                  <c:v>0.99989958583368399</c:v>
                </c:pt>
                <c:pt idx="336">
                  <c:v>0.99990034399433569</c:v>
                </c:pt>
                <c:pt idx="337">
                  <c:v>0.99990101791491504</c:v>
                </c:pt>
                <c:pt idx="338">
                  <c:v>0.99990236575607361</c:v>
                </c:pt>
                <c:pt idx="339">
                  <c:v>0.99990295543658048</c:v>
                </c:pt>
                <c:pt idx="340">
                  <c:v>0.99990371359723218</c:v>
                </c:pt>
                <c:pt idx="341">
                  <c:v>0.99990421903766669</c:v>
                </c:pt>
                <c:pt idx="342">
                  <c:v>0.99990489295824603</c:v>
                </c:pt>
                <c:pt idx="343">
                  <c:v>0.99990539839868042</c:v>
                </c:pt>
                <c:pt idx="344">
                  <c:v>0.9999059880791874</c:v>
                </c:pt>
                <c:pt idx="345">
                  <c:v>0.99990657775969427</c:v>
                </c:pt>
                <c:pt idx="346">
                  <c:v>0.9999072516802735</c:v>
                </c:pt>
                <c:pt idx="347">
                  <c:v>0.99990767288063565</c:v>
                </c:pt>
                <c:pt idx="348">
                  <c:v>0.99990843104128735</c:v>
                </c:pt>
                <c:pt idx="349">
                  <c:v>0.99990902072179422</c:v>
                </c:pt>
                <c:pt idx="350">
                  <c:v>0.99990969464237356</c:v>
                </c:pt>
                <c:pt idx="351">
                  <c:v>0.99991028432288043</c:v>
                </c:pt>
                <c:pt idx="352">
                  <c:v>0.99991104248353213</c:v>
                </c:pt>
                <c:pt idx="353">
                  <c:v>0.99991121096367697</c:v>
                </c:pt>
                <c:pt idx="354">
                  <c:v>0.99991171640411147</c:v>
                </c:pt>
                <c:pt idx="355">
                  <c:v>0.99991230608461834</c:v>
                </c:pt>
                <c:pt idx="356">
                  <c:v>0.99991323272541488</c:v>
                </c:pt>
                <c:pt idx="357">
                  <c:v>0.99991365392577691</c:v>
                </c:pt>
                <c:pt idx="358">
                  <c:v>0.99991432784635625</c:v>
                </c:pt>
                <c:pt idx="359">
                  <c:v>0.99991483328679065</c:v>
                </c:pt>
                <c:pt idx="360">
                  <c:v>0.99991508600700796</c:v>
                </c:pt>
                <c:pt idx="361">
                  <c:v>0.99991542296729763</c:v>
                </c:pt>
                <c:pt idx="362">
                  <c:v>0.99991609688787686</c:v>
                </c:pt>
                <c:pt idx="363">
                  <c:v>0.99991634960809417</c:v>
                </c:pt>
                <c:pt idx="364">
                  <c:v>0.99991668656838373</c:v>
                </c:pt>
                <c:pt idx="365">
                  <c:v>0.9999167708084562</c:v>
                </c:pt>
                <c:pt idx="366">
                  <c:v>0.99991693928860104</c:v>
                </c:pt>
                <c:pt idx="367">
                  <c:v>0.99991744472903554</c:v>
                </c:pt>
                <c:pt idx="368">
                  <c:v>0.9999177816893251</c:v>
                </c:pt>
                <c:pt idx="369">
                  <c:v>0.99991803440954241</c:v>
                </c:pt>
                <c:pt idx="370">
                  <c:v>0.99991870833012164</c:v>
                </c:pt>
                <c:pt idx="371">
                  <c:v>0.99991912953048379</c:v>
                </c:pt>
                <c:pt idx="372">
                  <c:v>0.99991963497091818</c:v>
                </c:pt>
                <c:pt idx="373">
                  <c:v>0.99991988769113549</c:v>
                </c:pt>
                <c:pt idx="374">
                  <c:v>0.99992014041135269</c:v>
                </c:pt>
                <c:pt idx="375">
                  <c:v>0.99992030889149752</c:v>
                </c:pt>
                <c:pt idx="376">
                  <c:v>0.99992056161171472</c:v>
                </c:pt>
                <c:pt idx="377">
                  <c:v>0.99992073009185956</c:v>
                </c:pt>
                <c:pt idx="378">
                  <c:v>0.9999211512922217</c:v>
                </c:pt>
                <c:pt idx="379">
                  <c:v>0.99992131977236642</c:v>
                </c:pt>
                <c:pt idx="380">
                  <c:v>0.9999214040124389</c:v>
                </c:pt>
                <c:pt idx="381">
                  <c:v>0.99992148825251126</c:v>
                </c:pt>
                <c:pt idx="382">
                  <c:v>0.99992157249258373</c:v>
                </c:pt>
                <c:pt idx="383">
                  <c:v>0.99992165673265609</c:v>
                </c:pt>
                <c:pt idx="384">
                  <c:v>0.99992174097272857</c:v>
                </c:pt>
                <c:pt idx="385">
                  <c:v>0.99992182521280093</c:v>
                </c:pt>
                <c:pt idx="386">
                  <c:v>0.9999219094528734</c:v>
                </c:pt>
                <c:pt idx="387">
                  <c:v>0.99992207793301824</c:v>
                </c:pt>
                <c:pt idx="388">
                  <c:v>0.9999221621730906</c:v>
                </c:pt>
                <c:pt idx="389">
                  <c:v>0.99992224641316296</c:v>
                </c:pt>
                <c:pt idx="390">
                  <c:v>0.99992233065323544</c:v>
                </c:pt>
                <c:pt idx="391">
                  <c:v>0.99992283609366994</c:v>
                </c:pt>
                <c:pt idx="392">
                  <c:v>0.99992300457381478</c:v>
                </c:pt>
                <c:pt idx="393">
                  <c:v>0.9999231730539595</c:v>
                </c:pt>
                <c:pt idx="394">
                  <c:v>0.99992325729403198</c:v>
                </c:pt>
                <c:pt idx="395">
                  <c:v>0.99992334153410434</c:v>
                </c:pt>
                <c:pt idx="396">
                  <c:v>0.99992384697453884</c:v>
                </c:pt>
                <c:pt idx="397">
                  <c:v>0.99992435241497335</c:v>
                </c:pt>
                <c:pt idx="398">
                  <c:v>0.99992485785540786</c:v>
                </c:pt>
                <c:pt idx="399">
                  <c:v>0.99992536329584225</c:v>
                </c:pt>
                <c:pt idx="400">
                  <c:v>0.99992595297634923</c:v>
                </c:pt>
                <c:pt idx="401">
                  <c:v>0.9999265426568561</c:v>
                </c:pt>
                <c:pt idx="402">
                  <c:v>0.99992713233736297</c:v>
                </c:pt>
                <c:pt idx="403">
                  <c:v>0.99992772201786984</c:v>
                </c:pt>
                <c:pt idx="404">
                  <c:v>0.9999283116983767</c:v>
                </c:pt>
                <c:pt idx="405">
                  <c:v>0.99992890137888357</c:v>
                </c:pt>
                <c:pt idx="406">
                  <c:v>0.99992949105939055</c:v>
                </c:pt>
                <c:pt idx="407">
                  <c:v>0.99993008073989742</c:v>
                </c:pt>
                <c:pt idx="408">
                  <c:v>0.99993067042040429</c:v>
                </c:pt>
                <c:pt idx="409">
                  <c:v>0.99993126010091116</c:v>
                </c:pt>
                <c:pt idx="410">
                  <c:v>0.99993184978141803</c:v>
                </c:pt>
                <c:pt idx="411">
                  <c:v>0.999932439461925</c:v>
                </c:pt>
                <c:pt idx="412">
                  <c:v>0.99993302914243187</c:v>
                </c:pt>
                <c:pt idx="413">
                  <c:v>0.9999337030630111</c:v>
                </c:pt>
                <c:pt idx="414">
                  <c:v>0.99993446122366292</c:v>
                </c:pt>
                <c:pt idx="415">
                  <c:v>0.99993521938431462</c:v>
                </c:pt>
                <c:pt idx="416">
                  <c:v>0.99993597754496633</c:v>
                </c:pt>
                <c:pt idx="417">
                  <c:v>0.99993681994569039</c:v>
                </c:pt>
                <c:pt idx="418">
                  <c:v>0.99993766234641457</c:v>
                </c:pt>
                <c:pt idx="419">
                  <c:v>0.99993850474713863</c:v>
                </c:pt>
                <c:pt idx="420">
                  <c:v>0.99993934714786281</c:v>
                </c:pt>
                <c:pt idx="421">
                  <c:v>0.99994018954858699</c:v>
                </c:pt>
                <c:pt idx="422">
                  <c:v>0.99994103194931105</c:v>
                </c:pt>
                <c:pt idx="423">
                  <c:v>0.99994187435003523</c:v>
                </c:pt>
                <c:pt idx="424">
                  <c:v>0.9999427167507593</c:v>
                </c:pt>
                <c:pt idx="425">
                  <c:v>0.99994355915148347</c:v>
                </c:pt>
                <c:pt idx="426">
                  <c:v>0.99994440155220754</c:v>
                </c:pt>
                <c:pt idx="427">
                  <c:v>0.99994524395293172</c:v>
                </c:pt>
                <c:pt idx="428">
                  <c:v>0.99994617059372826</c:v>
                </c:pt>
                <c:pt idx="429">
                  <c:v>0.99994718147459716</c:v>
                </c:pt>
                <c:pt idx="430">
                  <c:v>0.99994819235546617</c:v>
                </c:pt>
                <c:pt idx="431">
                  <c:v>0.99994920323633507</c:v>
                </c:pt>
                <c:pt idx="432">
                  <c:v>0.99995021411720408</c:v>
                </c:pt>
                <c:pt idx="433">
                  <c:v>0.99995122499807298</c:v>
                </c:pt>
                <c:pt idx="434">
                  <c:v>0.999952235878942</c:v>
                </c:pt>
                <c:pt idx="435">
                  <c:v>0.99995333099988337</c:v>
                </c:pt>
                <c:pt idx="436">
                  <c:v>0.99995451036089711</c:v>
                </c:pt>
                <c:pt idx="437">
                  <c:v>0.99995568972191085</c:v>
                </c:pt>
                <c:pt idx="438">
                  <c:v>0.99995686908292469</c:v>
                </c:pt>
                <c:pt idx="439">
                  <c:v>0.9999581326840109</c:v>
                </c:pt>
                <c:pt idx="440">
                  <c:v>0.999959396285097</c:v>
                </c:pt>
                <c:pt idx="441">
                  <c:v>0.99996065988618321</c:v>
                </c:pt>
                <c:pt idx="442">
                  <c:v>0.99996192348726942</c:v>
                </c:pt>
                <c:pt idx="443">
                  <c:v>0.99996318708835563</c:v>
                </c:pt>
                <c:pt idx="444">
                  <c:v>0.99996445068944184</c:v>
                </c:pt>
                <c:pt idx="445">
                  <c:v>0.99996571429052805</c:v>
                </c:pt>
                <c:pt idx="446">
                  <c:v>0.99996706213168662</c:v>
                </c:pt>
                <c:pt idx="447">
                  <c:v>0.99996849421291767</c:v>
                </c:pt>
                <c:pt idx="448">
                  <c:v>0.9999699262941486</c:v>
                </c:pt>
                <c:pt idx="449">
                  <c:v>0.99997135837537965</c:v>
                </c:pt>
                <c:pt idx="450">
                  <c:v>0.99997279045661069</c:v>
                </c:pt>
                <c:pt idx="451">
                  <c:v>0.99997422253784174</c:v>
                </c:pt>
                <c:pt idx="452">
                  <c:v>0.99997573885914515</c:v>
                </c:pt>
                <c:pt idx="453">
                  <c:v>0.99997725518044855</c:v>
                </c:pt>
                <c:pt idx="454">
                  <c:v>0.99997877150175196</c:v>
                </c:pt>
                <c:pt idx="455">
                  <c:v>0.99998028782305537</c:v>
                </c:pt>
                <c:pt idx="456">
                  <c:v>0.99998180414435889</c:v>
                </c:pt>
                <c:pt idx="457">
                  <c:v>0.9999833204656623</c:v>
                </c:pt>
                <c:pt idx="458">
                  <c:v>0.99998492102703807</c:v>
                </c:pt>
                <c:pt idx="459">
                  <c:v>0.99998660582848642</c:v>
                </c:pt>
                <c:pt idx="460">
                  <c:v>0.99998829062993466</c:v>
                </c:pt>
                <c:pt idx="461">
                  <c:v>0.99999039663174494</c:v>
                </c:pt>
                <c:pt idx="462">
                  <c:v>0.99999216567326565</c:v>
                </c:pt>
                <c:pt idx="46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AA-4A2B-9B89-89A82E28A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7637711"/>
        <c:axId val="1960945423"/>
      </c:scatterChart>
      <c:valAx>
        <c:axId val="1957637711"/>
        <c:scaling>
          <c:orientation val="minMax"/>
          <c:max val="2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Time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  <a:endParaRPr lang="ko-K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960945423"/>
        <c:crosses val="autoZero"/>
        <c:crossBetween val="midCat"/>
        <c:majorUnit val="500"/>
        <c:dispUnits>
          <c:builtInUnit val="thousands"/>
        </c:dispUnits>
      </c:valAx>
      <c:valAx>
        <c:axId val="1960945423"/>
        <c:scaling>
          <c:orientation val="minMax"/>
          <c:max val="1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957637711"/>
        <c:crosses val="autoZero"/>
        <c:crossBetween val="midCat"/>
        <c:majorUnit val="2.0000000000000004E-2"/>
      </c:valAx>
    </c:plotArea>
    <c:legend>
      <c:legendPos val="b"/>
      <c:layout>
        <c:manualLayout>
          <c:xMode val="edge"/>
          <c:yMode val="edge"/>
          <c:x val="0.63881861071055168"/>
          <c:y val="0.39436079315831807"/>
          <c:w val="0.24819433594595083"/>
          <c:h val="0.2951491343049477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  <c:extLst/>
  </c:chart>
  <c:txPr>
    <a:bodyPr/>
    <a:lstStyle/>
    <a:p>
      <a:pPr>
        <a:defRPr sz="2400">
          <a:latin typeface="+mn-lt"/>
          <a:ea typeface="Linux Libertine" panose="02000503000000000000" pitchFamily="2" charset="0"/>
          <a:cs typeface="Linux Libertine" panose="02000503000000000000" pitchFamily="2" charset="0"/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588949932314262"/>
          <c:y val="3.7788935507760718E-2"/>
          <c:w val="0.71411050067685744"/>
          <c:h val="0.676976493384076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'load0.4_dctcp_fgr15%'!$A$11</c:f>
              <c:strCache>
                <c:ptCount val="1"/>
                <c:pt idx="0">
                  <c:v>Foreground 99%-ile</c:v>
                </c:pt>
              </c:strCache>
            </c:strRef>
          </c:tx>
          <c:spPr>
            <a:noFill/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7D-4172-A749-29BA7DB0701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7D-4172-A749-29BA7DB0701E}"/>
              </c:ext>
            </c:extLst>
          </c:dPt>
          <c:cat>
            <c:strRef>
              <c:f>'load0.4_dctcp_fgr15%'!$B$9:$D$9</c:f>
              <c:strCache>
                <c:ptCount val="2"/>
                <c:pt idx="0">
                  <c:v>Baseline</c:v>
                </c:pt>
                <c:pt idx="1">
                  <c:v>Fixed</c:v>
                </c:pt>
              </c:strCache>
            </c:strRef>
          </c:cat>
          <c:val>
            <c:numRef>
              <c:f>'load0.4_dctcp_fgr15%'!$B$11:$D$11</c:f>
              <c:numCache>
                <c:formatCode>General</c:formatCode>
                <c:ptCount val="2"/>
                <c:pt idx="0">
                  <c:v>9.0367925099999997</c:v>
                </c:pt>
                <c:pt idx="1">
                  <c:v>5.2921874300000002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7D-4172-A749-29BA7DB07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1843807"/>
        <c:axId val="277075119"/>
      </c:barChart>
      <c:catAx>
        <c:axId val="2118438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277075119"/>
        <c:crosses val="autoZero"/>
        <c:auto val="1"/>
        <c:lblAlgn val="ctr"/>
        <c:lblOffset val="0"/>
        <c:noMultiLvlLbl val="0"/>
      </c:catAx>
      <c:valAx>
        <c:axId val="27707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211843807"/>
        <c:crosses val="autoZero"/>
        <c:crossBetween val="between"/>
        <c:majorUnit val="2"/>
      </c:valAx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latin typeface="+mn-lt"/>
          <a:ea typeface="Linux Libertine" panose="02000503000000000000" pitchFamily="2" charset="0"/>
          <a:cs typeface="Linux Libertine" panose="02000503000000000000" pitchFamily="2" charset="0"/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381863103712165"/>
          <c:y val="3.9939344698614598E-2"/>
          <c:w val="0.75618136896287835"/>
          <c:h val="0.676028738954059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'load0.4_dctcp_fgr15%'!$A$10</c:f>
              <c:strCache>
                <c:ptCount val="1"/>
                <c:pt idx="0">
                  <c:v>Background Average</c:v>
                </c:pt>
              </c:strCache>
            </c:strRef>
          </c:tx>
          <c:spPr>
            <a:noFill/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83-49CB-9778-47F3F91455D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83-49CB-9778-47F3F91455D0}"/>
              </c:ext>
            </c:extLst>
          </c:dPt>
          <c:cat>
            <c:strRef>
              <c:f>'load0.4_dctcp_fgr15%'!$B$9:$D$9</c:f>
              <c:strCache>
                <c:ptCount val="2"/>
                <c:pt idx="0">
                  <c:v>Baseline</c:v>
                </c:pt>
                <c:pt idx="1">
                  <c:v>Fixed</c:v>
                </c:pt>
              </c:strCache>
            </c:strRef>
          </c:cat>
          <c:val>
            <c:numRef>
              <c:f>'load0.4_dctcp_fgr15%'!$B$10:$D$10</c:f>
              <c:numCache>
                <c:formatCode>General</c:formatCode>
                <c:ptCount val="2"/>
                <c:pt idx="0">
                  <c:v>29.989570632100001</c:v>
                </c:pt>
                <c:pt idx="1">
                  <c:v>63.9422313106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83-49CB-9778-47F3F9145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1843807"/>
        <c:axId val="277075119"/>
      </c:barChart>
      <c:catAx>
        <c:axId val="2118438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277075119"/>
        <c:crosses val="autoZero"/>
        <c:auto val="1"/>
        <c:lblAlgn val="ctr"/>
        <c:lblOffset val="0"/>
        <c:noMultiLvlLbl val="0"/>
      </c:catAx>
      <c:valAx>
        <c:axId val="277075119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211843807"/>
        <c:crosses val="autoZero"/>
        <c:crossBetween val="between"/>
        <c:majorUnit val="20"/>
      </c:valAx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latin typeface="+mj-lt"/>
          <a:ea typeface="Linux Libertine" panose="02000503000000000000" pitchFamily="2" charset="0"/>
          <a:cs typeface="Linux Libertine" panose="02000503000000000000" pitchFamily="2" charset="0"/>
        </a:defRPr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467840170341689"/>
          <c:y val="4.2233887430737825E-2"/>
          <c:w val="0.67362079322812185"/>
          <c:h val="0.676028631827330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'load0.4_dctcp_fgr15%'!$A$13</c:f>
              <c:strCache>
                <c:ptCount val="1"/>
                <c:pt idx="0">
                  <c:v>Timeout</c:v>
                </c:pt>
              </c:strCache>
            </c:strRef>
          </c:tx>
          <c:spPr>
            <a:noFill/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AF-4972-B4D1-6AA33046B22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AF-4972-B4D1-6AA33046B22B}"/>
              </c:ext>
            </c:extLst>
          </c:dPt>
          <c:cat>
            <c:strRef>
              <c:f>'load0.4_dctcp_fgr15%'!$B$9:$D$9</c:f>
              <c:strCache>
                <c:ptCount val="2"/>
                <c:pt idx="0">
                  <c:v>Baseline</c:v>
                </c:pt>
                <c:pt idx="1">
                  <c:v>Fixed</c:v>
                </c:pt>
              </c:strCache>
            </c:strRef>
          </c:cat>
          <c:val>
            <c:numRef>
              <c:f>'load0.4_dctcp_fgr15%'!$B$13:$D$13</c:f>
              <c:numCache>
                <c:formatCode>General</c:formatCode>
                <c:ptCount val="2"/>
                <c:pt idx="0">
                  <c:v>89766</c:v>
                </c:pt>
                <c:pt idx="1">
                  <c:v>4566591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AF-4972-B4D1-6AA33046B2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1843807"/>
        <c:axId val="277075119"/>
      </c:barChart>
      <c:catAx>
        <c:axId val="2118438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277075119"/>
        <c:crosses val="autoZero"/>
        <c:auto val="1"/>
        <c:lblAlgn val="ctr"/>
        <c:lblOffset val="0"/>
        <c:noMultiLvlLbl val="0"/>
      </c:catAx>
      <c:valAx>
        <c:axId val="27707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211843807"/>
        <c:crosses val="autoZero"/>
        <c:crossBetween val="between"/>
        <c:dispUnits>
          <c:builtInUnit val="millions"/>
        </c:dispUnits>
      </c:valAx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latin typeface="+mj-lt"/>
          <a:ea typeface="Linux Libertine" panose="02000503000000000000" pitchFamily="2" charset="0"/>
          <a:cs typeface="Linux Libertine" panose="02000503000000000000" pitchFamily="2" charset="0"/>
        </a:defRPr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84067588985218"/>
          <c:y val="8.4111320608153434E-2"/>
          <c:w val="0.74332552456604517"/>
          <c:h val="0.67094436088101761"/>
        </c:manualLayout>
      </c:layout>
      <c:scatterChart>
        <c:scatterStyle val="lineMarker"/>
        <c:varyColors val="0"/>
        <c:ser>
          <c:idx val="0"/>
          <c:order val="0"/>
          <c:tx>
            <c:strRef>
              <c:f>tcp_testbed!$S$5</c:f>
              <c:strCache>
                <c:ptCount val="1"/>
                <c:pt idx="0">
                  <c:v>Kernel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tcp_testbed!$AC$6:$AC$45</c:f>
                <c:numCache>
                  <c:formatCode>General</c:formatCode>
                  <c:ptCount val="40"/>
                  <c:pt idx="0">
                    <c:v>7.3401301807551</c:v>
                  </c:pt>
                  <c:pt idx="1">
                    <c:v>4.5155668599052605</c:v>
                  </c:pt>
                  <c:pt idx="2">
                    <c:v>3.6890241434096001</c:v>
                  </c:pt>
                  <c:pt idx="3">
                    <c:v>2.3518582108674599</c:v>
                  </c:pt>
                  <c:pt idx="4">
                    <c:v>4.2911695812097603</c:v>
                  </c:pt>
                  <c:pt idx="5">
                    <c:v>8.7416357485926408</c:v>
                  </c:pt>
                  <c:pt idx="6">
                    <c:v>8.2602152011532404</c:v>
                  </c:pt>
                  <c:pt idx="7">
                    <c:v>3.8381050584188006</c:v>
                  </c:pt>
                  <c:pt idx="8">
                    <c:v>7.2268683474622408</c:v>
                  </c:pt>
                  <c:pt idx="9">
                    <c:v>9.3203937004874806</c:v>
                  </c:pt>
                  <c:pt idx="10">
                    <c:v>10.722911621774561</c:v>
                  </c:pt>
                  <c:pt idx="11">
                    <c:v>12.73328477702834</c:v>
                  </c:pt>
                  <c:pt idx="12">
                    <c:v>5.4177702776145802</c:v>
                  </c:pt>
                  <c:pt idx="13">
                    <c:v>4.7605545094197801</c:v>
                  </c:pt>
                  <c:pt idx="14">
                    <c:v>13.623223781310301</c:v>
                  </c:pt>
                  <c:pt idx="15">
                    <c:v>13.316974165939081</c:v>
                  </c:pt>
                  <c:pt idx="16">
                    <c:v>9.0994353299960196</c:v>
                  </c:pt>
                  <c:pt idx="17">
                    <c:v>10.02531251773156</c:v>
                  </c:pt>
                  <c:pt idx="18">
                    <c:v>1133.7128138130961</c:v>
                  </c:pt>
                  <c:pt idx="19">
                    <c:v>1187.150464969686</c:v>
                  </c:pt>
                  <c:pt idx="20">
                    <c:v>1343.3171002479701</c:v>
                  </c:pt>
                  <c:pt idx="21">
                    <c:v>19.916540234191544</c:v>
                  </c:pt>
                  <c:pt idx="22">
                    <c:v>18238.821654325639</c:v>
                  </c:pt>
                  <c:pt idx="23">
                    <c:v>319.25766152967003</c:v>
                  </c:pt>
                  <c:pt idx="24">
                    <c:v>17700.535046231958</c:v>
                  </c:pt>
                  <c:pt idx="25">
                    <c:v>13091.930509555741</c:v>
                  </c:pt>
                  <c:pt idx="26">
                    <c:v>1498.4791197872842</c:v>
                  </c:pt>
                  <c:pt idx="27">
                    <c:v>11220.392415844621</c:v>
                  </c:pt>
                  <c:pt idx="28">
                    <c:v>10027.656333279381</c:v>
                  </c:pt>
                  <c:pt idx="29">
                    <c:v>298.28061679953197</c:v>
                  </c:pt>
                  <c:pt idx="30">
                    <c:v>1715.9807757971762</c:v>
                  </c:pt>
                  <c:pt idx="31">
                    <c:v>6737.7389701032607</c:v>
                  </c:pt>
                  <c:pt idx="32">
                    <c:v>7435.7545234938198</c:v>
                  </c:pt>
                  <c:pt idx="33">
                    <c:v>5606.21940162384</c:v>
                  </c:pt>
                  <c:pt idx="34">
                    <c:v>20510.381926060403</c:v>
                  </c:pt>
                  <c:pt idx="35">
                    <c:v>3.0766649592103601</c:v>
                  </c:pt>
                  <c:pt idx="36">
                    <c:v>18207.132654159559</c:v>
                  </c:pt>
                  <c:pt idx="37">
                    <c:v>2922.7678619594403</c:v>
                  </c:pt>
                  <c:pt idx="38">
                    <c:v>1434.9312300031422</c:v>
                  </c:pt>
                  <c:pt idx="39">
                    <c:v>17333.501047091162</c:v>
                  </c:pt>
                </c:numCache>
              </c:numRef>
            </c:plus>
            <c:minus>
              <c:numRef>
                <c:f>tcp_testbed!$AC$6:$AC$45</c:f>
                <c:numCache>
                  <c:formatCode>General</c:formatCode>
                  <c:ptCount val="40"/>
                  <c:pt idx="0">
                    <c:v>7.3401301807551</c:v>
                  </c:pt>
                  <c:pt idx="1">
                    <c:v>4.5155668599052605</c:v>
                  </c:pt>
                  <c:pt idx="2">
                    <c:v>3.6890241434096001</c:v>
                  </c:pt>
                  <c:pt idx="3">
                    <c:v>2.3518582108674599</c:v>
                  </c:pt>
                  <c:pt idx="4">
                    <c:v>4.2911695812097603</c:v>
                  </c:pt>
                  <c:pt idx="5">
                    <c:v>8.7416357485926408</c:v>
                  </c:pt>
                  <c:pt idx="6">
                    <c:v>8.2602152011532404</c:v>
                  </c:pt>
                  <c:pt idx="7">
                    <c:v>3.8381050584188006</c:v>
                  </c:pt>
                  <c:pt idx="8">
                    <c:v>7.2268683474622408</c:v>
                  </c:pt>
                  <c:pt idx="9">
                    <c:v>9.3203937004874806</c:v>
                  </c:pt>
                  <c:pt idx="10">
                    <c:v>10.722911621774561</c:v>
                  </c:pt>
                  <c:pt idx="11">
                    <c:v>12.73328477702834</c:v>
                  </c:pt>
                  <c:pt idx="12">
                    <c:v>5.4177702776145802</c:v>
                  </c:pt>
                  <c:pt idx="13">
                    <c:v>4.7605545094197801</c:v>
                  </c:pt>
                  <c:pt idx="14">
                    <c:v>13.623223781310301</c:v>
                  </c:pt>
                  <c:pt idx="15">
                    <c:v>13.316974165939081</c:v>
                  </c:pt>
                  <c:pt idx="16">
                    <c:v>9.0994353299960196</c:v>
                  </c:pt>
                  <c:pt idx="17">
                    <c:v>10.02531251773156</c:v>
                  </c:pt>
                  <c:pt idx="18">
                    <c:v>1133.7128138130961</c:v>
                  </c:pt>
                  <c:pt idx="19">
                    <c:v>1187.150464969686</c:v>
                  </c:pt>
                  <c:pt idx="20">
                    <c:v>1343.3171002479701</c:v>
                  </c:pt>
                  <c:pt idx="21">
                    <c:v>19.916540234191544</c:v>
                  </c:pt>
                  <c:pt idx="22">
                    <c:v>18238.821654325639</c:v>
                  </c:pt>
                  <c:pt idx="23">
                    <c:v>319.25766152967003</c:v>
                  </c:pt>
                  <c:pt idx="24">
                    <c:v>17700.535046231958</c:v>
                  </c:pt>
                  <c:pt idx="25">
                    <c:v>13091.930509555741</c:v>
                  </c:pt>
                  <c:pt idx="26">
                    <c:v>1498.4791197872842</c:v>
                  </c:pt>
                  <c:pt idx="27">
                    <c:v>11220.392415844621</c:v>
                  </c:pt>
                  <c:pt idx="28">
                    <c:v>10027.656333279381</c:v>
                  </c:pt>
                  <c:pt idx="29">
                    <c:v>298.28061679953197</c:v>
                  </c:pt>
                  <c:pt idx="30">
                    <c:v>1715.9807757971762</c:v>
                  </c:pt>
                  <c:pt idx="31">
                    <c:v>6737.7389701032607</c:v>
                  </c:pt>
                  <c:pt idx="32">
                    <c:v>7435.7545234938198</c:v>
                  </c:pt>
                  <c:pt idx="33">
                    <c:v>5606.21940162384</c:v>
                  </c:pt>
                  <c:pt idx="34">
                    <c:v>20510.381926060403</c:v>
                  </c:pt>
                  <c:pt idx="35">
                    <c:v>3.0766649592103601</c:v>
                  </c:pt>
                  <c:pt idx="36">
                    <c:v>18207.132654159559</c:v>
                  </c:pt>
                  <c:pt idx="37">
                    <c:v>2922.7678619594403</c:v>
                  </c:pt>
                  <c:pt idx="38">
                    <c:v>1434.9312300031422</c:v>
                  </c:pt>
                  <c:pt idx="39">
                    <c:v>17333.501047091162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tcp_testbed!$R$6:$R$45</c:f>
              <c:numCache>
                <c:formatCode>General</c:formatCode>
                <c:ptCount val="4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</c:numCache>
            </c:numRef>
          </c:xVal>
          <c:yVal>
            <c:numRef>
              <c:f>tcp_testbed!$S$6:$S$45</c:f>
              <c:numCache>
                <c:formatCode>General</c:formatCode>
                <c:ptCount val="40"/>
                <c:pt idx="0">
                  <c:v>169.44408000000001</c:v>
                </c:pt>
                <c:pt idx="1">
                  <c:v>217.9357325</c:v>
                </c:pt>
                <c:pt idx="2">
                  <c:v>179.86852500000001</c:v>
                </c:pt>
                <c:pt idx="3">
                  <c:v>229.70946249999901</c:v>
                </c:pt>
                <c:pt idx="4">
                  <c:v>327.67119000000002</c:v>
                </c:pt>
                <c:pt idx="5">
                  <c:v>351.88370750000001</c:v>
                </c:pt>
                <c:pt idx="6">
                  <c:v>382.27443499999998</c:v>
                </c:pt>
                <c:pt idx="7">
                  <c:v>448.58569999999997</c:v>
                </c:pt>
                <c:pt idx="8">
                  <c:v>424.55367999999999</c:v>
                </c:pt>
                <c:pt idx="9">
                  <c:v>410.46988249999998</c:v>
                </c:pt>
                <c:pt idx="10">
                  <c:v>468.03163000000001</c:v>
                </c:pt>
                <c:pt idx="11">
                  <c:v>530.579745</c:v>
                </c:pt>
                <c:pt idx="12">
                  <c:v>566.11027000000001</c:v>
                </c:pt>
                <c:pt idx="13">
                  <c:v>633.58586500000001</c:v>
                </c:pt>
                <c:pt idx="14">
                  <c:v>726.00815499999999</c:v>
                </c:pt>
                <c:pt idx="15">
                  <c:v>654.450155</c:v>
                </c:pt>
                <c:pt idx="16">
                  <c:v>777.54868999999997</c:v>
                </c:pt>
                <c:pt idx="17">
                  <c:v>758.532375</c:v>
                </c:pt>
                <c:pt idx="18">
                  <c:v>4151.6313849999997</c:v>
                </c:pt>
                <c:pt idx="19">
                  <c:v>4306.1507275000104</c:v>
                </c:pt>
                <c:pt idx="20">
                  <c:v>12311.8997699999</c:v>
                </c:pt>
                <c:pt idx="21">
                  <c:v>997.08594249999999</c:v>
                </c:pt>
                <c:pt idx="22">
                  <c:v>63175.027885000003</c:v>
                </c:pt>
                <c:pt idx="23">
                  <c:v>17033.474077499999</c:v>
                </c:pt>
                <c:pt idx="24">
                  <c:v>67293.954190000004</c:v>
                </c:pt>
                <c:pt idx="25">
                  <c:v>50049.828937499602</c:v>
                </c:pt>
                <c:pt idx="26">
                  <c:v>5272.6407399999898</c:v>
                </c:pt>
                <c:pt idx="27">
                  <c:v>38239.4979474992</c:v>
                </c:pt>
                <c:pt idx="28">
                  <c:v>40768.952190000098</c:v>
                </c:pt>
                <c:pt idx="29">
                  <c:v>17006.534842499899</c:v>
                </c:pt>
                <c:pt idx="30">
                  <c:v>9573.1343099999995</c:v>
                </c:pt>
                <c:pt idx="31">
                  <c:v>38087.3620824998</c:v>
                </c:pt>
                <c:pt idx="32">
                  <c:v>22821.142439999199</c:v>
                </c:pt>
                <c:pt idx="33">
                  <c:v>26799.4396750001</c:v>
                </c:pt>
                <c:pt idx="34">
                  <c:v>112978.850609999</c:v>
                </c:pt>
                <c:pt idx="35">
                  <c:v>1373.448895</c:v>
                </c:pt>
                <c:pt idx="36">
                  <c:v>73408.552949999794</c:v>
                </c:pt>
                <c:pt idx="37">
                  <c:v>21161.710227499199</c:v>
                </c:pt>
                <c:pt idx="38">
                  <c:v>5678.4129300000004</c:v>
                </c:pt>
                <c:pt idx="39">
                  <c:v>66089.238644999903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6F-408E-B20F-8613AE1C1679}"/>
            </c:ext>
          </c:extLst>
        </c:ser>
        <c:ser>
          <c:idx val="1"/>
          <c:order val="1"/>
          <c:tx>
            <c:strRef>
              <c:f>tcp_testbed!$T$5</c:f>
              <c:strCache>
                <c:ptCount val="1"/>
                <c:pt idx="0">
                  <c:v>VMA</c:v>
                </c:pt>
              </c:strCache>
            </c:strRef>
          </c:tx>
          <c:spPr>
            <a:ln>
              <a:solidFill>
                <a:schemeClr val="accent1"/>
              </a:solidFill>
              <a:prstDash val="solid"/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tcp_testbed!$AD$6:$AD$45</c:f>
                <c:numCache>
                  <c:formatCode>General</c:formatCode>
                  <c:ptCount val="40"/>
                  <c:pt idx="0">
                    <c:v>0.19594930637284741</c:v>
                  </c:pt>
                  <c:pt idx="1">
                    <c:v>1.76665657794738</c:v>
                  </c:pt>
                  <c:pt idx="2">
                    <c:v>0.77962874832768603</c:v>
                  </c:pt>
                  <c:pt idx="3">
                    <c:v>0.66179659987245809</c:v>
                  </c:pt>
                  <c:pt idx="4">
                    <c:v>1.4545616141559641</c:v>
                  </c:pt>
                  <c:pt idx="5">
                    <c:v>1.665268243410652</c:v>
                  </c:pt>
                  <c:pt idx="6">
                    <c:v>4.3893586152685202</c:v>
                  </c:pt>
                  <c:pt idx="7">
                    <c:v>4.2018978014413797</c:v>
                  </c:pt>
                  <c:pt idx="8">
                    <c:v>871.01954220830999</c:v>
                  </c:pt>
                  <c:pt idx="9">
                    <c:v>1123.9809957166121</c:v>
                  </c:pt>
                  <c:pt idx="10">
                    <c:v>1163.4936389494721</c:v>
                  </c:pt>
                  <c:pt idx="11">
                    <c:v>556.90960732971803</c:v>
                  </c:pt>
                  <c:pt idx="12">
                    <c:v>839.51677280626211</c:v>
                  </c:pt>
                  <c:pt idx="13">
                    <c:v>562.14216407266406</c:v>
                  </c:pt>
                  <c:pt idx="14">
                    <c:v>390.21240308025801</c:v>
                  </c:pt>
                  <c:pt idx="15">
                    <c:v>487.142388297764</c:v>
                  </c:pt>
                  <c:pt idx="16">
                    <c:v>270.336810642746</c:v>
                  </c:pt>
                  <c:pt idx="17">
                    <c:v>478.96825355698002</c:v>
                  </c:pt>
                  <c:pt idx="18">
                    <c:v>202.20379224574401</c:v>
                  </c:pt>
                  <c:pt idx="19">
                    <c:v>60.142129748866402</c:v>
                  </c:pt>
                  <c:pt idx="20">
                    <c:v>167.44101081098441</c:v>
                  </c:pt>
                  <c:pt idx="21">
                    <c:v>177.85186533786322</c:v>
                  </c:pt>
                  <c:pt idx="22">
                    <c:v>587.79798204719407</c:v>
                  </c:pt>
                  <c:pt idx="23">
                    <c:v>506.53063644092401</c:v>
                  </c:pt>
                  <c:pt idx="24">
                    <c:v>189.14081636716782</c:v>
                  </c:pt>
                  <c:pt idx="25">
                    <c:v>191.99111508285282</c:v>
                  </c:pt>
                  <c:pt idx="26">
                    <c:v>278.49769858903602</c:v>
                  </c:pt>
                  <c:pt idx="27">
                    <c:v>348.30120572484407</c:v>
                  </c:pt>
                  <c:pt idx="28">
                    <c:v>227.34895648084398</c:v>
                  </c:pt>
                  <c:pt idx="29">
                    <c:v>166.4658294931136</c:v>
                  </c:pt>
                  <c:pt idx="30">
                    <c:v>271.69604331256602</c:v>
                  </c:pt>
                  <c:pt idx="31">
                    <c:v>383.18015603671404</c:v>
                  </c:pt>
                  <c:pt idx="32">
                    <c:v>119.3961322815052</c:v>
                  </c:pt>
                  <c:pt idx="33">
                    <c:v>82.677829112026998</c:v>
                  </c:pt>
                  <c:pt idx="34">
                    <c:v>175.6358596006458</c:v>
                  </c:pt>
                  <c:pt idx="35">
                    <c:v>153.1407467357954</c:v>
                  </c:pt>
                  <c:pt idx="36">
                    <c:v>236.98341567506401</c:v>
                  </c:pt>
                  <c:pt idx="37">
                    <c:v>214.95010111756002</c:v>
                  </c:pt>
                  <c:pt idx="38">
                    <c:v>319.39146599406604</c:v>
                  </c:pt>
                  <c:pt idx="39">
                    <c:v>58.377615188933206</c:v>
                  </c:pt>
                </c:numCache>
              </c:numRef>
            </c:plus>
            <c:minus>
              <c:numRef>
                <c:f>tcp_testbed!$AD$6:$AD$45</c:f>
                <c:numCache>
                  <c:formatCode>General</c:formatCode>
                  <c:ptCount val="40"/>
                  <c:pt idx="0">
                    <c:v>0.19594930637284741</c:v>
                  </c:pt>
                  <c:pt idx="1">
                    <c:v>1.76665657794738</c:v>
                  </c:pt>
                  <c:pt idx="2">
                    <c:v>0.77962874832768603</c:v>
                  </c:pt>
                  <c:pt idx="3">
                    <c:v>0.66179659987245809</c:v>
                  </c:pt>
                  <c:pt idx="4">
                    <c:v>1.4545616141559641</c:v>
                  </c:pt>
                  <c:pt idx="5">
                    <c:v>1.665268243410652</c:v>
                  </c:pt>
                  <c:pt idx="6">
                    <c:v>4.3893586152685202</c:v>
                  </c:pt>
                  <c:pt idx="7">
                    <c:v>4.2018978014413797</c:v>
                  </c:pt>
                  <c:pt idx="8">
                    <c:v>871.01954220830999</c:v>
                  </c:pt>
                  <c:pt idx="9">
                    <c:v>1123.9809957166121</c:v>
                  </c:pt>
                  <c:pt idx="10">
                    <c:v>1163.4936389494721</c:v>
                  </c:pt>
                  <c:pt idx="11">
                    <c:v>556.90960732971803</c:v>
                  </c:pt>
                  <c:pt idx="12">
                    <c:v>839.51677280626211</c:v>
                  </c:pt>
                  <c:pt idx="13">
                    <c:v>562.14216407266406</c:v>
                  </c:pt>
                  <c:pt idx="14">
                    <c:v>390.21240308025801</c:v>
                  </c:pt>
                  <c:pt idx="15">
                    <c:v>487.142388297764</c:v>
                  </c:pt>
                  <c:pt idx="16">
                    <c:v>270.336810642746</c:v>
                  </c:pt>
                  <c:pt idx="17">
                    <c:v>478.96825355698002</c:v>
                  </c:pt>
                  <c:pt idx="18">
                    <c:v>202.20379224574401</c:v>
                  </c:pt>
                  <c:pt idx="19">
                    <c:v>60.142129748866402</c:v>
                  </c:pt>
                  <c:pt idx="20">
                    <c:v>167.44101081098441</c:v>
                  </c:pt>
                  <c:pt idx="21">
                    <c:v>177.85186533786322</c:v>
                  </c:pt>
                  <c:pt idx="22">
                    <c:v>587.79798204719407</c:v>
                  </c:pt>
                  <c:pt idx="23">
                    <c:v>506.53063644092401</c:v>
                  </c:pt>
                  <c:pt idx="24">
                    <c:v>189.14081636716782</c:v>
                  </c:pt>
                  <c:pt idx="25">
                    <c:v>191.99111508285282</c:v>
                  </c:pt>
                  <c:pt idx="26">
                    <c:v>278.49769858903602</c:v>
                  </c:pt>
                  <c:pt idx="27">
                    <c:v>348.30120572484407</c:v>
                  </c:pt>
                  <c:pt idx="28">
                    <c:v>227.34895648084398</c:v>
                  </c:pt>
                  <c:pt idx="29">
                    <c:v>166.4658294931136</c:v>
                  </c:pt>
                  <c:pt idx="30">
                    <c:v>271.69604331256602</c:v>
                  </c:pt>
                  <c:pt idx="31">
                    <c:v>383.18015603671404</c:v>
                  </c:pt>
                  <c:pt idx="32">
                    <c:v>119.3961322815052</c:v>
                  </c:pt>
                  <c:pt idx="33">
                    <c:v>82.677829112026998</c:v>
                  </c:pt>
                  <c:pt idx="34">
                    <c:v>175.6358596006458</c:v>
                  </c:pt>
                  <c:pt idx="35">
                    <c:v>153.1407467357954</c:v>
                  </c:pt>
                  <c:pt idx="36">
                    <c:v>236.98341567506401</c:v>
                  </c:pt>
                  <c:pt idx="37">
                    <c:v>214.95010111756002</c:v>
                  </c:pt>
                  <c:pt idx="38">
                    <c:v>319.39146599406604</c:v>
                  </c:pt>
                  <c:pt idx="39">
                    <c:v>58.377615188933206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xVal>
            <c:numRef>
              <c:f>tcp_testbed!$R$6:$R$45</c:f>
              <c:numCache>
                <c:formatCode>General</c:formatCode>
                <c:ptCount val="4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</c:numCache>
            </c:numRef>
          </c:xVal>
          <c:yVal>
            <c:numRef>
              <c:f>tcp_testbed!$T$6:$T$45</c:f>
              <c:numCache>
                <c:formatCode>General</c:formatCode>
                <c:ptCount val="40"/>
                <c:pt idx="0">
                  <c:v>89.514030000000005</c:v>
                </c:pt>
                <c:pt idx="1">
                  <c:v>153.56566749999999</c:v>
                </c:pt>
                <c:pt idx="2">
                  <c:v>213.92328499999999</c:v>
                </c:pt>
                <c:pt idx="3">
                  <c:v>282.56816750000002</c:v>
                </c:pt>
                <c:pt idx="4">
                  <c:v>338.14215999999999</c:v>
                </c:pt>
                <c:pt idx="5">
                  <c:v>401.98207000000002</c:v>
                </c:pt>
                <c:pt idx="6">
                  <c:v>412.176479999999</c:v>
                </c:pt>
                <c:pt idx="7">
                  <c:v>495.37258000000003</c:v>
                </c:pt>
                <c:pt idx="8">
                  <c:v>23161.688549999999</c:v>
                </c:pt>
                <c:pt idx="9">
                  <c:v>33485.101219999902</c:v>
                </c:pt>
                <c:pt idx="10">
                  <c:v>32474.752755000001</c:v>
                </c:pt>
                <c:pt idx="11">
                  <c:v>32101.469952499901</c:v>
                </c:pt>
                <c:pt idx="12">
                  <c:v>30325.391919999998</c:v>
                </c:pt>
                <c:pt idx="13">
                  <c:v>34095.568902500003</c:v>
                </c:pt>
                <c:pt idx="14">
                  <c:v>29672.990095000001</c:v>
                </c:pt>
                <c:pt idx="15">
                  <c:v>29802.931759999901</c:v>
                </c:pt>
                <c:pt idx="16">
                  <c:v>29854.583779999899</c:v>
                </c:pt>
                <c:pt idx="17">
                  <c:v>29959.8288074999</c:v>
                </c:pt>
                <c:pt idx="18">
                  <c:v>29090.591759999999</c:v>
                </c:pt>
                <c:pt idx="19">
                  <c:v>27518.662372499999</c:v>
                </c:pt>
                <c:pt idx="20">
                  <c:v>25913.833559999901</c:v>
                </c:pt>
                <c:pt idx="21">
                  <c:v>27699.799964999998</c:v>
                </c:pt>
                <c:pt idx="22">
                  <c:v>28479.553419999898</c:v>
                </c:pt>
                <c:pt idx="23">
                  <c:v>27118.448672499999</c:v>
                </c:pt>
                <c:pt idx="24">
                  <c:v>27051.72525</c:v>
                </c:pt>
                <c:pt idx="25">
                  <c:v>25635.756482499899</c:v>
                </c:pt>
                <c:pt idx="26">
                  <c:v>28169.537244999901</c:v>
                </c:pt>
                <c:pt idx="27">
                  <c:v>26060.685604999901</c:v>
                </c:pt>
                <c:pt idx="28">
                  <c:v>26960.36105</c:v>
                </c:pt>
                <c:pt idx="29">
                  <c:v>26838.3283774999</c:v>
                </c:pt>
                <c:pt idx="30">
                  <c:v>26586.069615</c:v>
                </c:pt>
                <c:pt idx="31">
                  <c:v>28195.564919999899</c:v>
                </c:pt>
                <c:pt idx="32">
                  <c:v>26783.823909999901</c:v>
                </c:pt>
                <c:pt idx="33">
                  <c:v>24873.729962500001</c:v>
                </c:pt>
                <c:pt idx="34">
                  <c:v>25590.5151899999</c:v>
                </c:pt>
                <c:pt idx="35">
                  <c:v>25733.877862500001</c:v>
                </c:pt>
                <c:pt idx="36">
                  <c:v>26448.904179999899</c:v>
                </c:pt>
                <c:pt idx="37">
                  <c:v>27640.502127499902</c:v>
                </c:pt>
                <c:pt idx="38">
                  <c:v>26698.598575</c:v>
                </c:pt>
                <c:pt idx="39">
                  <c:v>27338.674324999902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6F-408E-B20F-8613AE1C1679}"/>
            </c:ext>
          </c:extLst>
        </c:ser>
        <c:ser>
          <c:idx val="2"/>
          <c:order val="2"/>
          <c:tx>
            <c:strRef>
              <c:f>tcp_testbed!$U$5</c:f>
              <c:strCache>
                <c:ptCount val="1"/>
                <c:pt idx="0">
                  <c:v>VMA+200us minRTO</c:v>
                </c:pt>
              </c:strCache>
            </c:strRef>
          </c:tx>
          <c:spPr>
            <a:ln w="31750">
              <a:solidFill>
                <a:schemeClr val="accent2"/>
              </a:solidFill>
              <a:prstDash val="sysDash"/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tcp_testbed!$AE$6:$AE$45</c:f>
                <c:numCache>
                  <c:formatCode>General</c:formatCode>
                  <c:ptCount val="40"/>
                  <c:pt idx="0">
                    <c:v>0.45005426664347797</c:v>
                  </c:pt>
                  <c:pt idx="1">
                    <c:v>2.5921922732471003</c:v>
                  </c:pt>
                  <c:pt idx="2">
                    <c:v>1.859537476998784</c:v>
                  </c:pt>
                  <c:pt idx="3">
                    <c:v>1.6705439605535681</c:v>
                  </c:pt>
                  <c:pt idx="4">
                    <c:v>1.744704329174434</c:v>
                  </c:pt>
                  <c:pt idx="5">
                    <c:v>5.4910439934184403</c:v>
                  </c:pt>
                  <c:pt idx="6">
                    <c:v>2.4325801584901399</c:v>
                  </c:pt>
                  <c:pt idx="7">
                    <c:v>3.8886941772992203</c:v>
                  </c:pt>
                  <c:pt idx="8">
                    <c:v>1448.6041306146462</c:v>
                  </c:pt>
                  <c:pt idx="9">
                    <c:v>1441.7205494435202</c:v>
                  </c:pt>
                  <c:pt idx="10">
                    <c:v>1139.320907424318</c:v>
                  </c:pt>
                  <c:pt idx="11">
                    <c:v>172.53700625115823</c:v>
                  </c:pt>
                  <c:pt idx="12">
                    <c:v>726.13960634921011</c:v>
                  </c:pt>
                  <c:pt idx="13">
                    <c:v>246.589727551832</c:v>
                  </c:pt>
                  <c:pt idx="14">
                    <c:v>102.26465256670561</c:v>
                  </c:pt>
                  <c:pt idx="15">
                    <c:v>554.500018164072</c:v>
                  </c:pt>
                  <c:pt idx="16">
                    <c:v>1071.6781230501799</c:v>
                  </c:pt>
                  <c:pt idx="17">
                    <c:v>378.252797515042</c:v>
                  </c:pt>
                  <c:pt idx="18">
                    <c:v>239.47276459468</c:v>
                  </c:pt>
                  <c:pt idx="19">
                    <c:v>217.93389091641998</c:v>
                  </c:pt>
                  <c:pt idx="20">
                    <c:v>258.05843780561599</c:v>
                  </c:pt>
                  <c:pt idx="21">
                    <c:v>2458.5786293267001</c:v>
                  </c:pt>
                  <c:pt idx="22">
                    <c:v>2276.4165047582601</c:v>
                  </c:pt>
                  <c:pt idx="23">
                    <c:v>520.24414369158001</c:v>
                  </c:pt>
                  <c:pt idx="24">
                    <c:v>564.00610674045799</c:v>
                  </c:pt>
                  <c:pt idx="25">
                    <c:v>520.301862455422</c:v>
                  </c:pt>
                  <c:pt idx="26">
                    <c:v>874.31567369801598</c:v>
                  </c:pt>
                  <c:pt idx="27">
                    <c:v>2078.0283059602002</c:v>
                  </c:pt>
                  <c:pt idx="28">
                    <c:v>567.9039623046441</c:v>
                  </c:pt>
                  <c:pt idx="29">
                    <c:v>177.02528880909321</c:v>
                  </c:pt>
                  <c:pt idx="30">
                    <c:v>345.30195338504802</c:v>
                  </c:pt>
                  <c:pt idx="31">
                    <c:v>2210.8854401056401</c:v>
                  </c:pt>
                  <c:pt idx="32">
                    <c:v>291.41239080470604</c:v>
                  </c:pt>
                  <c:pt idx="33">
                    <c:v>2207.2776822982</c:v>
                  </c:pt>
                  <c:pt idx="34">
                    <c:v>29.969092379650604</c:v>
                  </c:pt>
                  <c:pt idx="35">
                    <c:v>124.25488325814761</c:v>
                  </c:pt>
                  <c:pt idx="36">
                    <c:v>1764.280637346186</c:v>
                  </c:pt>
                  <c:pt idx="37">
                    <c:v>1632.5630337867542</c:v>
                  </c:pt>
                  <c:pt idx="38">
                    <c:v>26.8577153252808</c:v>
                  </c:pt>
                  <c:pt idx="39">
                    <c:v>81.924404388500406</c:v>
                  </c:pt>
                </c:numCache>
              </c:numRef>
            </c:plus>
            <c:minus>
              <c:numRef>
                <c:f>tcp_testbed!$AE$6:$AE$45</c:f>
                <c:numCache>
                  <c:formatCode>General</c:formatCode>
                  <c:ptCount val="40"/>
                  <c:pt idx="0">
                    <c:v>0.45005426664347797</c:v>
                  </c:pt>
                  <c:pt idx="1">
                    <c:v>2.5921922732471003</c:v>
                  </c:pt>
                  <c:pt idx="2">
                    <c:v>1.859537476998784</c:v>
                  </c:pt>
                  <c:pt idx="3">
                    <c:v>1.6705439605535681</c:v>
                  </c:pt>
                  <c:pt idx="4">
                    <c:v>1.744704329174434</c:v>
                  </c:pt>
                  <c:pt idx="5">
                    <c:v>5.4910439934184403</c:v>
                  </c:pt>
                  <c:pt idx="6">
                    <c:v>2.4325801584901399</c:v>
                  </c:pt>
                  <c:pt idx="7">
                    <c:v>3.8886941772992203</c:v>
                  </c:pt>
                  <c:pt idx="8">
                    <c:v>1448.6041306146462</c:v>
                  </c:pt>
                  <c:pt idx="9">
                    <c:v>1441.7205494435202</c:v>
                  </c:pt>
                  <c:pt idx="10">
                    <c:v>1139.320907424318</c:v>
                  </c:pt>
                  <c:pt idx="11">
                    <c:v>172.53700625115823</c:v>
                  </c:pt>
                  <c:pt idx="12">
                    <c:v>726.13960634921011</c:v>
                  </c:pt>
                  <c:pt idx="13">
                    <c:v>246.589727551832</c:v>
                  </c:pt>
                  <c:pt idx="14">
                    <c:v>102.26465256670561</c:v>
                  </c:pt>
                  <c:pt idx="15">
                    <c:v>554.500018164072</c:v>
                  </c:pt>
                  <c:pt idx="16">
                    <c:v>1071.6781230501799</c:v>
                  </c:pt>
                  <c:pt idx="17">
                    <c:v>378.252797515042</c:v>
                  </c:pt>
                  <c:pt idx="18">
                    <c:v>239.47276459468</c:v>
                  </c:pt>
                  <c:pt idx="19">
                    <c:v>217.93389091641998</c:v>
                  </c:pt>
                  <c:pt idx="20">
                    <c:v>258.05843780561599</c:v>
                  </c:pt>
                  <c:pt idx="21">
                    <c:v>2458.5786293267001</c:v>
                  </c:pt>
                  <c:pt idx="22">
                    <c:v>2276.4165047582601</c:v>
                  </c:pt>
                  <c:pt idx="23">
                    <c:v>520.24414369158001</c:v>
                  </c:pt>
                  <c:pt idx="24">
                    <c:v>564.00610674045799</c:v>
                  </c:pt>
                  <c:pt idx="25">
                    <c:v>520.301862455422</c:v>
                  </c:pt>
                  <c:pt idx="26">
                    <c:v>874.31567369801598</c:v>
                  </c:pt>
                  <c:pt idx="27">
                    <c:v>2078.0283059602002</c:v>
                  </c:pt>
                  <c:pt idx="28">
                    <c:v>567.9039623046441</c:v>
                  </c:pt>
                  <c:pt idx="29">
                    <c:v>177.02528880909321</c:v>
                  </c:pt>
                  <c:pt idx="30">
                    <c:v>345.30195338504802</c:v>
                  </c:pt>
                  <c:pt idx="31">
                    <c:v>2210.8854401056401</c:v>
                  </c:pt>
                  <c:pt idx="32">
                    <c:v>291.41239080470604</c:v>
                  </c:pt>
                  <c:pt idx="33">
                    <c:v>2207.2776822982</c:v>
                  </c:pt>
                  <c:pt idx="34">
                    <c:v>29.969092379650604</c:v>
                  </c:pt>
                  <c:pt idx="35">
                    <c:v>124.25488325814761</c:v>
                  </c:pt>
                  <c:pt idx="36">
                    <c:v>1764.280637346186</c:v>
                  </c:pt>
                  <c:pt idx="37">
                    <c:v>1632.5630337867542</c:v>
                  </c:pt>
                  <c:pt idx="38">
                    <c:v>26.8577153252808</c:v>
                  </c:pt>
                  <c:pt idx="39">
                    <c:v>81.924404388500406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xVal>
            <c:numRef>
              <c:f>tcp_testbed!$R$6:$R$45</c:f>
              <c:numCache>
                <c:formatCode>General</c:formatCode>
                <c:ptCount val="4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</c:numCache>
            </c:numRef>
          </c:xVal>
          <c:yVal>
            <c:numRef>
              <c:f>tcp_testbed!$U$6:$U$45</c:f>
              <c:numCache>
                <c:formatCode>General</c:formatCode>
                <c:ptCount val="40"/>
                <c:pt idx="0">
                  <c:v>87.8289299999999</c:v>
                </c:pt>
                <c:pt idx="1">
                  <c:v>148.35660999999999</c:v>
                </c:pt>
                <c:pt idx="2">
                  <c:v>218.21105499999999</c:v>
                </c:pt>
                <c:pt idx="3">
                  <c:v>270.25148000000002</c:v>
                </c:pt>
                <c:pt idx="4">
                  <c:v>325.68198000000001</c:v>
                </c:pt>
                <c:pt idx="5">
                  <c:v>378.6496525</c:v>
                </c:pt>
                <c:pt idx="6">
                  <c:v>426.52066000000002</c:v>
                </c:pt>
                <c:pt idx="7">
                  <c:v>484.83846499999999</c:v>
                </c:pt>
                <c:pt idx="8">
                  <c:v>10590.62916</c:v>
                </c:pt>
                <c:pt idx="9">
                  <c:v>37754.092967499899</c:v>
                </c:pt>
                <c:pt idx="10">
                  <c:v>37842.730035</c:v>
                </c:pt>
                <c:pt idx="11">
                  <c:v>40030.5543599999</c:v>
                </c:pt>
                <c:pt idx="12">
                  <c:v>36563.2421599999</c:v>
                </c:pt>
                <c:pt idx="13">
                  <c:v>36408.262430000002</c:v>
                </c:pt>
                <c:pt idx="14">
                  <c:v>36055.799515000101</c:v>
                </c:pt>
                <c:pt idx="15">
                  <c:v>32218.0423299998</c:v>
                </c:pt>
                <c:pt idx="16">
                  <c:v>29493.815249999901</c:v>
                </c:pt>
                <c:pt idx="17">
                  <c:v>31946.216307499901</c:v>
                </c:pt>
                <c:pt idx="18">
                  <c:v>29657.012866666701</c:v>
                </c:pt>
                <c:pt idx="19">
                  <c:v>29355.487270000001</c:v>
                </c:pt>
                <c:pt idx="20">
                  <c:v>29319.542579999899</c:v>
                </c:pt>
                <c:pt idx="21">
                  <c:v>18656.0595914285</c:v>
                </c:pt>
                <c:pt idx="22">
                  <c:v>25068.029984999899</c:v>
                </c:pt>
                <c:pt idx="23">
                  <c:v>27701.227052499999</c:v>
                </c:pt>
                <c:pt idx="24">
                  <c:v>27322.768329999999</c:v>
                </c:pt>
                <c:pt idx="25">
                  <c:v>28650.518502499901</c:v>
                </c:pt>
                <c:pt idx="26">
                  <c:v>28603.320604999899</c:v>
                </c:pt>
                <c:pt idx="27">
                  <c:v>22620.9010124999</c:v>
                </c:pt>
                <c:pt idx="28">
                  <c:v>28920.75531</c:v>
                </c:pt>
                <c:pt idx="29">
                  <c:v>31145.720977499899</c:v>
                </c:pt>
                <c:pt idx="30">
                  <c:v>30371.346495000002</c:v>
                </c:pt>
                <c:pt idx="31">
                  <c:v>24051.044812499898</c:v>
                </c:pt>
                <c:pt idx="32">
                  <c:v>29391.322109999899</c:v>
                </c:pt>
                <c:pt idx="33">
                  <c:v>24033.3360675</c:v>
                </c:pt>
                <c:pt idx="34">
                  <c:v>31644.866005</c:v>
                </c:pt>
                <c:pt idx="35">
                  <c:v>31055.5845625</c:v>
                </c:pt>
                <c:pt idx="36">
                  <c:v>21569.795599999899</c:v>
                </c:pt>
                <c:pt idx="37">
                  <c:v>23660.907254999802</c:v>
                </c:pt>
                <c:pt idx="38">
                  <c:v>29110.726135000001</c:v>
                </c:pt>
                <c:pt idx="39">
                  <c:v>30793.3271949999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6F-408E-B20F-8613AE1C1679}"/>
            </c:ext>
          </c:extLst>
        </c:ser>
        <c:ser>
          <c:idx val="3"/>
          <c:order val="3"/>
          <c:tx>
            <c:strRef>
              <c:f>tcp_testbed!$V$5</c:f>
              <c:strCache>
                <c:ptCount val="1"/>
                <c:pt idx="0">
                  <c:v>VMA+TIRE</c:v>
                </c:pt>
              </c:strCache>
            </c:strRef>
          </c:tx>
          <c:spPr>
            <a:ln w="31750">
              <a:solidFill>
                <a:schemeClr val="accent6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tcp_testbed!$AF$6:$AF$45</c:f>
                <c:numCache>
                  <c:formatCode>General</c:formatCode>
                  <c:ptCount val="40"/>
                  <c:pt idx="0">
                    <c:v>0.13429779153806021</c:v>
                  </c:pt>
                  <c:pt idx="1">
                    <c:v>3.4788382003252005</c:v>
                  </c:pt>
                  <c:pt idx="2">
                    <c:v>2.6153459081113803</c:v>
                  </c:pt>
                  <c:pt idx="3">
                    <c:v>0.31989492310874401</c:v>
                  </c:pt>
                  <c:pt idx="4">
                    <c:v>0.295269053786538</c:v>
                  </c:pt>
                  <c:pt idx="5">
                    <c:v>1.2374205428264879</c:v>
                  </c:pt>
                  <c:pt idx="6">
                    <c:v>1.6148049064809642</c:v>
                  </c:pt>
                  <c:pt idx="7">
                    <c:v>2.3730552011120198</c:v>
                  </c:pt>
                  <c:pt idx="8">
                    <c:v>2.8822615181686602</c:v>
                  </c:pt>
                  <c:pt idx="9">
                    <c:v>3.1944868096413801</c:v>
                  </c:pt>
                  <c:pt idx="10">
                    <c:v>7.7180020630466206</c:v>
                  </c:pt>
                  <c:pt idx="11">
                    <c:v>10.13282585404194</c:v>
                  </c:pt>
                  <c:pt idx="12">
                    <c:v>12.510817972055381</c:v>
                  </c:pt>
                  <c:pt idx="13">
                    <c:v>10.427683150143579</c:v>
                  </c:pt>
                  <c:pt idx="14">
                    <c:v>10.36549626122526</c:v>
                  </c:pt>
                  <c:pt idx="15">
                    <c:v>4.3535428292335405</c:v>
                  </c:pt>
                  <c:pt idx="16">
                    <c:v>7.6065539089043597</c:v>
                  </c:pt>
                  <c:pt idx="17">
                    <c:v>17.26898372514276</c:v>
                  </c:pt>
                  <c:pt idx="18">
                    <c:v>12.87366297626702</c:v>
                  </c:pt>
                  <c:pt idx="19">
                    <c:v>7.4223288599803006</c:v>
                  </c:pt>
                  <c:pt idx="20">
                    <c:v>4.00941760111618</c:v>
                  </c:pt>
                  <c:pt idx="21">
                    <c:v>16.924399505310241</c:v>
                  </c:pt>
                  <c:pt idx="22">
                    <c:v>4.5871137709329401</c:v>
                  </c:pt>
                  <c:pt idx="23">
                    <c:v>12.182326115284381</c:v>
                  </c:pt>
                  <c:pt idx="24">
                    <c:v>11.038669329473201</c:v>
                  </c:pt>
                  <c:pt idx="25">
                    <c:v>24.524391267350403</c:v>
                  </c:pt>
                  <c:pt idx="26">
                    <c:v>6.1934595582401206</c:v>
                  </c:pt>
                  <c:pt idx="27">
                    <c:v>2.9513526598112403</c:v>
                  </c:pt>
                  <c:pt idx="28">
                    <c:v>12.593119935000681</c:v>
                  </c:pt>
                  <c:pt idx="29">
                    <c:v>4.8647160436293397</c:v>
                  </c:pt>
                  <c:pt idx="30">
                    <c:v>22.555433167690602</c:v>
                  </c:pt>
                  <c:pt idx="31">
                    <c:v>13.11343152535942</c:v>
                  </c:pt>
                  <c:pt idx="32">
                    <c:v>17.691090709421399</c:v>
                  </c:pt>
                  <c:pt idx="33">
                    <c:v>14.061375907476302</c:v>
                  </c:pt>
                  <c:pt idx="34">
                    <c:v>19.760960060501983</c:v>
                  </c:pt>
                  <c:pt idx="35">
                    <c:v>3.9565616503482803</c:v>
                  </c:pt>
                  <c:pt idx="36">
                    <c:v>24.9193508606104</c:v>
                  </c:pt>
                  <c:pt idx="37">
                    <c:v>23.5942348987132</c:v>
                  </c:pt>
                  <c:pt idx="38">
                    <c:v>27.706844153273199</c:v>
                  </c:pt>
                  <c:pt idx="39">
                    <c:v>20.928016425987</c:v>
                  </c:pt>
                </c:numCache>
              </c:numRef>
            </c:plus>
            <c:minus>
              <c:numRef>
                <c:f>tcp_testbed!$AF$6:$AF$45</c:f>
                <c:numCache>
                  <c:formatCode>General</c:formatCode>
                  <c:ptCount val="40"/>
                  <c:pt idx="0">
                    <c:v>0.13429779153806021</c:v>
                  </c:pt>
                  <c:pt idx="1">
                    <c:v>3.4788382003252005</c:v>
                  </c:pt>
                  <c:pt idx="2">
                    <c:v>2.6153459081113803</c:v>
                  </c:pt>
                  <c:pt idx="3">
                    <c:v>0.31989492310874401</c:v>
                  </c:pt>
                  <c:pt idx="4">
                    <c:v>0.295269053786538</c:v>
                  </c:pt>
                  <c:pt idx="5">
                    <c:v>1.2374205428264879</c:v>
                  </c:pt>
                  <c:pt idx="6">
                    <c:v>1.6148049064809642</c:v>
                  </c:pt>
                  <c:pt idx="7">
                    <c:v>2.3730552011120198</c:v>
                  </c:pt>
                  <c:pt idx="8">
                    <c:v>2.8822615181686602</c:v>
                  </c:pt>
                  <c:pt idx="9">
                    <c:v>3.1944868096413801</c:v>
                  </c:pt>
                  <c:pt idx="10">
                    <c:v>7.7180020630466206</c:v>
                  </c:pt>
                  <c:pt idx="11">
                    <c:v>10.13282585404194</c:v>
                  </c:pt>
                  <c:pt idx="12">
                    <c:v>12.510817972055381</c:v>
                  </c:pt>
                  <c:pt idx="13">
                    <c:v>10.427683150143579</c:v>
                  </c:pt>
                  <c:pt idx="14">
                    <c:v>10.36549626122526</c:v>
                  </c:pt>
                  <c:pt idx="15">
                    <c:v>4.3535428292335405</c:v>
                  </c:pt>
                  <c:pt idx="16">
                    <c:v>7.6065539089043597</c:v>
                  </c:pt>
                  <c:pt idx="17">
                    <c:v>17.26898372514276</c:v>
                  </c:pt>
                  <c:pt idx="18">
                    <c:v>12.87366297626702</c:v>
                  </c:pt>
                  <c:pt idx="19">
                    <c:v>7.4223288599803006</c:v>
                  </c:pt>
                  <c:pt idx="20">
                    <c:v>4.00941760111618</c:v>
                  </c:pt>
                  <c:pt idx="21">
                    <c:v>16.924399505310241</c:v>
                  </c:pt>
                  <c:pt idx="22">
                    <c:v>4.5871137709329401</c:v>
                  </c:pt>
                  <c:pt idx="23">
                    <c:v>12.182326115284381</c:v>
                  </c:pt>
                  <c:pt idx="24">
                    <c:v>11.038669329473201</c:v>
                  </c:pt>
                  <c:pt idx="25">
                    <c:v>24.524391267350403</c:v>
                  </c:pt>
                  <c:pt idx="26">
                    <c:v>6.1934595582401206</c:v>
                  </c:pt>
                  <c:pt idx="27">
                    <c:v>2.9513526598112403</c:v>
                  </c:pt>
                  <c:pt idx="28">
                    <c:v>12.593119935000681</c:v>
                  </c:pt>
                  <c:pt idx="29">
                    <c:v>4.8647160436293397</c:v>
                  </c:pt>
                  <c:pt idx="30">
                    <c:v>22.555433167690602</c:v>
                  </c:pt>
                  <c:pt idx="31">
                    <c:v>13.11343152535942</c:v>
                  </c:pt>
                  <c:pt idx="32">
                    <c:v>17.691090709421399</c:v>
                  </c:pt>
                  <c:pt idx="33">
                    <c:v>14.061375907476302</c:v>
                  </c:pt>
                  <c:pt idx="34">
                    <c:v>19.760960060501983</c:v>
                  </c:pt>
                  <c:pt idx="35">
                    <c:v>3.9565616503482803</c:v>
                  </c:pt>
                  <c:pt idx="36">
                    <c:v>24.9193508606104</c:v>
                  </c:pt>
                  <c:pt idx="37">
                    <c:v>23.5942348987132</c:v>
                  </c:pt>
                  <c:pt idx="38">
                    <c:v>27.706844153273199</c:v>
                  </c:pt>
                  <c:pt idx="39">
                    <c:v>20.928016425987</c:v>
                  </c:pt>
                </c:numCache>
              </c:numRef>
            </c:minus>
          </c:errBars>
          <c:xVal>
            <c:numRef>
              <c:f>tcp_testbed!$R$6:$R$45</c:f>
              <c:numCache>
                <c:formatCode>General</c:formatCode>
                <c:ptCount val="4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</c:numCache>
            </c:numRef>
          </c:xVal>
          <c:yVal>
            <c:numRef>
              <c:f>tcp_testbed!$V$6:$V$45</c:f>
              <c:numCache>
                <c:formatCode>General</c:formatCode>
                <c:ptCount val="40"/>
                <c:pt idx="0">
                  <c:v>86.692570000000003</c:v>
                </c:pt>
                <c:pt idx="1">
                  <c:v>236.62226999999999</c:v>
                </c:pt>
                <c:pt idx="2">
                  <c:v>305.215454999999</c:v>
                </c:pt>
                <c:pt idx="3">
                  <c:v>360.36139750000001</c:v>
                </c:pt>
                <c:pt idx="4">
                  <c:v>431.47690999999998</c:v>
                </c:pt>
                <c:pt idx="5">
                  <c:v>507.202664999999</c:v>
                </c:pt>
                <c:pt idx="6">
                  <c:v>573.98397499999999</c:v>
                </c:pt>
                <c:pt idx="7">
                  <c:v>687.81331249999903</c:v>
                </c:pt>
                <c:pt idx="8">
                  <c:v>842.39701000000002</c:v>
                </c:pt>
                <c:pt idx="9">
                  <c:v>932.79687249999995</c:v>
                </c:pt>
                <c:pt idx="10">
                  <c:v>1037.35024</c:v>
                </c:pt>
                <c:pt idx="11">
                  <c:v>1341.54022249999</c:v>
                </c:pt>
                <c:pt idx="12">
                  <c:v>1369.0458599999999</c:v>
                </c:pt>
                <c:pt idx="13">
                  <c:v>1445.9228825</c:v>
                </c:pt>
                <c:pt idx="14">
                  <c:v>1649.9328849999999</c:v>
                </c:pt>
                <c:pt idx="15">
                  <c:v>1858.7488275000001</c:v>
                </c:pt>
                <c:pt idx="16">
                  <c:v>1834.3012699999999</c:v>
                </c:pt>
                <c:pt idx="17">
                  <c:v>1952.7572399999999</c:v>
                </c:pt>
                <c:pt idx="18">
                  <c:v>2190.4548299999901</c:v>
                </c:pt>
                <c:pt idx="19">
                  <c:v>2108.5391474999901</c:v>
                </c:pt>
                <c:pt idx="20">
                  <c:v>2265.6544699999999</c:v>
                </c:pt>
                <c:pt idx="21">
                  <c:v>2406.49379</c:v>
                </c:pt>
                <c:pt idx="22">
                  <c:v>2481.9641449999999</c:v>
                </c:pt>
                <c:pt idx="23">
                  <c:v>2557.9249224999999</c:v>
                </c:pt>
                <c:pt idx="24">
                  <c:v>2725.1521699999998</c:v>
                </c:pt>
                <c:pt idx="25">
                  <c:v>2873.4806799999901</c:v>
                </c:pt>
                <c:pt idx="26">
                  <c:v>2826.3890499999902</c:v>
                </c:pt>
                <c:pt idx="27">
                  <c:v>2978.5635674999999</c:v>
                </c:pt>
                <c:pt idx="28">
                  <c:v>3204.46956</c:v>
                </c:pt>
                <c:pt idx="29">
                  <c:v>3234.6131474999902</c:v>
                </c:pt>
                <c:pt idx="30">
                  <c:v>3250.9001549999998</c:v>
                </c:pt>
                <c:pt idx="31">
                  <c:v>3392.3111349999999</c:v>
                </c:pt>
                <c:pt idx="32">
                  <c:v>3670.5546599999998</c:v>
                </c:pt>
                <c:pt idx="33">
                  <c:v>3577.8417424999998</c:v>
                </c:pt>
                <c:pt idx="34">
                  <c:v>3782.8710449999999</c:v>
                </c:pt>
                <c:pt idx="35">
                  <c:v>3899.45562749999</c:v>
                </c:pt>
                <c:pt idx="36">
                  <c:v>3943.4736800000001</c:v>
                </c:pt>
                <c:pt idx="37">
                  <c:v>4096.2276224999996</c:v>
                </c:pt>
                <c:pt idx="38">
                  <c:v>4241.4457199999997</c:v>
                </c:pt>
                <c:pt idx="39">
                  <c:v>4297.6751525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6F-408E-B20F-8613AE1C1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709455"/>
        <c:axId val="449382591"/>
      </c:scatterChart>
      <c:valAx>
        <c:axId val="177709455"/>
        <c:scaling>
          <c:orientation val="minMax"/>
          <c:max val="2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Number of Flows</a:t>
                </a:r>
                <a:endParaRPr lang="ko-KR" sz="20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449382591"/>
        <c:crosses val="autoZero"/>
        <c:crossBetween val="midCat"/>
        <c:majorUnit val="40"/>
      </c:valAx>
      <c:valAx>
        <c:axId val="449382591"/>
        <c:scaling>
          <c:orientation val="minMax"/>
          <c:max val="1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99%-ile FCT (ms)</a:t>
                </a:r>
                <a:endParaRPr lang="ko-KR" sz="20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77709455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  <c:extLst/>
  </c:chart>
  <c:txPr>
    <a:bodyPr/>
    <a:lstStyle/>
    <a:p>
      <a:pPr>
        <a:defRPr sz="1600">
          <a:solidFill>
            <a:schemeClr val="tx1"/>
          </a:solidFill>
          <a:latin typeface="+mj-lt"/>
          <a:ea typeface="Linux Libertine" panose="02000503000000000000" pitchFamily="2" charset="0"/>
          <a:cs typeface="Linux Libertine" panose="02000503000000000000" pitchFamily="2" charset="0"/>
        </a:defRPr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86123559325204"/>
          <c:y val="8.3658500897965268E-2"/>
          <c:w val="0.73507447186088193"/>
          <c:h val="0.67189439318280808"/>
        </c:manualLayout>
      </c:layout>
      <c:scatterChart>
        <c:scatterStyle val="lineMarker"/>
        <c:varyColors val="0"/>
        <c:ser>
          <c:idx val="0"/>
          <c:order val="0"/>
          <c:tx>
            <c:strRef>
              <c:f>tcp_testbed!$AJ$5</c:f>
              <c:strCache>
                <c:ptCount val="1"/>
                <c:pt idx="0">
                  <c:v>Kernel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tcp_testbed!$AJ$6:$AJ$105</c:f>
              <c:numCache>
                <c:formatCode>General</c:formatCode>
                <c:ptCount val="100"/>
                <c:pt idx="0">
                  <c:v>144.29</c:v>
                </c:pt>
                <c:pt idx="1">
                  <c:v>209.13900000000001</c:v>
                </c:pt>
                <c:pt idx="2">
                  <c:v>219.42699999999999</c:v>
                </c:pt>
                <c:pt idx="3">
                  <c:v>234.364</c:v>
                </c:pt>
                <c:pt idx="4">
                  <c:v>234.62799999999999</c:v>
                </c:pt>
                <c:pt idx="5">
                  <c:v>254.58099999999999</c:v>
                </c:pt>
                <c:pt idx="6">
                  <c:v>261.42399999999998</c:v>
                </c:pt>
                <c:pt idx="7">
                  <c:v>271.45400000000001</c:v>
                </c:pt>
                <c:pt idx="8">
                  <c:v>271.77999999999997</c:v>
                </c:pt>
                <c:pt idx="9">
                  <c:v>271.97399999999999</c:v>
                </c:pt>
                <c:pt idx="10">
                  <c:v>274.46199999999999</c:v>
                </c:pt>
                <c:pt idx="11">
                  <c:v>275.21100000000001</c:v>
                </c:pt>
                <c:pt idx="12">
                  <c:v>276.50200000000001</c:v>
                </c:pt>
                <c:pt idx="13">
                  <c:v>276.97800000000001</c:v>
                </c:pt>
                <c:pt idx="14">
                  <c:v>277.798</c:v>
                </c:pt>
                <c:pt idx="15">
                  <c:v>278.85399999999998</c:v>
                </c:pt>
                <c:pt idx="16">
                  <c:v>282.69900000000001</c:v>
                </c:pt>
                <c:pt idx="17">
                  <c:v>289.49</c:v>
                </c:pt>
                <c:pt idx="18">
                  <c:v>289.63099999999997</c:v>
                </c:pt>
                <c:pt idx="19">
                  <c:v>297.96199999999999</c:v>
                </c:pt>
                <c:pt idx="20">
                  <c:v>324.71100000000001</c:v>
                </c:pt>
                <c:pt idx="21">
                  <c:v>325.13499999999999</c:v>
                </c:pt>
                <c:pt idx="22">
                  <c:v>336.2</c:v>
                </c:pt>
                <c:pt idx="23">
                  <c:v>370.61</c:v>
                </c:pt>
                <c:pt idx="24">
                  <c:v>453.37400000000002</c:v>
                </c:pt>
                <c:pt idx="25">
                  <c:v>517.21400000000006</c:v>
                </c:pt>
                <c:pt idx="26">
                  <c:v>577.41600000000005</c:v>
                </c:pt>
                <c:pt idx="27">
                  <c:v>577.44500000000005</c:v>
                </c:pt>
                <c:pt idx="28">
                  <c:v>580.20500000000004</c:v>
                </c:pt>
                <c:pt idx="29">
                  <c:v>584.26800000000003</c:v>
                </c:pt>
                <c:pt idx="30">
                  <c:v>585.125</c:v>
                </c:pt>
                <c:pt idx="31">
                  <c:v>585.75400000000002</c:v>
                </c:pt>
                <c:pt idx="32">
                  <c:v>586.38499999999999</c:v>
                </c:pt>
                <c:pt idx="33">
                  <c:v>589.15099999999995</c:v>
                </c:pt>
                <c:pt idx="34">
                  <c:v>591.92999999999995</c:v>
                </c:pt>
                <c:pt idx="35">
                  <c:v>596.36400000000003</c:v>
                </c:pt>
                <c:pt idx="36">
                  <c:v>605.77800000000002</c:v>
                </c:pt>
                <c:pt idx="37">
                  <c:v>608.096</c:v>
                </c:pt>
                <c:pt idx="38">
                  <c:v>608.154</c:v>
                </c:pt>
                <c:pt idx="39">
                  <c:v>608.77599999999995</c:v>
                </c:pt>
                <c:pt idx="40">
                  <c:v>608.91</c:v>
                </c:pt>
                <c:pt idx="41">
                  <c:v>609.21100000000001</c:v>
                </c:pt>
                <c:pt idx="42">
                  <c:v>610.79200000000003</c:v>
                </c:pt>
                <c:pt idx="43">
                  <c:v>611.41</c:v>
                </c:pt>
                <c:pt idx="44">
                  <c:v>614.19200000000001</c:v>
                </c:pt>
                <c:pt idx="45">
                  <c:v>617.47500000000002</c:v>
                </c:pt>
                <c:pt idx="46">
                  <c:v>618.23699999999997</c:v>
                </c:pt>
                <c:pt idx="47">
                  <c:v>622.74199999999996</c:v>
                </c:pt>
                <c:pt idx="48">
                  <c:v>624.88699999999994</c:v>
                </c:pt>
                <c:pt idx="49">
                  <c:v>625.29</c:v>
                </c:pt>
                <c:pt idx="50">
                  <c:v>628.59400000000005</c:v>
                </c:pt>
                <c:pt idx="51">
                  <c:v>630.84799999999996</c:v>
                </c:pt>
                <c:pt idx="52">
                  <c:v>631.34299999999996</c:v>
                </c:pt>
                <c:pt idx="53">
                  <c:v>631.94299999999998</c:v>
                </c:pt>
                <c:pt idx="54">
                  <c:v>633.71299999999997</c:v>
                </c:pt>
                <c:pt idx="55">
                  <c:v>634.09</c:v>
                </c:pt>
                <c:pt idx="56">
                  <c:v>635.83100000000002</c:v>
                </c:pt>
                <c:pt idx="57">
                  <c:v>636.83100000000002</c:v>
                </c:pt>
                <c:pt idx="58">
                  <c:v>637.36500000000001</c:v>
                </c:pt>
                <c:pt idx="59">
                  <c:v>637.42600000000004</c:v>
                </c:pt>
                <c:pt idx="60">
                  <c:v>638.26900000000001</c:v>
                </c:pt>
                <c:pt idx="61">
                  <c:v>638.48900000000003</c:v>
                </c:pt>
                <c:pt idx="62">
                  <c:v>638.80899999999997</c:v>
                </c:pt>
                <c:pt idx="63">
                  <c:v>639.327</c:v>
                </c:pt>
                <c:pt idx="64">
                  <c:v>641.04600000000005</c:v>
                </c:pt>
                <c:pt idx="65">
                  <c:v>641.75800000000004</c:v>
                </c:pt>
                <c:pt idx="66">
                  <c:v>642.57600000000002</c:v>
                </c:pt>
                <c:pt idx="67">
                  <c:v>642.88</c:v>
                </c:pt>
                <c:pt idx="68">
                  <c:v>643.58799999999997</c:v>
                </c:pt>
                <c:pt idx="69">
                  <c:v>644.29100000000005</c:v>
                </c:pt>
                <c:pt idx="70">
                  <c:v>644.31500000000005</c:v>
                </c:pt>
                <c:pt idx="71">
                  <c:v>644.84199999999998</c:v>
                </c:pt>
                <c:pt idx="72">
                  <c:v>645.45299999999997</c:v>
                </c:pt>
                <c:pt idx="73">
                  <c:v>645.47400000000005</c:v>
                </c:pt>
                <c:pt idx="74">
                  <c:v>648.05200000000002</c:v>
                </c:pt>
                <c:pt idx="75">
                  <c:v>648.71699999999998</c:v>
                </c:pt>
                <c:pt idx="76">
                  <c:v>649.32500000000005</c:v>
                </c:pt>
                <c:pt idx="77">
                  <c:v>649.57600000000002</c:v>
                </c:pt>
                <c:pt idx="78">
                  <c:v>650.29200000000003</c:v>
                </c:pt>
                <c:pt idx="79">
                  <c:v>650.61099999999999</c:v>
                </c:pt>
                <c:pt idx="80">
                  <c:v>651.03800000000001</c:v>
                </c:pt>
                <c:pt idx="81">
                  <c:v>652.56600000000003</c:v>
                </c:pt>
                <c:pt idx="82">
                  <c:v>662.64300000000003</c:v>
                </c:pt>
                <c:pt idx="83">
                  <c:v>667.19600000000003</c:v>
                </c:pt>
                <c:pt idx="84">
                  <c:v>669.00199999999995</c:v>
                </c:pt>
                <c:pt idx="85">
                  <c:v>669.03800000000001</c:v>
                </c:pt>
                <c:pt idx="86">
                  <c:v>669.726</c:v>
                </c:pt>
                <c:pt idx="87">
                  <c:v>675.51</c:v>
                </c:pt>
                <c:pt idx="88">
                  <c:v>676.96400000000006</c:v>
                </c:pt>
                <c:pt idx="89">
                  <c:v>678.44399999999996</c:v>
                </c:pt>
                <c:pt idx="90">
                  <c:v>682.98500000000001</c:v>
                </c:pt>
                <c:pt idx="91">
                  <c:v>695.07299999999998</c:v>
                </c:pt>
                <c:pt idx="92">
                  <c:v>700.428</c:v>
                </c:pt>
                <c:pt idx="93">
                  <c:v>705.37599999999998</c:v>
                </c:pt>
                <c:pt idx="94">
                  <c:v>712.13099999999997</c:v>
                </c:pt>
                <c:pt idx="95">
                  <c:v>733.75800000000004</c:v>
                </c:pt>
                <c:pt idx="96">
                  <c:v>12372.64</c:v>
                </c:pt>
                <c:pt idx="97">
                  <c:v>13289.334999999999</c:v>
                </c:pt>
                <c:pt idx="98">
                  <c:v>14579.115</c:v>
                </c:pt>
                <c:pt idx="99">
                  <c:v>15022.073</c:v>
                </c:pt>
              </c:numCache>
            </c:numRef>
          </c:xVal>
          <c:yVal>
            <c:numRef>
              <c:f>tcp_testbed!$AI$6:$AI$105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65-44F9-A10C-69E020D6679E}"/>
            </c:ext>
          </c:extLst>
        </c:ser>
        <c:ser>
          <c:idx val="1"/>
          <c:order val="1"/>
          <c:tx>
            <c:strRef>
              <c:f>tcp_testbed!$AK$5</c:f>
              <c:strCache>
                <c:ptCount val="1"/>
                <c:pt idx="0">
                  <c:v>VMA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tcp_testbed!$AK$6:$AK$105</c:f>
              <c:numCache>
                <c:formatCode>General</c:formatCode>
                <c:ptCount val="100"/>
                <c:pt idx="0">
                  <c:v>503.041</c:v>
                </c:pt>
                <c:pt idx="1">
                  <c:v>505.779</c:v>
                </c:pt>
                <c:pt idx="2">
                  <c:v>667.73599999999999</c:v>
                </c:pt>
                <c:pt idx="3">
                  <c:v>668.58699999999999</c:v>
                </c:pt>
                <c:pt idx="4">
                  <c:v>668.63099999999997</c:v>
                </c:pt>
                <c:pt idx="5">
                  <c:v>668.84299999999996</c:v>
                </c:pt>
                <c:pt idx="6">
                  <c:v>669.39099999999996</c:v>
                </c:pt>
                <c:pt idx="7">
                  <c:v>681.73400000000004</c:v>
                </c:pt>
                <c:pt idx="8">
                  <c:v>681.86199999999997</c:v>
                </c:pt>
                <c:pt idx="9">
                  <c:v>687.00900000000001</c:v>
                </c:pt>
                <c:pt idx="10">
                  <c:v>689.47</c:v>
                </c:pt>
                <c:pt idx="11">
                  <c:v>689.59799999999996</c:v>
                </c:pt>
                <c:pt idx="12">
                  <c:v>691.07399999999996</c:v>
                </c:pt>
                <c:pt idx="13">
                  <c:v>691.28700000000003</c:v>
                </c:pt>
                <c:pt idx="14">
                  <c:v>710.17399999999998</c:v>
                </c:pt>
                <c:pt idx="15">
                  <c:v>714.06500000000005</c:v>
                </c:pt>
                <c:pt idx="16">
                  <c:v>720.76300000000003</c:v>
                </c:pt>
                <c:pt idx="17">
                  <c:v>725.19299999999998</c:v>
                </c:pt>
                <c:pt idx="18">
                  <c:v>737.53200000000004</c:v>
                </c:pt>
                <c:pt idx="19">
                  <c:v>739.88</c:v>
                </c:pt>
                <c:pt idx="20">
                  <c:v>740.01700000000005</c:v>
                </c:pt>
                <c:pt idx="21">
                  <c:v>742.49800000000005</c:v>
                </c:pt>
                <c:pt idx="22">
                  <c:v>750.33100000000002</c:v>
                </c:pt>
                <c:pt idx="23">
                  <c:v>751.14099999999996</c:v>
                </c:pt>
                <c:pt idx="24">
                  <c:v>752.28499999999997</c:v>
                </c:pt>
                <c:pt idx="25">
                  <c:v>752.35199999999998</c:v>
                </c:pt>
                <c:pt idx="26">
                  <c:v>752.43100000000004</c:v>
                </c:pt>
                <c:pt idx="27">
                  <c:v>752.43100000000004</c:v>
                </c:pt>
                <c:pt idx="28">
                  <c:v>752.48099999999999</c:v>
                </c:pt>
                <c:pt idx="29">
                  <c:v>773.26099999999997</c:v>
                </c:pt>
                <c:pt idx="30">
                  <c:v>790.84100000000001</c:v>
                </c:pt>
                <c:pt idx="31">
                  <c:v>821.26700000000005</c:v>
                </c:pt>
                <c:pt idx="32">
                  <c:v>937.51</c:v>
                </c:pt>
                <c:pt idx="33">
                  <c:v>940.30499999999995</c:v>
                </c:pt>
                <c:pt idx="34">
                  <c:v>944.21600000000001</c:v>
                </c:pt>
                <c:pt idx="35">
                  <c:v>948.62199999999996</c:v>
                </c:pt>
                <c:pt idx="36">
                  <c:v>952.76400000000001</c:v>
                </c:pt>
                <c:pt idx="37">
                  <c:v>954.79300000000001</c:v>
                </c:pt>
                <c:pt idx="38">
                  <c:v>956.67399999999998</c:v>
                </c:pt>
                <c:pt idx="39">
                  <c:v>959.30499999999995</c:v>
                </c:pt>
                <c:pt idx="40">
                  <c:v>960.60400000000004</c:v>
                </c:pt>
                <c:pt idx="41">
                  <c:v>963.19</c:v>
                </c:pt>
                <c:pt idx="42">
                  <c:v>966.71</c:v>
                </c:pt>
                <c:pt idx="43">
                  <c:v>999.23500000000001</c:v>
                </c:pt>
                <c:pt idx="44">
                  <c:v>1001.355</c:v>
                </c:pt>
                <c:pt idx="45">
                  <c:v>1004.616</c:v>
                </c:pt>
                <c:pt idx="46">
                  <c:v>1007.356</c:v>
                </c:pt>
                <c:pt idx="47">
                  <c:v>1008.124</c:v>
                </c:pt>
                <c:pt idx="48">
                  <c:v>1022.837</c:v>
                </c:pt>
                <c:pt idx="49">
                  <c:v>1022.9109999999999</c:v>
                </c:pt>
                <c:pt idx="50">
                  <c:v>1032.7829999999999</c:v>
                </c:pt>
                <c:pt idx="51">
                  <c:v>15496.383</c:v>
                </c:pt>
                <c:pt idx="52">
                  <c:v>15509.208000000001</c:v>
                </c:pt>
                <c:pt idx="53">
                  <c:v>16721.827000000001</c:v>
                </c:pt>
                <c:pt idx="54">
                  <c:v>16724.881000000001</c:v>
                </c:pt>
                <c:pt idx="55">
                  <c:v>16727.47</c:v>
                </c:pt>
                <c:pt idx="56">
                  <c:v>16957.217000000001</c:v>
                </c:pt>
                <c:pt idx="57">
                  <c:v>16966.647000000001</c:v>
                </c:pt>
                <c:pt idx="58">
                  <c:v>17624.634999999998</c:v>
                </c:pt>
                <c:pt idx="59">
                  <c:v>17633.321</c:v>
                </c:pt>
                <c:pt idx="60">
                  <c:v>17645.433000000001</c:v>
                </c:pt>
                <c:pt idx="61">
                  <c:v>17649.308000000001</c:v>
                </c:pt>
                <c:pt idx="62">
                  <c:v>18295.466</c:v>
                </c:pt>
                <c:pt idx="63">
                  <c:v>19044.485000000001</c:v>
                </c:pt>
                <c:pt idx="64">
                  <c:v>19725.048999999999</c:v>
                </c:pt>
                <c:pt idx="65">
                  <c:v>20279.452000000001</c:v>
                </c:pt>
                <c:pt idx="66">
                  <c:v>20282.056</c:v>
                </c:pt>
                <c:pt idx="67">
                  <c:v>20298.768</c:v>
                </c:pt>
                <c:pt idx="68">
                  <c:v>20330.964</c:v>
                </c:pt>
                <c:pt idx="69">
                  <c:v>20333.657999999999</c:v>
                </c:pt>
                <c:pt idx="70">
                  <c:v>20349.696</c:v>
                </c:pt>
                <c:pt idx="71">
                  <c:v>20358.463</c:v>
                </c:pt>
                <c:pt idx="72">
                  <c:v>20362.664000000001</c:v>
                </c:pt>
                <c:pt idx="73">
                  <c:v>20430.011999999999</c:v>
                </c:pt>
                <c:pt idx="74">
                  <c:v>20432.774000000001</c:v>
                </c:pt>
                <c:pt idx="75">
                  <c:v>20435.328000000001</c:v>
                </c:pt>
                <c:pt idx="76">
                  <c:v>20441.858</c:v>
                </c:pt>
                <c:pt idx="77">
                  <c:v>20444.255000000001</c:v>
                </c:pt>
                <c:pt idx="78">
                  <c:v>20911.635999999999</c:v>
                </c:pt>
                <c:pt idx="79">
                  <c:v>20918.939999999999</c:v>
                </c:pt>
                <c:pt idx="80">
                  <c:v>21163.754000000001</c:v>
                </c:pt>
                <c:pt idx="81">
                  <c:v>21173.521000000001</c:v>
                </c:pt>
                <c:pt idx="82">
                  <c:v>21391.06</c:v>
                </c:pt>
                <c:pt idx="83">
                  <c:v>21393.728999999999</c:v>
                </c:pt>
                <c:pt idx="84">
                  <c:v>21396.552</c:v>
                </c:pt>
                <c:pt idx="85">
                  <c:v>21399.315999999999</c:v>
                </c:pt>
                <c:pt idx="86">
                  <c:v>21429.476999999999</c:v>
                </c:pt>
                <c:pt idx="87">
                  <c:v>21801.875</c:v>
                </c:pt>
                <c:pt idx="88">
                  <c:v>22417.748</c:v>
                </c:pt>
                <c:pt idx="89">
                  <c:v>22523.339</c:v>
                </c:pt>
                <c:pt idx="90">
                  <c:v>23018.802</c:v>
                </c:pt>
                <c:pt idx="91">
                  <c:v>23021.678</c:v>
                </c:pt>
                <c:pt idx="92">
                  <c:v>23279.982</c:v>
                </c:pt>
                <c:pt idx="93">
                  <c:v>23288.567999999999</c:v>
                </c:pt>
                <c:pt idx="94">
                  <c:v>23468.433000000001</c:v>
                </c:pt>
                <c:pt idx="95">
                  <c:v>23493.200000000001</c:v>
                </c:pt>
                <c:pt idx="96">
                  <c:v>23502.994999999999</c:v>
                </c:pt>
                <c:pt idx="97">
                  <c:v>27210.884999999998</c:v>
                </c:pt>
                <c:pt idx="98">
                  <c:v>27467.838</c:v>
                </c:pt>
                <c:pt idx="99">
                  <c:v>47742.173000000003</c:v>
                </c:pt>
              </c:numCache>
            </c:numRef>
          </c:xVal>
          <c:yVal>
            <c:numRef>
              <c:f>tcp_testbed!$AI$6:$AI$105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365-44F9-A10C-69E020D6679E}"/>
            </c:ext>
          </c:extLst>
        </c:ser>
        <c:ser>
          <c:idx val="2"/>
          <c:order val="2"/>
          <c:tx>
            <c:strRef>
              <c:f>tcp_testbed!$AL$5</c:f>
              <c:strCache>
                <c:ptCount val="1"/>
                <c:pt idx="0">
                  <c:v>VMA+200us minRTO</c:v>
                </c:pt>
              </c:strCache>
            </c:strRef>
          </c:tx>
          <c:spPr>
            <a:ln w="31750">
              <a:solidFill>
                <a:schemeClr val="accent2"/>
              </a:solidFill>
              <a:prstDash val="sysDash"/>
            </a:ln>
          </c:spPr>
          <c:marker>
            <c:symbol val="none"/>
          </c:marker>
          <c:xVal>
            <c:numRef>
              <c:f>tcp_testbed!$AL$6:$AL$105</c:f>
              <c:numCache>
                <c:formatCode>General</c:formatCode>
                <c:ptCount val="100"/>
                <c:pt idx="0">
                  <c:v>501.94400000000002</c:v>
                </c:pt>
                <c:pt idx="1">
                  <c:v>527.24400000000003</c:v>
                </c:pt>
                <c:pt idx="2">
                  <c:v>681.74099999999999</c:v>
                </c:pt>
                <c:pt idx="3">
                  <c:v>681.93</c:v>
                </c:pt>
                <c:pt idx="4">
                  <c:v>681.952</c:v>
                </c:pt>
                <c:pt idx="5">
                  <c:v>682.03399999999999</c:v>
                </c:pt>
                <c:pt idx="6">
                  <c:v>684.35599999999999</c:v>
                </c:pt>
                <c:pt idx="7">
                  <c:v>684.56799999999998</c:v>
                </c:pt>
                <c:pt idx="8">
                  <c:v>692.46199999999999</c:v>
                </c:pt>
                <c:pt idx="9">
                  <c:v>692.54399999999998</c:v>
                </c:pt>
                <c:pt idx="10">
                  <c:v>697.08399999999995</c:v>
                </c:pt>
                <c:pt idx="11">
                  <c:v>697.11599999999999</c:v>
                </c:pt>
                <c:pt idx="12">
                  <c:v>700.81799999999998</c:v>
                </c:pt>
                <c:pt idx="13">
                  <c:v>700.851</c:v>
                </c:pt>
                <c:pt idx="14">
                  <c:v>700.91499999999996</c:v>
                </c:pt>
                <c:pt idx="15">
                  <c:v>701.01199999999994</c:v>
                </c:pt>
                <c:pt idx="16">
                  <c:v>722.32600000000002</c:v>
                </c:pt>
                <c:pt idx="17">
                  <c:v>730.75300000000004</c:v>
                </c:pt>
                <c:pt idx="18">
                  <c:v>737.43299999999999</c:v>
                </c:pt>
                <c:pt idx="19">
                  <c:v>741.678</c:v>
                </c:pt>
                <c:pt idx="20">
                  <c:v>767.77499999999998</c:v>
                </c:pt>
                <c:pt idx="21">
                  <c:v>767.88</c:v>
                </c:pt>
                <c:pt idx="22">
                  <c:v>770.37800000000004</c:v>
                </c:pt>
                <c:pt idx="23">
                  <c:v>770.41</c:v>
                </c:pt>
                <c:pt idx="24">
                  <c:v>772.51300000000003</c:v>
                </c:pt>
                <c:pt idx="25">
                  <c:v>779.29899999999998</c:v>
                </c:pt>
                <c:pt idx="26">
                  <c:v>779.83399999999995</c:v>
                </c:pt>
                <c:pt idx="27">
                  <c:v>780.48599999999999</c:v>
                </c:pt>
                <c:pt idx="28">
                  <c:v>780.59400000000005</c:v>
                </c:pt>
                <c:pt idx="29">
                  <c:v>780.68</c:v>
                </c:pt>
                <c:pt idx="30">
                  <c:v>780.80899999999997</c:v>
                </c:pt>
                <c:pt idx="31">
                  <c:v>780.87599999999998</c:v>
                </c:pt>
                <c:pt idx="32">
                  <c:v>816.15099999999995</c:v>
                </c:pt>
                <c:pt idx="33">
                  <c:v>836.90200000000004</c:v>
                </c:pt>
                <c:pt idx="34">
                  <c:v>947.846</c:v>
                </c:pt>
                <c:pt idx="35">
                  <c:v>951.69600000000003</c:v>
                </c:pt>
                <c:pt idx="36">
                  <c:v>955.98199999999997</c:v>
                </c:pt>
                <c:pt idx="37">
                  <c:v>959.76300000000003</c:v>
                </c:pt>
                <c:pt idx="38">
                  <c:v>960.24199999999996</c:v>
                </c:pt>
                <c:pt idx="39">
                  <c:v>962.26099999999997</c:v>
                </c:pt>
                <c:pt idx="40">
                  <c:v>964.45699999999999</c:v>
                </c:pt>
                <c:pt idx="41">
                  <c:v>968.69</c:v>
                </c:pt>
                <c:pt idx="42">
                  <c:v>971.36199999999997</c:v>
                </c:pt>
                <c:pt idx="43">
                  <c:v>973.75699999999995</c:v>
                </c:pt>
                <c:pt idx="44">
                  <c:v>1001.124</c:v>
                </c:pt>
                <c:pt idx="45">
                  <c:v>1004.43</c:v>
                </c:pt>
                <c:pt idx="46">
                  <c:v>1005.978</c:v>
                </c:pt>
                <c:pt idx="47">
                  <c:v>1006.245</c:v>
                </c:pt>
                <c:pt idx="48">
                  <c:v>1022.0069999999999</c:v>
                </c:pt>
                <c:pt idx="49">
                  <c:v>1022.915</c:v>
                </c:pt>
                <c:pt idx="50">
                  <c:v>1032.758</c:v>
                </c:pt>
                <c:pt idx="51">
                  <c:v>3036.549</c:v>
                </c:pt>
                <c:pt idx="52">
                  <c:v>3065.4189999999999</c:v>
                </c:pt>
                <c:pt idx="53">
                  <c:v>3087.2159999999999</c:v>
                </c:pt>
                <c:pt idx="54">
                  <c:v>3138.848</c:v>
                </c:pt>
                <c:pt idx="55">
                  <c:v>3139.261</c:v>
                </c:pt>
                <c:pt idx="56">
                  <c:v>3283.748</c:v>
                </c:pt>
                <c:pt idx="57">
                  <c:v>3354.0030000000002</c:v>
                </c:pt>
                <c:pt idx="58">
                  <c:v>3386.973</c:v>
                </c:pt>
                <c:pt idx="59">
                  <c:v>3494.6109999999999</c:v>
                </c:pt>
                <c:pt idx="60">
                  <c:v>3500.93</c:v>
                </c:pt>
                <c:pt idx="61">
                  <c:v>3513.9879999999998</c:v>
                </c:pt>
                <c:pt idx="62">
                  <c:v>3569.0569999999998</c:v>
                </c:pt>
                <c:pt idx="63">
                  <c:v>3581.1190000000001</c:v>
                </c:pt>
                <c:pt idx="64">
                  <c:v>3586.761</c:v>
                </c:pt>
                <c:pt idx="65">
                  <c:v>3590.4090000000001</c:v>
                </c:pt>
                <c:pt idx="66">
                  <c:v>3641.172</c:v>
                </c:pt>
                <c:pt idx="67">
                  <c:v>3650.6060000000002</c:v>
                </c:pt>
                <c:pt idx="68">
                  <c:v>3654.3980000000001</c:v>
                </c:pt>
                <c:pt idx="69">
                  <c:v>3690.1660000000002</c:v>
                </c:pt>
                <c:pt idx="70">
                  <c:v>3734.5079999999998</c:v>
                </c:pt>
                <c:pt idx="71">
                  <c:v>3735.0079999999998</c:v>
                </c:pt>
                <c:pt idx="72">
                  <c:v>3742.951</c:v>
                </c:pt>
                <c:pt idx="73">
                  <c:v>3761.2840000000001</c:v>
                </c:pt>
                <c:pt idx="74">
                  <c:v>3782.78</c:v>
                </c:pt>
                <c:pt idx="75">
                  <c:v>3794.3339999999998</c:v>
                </c:pt>
                <c:pt idx="76">
                  <c:v>3794.462</c:v>
                </c:pt>
                <c:pt idx="77">
                  <c:v>3854.6390000000001</c:v>
                </c:pt>
                <c:pt idx="78">
                  <c:v>3857.6080000000002</c:v>
                </c:pt>
                <c:pt idx="79">
                  <c:v>3874.6610000000001</c:v>
                </c:pt>
                <c:pt idx="80">
                  <c:v>3882.5390000000002</c:v>
                </c:pt>
                <c:pt idx="81">
                  <c:v>3906.8789999999999</c:v>
                </c:pt>
                <c:pt idx="82">
                  <c:v>3911.578</c:v>
                </c:pt>
                <c:pt idx="83">
                  <c:v>3924.4029999999998</c:v>
                </c:pt>
                <c:pt idx="84">
                  <c:v>3951.2310000000002</c:v>
                </c:pt>
                <c:pt idx="85">
                  <c:v>4007.5729999999999</c:v>
                </c:pt>
                <c:pt idx="86">
                  <c:v>4010.0859999999998</c:v>
                </c:pt>
                <c:pt idx="87">
                  <c:v>4013.6219999999998</c:v>
                </c:pt>
                <c:pt idx="88">
                  <c:v>4013.8319999999999</c:v>
                </c:pt>
                <c:pt idx="89">
                  <c:v>4035.8020000000001</c:v>
                </c:pt>
                <c:pt idx="90">
                  <c:v>4051.22</c:v>
                </c:pt>
                <c:pt idx="91">
                  <c:v>4065.1210000000001</c:v>
                </c:pt>
                <c:pt idx="92">
                  <c:v>4065.5</c:v>
                </c:pt>
                <c:pt idx="93">
                  <c:v>4065.9050000000002</c:v>
                </c:pt>
                <c:pt idx="94">
                  <c:v>4793.009</c:v>
                </c:pt>
                <c:pt idx="95">
                  <c:v>5277.12</c:v>
                </c:pt>
                <c:pt idx="96">
                  <c:v>27729.544999999998</c:v>
                </c:pt>
                <c:pt idx="97">
                  <c:v>28437.069</c:v>
                </c:pt>
                <c:pt idx="98">
                  <c:v>29205.8</c:v>
                </c:pt>
                <c:pt idx="99">
                  <c:v>56241.195</c:v>
                </c:pt>
              </c:numCache>
            </c:numRef>
          </c:xVal>
          <c:yVal>
            <c:numRef>
              <c:f>tcp_testbed!$AI$6:$AI$105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365-44F9-A10C-69E020D6679E}"/>
            </c:ext>
          </c:extLst>
        </c:ser>
        <c:ser>
          <c:idx val="3"/>
          <c:order val="3"/>
          <c:tx>
            <c:strRef>
              <c:f>tcp_testbed!$AM$5</c:f>
              <c:strCache>
                <c:ptCount val="1"/>
                <c:pt idx="0">
                  <c:v>VMA+TIRE</c:v>
                </c:pt>
              </c:strCache>
            </c:strRef>
          </c:tx>
          <c:spPr>
            <a:ln w="31750">
              <a:solidFill>
                <a:schemeClr val="accent6"/>
              </a:solidFill>
            </a:ln>
          </c:spPr>
          <c:marker>
            <c:symbol val="none"/>
          </c:marker>
          <c:xVal>
            <c:numRef>
              <c:f>tcp_testbed!$AM$6:$AM$105</c:f>
              <c:numCache>
                <c:formatCode>General</c:formatCode>
                <c:ptCount val="100"/>
                <c:pt idx="0">
                  <c:v>121.279</c:v>
                </c:pt>
                <c:pt idx="1">
                  <c:v>132.36099999999999</c:v>
                </c:pt>
                <c:pt idx="2">
                  <c:v>198.16900000000001</c:v>
                </c:pt>
                <c:pt idx="3">
                  <c:v>200.29</c:v>
                </c:pt>
                <c:pt idx="4">
                  <c:v>352.46</c:v>
                </c:pt>
                <c:pt idx="5">
                  <c:v>546.88599999999997</c:v>
                </c:pt>
                <c:pt idx="6">
                  <c:v>832.98900000000003</c:v>
                </c:pt>
                <c:pt idx="7">
                  <c:v>1079.998</c:v>
                </c:pt>
                <c:pt idx="8">
                  <c:v>1088.6369999999999</c:v>
                </c:pt>
                <c:pt idx="9">
                  <c:v>1119.326</c:v>
                </c:pt>
                <c:pt idx="10">
                  <c:v>1196.498</c:v>
                </c:pt>
                <c:pt idx="11">
                  <c:v>1253.633</c:v>
                </c:pt>
                <c:pt idx="12">
                  <c:v>1261.788</c:v>
                </c:pt>
                <c:pt idx="13">
                  <c:v>1265.3720000000001</c:v>
                </c:pt>
                <c:pt idx="14">
                  <c:v>1268.489</c:v>
                </c:pt>
                <c:pt idx="15">
                  <c:v>1606.931</c:v>
                </c:pt>
                <c:pt idx="16">
                  <c:v>1607.1880000000001</c:v>
                </c:pt>
                <c:pt idx="17">
                  <c:v>1618.09</c:v>
                </c:pt>
                <c:pt idx="18">
                  <c:v>1683.865</c:v>
                </c:pt>
                <c:pt idx="19">
                  <c:v>1716.848</c:v>
                </c:pt>
                <c:pt idx="20">
                  <c:v>1739.402</c:v>
                </c:pt>
                <c:pt idx="21">
                  <c:v>1840.1369999999999</c:v>
                </c:pt>
                <c:pt idx="22">
                  <c:v>1883.7850000000001</c:v>
                </c:pt>
                <c:pt idx="23">
                  <c:v>1884.817</c:v>
                </c:pt>
                <c:pt idx="24">
                  <c:v>1907.86</c:v>
                </c:pt>
                <c:pt idx="25">
                  <c:v>1924.471</c:v>
                </c:pt>
                <c:pt idx="26">
                  <c:v>1924.635</c:v>
                </c:pt>
                <c:pt idx="27">
                  <c:v>1925.002</c:v>
                </c:pt>
                <c:pt idx="28">
                  <c:v>1925.299</c:v>
                </c:pt>
                <c:pt idx="29">
                  <c:v>1926.202</c:v>
                </c:pt>
                <c:pt idx="30">
                  <c:v>1927.4839999999999</c:v>
                </c:pt>
                <c:pt idx="31">
                  <c:v>1934.9829999999999</c:v>
                </c:pt>
                <c:pt idx="32">
                  <c:v>1935.962</c:v>
                </c:pt>
                <c:pt idx="33">
                  <c:v>1938.7429999999999</c:v>
                </c:pt>
                <c:pt idx="34">
                  <c:v>1942.655</c:v>
                </c:pt>
                <c:pt idx="35">
                  <c:v>1943.0989999999999</c:v>
                </c:pt>
                <c:pt idx="36">
                  <c:v>1943.3530000000001</c:v>
                </c:pt>
                <c:pt idx="37">
                  <c:v>1943.5530000000001</c:v>
                </c:pt>
                <c:pt idx="38">
                  <c:v>1945.09</c:v>
                </c:pt>
                <c:pt idx="39">
                  <c:v>1945.877</c:v>
                </c:pt>
                <c:pt idx="40">
                  <c:v>1951.5640000000001</c:v>
                </c:pt>
                <c:pt idx="41">
                  <c:v>1972.335</c:v>
                </c:pt>
                <c:pt idx="42">
                  <c:v>1972.684</c:v>
                </c:pt>
                <c:pt idx="43">
                  <c:v>1974.42</c:v>
                </c:pt>
                <c:pt idx="44">
                  <c:v>1975.768</c:v>
                </c:pt>
                <c:pt idx="45">
                  <c:v>1976.154</c:v>
                </c:pt>
                <c:pt idx="46">
                  <c:v>1976.692</c:v>
                </c:pt>
                <c:pt idx="47">
                  <c:v>1977.345</c:v>
                </c:pt>
                <c:pt idx="48">
                  <c:v>1977.886</c:v>
                </c:pt>
                <c:pt idx="49">
                  <c:v>1978.143</c:v>
                </c:pt>
                <c:pt idx="50">
                  <c:v>1978.4</c:v>
                </c:pt>
                <c:pt idx="51">
                  <c:v>1978.451</c:v>
                </c:pt>
                <c:pt idx="52">
                  <c:v>1980.74</c:v>
                </c:pt>
                <c:pt idx="53">
                  <c:v>1981.123</c:v>
                </c:pt>
                <c:pt idx="54">
                  <c:v>1981.13</c:v>
                </c:pt>
                <c:pt idx="55">
                  <c:v>1981.97</c:v>
                </c:pt>
                <c:pt idx="56">
                  <c:v>1995.057</c:v>
                </c:pt>
                <c:pt idx="57">
                  <c:v>2003.922</c:v>
                </c:pt>
                <c:pt idx="58">
                  <c:v>2007.1179999999999</c:v>
                </c:pt>
                <c:pt idx="59">
                  <c:v>2010.4069999999999</c:v>
                </c:pt>
                <c:pt idx="60">
                  <c:v>2014.797</c:v>
                </c:pt>
                <c:pt idx="61">
                  <c:v>2016.962</c:v>
                </c:pt>
                <c:pt idx="62">
                  <c:v>2017.88</c:v>
                </c:pt>
                <c:pt idx="63">
                  <c:v>2018.2239999999999</c:v>
                </c:pt>
                <c:pt idx="64">
                  <c:v>2019.5609999999999</c:v>
                </c:pt>
                <c:pt idx="65">
                  <c:v>2019.864</c:v>
                </c:pt>
                <c:pt idx="66">
                  <c:v>2019.8810000000001</c:v>
                </c:pt>
                <c:pt idx="67">
                  <c:v>2020.0619999999999</c:v>
                </c:pt>
                <c:pt idx="68">
                  <c:v>2023.056</c:v>
                </c:pt>
                <c:pt idx="69">
                  <c:v>2023.6369999999999</c:v>
                </c:pt>
                <c:pt idx="70">
                  <c:v>2025.59</c:v>
                </c:pt>
                <c:pt idx="71">
                  <c:v>2025.8520000000001</c:v>
                </c:pt>
                <c:pt idx="72">
                  <c:v>2026.7670000000001</c:v>
                </c:pt>
                <c:pt idx="73">
                  <c:v>2026.933</c:v>
                </c:pt>
                <c:pt idx="74">
                  <c:v>2028.338</c:v>
                </c:pt>
                <c:pt idx="75">
                  <c:v>2033.0709999999999</c:v>
                </c:pt>
                <c:pt idx="76">
                  <c:v>2036.9179999999999</c:v>
                </c:pt>
                <c:pt idx="77">
                  <c:v>2037.836</c:v>
                </c:pt>
                <c:pt idx="78">
                  <c:v>2038.1780000000001</c:v>
                </c:pt>
                <c:pt idx="79">
                  <c:v>2041.3119999999999</c:v>
                </c:pt>
                <c:pt idx="80">
                  <c:v>2042.4659999999999</c:v>
                </c:pt>
                <c:pt idx="81">
                  <c:v>2045.8810000000001</c:v>
                </c:pt>
                <c:pt idx="82">
                  <c:v>2084.9580000000001</c:v>
                </c:pt>
                <c:pt idx="83">
                  <c:v>2085.1550000000002</c:v>
                </c:pt>
                <c:pt idx="84">
                  <c:v>2086.6320000000001</c:v>
                </c:pt>
                <c:pt idx="85">
                  <c:v>2086.9549999999999</c:v>
                </c:pt>
                <c:pt idx="86">
                  <c:v>2087.6460000000002</c:v>
                </c:pt>
                <c:pt idx="87">
                  <c:v>2087.8420000000001</c:v>
                </c:pt>
                <c:pt idx="88">
                  <c:v>2089.41</c:v>
                </c:pt>
                <c:pt idx="89">
                  <c:v>2090.2310000000002</c:v>
                </c:pt>
                <c:pt idx="90">
                  <c:v>2091.4540000000002</c:v>
                </c:pt>
                <c:pt idx="91">
                  <c:v>2107.453</c:v>
                </c:pt>
                <c:pt idx="92">
                  <c:v>2115.433</c:v>
                </c:pt>
                <c:pt idx="93">
                  <c:v>2116.8710000000001</c:v>
                </c:pt>
                <c:pt idx="94">
                  <c:v>2117.826</c:v>
                </c:pt>
                <c:pt idx="95">
                  <c:v>2126.5569999999998</c:v>
                </c:pt>
                <c:pt idx="96">
                  <c:v>2131.5520000000001</c:v>
                </c:pt>
                <c:pt idx="97">
                  <c:v>2134.1109999999999</c:v>
                </c:pt>
                <c:pt idx="98">
                  <c:v>2146.5729999999999</c:v>
                </c:pt>
                <c:pt idx="99">
                  <c:v>2152.1640000000002</c:v>
                </c:pt>
              </c:numCache>
            </c:numRef>
          </c:xVal>
          <c:yVal>
            <c:numRef>
              <c:f>tcp_testbed!$AI$6:$AI$105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365-44F9-A10C-69E020D667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6378864"/>
        <c:axId val="1208457616"/>
      </c:scatterChart>
      <c:valAx>
        <c:axId val="1096378864"/>
        <c:scaling>
          <c:orientation val="minMax"/>
          <c:max val="5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FCT (ms)</a:t>
                </a:r>
                <a:endParaRPr lang="ko-KR" sz="2000"/>
              </a:p>
            </c:rich>
          </c:tx>
          <c:layout>
            <c:manualLayout>
              <c:xMode val="edge"/>
              <c:yMode val="edge"/>
              <c:x val="0.42420300306008807"/>
              <c:y val="0.8842802698174304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208457616"/>
        <c:crosses val="autoZero"/>
        <c:crossBetween val="midCat"/>
        <c:majorUnit val="10000"/>
        <c:dispUnits>
          <c:builtInUnit val="thousands"/>
        </c:dispUnits>
      </c:valAx>
      <c:valAx>
        <c:axId val="12084576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CDF</a:t>
                </a:r>
                <a:endParaRPr lang="ko-KR" sz="2000"/>
              </a:p>
            </c:rich>
          </c:tx>
          <c:layout>
            <c:manualLayout>
              <c:xMode val="edge"/>
              <c:yMode val="edge"/>
              <c:x val="0"/>
              <c:y val="0.3543505022180937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096378864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 sz="1600">
          <a:latin typeface="+mj-lt"/>
          <a:ea typeface="Linux Libertine" panose="02000503000000000000" pitchFamily="2" charset="0"/>
          <a:cs typeface="Linux Libertine" panose="02000503000000000000" pitchFamily="2" charset="0"/>
        </a:defRPr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18182755361367"/>
          <c:y val="0.20494779371519059"/>
          <c:w val="0.76811893636291195"/>
          <c:h val="0.58186480755944758"/>
        </c:manualLayout>
      </c:layout>
      <c:scatterChart>
        <c:scatterStyle val="lineMarker"/>
        <c:varyColors val="0"/>
        <c:ser>
          <c:idx val="0"/>
          <c:order val="0"/>
          <c:tx>
            <c:strRef>
              <c:f>REDIS!$C$25</c:f>
              <c:strCache>
                <c:ptCount val="1"/>
                <c:pt idx="0">
                  <c:v>DCTCP</c:v>
                </c:pt>
              </c:strCache>
            </c:strRef>
          </c:tx>
          <c:spPr>
            <a:ln w="19050" cap="rnd">
              <a:solidFill>
                <a:srgbClr val="737373"/>
              </a:solidFill>
              <a:prstDash val="sysDash"/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REDIS!$F$26:$F$43</c:f>
                <c:numCache>
                  <c:formatCode>General</c:formatCode>
                  <c:ptCount val="18"/>
                  <c:pt idx="0">
                    <c:v>12.338049895234199</c:v>
                  </c:pt>
                  <c:pt idx="1">
                    <c:v>10.368252353789799</c:v>
                  </c:pt>
                  <c:pt idx="2">
                    <c:v>24.090410338908701</c:v>
                  </c:pt>
                  <c:pt idx="3">
                    <c:v>6.5380614814021998</c:v>
                  </c:pt>
                  <c:pt idx="4">
                    <c:v>12.01651289184975</c:v>
                  </c:pt>
                  <c:pt idx="5">
                    <c:v>4329.6154392871749</c:v>
                  </c:pt>
                  <c:pt idx="6">
                    <c:v>5340.1873264182004</c:v>
                  </c:pt>
                  <c:pt idx="7">
                    <c:v>5297.1681824491498</c:v>
                  </c:pt>
                  <c:pt idx="8">
                    <c:v>3456.1082692903051</c:v>
                  </c:pt>
                  <c:pt idx="9">
                    <c:v>6631.9654881139004</c:v>
                  </c:pt>
                  <c:pt idx="10">
                    <c:v>4048.7808389561901</c:v>
                  </c:pt>
                  <c:pt idx="11">
                    <c:v>4079.0286488230249</c:v>
                  </c:pt>
                  <c:pt idx="12">
                    <c:v>1411.0913734455801</c:v>
                  </c:pt>
                  <c:pt idx="13">
                    <c:v>5435.5197882719003</c:v>
                  </c:pt>
                  <c:pt idx="14">
                    <c:v>5294.8390729653502</c:v>
                  </c:pt>
                  <c:pt idx="15">
                    <c:v>1524.48711918752</c:v>
                  </c:pt>
                  <c:pt idx="16">
                    <c:v>5257.05503483745</c:v>
                  </c:pt>
                  <c:pt idx="17">
                    <c:v>4873.04696415745</c:v>
                  </c:pt>
                </c:numCache>
              </c:numRef>
            </c:plus>
            <c:minus>
              <c:numRef>
                <c:f>REDIS!$F$26:$F$43</c:f>
                <c:numCache>
                  <c:formatCode>General</c:formatCode>
                  <c:ptCount val="18"/>
                  <c:pt idx="0">
                    <c:v>12.338049895234199</c:v>
                  </c:pt>
                  <c:pt idx="1">
                    <c:v>10.368252353789799</c:v>
                  </c:pt>
                  <c:pt idx="2">
                    <c:v>24.090410338908701</c:v>
                  </c:pt>
                  <c:pt idx="3">
                    <c:v>6.5380614814021998</c:v>
                  </c:pt>
                  <c:pt idx="4">
                    <c:v>12.01651289184975</c:v>
                  </c:pt>
                  <c:pt idx="5">
                    <c:v>4329.6154392871749</c:v>
                  </c:pt>
                  <c:pt idx="6">
                    <c:v>5340.1873264182004</c:v>
                  </c:pt>
                  <c:pt idx="7">
                    <c:v>5297.1681824491498</c:v>
                  </c:pt>
                  <c:pt idx="8">
                    <c:v>3456.1082692903051</c:v>
                  </c:pt>
                  <c:pt idx="9">
                    <c:v>6631.9654881139004</c:v>
                  </c:pt>
                  <c:pt idx="10">
                    <c:v>4048.7808389561901</c:v>
                  </c:pt>
                  <c:pt idx="11">
                    <c:v>4079.0286488230249</c:v>
                  </c:pt>
                  <c:pt idx="12">
                    <c:v>1411.0913734455801</c:v>
                  </c:pt>
                  <c:pt idx="13">
                    <c:v>5435.5197882719003</c:v>
                  </c:pt>
                  <c:pt idx="14">
                    <c:v>5294.8390729653502</c:v>
                  </c:pt>
                  <c:pt idx="15">
                    <c:v>1524.48711918752</c:v>
                  </c:pt>
                  <c:pt idx="16">
                    <c:v>5257.05503483745</c:v>
                  </c:pt>
                  <c:pt idx="17">
                    <c:v>4873.04696415745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REDIS!$B$26:$B$43</c:f>
              <c:numCache>
                <c:formatCode>General</c:formatCode>
                <c:ptCount val="1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</c:numCache>
            </c:numRef>
          </c:xVal>
          <c:yVal>
            <c:numRef>
              <c:f>REDIS!$C$26:$C$43</c:f>
              <c:numCache>
                <c:formatCode>General</c:formatCode>
                <c:ptCount val="18"/>
                <c:pt idx="0">
                  <c:v>213.41010499999999</c:v>
                </c:pt>
                <c:pt idx="1">
                  <c:v>346.691255833333</c:v>
                </c:pt>
                <c:pt idx="2">
                  <c:v>508.89055999999999</c:v>
                </c:pt>
                <c:pt idx="3">
                  <c:v>694.652058333333</c:v>
                </c:pt>
                <c:pt idx="4">
                  <c:v>879.78339249999999</c:v>
                </c:pt>
                <c:pt idx="5">
                  <c:v>5365.2254416666601</c:v>
                </c:pt>
                <c:pt idx="6">
                  <c:v>13595.357471666601</c:v>
                </c:pt>
                <c:pt idx="7">
                  <c:v>12289.996469166599</c:v>
                </c:pt>
                <c:pt idx="8">
                  <c:v>21575.094905833299</c:v>
                </c:pt>
                <c:pt idx="9">
                  <c:v>17074.5139016666</c:v>
                </c:pt>
                <c:pt idx="10">
                  <c:v>5561.5926749999899</c:v>
                </c:pt>
                <c:pt idx="11">
                  <c:v>20169.257466666601</c:v>
                </c:pt>
                <c:pt idx="12">
                  <c:v>26224.610250833299</c:v>
                </c:pt>
                <c:pt idx="13">
                  <c:v>17507.6745466666</c:v>
                </c:pt>
                <c:pt idx="14">
                  <c:v>15200.8363416666</c:v>
                </c:pt>
                <c:pt idx="15">
                  <c:v>24807.230429166601</c:v>
                </c:pt>
                <c:pt idx="16">
                  <c:v>18124.356027500002</c:v>
                </c:pt>
                <c:pt idx="17">
                  <c:v>20105.533379166602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93-47AC-A926-56316AB64766}"/>
            </c:ext>
          </c:extLst>
        </c:ser>
        <c:ser>
          <c:idx val="2"/>
          <c:order val="1"/>
          <c:tx>
            <c:strRef>
              <c:f>REDIS!$D$25</c:f>
              <c:strCache>
                <c:ptCount val="1"/>
                <c:pt idx="0">
                  <c:v>DCTCP+TIRE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REDIS!$G$26:$G$43</c:f>
                <c:numCache>
                  <c:formatCode>General</c:formatCode>
                  <c:ptCount val="18"/>
                  <c:pt idx="0">
                    <c:v>10.765919666683301</c:v>
                  </c:pt>
                  <c:pt idx="1">
                    <c:v>15.652098191627999</c:v>
                  </c:pt>
                  <c:pt idx="2">
                    <c:v>17.884380799631199</c:v>
                  </c:pt>
                  <c:pt idx="3">
                    <c:v>69.688631812645994</c:v>
                  </c:pt>
                  <c:pt idx="4">
                    <c:v>29.827337951211451</c:v>
                  </c:pt>
                  <c:pt idx="5">
                    <c:v>37.448207533426299</c:v>
                  </c:pt>
                  <c:pt idx="6">
                    <c:v>45.762542956572098</c:v>
                  </c:pt>
                  <c:pt idx="7">
                    <c:v>47.345398903932349</c:v>
                  </c:pt>
                  <c:pt idx="8">
                    <c:v>58.585617552890497</c:v>
                  </c:pt>
                  <c:pt idx="9">
                    <c:v>68.580780503849994</c:v>
                  </c:pt>
                  <c:pt idx="10">
                    <c:v>59.7045952528605</c:v>
                  </c:pt>
                  <c:pt idx="11">
                    <c:v>113.9483168960495</c:v>
                  </c:pt>
                  <c:pt idx="12">
                    <c:v>95.521950088767994</c:v>
                  </c:pt>
                  <c:pt idx="13">
                    <c:v>100.679157212117</c:v>
                  </c:pt>
                  <c:pt idx="14">
                    <c:v>95.555864044812495</c:v>
                  </c:pt>
                  <c:pt idx="15">
                    <c:v>155.74249394043699</c:v>
                  </c:pt>
                  <c:pt idx="16">
                    <c:v>119.1448354761955</c:v>
                  </c:pt>
                  <c:pt idx="17">
                    <c:v>166.68169853632199</c:v>
                  </c:pt>
                </c:numCache>
              </c:numRef>
            </c:plus>
            <c:minus>
              <c:numRef>
                <c:f>REDIS!$G$26:$G$43</c:f>
                <c:numCache>
                  <c:formatCode>General</c:formatCode>
                  <c:ptCount val="18"/>
                  <c:pt idx="0">
                    <c:v>10.765919666683301</c:v>
                  </c:pt>
                  <c:pt idx="1">
                    <c:v>15.652098191627999</c:v>
                  </c:pt>
                  <c:pt idx="2">
                    <c:v>17.884380799631199</c:v>
                  </c:pt>
                  <c:pt idx="3">
                    <c:v>69.688631812645994</c:v>
                  </c:pt>
                  <c:pt idx="4">
                    <c:v>29.827337951211451</c:v>
                  </c:pt>
                  <c:pt idx="5">
                    <c:v>37.448207533426299</c:v>
                  </c:pt>
                  <c:pt idx="6">
                    <c:v>45.762542956572098</c:v>
                  </c:pt>
                  <c:pt idx="7">
                    <c:v>47.345398903932349</c:v>
                  </c:pt>
                  <c:pt idx="8">
                    <c:v>58.585617552890497</c:v>
                  </c:pt>
                  <c:pt idx="9">
                    <c:v>68.580780503849994</c:v>
                  </c:pt>
                  <c:pt idx="10">
                    <c:v>59.7045952528605</c:v>
                  </c:pt>
                  <c:pt idx="11">
                    <c:v>113.9483168960495</c:v>
                  </c:pt>
                  <c:pt idx="12">
                    <c:v>95.521950088767994</c:v>
                  </c:pt>
                  <c:pt idx="13">
                    <c:v>100.679157212117</c:v>
                  </c:pt>
                  <c:pt idx="14">
                    <c:v>95.555864044812495</c:v>
                  </c:pt>
                  <c:pt idx="15">
                    <c:v>155.74249394043699</c:v>
                  </c:pt>
                  <c:pt idx="16">
                    <c:v>119.1448354761955</c:v>
                  </c:pt>
                  <c:pt idx="17">
                    <c:v>166.68169853632199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REDIS!$B$26:$B$43</c:f>
              <c:numCache>
                <c:formatCode>General</c:formatCode>
                <c:ptCount val="1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</c:numCache>
            </c:numRef>
          </c:xVal>
          <c:yVal>
            <c:numRef>
              <c:f>REDIS!$D$26:$D$43</c:f>
              <c:numCache>
                <c:formatCode>General</c:formatCode>
                <c:ptCount val="18"/>
                <c:pt idx="0">
                  <c:v>212.578438333333</c:v>
                </c:pt>
                <c:pt idx="1">
                  <c:v>409.07637833333303</c:v>
                </c:pt>
                <c:pt idx="2">
                  <c:v>597.27344333333303</c:v>
                </c:pt>
                <c:pt idx="3">
                  <c:v>862.69618749999995</c:v>
                </c:pt>
                <c:pt idx="4">
                  <c:v>1013.39626416666</c:v>
                </c:pt>
                <c:pt idx="5">
                  <c:v>1202.05393083333</c:v>
                </c:pt>
                <c:pt idx="6">
                  <c:v>1450.77817916666</c:v>
                </c:pt>
                <c:pt idx="7">
                  <c:v>1628.28258916666</c:v>
                </c:pt>
                <c:pt idx="8">
                  <c:v>1825.7449325</c:v>
                </c:pt>
                <c:pt idx="9">
                  <c:v>2092.93638416666</c:v>
                </c:pt>
                <c:pt idx="10">
                  <c:v>2411.2478999999998</c:v>
                </c:pt>
                <c:pt idx="11">
                  <c:v>2721.6882441666598</c:v>
                </c:pt>
                <c:pt idx="12">
                  <c:v>2780.8898433333302</c:v>
                </c:pt>
                <c:pt idx="13">
                  <c:v>3004.1043725</c:v>
                </c:pt>
                <c:pt idx="14">
                  <c:v>3422.3571449999899</c:v>
                </c:pt>
                <c:pt idx="15">
                  <c:v>3618.887095</c:v>
                </c:pt>
                <c:pt idx="16">
                  <c:v>3929.49737</c:v>
                </c:pt>
                <c:pt idx="17">
                  <c:v>4397.27440833333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93-47AC-A926-56316AB64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709455"/>
        <c:axId val="449382591"/>
        <c:extLst/>
      </c:scatterChart>
      <c:valAx>
        <c:axId val="177709455"/>
        <c:scaling>
          <c:orientation val="minMax"/>
          <c:max val="18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Number of Flows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449382591"/>
        <c:crosses val="autoZero"/>
        <c:crossBetween val="midCat"/>
        <c:majorUnit val="30"/>
      </c:valAx>
      <c:valAx>
        <c:axId val="449382591"/>
        <c:scaling>
          <c:orientation val="minMax"/>
          <c:max val="3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99%-</a:t>
                </a:r>
                <a:r>
                  <a:rPr lang="en-US" dirty="0" err="1"/>
                  <a:t>ile</a:t>
                </a:r>
                <a:r>
                  <a:rPr lang="en-US" dirty="0"/>
                  <a:t> Response</a:t>
                </a:r>
                <a:r>
                  <a:rPr lang="en-US" baseline="0" dirty="0"/>
                  <a:t> Time</a:t>
                </a:r>
                <a:r>
                  <a:rPr lang="en-US" dirty="0"/>
                  <a:t>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  <a:endParaRPr lang="ko-KR" dirty="0"/>
              </a:p>
            </c:rich>
          </c:tx>
          <c:layout>
            <c:manualLayout>
              <c:xMode val="edge"/>
              <c:yMode val="edge"/>
              <c:x val="4.5761988617085469E-2"/>
              <c:y val="0.1830984011602543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77709455"/>
        <c:crosses val="autoZero"/>
        <c:crossBetween val="midCat"/>
        <c:majorUnit val="10000"/>
        <c:dispUnits>
          <c:builtInUnit val="thousands"/>
        </c:dispUnits>
      </c:valAx>
    </c:plotArea>
    <c:plotVisOnly val="1"/>
    <c:dispBlanksAs val="gap"/>
    <c:showDLblsOverMax val="0"/>
    <c:extLst/>
  </c:chart>
  <c:txPr>
    <a:bodyPr/>
    <a:lstStyle/>
    <a:p>
      <a:pPr>
        <a:defRPr sz="1800">
          <a:solidFill>
            <a:schemeClr val="tx1"/>
          </a:solidFill>
          <a:latin typeface="+mj-lt"/>
          <a:ea typeface="Linux Libertine" panose="02000503000000000000" pitchFamily="2" charset="0"/>
          <a:cs typeface="Linux Libertine" panose="02000503000000000000" pitchFamily="2" charset="0"/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0.1861</cdr:x>
      <cdr:y>0.77798</cdr:y>
    </cdr:from>
    <cdr:to>
      <cdr:x>0.81031</cdr:x>
      <cdr:y>0.88039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540678" y="2256724"/>
          <a:ext cx="1813542" cy="297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altLang="zh-CN" sz="1600" b="1" dirty="0"/>
            <a:t>Link</a:t>
          </a:r>
          <a:endParaRPr lang="zh-CN" altLang="en-US" sz="1600" b="1" dirty="0"/>
        </a:p>
      </cdr:txBody>
    </cdr:sp>
  </cdr:relSizeAnchor>
  <cdr:relSizeAnchor xmlns:cdr="http://schemas.openxmlformats.org/drawingml/2006/chartDrawing">
    <cdr:from>
      <cdr:x>0.15411</cdr:x>
      <cdr:y>0.69465</cdr:y>
    </cdr:from>
    <cdr:to>
      <cdr:x>0.91052</cdr:x>
      <cdr:y>0.69465</cdr:y>
    </cdr:to>
    <cdr:cxnSp macro="">
      <cdr:nvCxnSpPr>
        <cdr:cNvPr id="5" name="직선 화살표 연결선 4">
          <a:extLst xmlns:a="http://schemas.openxmlformats.org/drawingml/2006/main">
            <a:ext uri="{FF2B5EF4-FFF2-40B4-BE49-F238E27FC236}">
              <a16:creationId xmlns:a16="http://schemas.microsoft.com/office/drawing/2014/main" id="{9ED677E4-CA90-43E4-93F2-0285E60273C2}"/>
            </a:ext>
          </a:extLst>
        </cdr:cNvPr>
        <cdr:cNvCxnSpPr/>
      </cdr:nvCxnSpPr>
      <cdr:spPr>
        <a:xfrm xmlns:a="http://schemas.openxmlformats.org/drawingml/2006/main">
          <a:off x="447726" y="2015015"/>
          <a:ext cx="2197633" cy="0"/>
        </a:xfrm>
        <a:prstGeom xmlns:a="http://schemas.openxmlformats.org/drawingml/2006/main" prst="straightConnector1">
          <a:avLst/>
        </a:prstGeom>
        <a:ln xmlns:a="http://schemas.openxmlformats.org/drawingml/2006/main" w="50800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0.16366</cdr:x>
      <cdr:y>0.16615</cdr:y>
    </cdr:from>
    <cdr:to>
      <cdr:x>0.16366</cdr:x>
      <cdr:y>0.7026</cdr:y>
    </cdr:to>
    <cdr:cxnSp macro="">
      <cdr:nvCxnSpPr>
        <cdr:cNvPr id="6" name="직선 화살표 연결선 5">
          <a:extLst xmlns:a="http://schemas.openxmlformats.org/drawingml/2006/main">
            <a:ext uri="{FF2B5EF4-FFF2-40B4-BE49-F238E27FC236}">
              <a16:creationId xmlns:a16="http://schemas.microsoft.com/office/drawing/2014/main" id="{E4EAD0BD-EA5A-4F3E-8DC2-5E875954A26B}"/>
            </a:ext>
          </a:extLst>
        </cdr:cNvPr>
        <cdr:cNvCxnSpPr/>
      </cdr:nvCxnSpPr>
      <cdr:spPr>
        <a:xfrm xmlns:a="http://schemas.openxmlformats.org/drawingml/2006/main" flipV="1">
          <a:off x="475485" y="481958"/>
          <a:ext cx="0" cy="1556112"/>
        </a:xfrm>
        <a:prstGeom xmlns:a="http://schemas.openxmlformats.org/drawingml/2006/main" prst="straightConnector1">
          <a:avLst/>
        </a:prstGeom>
        <a:ln xmlns:a="http://schemas.openxmlformats.org/drawingml/2006/main" w="50800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0.01675</cdr:x>
      <cdr:y>0.11654</cdr:y>
    </cdr:from>
    <cdr:to>
      <cdr:x>0.11961</cdr:x>
      <cdr:y>0.82628</cdr:y>
    </cdr:to>
    <cdr:sp macro="" textlink="">
      <cdr:nvSpPr>
        <cdr:cNvPr id="10" name="文本框 2">
          <a:extLst xmlns:a="http://schemas.openxmlformats.org/drawingml/2006/main">
            <a:ext uri="{FF2B5EF4-FFF2-40B4-BE49-F238E27FC236}">
              <a16:creationId xmlns:a16="http://schemas.microsoft.com/office/drawing/2014/main" id="{AE3898B8-00CF-4348-B222-D9854A7F8ED4}"/>
            </a:ext>
          </a:extLst>
        </cdr:cNvPr>
        <cdr:cNvSpPr txBox="1"/>
      </cdr:nvSpPr>
      <cdr:spPr>
        <a:xfrm xmlns:a="http://schemas.openxmlformats.org/drawingml/2006/main" rot="16200000">
          <a:off x="-831310" y="1218018"/>
          <a:ext cx="2058775" cy="298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CN" sz="1600" b="1" dirty="0"/>
            <a:t>Buffer/port/Gbps</a:t>
          </a:r>
          <a:endParaRPr lang="zh-CN" altLang="en-US" sz="16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59D69DB-A5D8-4DB6-8832-4098FB07811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9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1AC9E8B-BFB9-4FAF-BDD8-0B3222734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1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18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17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66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23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1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21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2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118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27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96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3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41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09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737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3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093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754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94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189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98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98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82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359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91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14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3077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736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859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129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142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29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3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8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1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86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16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C9E8B-BFB9-4FAF-BDD8-0B32227345A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3B250-3294-4AAA-8F78-431F59C98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75A578-E699-43AF-8D35-50497EAE1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C6407-D671-4F0B-8FB9-558EFE5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FC81-E7FC-433A-B19B-CAE1FE1CB9F8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6EA0F-0B21-46F0-8151-A7F21B31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67B2C-43F6-484A-A4ED-872EC90C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14AB-0200-4CE3-9956-A55ED2144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51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4147-F290-45E9-9949-78425FD1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17809-80B7-4574-8520-171C60CFD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4EDE2-CA27-44E7-9DD7-895628ED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FC81-E7FC-433A-B19B-CAE1FE1CB9F8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CEFF3-1392-4C1A-A88B-54BBADC7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F30C6-7A53-4066-A952-17D24BB0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14AB-0200-4CE3-9956-A55ED2144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26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38E1E5-25E0-45D9-9619-3D997128D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D33D4-DB20-487C-9C05-4C2968E75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AE6D4-B48A-40A2-BACE-77067246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FC81-E7FC-433A-B19B-CAE1FE1CB9F8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56D4A-FE0D-4078-BD46-57023394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D0D55-F447-4B81-845A-A4F08BB8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14AB-0200-4CE3-9956-A55ED2144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64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A6674-73CE-4597-A9CD-C13DD47A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182245"/>
            <a:ext cx="11163300" cy="1196975"/>
          </a:xfrm>
        </p:spPr>
        <p:txBody>
          <a:bodyPr/>
          <a:lstStyle>
            <a:lvl1pPr>
              <a:defRPr b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3DF10-B970-42BF-BCB8-D61DFEC5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79220"/>
            <a:ext cx="11163300" cy="47977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5F4EC-D290-4AED-996B-4A24267F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780" y="6356350"/>
            <a:ext cx="2743200" cy="365125"/>
          </a:xfrm>
        </p:spPr>
        <p:txBody>
          <a:bodyPr/>
          <a:lstStyle/>
          <a:p>
            <a:fld id="{9B72FC81-E7FC-433A-B19B-CAE1FE1CB9F8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E739D-B13B-4D06-A92B-E3F26906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2C858-CF52-4C95-BF99-8D1DC3D1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1120" y="6356350"/>
            <a:ext cx="2743200" cy="365125"/>
          </a:xfrm>
        </p:spPr>
        <p:txBody>
          <a:bodyPr/>
          <a:lstStyle/>
          <a:p>
            <a:fld id="{0A0E14AB-0200-4CE3-9956-A55ED21447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B4B7F652-565A-404D-ADBA-30E93FB8480C}"/>
              </a:ext>
            </a:extLst>
          </p:cNvPr>
          <p:cNvSpPr txBox="1">
            <a:spLocks/>
          </p:cNvSpPr>
          <p:nvPr userDrawn="1"/>
        </p:nvSpPr>
        <p:spPr>
          <a:xfrm>
            <a:off x="11193780" y="58092"/>
            <a:ext cx="908488" cy="461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520350-2B29-4D3C-9063-420C61E47716}" type="slidenum">
              <a:rPr lang="ko-KR" altLang="en-US" sz="2800" smtClean="0">
                <a:latin typeface="+mj-lt"/>
              </a:rPr>
              <a:pPr/>
              <a:t>‹#›</a:t>
            </a:fld>
            <a:endParaRPr lang="ko-KR" altLang="en-US" sz="2800" dirty="0">
              <a:latin typeface="+mj-lt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BABAF3-88A6-4511-ADC3-AEC6DB073C7D}"/>
              </a:ext>
            </a:extLst>
          </p:cNvPr>
          <p:cNvCxnSpPr/>
          <p:nvPr userDrawn="1"/>
        </p:nvCxnSpPr>
        <p:spPr>
          <a:xfrm>
            <a:off x="525780" y="1211580"/>
            <a:ext cx="11163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31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D3AF3-BE0E-44C9-BF95-AD7CA9D5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5417AD-3150-44B9-BF7B-25259D15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1A91E-C5FC-45E1-A800-68F249EE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FC81-E7FC-433A-B19B-CAE1FE1CB9F8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DF76F-A575-45C6-9710-7B2A5531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ABE1B-335E-49A2-AF72-9B3C6F55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14AB-0200-4CE3-9956-A55ED2144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0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4229A-6357-4BD1-8904-92263FC7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83481-CC25-4013-B65A-C275944EB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6816F-2595-4C67-8517-6B4439BE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FE1C26-0094-43FA-A521-CD8C8CC0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FC81-E7FC-433A-B19B-CAE1FE1CB9F8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9535F-4087-47BE-8AD7-06789B59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2E5D1-2D0A-4CCD-9DB0-78249493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14AB-0200-4CE3-9956-A55ED2144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0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70152-0FE6-4093-BD1D-C208B5A7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5459B3-3333-442A-895A-ED1050393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3928B7-B915-449E-9C5C-5044B21BD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8E25B0-A7B5-4252-B466-FE248317E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43CB9E-B642-4F72-BF66-181B97BF4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550153-E304-4632-8A24-8954C275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FC81-E7FC-433A-B19B-CAE1FE1CB9F8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4AC8F2-D09E-4386-B186-6C8082DA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3334C4-2226-42B5-8DA5-B7FEBC2D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14AB-0200-4CE3-9956-A55ED2144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76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0DEC3-D238-4047-893A-08794F3B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E8E8ED-C33D-4F86-82B2-CBC87D20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FC81-E7FC-433A-B19B-CAE1FE1CB9F8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E3B95C-C0B6-4C91-80D1-C6B1DBA3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700CB5-2F3B-4925-AC56-0D4A7A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14AB-0200-4CE3-9956-A55ED2144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1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9C295D-C3F4-4AAF-8F9E-666957C8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FC81-E7FC-433A-B19B-CAE1FE1CB9F8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E1F6E9-E7B2-494A-87A7-09B62FD5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CBD32-0DF6-4E14-9E67-AD228269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14AB-0200-4CE3-9956-A55ED2144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73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5B0DD-7506-40C5-BF27-F7961382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16248-AA6A-4964-88A0-884F70489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D74B54-E60F-4060-B563-A1FB8F4CA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4F2F79-0FFA-4F4F-85A5-A6536087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FC81-E7FC-433A-B19B-CAE1FE1CB9F8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577AB1-DF0F-4385-8042-C0760942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5059C-71FD-4B6B-997F-4E1EF700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14AB-0200-4CE3-9956-A55ED2144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4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43906-557E-4D68-A966-26A57D75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023D0A-399F-4238-96DF-6190C4883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C8B196-FF24-42B0-A3DF-9CD0D220D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709FC-A5F0-4567-A2C9-BC751B4F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FC81-E7FC-433A-B19B-CAE1FE1CB9F8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6BB0A-028C-41B6-A833-11EB6D7D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A94F6-7E9B-47EB-96DF-B8247DE7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14AB-0200-4CE3-9956-A55ED2144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799AE8-CF27-4A50-8584-1664E448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6D47F-A817-43AB-BDB7-988D6FDFB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15182-B459-4D73-B137-2DBFFDC7E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FC81-E7FC-433A-B19B-CAE1FE1CB9F8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71201-F892-48C3-8854-7CA1F72F8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9774C-5B6C-437B-A853-83CAF022B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14AB-0200-4CE3-9956-A55ED2144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4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chart" Target="../charts/char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chart" Target="../charts/char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st-ina/ns3-tlt-tcp-public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09912-746E-4CD5-A493-544DA44A1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75861"/>
            <a:ext cx="12192000" cy="2543602"/>
          </a:xfrm>
        </p:spPr>
        <p:txBody>
          <a:bodyPr>
            <a:normAutofit/>
          </a:bodyPr>
          <a:lstStyle/>
          <a:p>
            <a:r>
              <a:rPr lang="en-US" altLang="ko-KR" sz="5400" b="1" dirty="0"/>
              <a:t>Toward Timeout-less Transport in Commodity Datacenter Networks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33E62B-D9A8-4CA6-B35E-1245A2F60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71558"/>
            <a:ext cx="12192000" cy="16557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b="1" dirty="0" err="1"/>
              <a:t>Hwijoon</a:t>
            </a:r>
            <a:r>
              <a:rPr lang="en-US" altLang="ko-KR" sz="2800" b="1" dirty="0"/>
              <a:t> Lim (KAIST)</a:t>
            </a:r>
            <a:r>
              <a:rPr lang="en-US" altLang="ko-KR" sz="2800" dirty="0"/>
              <a:t>, Wei Bai (Microsoft Research), </a:t>
            </a:r>
            <a:r>
              <a:rPr lang="en-US" altLang="ko-KR" sz="2800" dirty="0" err="1"/>
              <a:t>Yibo</a:t>
            </a:r>
            <a:r>
              <a:rPr lang="en-US" altLang="ko-KR" sz="2800" dirty="0"/>
              <a:t> Zhu (</a:t>
            </a:r>
            <a:r>
              <a:rPr lang="en-US" altLang="ko-KR" sz="2800" dirty="0" err="1"/>
              <a:t>ByteDance</a:t>
            </a:r>
            <a:r>
              <a:rPr lang="en-US" altLang="ko-KR" sz="2800" dirty="0"/>
              <a:t>), </a:t>
            </a:r>
            <a:r>
              <a:rPr lang="en-US" altLang="ko-KR" sz="2800" dirty="0" err="1"/>
              <a:t>Youngmok</a:t>
            </a:r>
            <a:r>
              <a:rPr lang="en-US" altLang="ko-KR" sz="2800" dirty="0"/>
              <a:t> Jung (KAIST), </a:t>
            </a:r>
            <a:r>
              <a:rPr lang="en-US" altLang="ko-KR" sz="2800" dirty="0" err="1"/>
              <a:t>Dongsu</a:t>
            </a:r>
            <a:r>
              <a:rPr lang="en-US" altLang="ko-KR" sz="2800" dirty="0"/>
              <a:t> Han (KAIST)</a:t>
            </a:r>
            <a:endParaRPr lang="ko-KR" altLang="en-US" sz="2800" dirty="0"/>
          </a:p>
        </p:txBody>
      </p:sp>
      <p:pic>
        <p:nvPicPr>
          <p:cNvPr id="4" name="Picture 2" descr="kaist ì´ë¯¸ì§ì ëí ì´ë¯¸ì§ ê²ìê²°ê³¼">
            <a:extLst>
              <a:ext uri="{FF2B5EF4-FFF2-40B4-BE49-F238E27FC236}">
                <a16:creationId xmlns:a16="http://schemas.microsoft.com/office/drawing/2014/main" id="{A4C3C9C5-BD64-4D0B-A5A5-2CBD82BCA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95" y="5268750"/>
            <a:ext cx="2243435" cy="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thumb/9/96/Microsoft_logo_%282012%29.svg/1280px-Microsoft_logo_%282012%29.svg.png">
            <a:extLst>
              <a:ext uri="{FF2B5EF4-FFF2-40B4-BE49-F238E27FC236}">
                <a16:creationId xmlns:a16="http://schemas.microsoft.com/office/drawing/2014/main" id="{412CEAF4-C816-4192-8D67-989329398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18" y="5325812"/>
            <a:ext cx="2652963" cy="5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0/04/ByteDance_Logo.svg/1151px-ByteDance_Logo.svg.png">
            <a:extLst>
              <a:ext uri="{FF2B5EF4-FFF2-40B4-BE49-F238E27FC236}">
                <a16:creationId xmlns:a16="http://schemas.microsoft.com/office/drawing/2014/main" id="{BD3700D7-70A9-4400-9A1A-A8AA1AEF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369" y="5257799"/>
            <a:ext cx="2473047" cy="63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33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75"/>
    </mc:Choice>
    <mc:Fallback xmlns="">
      <p:transition spd="slow" advTm="144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10859-2EB2-4D55-B0F6-FB5FA3FC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TLT Design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ADA58A-E853-4CEB-BC23-BFFBE7E5D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4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5"/>
    </mc:Choice>
    <mc:Fallback xmlns="">
      <p:transition spd="slow" advTm="390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래픽 11" descr="컴퓨터">
            <a:extLst>
              <a:ext uri="{FF2B5EF4-FFF2-40B4-BE49-F238E27FC236}">
                <a16:creationId xmlns:a16="http://schemas.microsoft.com/office/drawing/2014/main" id="{1F12B96B-706F-4156-842E-674D05E7987A}"/>
              </a:ext>
            </a:extLst>
          </p:cNvPr>
          <p:cNvGrpSpPr/>
          <p:nvPr/>
        </p:nvGrpSpPr>
        <p:grpSpPr>
          <a:xfrm>
            <a:off x="2048808" y="4540578"/>
            <a:ext cx="1251881" cy="767282"/>
            <a:chOff x="6722619" y="2503427"/>
            <a:chExt cx="885825" cy="542925"/>
          </a:xfrm>
        </p:grpSpPr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903EDDD4-F044-42C4-9BD9-50DB622CDA99}"/>
                </a:ext>
              </a:extLst>
            </p:cNvPr>
            <p:cNvSpPr/>
            <p:nvPr/>
          </p:nvSpPr>
          <p:spPr>
            <a:xfrm>
              <a:off x="6722619" y="2503427"/>
              <a:ext cx="581025" cy="542925"/>
            </a:xfrm>
            <a:custGeom>
              <a:avLst/>
              <a:gdLst>
                <a:gd name="connsiteX0" fmla="*/ 521494 w 581025"/>
                <a:gd name="connsiteY0" fmla="*/ 369094 h 542925"/>
                <a:gd name="connsiteX1" fmla="*/ 64294 w 581025"/>
                <a:gd name="connsiteY1" fmla="*/ 369094 h 542925"/>
                <a:gd name="connsiteX2" fmla="*/ 64294 w 581025"/>
                <a:gd name="connsiteY2" fmla="*/ 64294 h 542925"/>
                <a:gd name="connsiteX3" fmla="*/ 521494 w 581025"/>
                <a:gd name="connsiteY3" fmla="*/ 64294 h 542925"/>
                <a:gd name="connsiteX4" fmla="*/ 521494 w 581025"/>
                <a:gd name="connsiteY4" fmla="*/ 369094 h 542925"/>
                <a:gd name="connsiteX5" fmla="*/ 540544 w 581025"/>
                <a:gd name="connsiteY5" fmla="*/ 7144 h 542925"/>
                <a:gd name="connsiteX6" fmla="*/ 45244 w 581025"/>
                <a:gd name="connsiteY6" fmla="*/ 7144 h 542925"/>
                <a:gd name="connsiteX7" fmla="*/ 7144 w 581025"/>
                <a:gd name="connsiteY7" fmla="*/ 45244 h 542925"/>
                <a:gd name="connsiteX8" fmla="*/ 7144 w 581025"/>
                <a:gd name="connsiteY8" fmla="*/ 388144 h 542925"/>
                <a:gd name="connsiteX9" fmla="*/ 45244 w 581025"/>
                <a:gd name="connsiteY9" fmla="*/ 426244 h 542925"/>
                <a:gd name="connsiteX10" fmla="*/ 235744 w 581025"/>
                <a:gd name="connsiteY10" fmla="*/ 426244 h 542925"/>
                <a:gd name="connsiteX11" fmla="*/ 235744 w 581025"/>
                <a:gd name="connsiteY11" fmla="*/ 483394 h 542925"/>
                <a:gd name="connsiteX12" fmla="*/ 150019 w 581025"/>
                <a:gd name="connsiteY12" fmla="*/ 483394 h 542925"/>
                <a:gd name="connsiteX13" fmla="*/ 150019 w 581025"/>
                <a:gd name="connsiteY13" fmla="*/ 540544 h 542925"/>
                <a:gd name="connsiteX14" fmla="*/ 435769 w 581025"/>
                <a:gd name="connsiteY14" fmla="*/ 540544 h 542925"/>
                <a:gd name="connsiteX15" fmla="*/ 435769 w 581025"/>
                <a:gd name="connsiteY15" fmla="*/ 483394 h 542925"/>
                <a:gd name="connsiteX16" fmla="*/ 350044 w 581025"/>
                <a:gd name="connsiteY16" fmla="*/ 483394 h 542925"/>
                <a:gd name="connsiteX17" fmla="*/ 350044 w 581025"/>
                <a:gd name="connsiteY17" fmla="*/ 426244 h 542925"/>
                <a:gd name="connsiteX18" fmla="*/ 540544 w 581025"/>
                <a:gd name="connsiteY18" fmla="*/ 426244 h 542925"/>
                <a:gd name="connsiteX19" fmla="*/ 578644 w 581025"/>
                <a:gd name="connsiteY19" fmla="*/ 388144 h 542925"/>
                <a:gd name="connsiteX20" fmla="*/ 578644 w 581025"/>
                <a:gd name="connsiteY20" fmla="*/ 45244 h 542925"/>
                <a:gd name="connsiteX21" fmla="*/ 540544 w 581025"/>
                <a:gd name="connsiteY21" fmla="*/ 71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1025" h="542925">
                  <a:moveTo>
                    <a:pt x="521494" y="369094"/>
                  </a:moveTo>
                  <a:lnTo>
                    <a:pt x="64294" y="369094"/>
                  </a:lnTo>
                  <a:lnTo>
                    <a:pt x="64294" y="64294"/>
                  </a:lnTo>
                  <a:lnTo>
                    <a:pt x="521494" y="64294"/>
                  </a:lnTo>
                  <a:lnTo>
                    <a:pt x="521494" y="369094"/>
                  </a:lnTo>
                  <a:close/>
                  <a:moveTo>
                    <a:pt x="540544" y="7144"/>
                  </a:moveTo>
                  <a:lnTo>
                    <a:pt x="45244" y="7144"/>
                  </a:lnTo>
                  <a:cubicBezTo>
                    <a:pt x="24289" y="7144"/>
                    <a:pt x="7144" y="24289"/>
                    <a:pt x="7144" y="45244"/>
                  </a:cubicBezTo>
                  <a:lnTo>
                    <a:pt x="7144" y="388144"/>
                  </a:lnTo>
                  <a:cubicBezTo>
                    <a:pt x="7144" y="409099"/>
                    <a:pt x="24289" y="426244"/>
                    <a:pt x="45244" y="426244"/>
                  </a:cubicBezTo>
                  <a:lnTo>
                    <a:pt x="235744" y="426244"/>
                  </a:lnTo>
                  <a:lnTo>
                    <a:pt x="235744" y="483394"/>
                  </a:lnTo>
                  <a:lnTo>
                    <a:pt x="150019" y="483394"/>
                  </a:lnTo>
                  <a:lnTo>
                    <a:pt x="150019" y="540544"/>
                  </a:lnTo>
                  <a:lnTo>
                    <a:pt x="435769" y="540544"/>
                  </a:lnTo>
                  <a:lnTo>
                    <a:pt x="435769" y="483394"/>
                  </a:lnTo>
                  <a:lnTo>
                    <a:pt x="350044" y="483394"/>
                  </a:lnTo>
                  <a:lnTo>
                    <a:pt x="350044" y="426244"/>
                  </a:lnTo>
                  <a:lnTo>
                    <a:pt x="540544" y="426244"/>
                  </a:lnTo>
                  <a:cubicBezTo>
                    <a:pt x="561499" y="426244"/>
                    <a:pt x="578644" y="409099"/>
                    <a:pt x="578644" y="388144"/>
                  </a:cubicBezTo>
                  <a:lnTo>
                    <a:pt x="578644" y="45244"/>
                  </a:lnTo>
                  <a:cubicBezTo>
                    <a:pt x="578644" y="24289"/>
                    <a:pt x="561499" y="7144"/>
                    <a:pt x="54054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8B7C990D-31A1-44A1-B6EC-A2A030A37DBC}"/>
                </a:ext>
              </a:extLst>
            </p:cNvPr>
            <p:cNvSpPr/>
            <p:nvPr/>
          </p:nvSpPr>
          <p:spPr>
            <a:xfrm>
              <a:off x="7332219" y="2503427"/>
              <a:ext cx="276225" cy="542925"/>
            </a:xfrm>
            <a:custGeom>
              <a:avLst/>
              <a:gdLst>
                <a:gd name="connsiteX0" fmla="*/ 235744 w 276225"/>
                <a:gd name="connsiteY0" fmla="*/ 102394 h 542925"/>
                <a:gd name="connsiteX1" fmla="*/ 45244 w 276225"/>
                <a:gd name="connsiteY1" fmla="*/ 102394 h 542925"/>
                <a:gd name="connsiteX2" fmla="*/ 45244 w 276225"/>
                <a:gd name="connsiteY2" fmla="*/ 45244 h 542925"/>
                <a:gd name="connsiteX3" fmla="*/ 235744 w 276225"/>
                <a:gd name="connsiteY3" fmla="*/ 45244 h 542925"/>
                <a:gd name="connsiteX4" fmla="*/ 235744 w 276225"/>
                <a:gd name="connsiteY4" fmla="*/ 102394 h 542925"/>
                <a:gd name="connsiteX5" fmla="*/ 235744 w 276225"/>
                <a:gd name="connsiteY5" fmla="*/ 197644 h 542925"/>
                <a:gd name="connsiteX6" fmla="*/ 45244 w 276225"/>
                <a:gd name="connsiteY6" fmla="*/ 197644 h 542925"/>
                <a:gd name="connsiteX7" fmla="*/ 45244 w 276225"/>
                <a:gd name="connsiteY7" fmla="*/ 140494 h 542925"/>
                <a:gd name="connsiteX8" fmla="*/ 235744 w 276225"/>
                <a:gd name="connsiteY8" fmla="*/ 140494 h 542925"/>
                <a:gd name="connsiteX9" fmla="*/ 235744 w 276225"/>
                <a:gd name="connsiteY9" fmla="*/ 197644 h 542925"/>
                <a:gd name="connsiteX10" fmla="*/ 140494 w 276225"/>
                <a:gd name="connsiteY10" fmla="*/ 483394 h 542925"/>
                <a:gd name="connsiteX11" fmla="*/ 111919 w 276225"/>
                <a:gd name="connsiteY11" fmla="*/ 454819 h 542925"/>
                <a:gd name="connsiteX12" fmla="*/ 140494 w 276225"/>
                <a:gd name="connsiteY12" fmla="*/ 426244 h 542925"/>
                <a:gd name="connsiteX13" fmla="*/ 169069 w 276225"/>
                <a:gd name="connsiteY13" fmla="*/ 454819 h 542925"/>
                <a:gd name="connsiteX14" fmla="*/ 140494 w 276225"/>
                <a:gd name="connsiteY14" fmla="*/ 483394 h 542925"/>
                <a:gd name="connsiteX15" fmla="*/ 235744 w 276225"/>
                <a:gd name="connsiteY15" fmla="*/ 7144 h 542925"/>
                <a:gd name="connsiteX16" fmla="*/ 45244 w 276225"/>
                <a:gd name="connsiteY16" fmla="*/ 7144 h 542925"/>
                <a:gd name="connsiteX17" fmla="*/ 7144 w 276225"/>
                <a:gd name="connsiteY17" fmla="*/ 45244 h 542925"/>
                <a:gd name="connsiteX18" fmla="*/ 7144 w 276225"/>
                <a:gd name="connsiteY18" fmla="*/ 502444 h 542925"/>
                <a:gd name="connsiteX19" fmla="*/ 45244 w 276225"/>
                <a:gd name="connsiteY19" fmla="*/ 540544 h 542925"/>
                <a:gd name="connsiteX20" fmla="*/ 235744 w 276225"/>
                <a:gd name="connsiteY20" fmla="*/ 540544 h 542925"/>
                <a:gd name="connsiteX21" fmla="*/ 273844 w 276225"/>
                <a:gd name="connsiteY21" fmla="*/ 502444 h 542925"/>
                <a:gd name="connsiteX22" fmla="*/ 273844 w 276225"/>
                <a:gd name="connsiteY22" fmla="*/ 45244 h 542925"/>
                <a:gd name="connsiteX23" fmla="*/ 235744 w 276225"/>
                <a:gd name="connsiteY23" fmla="*/ 71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6225" h="542925">
                  <a:moveTo>
                    <a:pt x="235744" y="102394"/>
                  </a:moveTo>
                  <a:lnTo>
                    <a:pt x="45244" y="102394"/>
                  </a:lnTo>
                  <a:lnTo>
                    <a:pt x="45244" y="45244"/>
                  </a:lnTo>
                  <a:lnTo>
                    <a:pt x="235744" y="45244"/>
                  </a:lnTo>
                  <a:lnTo>
                    <a:pt x="235744" y="102394"/>
                  </a:lnTo>
                  <a:close/>
                  <a:moveTo>
                    <a:pt x="235744" y="197644"/>
                  </a:moveTo>
                  <a:lnTo>
                    <a:pt x="45244" y="197644"/>
                  </a:lnTo>
                  <a:lnTo>
                    <a:pt x="45244" y="140494"/>
                  </a:lnTo>
                  <a:lnTo>
                    <a:pt x="235744" y="140494"/>
                  </a:lnTo>
                  <a:lnTo>
                    <a:pt x="235744" y="197644"/>
                  </a:lnTo>
                  <a:close/>
                  <a:moveTo>
                    <a:pt x="140494" y="483394"/>
                  </a:moveTo>
                  <a:cubicBezTo>
                    <a:pt x="124301" y="483394"/>
                    <a:pt x="111919" y="471011"/>
                    <a:pt x="111919" y="454819"/>
                  </a:cubicBezTo>
                  <a:cubicBezTo>
                    <a:pt x="111919" y="438626"/>
                    <a:pt x="124301" y="426244"/>
                    <a:pt x="140494" y="426244"/>
                  </a:cubicBezTo>
                  <a:cubicBezTo>
                    <a:pt x="156686" y="426244"/>
                    <a:pt x="169069" y="438626"/>
                    <a:pt x="169069" y="454819"/>
                  </a:cubicBezTo>
                  <a:cubicBezTo>
                    <a:pt x="169069" y="471011"/>
                    <a:pt x="156686" y="483394"/>
                    <a:pt x="140494" y="483394"/>
                  </a:cubicBezTo>
                  <a:close/>
                  <a:moveTo>
                    <a:pt x="235744" y="7144"/>
                  </a:moveTo>
                  <a:lnTo>
                    <a:pt x="45244" y="7144"/>
                  </a:lnTo>
                  <a:cubicBezTo>
                    <a:pt x="24289" y="7144"/>
                    <a:pt x="7144" y="24289"/>
                    <a:pt x="7144" y="45244"/>
                  </a:cubicBezTo>
                  <a:lnTo>
                    <a:pt x="7144" y="502444"/>
                  </a:lnTo>
                  <a:cubicBezTo>
                    <a:pt x="7144" y="523399"/>
                    <a:pt x="24289" y="540544"/>
                    <a:pt x="45244" y="540544"/>
                  </a:cubicBezTo>
                  <a:lnTo>
                    <a:pt x="235744" y="540544"/>
                  </a:lnTo>
                  <a:cubicBezTo>
                    <a:pt x="256699" y="540544"/>
                    <a:pt x="273844" y="523399"/>
                    <a:pt x="273844" y="502444"/>
                  </a:cubicBezTo>
                  <a:lnTo>
                    <a:pt x="273844" y="45244"/>
                  </a:lnTo>
                  <a:cubicBezTo>
                    <a:pt x="273844" y="24289"/>
                    <a:pt x="256699" y="7144"/>
                    <a:pt x="23574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" name="그래픽 11" descr="컴퓨터">
            <a:extLst>
              <a:ext uri="{FF2B5EF4-FFF2-40B4-BE49-F238E27FC236}">
                <a16:creationId xmlns:a16="http://schemas.microsoft.com/office/drawing/2014/main" id="{81567DAE-271B-45DF-B0D6-90E56E0B2B0E}"/>
              </a:ext>
            </a:extLst>
          </p:cNvPr>
          <p:cNvGrpSpPr/>
          <p:nvPr/>
        </p:nvGrpSpPr>
        <p:grpSpPr>
          <a:xfrm>
            <a:off x="2051405" y="3064381"/>
            <a:ext cx="1251881" cy="767282"/>
            <a:chOff x="6722619" y="2503427"/>
            <a:chExt cx="885825" cy="542925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A2FCDBDB-310A-4791-B20A-6A19D41E2352}"/>
                </a:ext>
              </a:extLst>
            </p:cNvPr>
            <p:cNvSpPr/>
            <p:nvPr/>
          </p:nvSpPr>
          <p:spPr>
            <a:xfrm>
              <a:off x="6722619" y="2503427"/>
              <a:ext cx="581025" cy="542925"/>
            </a:xfrm>
            <a:custGeom>
              <a:avLst/>
              <a:gdLst>
                <a:gd name="connsiteX0" fmla="*/ 521494 w 581025"/>
                <a:gd name="connsiteY0" fmla="*/ 369094 h 542925"/>
                <a:gd name="connsiteX1" fmla="*/ 64294 w 581025"/>
                <a:gd name="connsiteY1" fmla="*/ 369094 h 542925"/>
                <a:gd name="connsiteX2" fmla="*/ 64294 w 581025"/>
                <a:gd name="connsiteY2" fmla="*/ 64294 h 542925"/>
                <a:gd name="connsiteX3" fmla="*/ 521494 w 581025"/>
                <a:gd name="connsiteY3" fmla="*/ 64294 h 542925"/>
                <a:gd name="connsiteX4" fmla="*/ 521494 w 581025"/>
                <a:gd name="connsiteY4" fmla="*/ 369094 h 542925"/>
                <a:gd name="connsiteX5" fmla="*/ 540544 w 581025"/>
                <a:gd name="connsiteY5" fmla="*/ 7144 h 542925"/>
                <a:gd name="connsiteX6" fmla="*/ 45244 w 581025"/>
                <a:gd name="connsiteY6" fmla="*/ 7144 h 542925"/>
                <a:gd name="connsiteX7" fmla="*/ 7144 w 581025"/>
                <a:gd name="connsiteY7" fmla="*/ 45244 h 542925"/>
                <a:gd name="connsiteX8" fmla="*/ 7144 w 581025"/>
                <a:gd name="connsiteY8" fmla="*/ 388144 h 542925"/>
                <a:gd name="connsiteX9" fmla="*/ 45244 w 581025"/>
                <a:gd name="connsiteY9" fmla="*/ 426244 h 542925"/>
                <a:gd name="connsiteX10" fmla="*/ 235744 w 581025"/>
                <a:gd name="connsiteY10" fmla="*/ 426244 h 542925"/>
                <a:gd name="connsiteX11" fmla="*/ 235744 w 581025"/>
                <a:gd name="connsiteY11" fmla="*/ 483394 h 542925"/>
                <a:gd name="connsiteX12" fmla="*/ 150019 w 581025"/>
                <a:gd name="connsiteY12" fmla="*/ 483394 h 542925"/>
                <a:gd name="connsiteX13" fmla="*/ 150019 w 581025"/>
                <a:gd name="connsiteY13" fmla="*/ 540544 h 542925"/>
                <a:gd name="connsiteX14" fmla="*/ 435769 w 581025"/>
                <a:gd name="connsiteY14" fmla="*/ 540544 h 542925"/>
                <a:gd name="connsiteX15" fmla="*/ 435769 w 581025"/>
                <a:gd name="connsiteY15" fmla="*/ 483394 h 542925"/>
                <a:gd name="connsiteX16" fmla="*/ 350044 w 581025"/>
                <a:gd name="connsiteY16" fmla="*/ 483394 h 542925"/>
                <a:gd name="connsiteX17" fmla="*/ 350044 w 581025"/>
                <a:gd name="connsiteY17" fmla="*/ 426244 h 542925"/>
                <a:gd name="connsiteX18" fmla="*/ 540544 w 581025"/>
                <a:gd name="connsiteY18" fmla="*/ 426244 h 542925"/>
                <a:gd name="connsiteX19" fmla="*/ 578644 w 581025"/>
                <a:gd name="connsiteY19" fmla="*/ 388144 h 542925"/>
                <a:gd name="connsiteX20" fmla="*/ 578644 w 581025"/>
                <a:gd name="connsiteY20" fmla="*/ 45244 h 542925"/>
                <a:gd name="connsiteX21" fmla="*/ 540544 w 581025"/>
                <a:gd name="connsiteY21" fmla="*/ 71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1025" h="542925">
                  <a:moveTo>
                    <a:pt x="521494" y="369094"/>
                  </a:moveTo>
                  <a:lnTo>
                    <a:pt x="64294" y="369094"/>
                  </a:lnTo>
                  <a:lnTo>
                    <a:pt x="64294" y="64294"/>
                  </a:lnTo>
                  <a:lnTo>
                    <a:pt x="521494" y="64294"/>
                  </a:lnTo>
                  <a:lnTo>
                    <a:pt x="521494" y="369094"/>
                  </a:lnTo>
                  <a:close/>
                  <a:moveTo>
                    <a:pt x="540544" y="7144"/>
                  </a:moveTo>
                  <a:lnTo>
                    <a:pt x="45244" y="7144"/>
                  </a:lnTo>
                  <a:cubicBezTo>
                    <a:pt x="24289" y="7144"/>
                    <a:pt x="7144" y="24289"/>
                    <a:pt x="7144" y="45244"/>
                  </a:cubicBezTo>
                  <a:lnTo>
                    <a:pt x="7144" y="388144"/>
                  </a:lnTo>
                  <a:cubicBezTo>
                    <a:pt x="7144" y="409099"/>
                    <a:pt x="24289" y="426244"/>
                    <a:pt x="45244" y="426244"/>
                  </a:cubicBezTo>
                  <a:lnTo>
                    <a:pt x="235744" y="426244"/>
                  </a:lnTo>
                  <a:lnTo>
                    <a:pt x="235744" y="483394"/>
                  </a:lnTo>
                  <a:lnTo>
                    <a:pt x="150019" y="483394"/>
                  </a:lnTo>
                  <a:lnTo>
                    <a:pt x="150019" y="540544"/>
                  </a:lnTo>
                  <a:lnTo>
                    <a:pt x="435769" y="540544"/>
                  </a:lnTo>
                  <a:lnTo>
                    <a:pt x="435769" y="483394"/>
                  </a:lnTo>
                  <a:lnTo>
                    <a:pt x="350044" y="483394"/>
                  </a:lnTo>
                  <a:lnTo>
                    <a:pt x="350044" y="426244"/>
                  </a:lnTo>
                  <a:lnTo>
                    <a:pt x="540544" y="426244"/>
                  </a:lnTo>
                  <a:cubicBezTo>
                    <a:pt x="561499" y="426244"/>
                    <a:pt x="578644" y="409099"/>
                    <a:pt x="578644" y="388144"/>
                  </a:cubicBezTo>
                  <a:lnTo>
                    <a:pt x="578644" y="45244"/>
                  </a:lnTo>
                  <a:cubicBezTo>
                    <a:pt x="578644" y="24289"/>
                    <a:pt x="561499" y="7144"/>
                    <a:pt x="54054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5D5383F-D9F5-40B2-AAE5-8F184C149FA4}"/>
                </a:ext>
              </a:extLst>
            </p:cNvPr>
            <p:cNvSpPr/>
            <p:nvPr/>
          </p:nvSpPr>
          <p:spPr>
            <a:xfrm>
              <a:off x="7332219" y="2503427"/>
              <a:ext cx="276225" cy="542925"/>
            </a:xfrm>
            <a:custGeom>
              <a:avLst/>
              <a:gdLst>
                <a:gd name="connsiteX0" fmla="*/ 235744 w 276225"/>
                <a:gd name="connsiteY0" fmla="*/ 102394 h 542925"/>
                <a:gd name="connsiteX1" fmla="*/ 45244 w 276225"/>
                <a:gd name="connsiteY1" fmla="*/ 102394 h 542925"/>
                <a:gd name="connsiteX2" fmla="*/ 45244 w 276225"/>
                <a:gd name="connsiteY2" fmla="*/ 45244 h 542925"/>
                <a:gd name="connsiteX3" fmla="*/ 235744 w 276225"/>
                <a:gd name="connsiteY3" fmla="*/ 45244 h 542925"/>
                <a:gd name="connsiteX4" fmla="*/ 235744 w 276225"/>
                <a:gd name="connsiteY4" fmla="*/ 102394 h 542925"/>
                <a:gd name="connsiteX5" fmla="*/ 235744 w 276225"/>
                <a:gd name="connsiteY5" fmla="*/ 197644 h 542925"/>
                <a:gd name="connsiteX6" fmla="*/ 45244 w 276225"/>
                <a:gd name="connsiteY6" fmla="*/ 197644 h 542925"/>
                <a:gd name="connsiteX7" fmla="*/ 45244 w 276225"/>
                <a:gd name="connsiteY7" fmla="*/ 140494 h 542925"/>
                <a:gd name="connsiteX8" fmla="*/ 235744 w 276225"/>
                <a:gd name="connsiteY8" fmla="*/ 140494 h 542925"/>
                <a:gd name="connsiteX9" fmla="*/ 235744 w 276225"/>
                <a:gd name="connsiteY9" fmla="*/ 197644 h 542925"/>
                <a:gd name="connsiteX10" fmla="*/ 140494 w 276225"/>
                <a:gd name="connsiteY10" fmla="*/ 483394 h 542925"/>
                <a:gd name="connsiteX11" fmla="*/ 111919 w 276225"/>
                <a:gd name="connsiteY11" fmla="*/ 454819 h 542925"/>
                <a:gd name="connsiteX12" fmla="*/ 140494 w 276225"/>
                <a:gd name="connsiteY12" fmla="*/ 426244 h 542925"/>
                <a:gd name="connsiteX13" fmla="*/ 169069 w 276225"/>
                <a:gd name="connsiteY13" fmla="*/ 454819 h 542925"/>
                <a:gd name="connsiteX14" fmla="*/ 140494 w 276225"/>
                <a:gd name="connsiteY14" fmla="*/ 483394 h 542925"/>
                <a:gd name="connsiteX15" fmla="*/ 235744 w 276225"/>
                <a:gd name="connsiteY15" fmla="*/ 7144 h 542925"/>
                <a:gd name="connsiteX16" fmla="*/ 45244 w 276225"/>
                <a:gd name="connsiteY16" fmla="*/ 7144 h 542925"/>
                <a:gd name="connsiteX17" fmla="*/ 7144 w 276225"/>
                <a:gd name="connsiteY17" fmla="*/ 45244 h 542925"/>
                <a:gd name="connsiteX18" fmla="*/ 7144 w 276225"/>
                <a:gd name="connsiteY18" fmla="*/ 502444 h 542925"/>
                <a:gd name="connsiteX19" fmla="*/ 45244 w 276225"/>
                <a:gd name="connsiteY19" fmla="*/ 540544 h 542925"/>
                <a:gd name="connsiteX20" fmla="*/ 235744 w 276225"/>
                <a:gd name="connsiteY20" fmla="*/ 540544 h 542925"/>
                <a:gd name="connsiteX21" fmla="*/ 273844 w 276225"/>
                <a:gd name="connsiteY21" fmla="*/ 502444 h 542925"/>
                <a:gd name="connsiteX22" fmla="*/ 273844 w 276225"/>
                <a:gd name="connsiteY22" fmla="*/ 45244 h 542925"/>
                <a:gd name="connsiteX23" fmla="*/ 235744 w 276225"/>
                <a:gd name="connsiteY23" fmla="*/ 71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6225" h="542925">
                  <a:moveTo>
                    <a:pt x="235744" y="102394"/>
                  </a:moveTo>
                  <a:lnTo>
                    <a:pt x="45244" y="102394"/>
                  </a:lnTo>
                  <a:lnTo>
                    <a:pt x="45244" y="45244"/>
                  </a:lnTo>
                  <a:lnTo>
                    <a:pt x="235744" y="45244"/>
                  </a:lnTo>
                  <a:lnTo>
                    <a:pt x="235744" y="102394"/>
                  </a:lnTo>
                  <a:close/>
                  <a:moveTo>
                    <a:pt x="235744" y="197644"/>
                  </a:moveTo>
                  <a:lnTo>
                    <a:pt x="45244" y="197644"/>
                  </a:lnTo>
                  <a:lnTo>
                    <a:pt x="45244" y="140494"/>
                  </a:lnTo>
                  <a:lnTo>
                    <a:pt x="235744" y="140494"/>
                  </a:lnTo>
                  <a:lnTo>
                    <a:pt x="235744" y="197644"/>
                  </a:lnTo>
                  <a:close/>
                  <a:moveTo>
                    <a:pt x="140494" y="483394"/>
                  </a:moveTo>
                  <a:cubicBezTo>
                    <a:pt x="124301" y="483394"/>
                    <a:pt x="111919" y="471011"/>
                    <a:pt x="111919" y="454819"/>
                  </a:cubicBezTo>
                  <a:cubicBezTo>
                    <a:pt x="111919" y="438626"/>
                    <a:pt x="124301" y="426244"/>
                    <a:pt x="140494" y="426244"/>
                  </a:cubicBezTo>
                  <a:cubicBezTo>
                    <a:pt x="156686" y="426244"/>
                    <a:pt x="169069" y="438626"/>
                    <a:pt x="169069" y="454819"/>
                  </a:cubicBezTo>
                  <a:cubicBezTo>
                    <a:pt x="169069" y="471011"/>
                    <a:pt x="156686" y="483394"/>
                    <a:pt x="140494" y="483394"/>
                  </a:cubicBezTo>
                  <a:close/>
                  <a:moveTo>
                    <a:pt x="235744" y="7144"/>
                  </a:moveTo>
                  <a:lnTo>
                    <a:pt x="45244" y="7144"/>
                  </a:lnTo>
                  <a:cubicBezTo>
                    <a:pt x="24289" y="7144"/>
                    <a:pt x="7144" y="24289"/>
                    <a:pt x="7144" y="45244"/>
                  </a:cubicBezTo>
                  <a:lnTo>
                    <a:pt x="7144" y="502444"/>
                  </a:lnTo>
                  <a:cubicBezTo>
                    <a:pt x="7144" y="523399"/>
                    <a:pt x="24289" y="540544"/>
                    <a:pt x="45244" y="540544"/>
                  </a:cubicBezTo>
                  <a:lnTo>
                    <a:pt x="235744" y="540544"/>
                  </a:lnTo>
                  <a:cubicBezTo>
                    <a:pt x="256699" y="540544"/>
                    <a:pt x="273844" y="523399"/>
                    <a:pt x="273844" y="502444"/>
                  </a:cubicBezTo>
                  <a:lnTo>
                    <a:pt x="273844" y="45244"/>
                  </a:lnTo>
                  <a:cubicBezTo>
                    <a:pt x="273844" y="24289"/>
                    <a:pt x="256699" y="7144"/>
                    <a:pt x="23574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4" name="직사각형 146">
            <a:extLst>
              <a:ext uri="{FF2B5EF4-FFF2-40B4-BE49-F238E27FC236}">
                <a16:creationId xmlns:a16="http://schemas.microsoft.com/office/drawing/2014/main" id="{D7AD61DF-7EBF-4716-8BB8-CFB1F4254467}"/>
              </a:ext>
            </a:extLst>
          </p:cNvPr>
          <p:cNvSpPr/>
          <p:nvPr/>
        </p:nvSpPr>
        <p:spPr>
          <a:xfrm>
            <a:off x="1069258" y="2587275"/>
            <a:ext cx="2260240" cy="420799"/>
          </a:xfrm>
          <a:custGeom>
            <a:avLst/>
            <a:gdLst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  <a:gd name="connsiteX4" fmla="*/ 0 w 806223"/>
              <a:gd name="connsiteY4" fmla="*/ 0 h 203800"/>
              <a:gd name="connsiteX0" fmla="*/ 128026 w 934249"/>
              <a:gd name="connsiteY0" fmla="*/ 0 h 203800"/>
              <a:gd name="connsiteX1" fmla="*/ 934249 w 934249"/>
              <a:gd name="connsiteY1" fmla="*/ 0 h 203800"/>
              <a:gd name="connsiteX2" fmla="*/ 934249 w 934249"/>
              <a:gd name="connsiteY2" fmla="*/ 203800 h 203800"/>
              <a:gd name="connsiteX3" fmla="*/ 128026 w 934249"/>
              <a:gd name="connsiteY3" fmla="*/ 203800 h 203800"/>
              <a:gd name="connsiteX4" fmla="*/ 1 w 934249"/>
              <a:gd name="connsiteY4" fmla="*/ 141279 h 203800"/>
              <a:gd name="connsiteX5" fmla="*/ 128026 w 934249"/>
              <a:gd name="connsiteY5" fmla="*/ 0 h 203800"/>
              <a:gd name="connsiteX0" fmla="*/ 69630 w 875853"/>
              <a:gd name="connsiteY0" fmla="*/ 0 h 232719"/>
              <a:gd name="connsiteX1" fmla="*/ 875853 w 875853"/>
              <a:gd name="connsiteY1" fmla="*/ 0 h 232719"/>
              <a:gd name="connsiteX2" fmla="*/ 875853 w 875853"/>
              <a:gd name="connsiteY2" fmla="*/ 203800 h 232719"/>
              <a:gd name="connsiteX3" fmla="*/ 69630 w 875853"/>
              <a:gd name="connsiteY3" fmla="*/ 203800 h 232719"/>
              <a:gd name="connsiteX4" fmla="*/ 33045 w 875853"/>
              <a:gd name="connsiteY4" fmla="*/ 232719 h 232719"/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223" h="203800">
                <a:moveTo>
                  <a:pt x="0" y="0"/>
                </a:moveTo>
                <a:lnTo>
                  <a:pt x="806223" y="0"/>
                </a:lnTo>
                <a:lnTo>
                  <a:pt x="806223" y="203800"/>
                </a:lnTo>
                <a:lnTo>
                  <a:pt x="0" y="2038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TLT Design Overview</a:t>
            </a:r>
            <a:endParaRPr lang="ko-KR" altLang="en-US" dirty="0"/>
          </a:p>
        </p:txBody>
      </p:sp>
      <p:sp>
        <p:nvSpPr>
          <p:cNvPr id="6" name="직사각형 146">
            <a:extLst>
              <a:ext uri="{FF2B5EF4-FFF2-40B4-BE49-F238E27FC236}">
                <a16:creationId xmlns:a16="http://schemas.microsoft.com/office/drawing/2014/main" id="{B3FE0926-26F9-4F4B-B9BA-F67D900705A4}"/>
              </a:ext>
            </a:extLst>
          </p:cNvPr>
          <p:cNvSpPr/>
          <p:nvPr/>
        </p:nvSpPr>
        <p:spPr>
          <a:xfrm>
            <a:off x="5350739" y="3862080"/>
            <a:ext cx="3098358" cy="420799"/>
          </a:xfrm>
          <a:custGeom>
            <a:avLst/>
            <a:gdLst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  <a:gd name="connsiteX4" fmla="*/ 0 w 806223"/>
              <a:gd name="connsiteY4" fmla="*/ 0 h 203800"/>
              <a:gd name="connsiteX0" fmla="*/ 128026 w 934249"/>
              <a:gd name="connsiteY0" fmla="*/ 0 h 203800"/>
              <a:gd name="connsiteX1" fmla="*/ 934249 w 934249"/>
              <a:gd name="connsiteY1" fmla="*/ 0 h 203800"/>
              <a:gd name="connsiteX2" fmla="*/ 934249 w 934249"/>
              <a:gd name="connsiteY2" fmla="*/ 203800 h 203800"/>
              <a:gd name="connsiteX3" fmla="*/ 128026 w 934249"/>
              <a:gd name="connsiteY3" fmla="*/ 203800 h 203800"/>
              <a:gd name="connsiteX4" fmla="*/ 1 w 934249"/>
              <a:gd name="connsiteY4" fmla="*/ 141279 h 203800"/>
              <a:gd name="connsiteX5" fmla="*/ 128026 w 934249"/>
              <a:gd name="connsiteY5" fmla="*/ 0 h 203800"/>
              <a:gd name="connsiteX0" fmla="*/ 69630 w 875853"/>
              <a:gd name="connsiteY0" fmla="*/ 0 h 232719"/>
              <a:gd name="connsiteX1" fmla="*/ 875853 w 875853"/>
              <a:gd name="connsiteY1" fmla="*/ 0 h 232719"/>
              <a:gd name="connsiteX2" fmla="*/ 875853 w 875853"/>
              <a:gd name="connsiteY2" fmla="*/ 203800 h 232719"/>
              <a:gd name="connsiteX3" fmla="*/ 69630 w 875853"/>
              <a:gd name="connsiteY3" fmla="*/ 203800 h 232719"/>
              <a:gd name="connsiteX4" fmla="*/ 33045 w 875853"/>
              <a:gd name="connsiteY4" fmla="*/ 232719 h 232719"/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223" h="203800">
                <a:moveTo>
                  <a:pt x="0" y="0"/>
                </a:moveTo>
                <a:lnTo>
                  <a:pt x="806223" y="0"/>
                </a:lnTo>
                <a:lnTo>
                  <a:pt x="806223" y="203800"/>
                </a:lnTo>
                <a:lnTo>
                  <a:pt x="0" y="2038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F2A190-937C-4295-9DEC-1111FAE74D26}"/>
              </a:ext>
            </a:extLst>
          </p:cNvPr>
          <p:cNvSpPr/>
          <p:nvPr/>
        </p:nvSpPr>
        <p:spPr>
          <a:xfrm>
            <a:off x="2093336" y="2048236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09993B-5915-487D-986D-302DA126901B}"/>
              </a:ext>
            </a:extLst>
          </p:cNvPr>
          <p:cNvSpPr/>
          <p:nvPr/>
        </p:nvSpPr>
        <p:spPr>
          <a:xfrm>
            <a:off x="10119213" y="3175563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846AC38-285D-4EA3-BCFE-CA2372C9735D}"/>
              </a:ext>
            </a:extLst>
          </p:cNvPr>
          <p:cNvSpPr/>
          <p:nvPr/>
        </p:nvSpPr>
        <p:spPr>
          <a:xfrm>
            <a:off x="2674898" y="2630632"/>
            <a:ext cx="263485" cy="33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7EE6BC-968A-44D9-A77F-B4004CDA7512}"/>
              </a:ext>
            </a:extLst>
          </p:cNvPr>
          <p:cNvSpPr/>
          <p:nvPr/>
        </p:nvSpPr>
        <p:spPr>
          <a:xfrm>
            <a:off x="2987587" y="2630725"/>
            <a:ext cx="263485" cy="33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E5AAD0E-99DD-4951-A664-3F7DEA00F637}"/>
              </a:ext>
            </a:extLst>
          </p:cNvPr>
          <p:cNvSpPr/>
          <p:nvPr/>
        </p:nvSpPr>
        <p:spPr>
          <a:xfrm>
            <a:off x="5305020" y="3903878"/>
            <a:ext cx="45719" cy="337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2AA89BC-0D6B-4A4A-A8B4-2941E777200C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329499" y="3346079"/>
            <a:ext cx="1975521" cy="7264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146">
            <a:extLst>
              <a:ext uri="{FF2B5EF4-FFF2-40B4-BE49-F238E27FC236}">
                <a16:creationId xmlns:a16="http://schemas.microsoft.com/office/drawing/2014/main" id="{38BB54F0-02B7-44AF-AC17-15244AB9304F}"/>
              </a:ext>
            </a:extLst>
          </p:cNvPr>
          <p:cNvSpPr/>
          <p:nvPr/>
        </p:nvSpPr>
        <p:spPr>
          <a:xfrm>
            <a:off x="1069258" y="4072139"/>
            <a:ext cx="2260240" cy="420799"/>
          </a:xfrm>
          <a:custGeom>
            <a:avLst/>
            <a:gdLst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  <a:gd name="connsiteX4" fmla="*/ 0 w 806223"/>
              <a:gd name="connsiteY4" fmla="*/ 0 h 203800"/>
              <a:gd name="connsiteX0" fmla="*/ 128026 w 934249"/>
              <a:gd name="connsiteY0" fmla="*/ 0 h 203800"/>
              <a:gd name="connsiteX1" fmla="*/ 934249 w 934249"/>
              <a:gd name="connsiteY1" fmla="*/ 0 h 203800"/>
              <a:gd name="connsiteX2" fmla="*/ 934249 w 934249"/>
              <a:gd name="connsiteY2" fmla="*/ 203800 h 203800"/>
              <a:gd name="connsiteX3" fmla="*/ 128026 w 934249"/>
              <a:gd name="connsiteY3" fmla="*/ 203800 h 203800"/>
              <a:gd name="connsiteX4" fmla="*/ 1 w 934249"/>
              <a:gd name="connsiteY4" fmla="*/ 141279 h 203800"/>
              <a:gd name="connsiteX5" fmla="*/ 128026 w 934249"/>
              <a:gd name="connsiteY5" fmla="*/ 0 h 203800"/>
              <a:gd name="connsiteX0" fmla="*/ 69630 w 875853"/>
              <a:gd name="connsiteY0" fmla="*/ 0 h 232719"/>
              <a:gd name="connsiteX1" fmla="*/ 875853 w 875853"/>
              <a:gd name="connsiteY1" fmla="*/ 0 h 232719"/>
              <a:gd name="connsiteX2" fmla="*/ 875853 w 875853"/>
              <a:gd name="connsiteY2" fmla="*/ 203800 h 232719"/>
              <a:gd name="connsiteX3" fmla="*/ 69630 w 875853"/>
              <a:gd name="connsiteY3" fmla="*/ 203800 h 232719"/>
              <a:gd name="connsiteX4" fmla="*/ 33045 w 875853"/>
              <a:gd name="connsiteY4" fmla="*/ 232719 h 232719"/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223" h="203800">
                <a:moveTo>
                  <a:pt x="0" y="0"/>
                </a:moveTo>
                <a:lnTo>
                  <a:pt x="806223" y="0"/>
                </a:lnTo>
                <a:lnTo>
                  <a:pt x="806223" y="203800"/>
                </a:lnTo>
                <a:lnTo>
                  <a:pt x="0" y="2038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1AA6A97-7573-4683-8735-FDF5561628D0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3329499" y="4072479"/>
            <a:ext cx="1975521" cy="7584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A2BFEF2-05EC-4A30-B87D-533FAA4D526D}"/>
              </a:ext>
            </a:extLst>
          </p:cNvPr>
          <p:cNvCxnSpPr>
            <a:cxnSpLocks/>
          </p:cNvCxnSpPr>
          <p:nvPr/>
        </p:nvCxnSpPr>
        <p:spPr>
          <a:xfrm>
            <a:off x="8475184" y="4054765"/>
            <a:ext cx="1610101" cy="24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내용 개체 틀 2">
            <a:extLst>
              <a:ext uri="{FF2B5EF4-FFF2-40B4-BE49-F238E27FC236}">
                <a16:creationId xmlns:a16="http://schemas.microsoft.com/office/drawing/2014/main" id="{58DC43EA-1960-46BF-AAF4-85C81081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79220"/>
            <a:ext cx="11163300" cy="47977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(1) Important Packet Selection at Hosts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71137D-E547-40CD-95E6-0F2E05DDBC4A}"/>
              </a:ext>
            </a:extLst>
          </p:cNvPr>
          <p:cNvSpPr/>
          <p:nvPr/>
        </p:nvSpPr>
        <p:spPr>
          <a:xfrm>
            <a:off x="2987586" y="3142946"/>
            <a:ext cx="263485" cy="33720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DBC9D0E-4A99-4775-AD51-4548276D2E39}"/>
              </a:ext>
            </a:extLst>
          </p:cNvPr>
          <p:cNvSpPr/>
          <p:nvPr/>
        </p:nvSpPr>
        <p:spPr>
          <a:xfrm>
            <a:off x="2362208" y="2631237"/>
            <a:ext cx="263485" cy="33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69DF503-1E36-4D9E-B689-80BC00A46E64}"/>
              </a:ext>
            </a:extLst>
          </p:cNvPr>
          <p:cNvSpPr/>
          <p:nvPr/>
        </p:nvSpPr>
        <p:spPr>
          <a:xfrm>
            <a:off x="2987586" y="3143627"/>
            <a:ext cx="263485" cy="337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A592D09-5833-4B54-B000-68AB9745EAFD}"/>
              </a:ext>
            </a:extLst>
          </p:cNvPr>
          <p:cNvSpPr/>
          <p:nvPr/>
        </p:nvSpPr>
        <p:spPr>
          <a:xfrm>
            <a:off x="2047940" y="2630632"/>
            <a:ext cx="263485" cy="33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5748DF0-B62C-4944-915A-06E09E76A489}"/>
              </a:ext>
            </a:extLst>
          </p:cNvPr>
          <p:cNvSpPr/>
          <p:nvPr/>
        </p:nvSpPr>
        <p:spPr>
          <a:xfrm>
            <a:off x="2987586" y="3142946"/>
            <a:ext cx="263485" cy="337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DBFF54D-B672-4A0C-B83C-ED29162AAE24}"/>
              </a:ext>
            </a:extLst>
          </p:cNvPr>
          <p:cNvSpPr/>
          <p:nvPr/>
        </p:nvSpPr>
        <p:spPr>
          <a:xfrm>
            <a:off x="1733672" y="2629073"/>
            <a:ext cx="263485" cy="33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27536BA-FE27-4BBF-A518-5A00D081AC0A}"/>
              </a:ext>
            </a:extLst>
          </p:cNvPr>
          <p:cNvSpPr/>
          <p:nvPr/>
        </p:nvSpPr>
        <p:spPr>
          <a:xfrm>
            <a:off x="1422561" y="2629073"/>
            <a:ext cx="263485" cy="33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19A11C6-BABB-406B-B523-EBAFCD7F4074}"/>
              </a:ext>
            </a:extLst>
          </p:cNvPr>
          <p:cNvSpPr/>
          <p:nvPr/>
        </p:nvSpPr>
        <p:spPr>
          <a:xfrm>
            <a:off x="2672496" y="4117360"/>
            <a:ext cx="263485" cy="33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26C4FF9-22BD-4498-90C6-A719BFF455D6}"/>
              </a:ext>
            </a:extLst>
          </p:cNvPr>
          <p:cNvSpPr/>
          <p:nvPr/>
        </p:nvSpPr>
        <p:spPr>
          <a:xfrm>
            <a:off x="2985185" y="4117453"/>
            <a:ext cx="263485" cy="33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15E2BE5-E67C-4D15-A7DD-B2700412BE70}"/>
              </a:ext>
            </a:extLst>
          </p:cNvPr>
          <p:cNvSpPr/>
          <p:nvPr/>
        </p:nvSpPr>
        <p:spPr>
          <a:xfrm>
            <a:off x="2985184" y="4629674"/>
            <a:ext cx="263485" cy="337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D7228C5-3D6E-4271-8C87-73616EEC6A68}"/>
              </a:ext>
            </a:extLst>
          </p:cNvPr>
          <p:cNvSpPr/>
          <p:nvPr/>
        </p:nvSpPr>
        <p:spPr>
          <a:xfrm>
            <a:off x="2359806" y="4117965"/>
            <a:ext cx="263485" cy="33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557804A-F2C0-4D91-B88D-34F0F25432AD}"/>
              </a:ext>
            </a:extLst>
          </p:cNvPr>
          <p:cNvSpPr/>
          <p:nvPr/>
        </p:nvSpPr>
        <p:spPr>
          <a:xfrm>
            <a:off x="2985184" y="4630355"/>
            <a:ext cx="263485" cy="337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A68A2BF-E4C5-4A22-A755-02BFB7B59121}"/>
              </a:ext>
            </a:extLst>
          </p:cNvPr>
          <p:cNvSpPr/>
          <p:nvPr/>
        </p:nvSpPr>
        <p:spPr>
          <a:xfrm>
            <a:off x="2045538" y="4117360"/>
            <a:ext cx="263485" cy="33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8837842-3B26-4299-AB7D-B91202B9437F}"/>
              </a:ext>
            </a:extLst>
          </p:cNvPr>
          <p:cNvSpPr/>
          <p:nvPr/>
        </p:nvSpPr>
        <p:spPr>
          <a:xfrm>
            <a:off x="2985184" y="4629674"/>
            <a:ext cx="263485" cy="337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D62236A-C06E-4B53-A62F-339C0A84FE5D}"/>
              </a:ext>
            </a:extLst>
          </p:cNvPr>
          <p:cNvSpPr/>
          <p:nvPr/>
        </p:nvSpPr>
        <p:spPr>
          <a:xfrm>
            <a:off x="1731270" y="4115801"/>
            <a:ext cx="263485" cy="33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B0E80C-FE4E-4405-996B-51CD484FDE57}"/>
              </a:ext>
            </a:extLst>
          </p:cNvPr>
          <p:cNvSpPr/>
          <p:nvPr/>
        </p:nvSpPr>
        <p:spPr>
          <a:xfrm>
            <a:off x="1420159" y="4115801"/>
            <a:ext cx="263485" cy="33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FE1602B-AC6D-400A-8C4D-9149F6081135}"/>
              </a:ext>
            </a:extLst>
          </p:cNvPr>
          <p:cNvSpPr/>
          <p:nvPr/>
        </p:nvSpPr>
        <p:spPr>
          <a:xfrm>
            <a:off x="5920929" y="3219214"/>
            <a:ext cx="2142549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US" altLang="ko-KR" sz="2400" dirty="0"/>
              <a:t>Switch</a:t>
            </a:r>
            <a:endParaRPr lang="ko-KR" altLang="en-US" sz="2400" dirty="0"/>
          </a:p>
        </p:txBody>
      </p:sp>
      <p:grpSp>
        <p:nvGrpSpPr>
          <p:cNvPr id="62" name="그래픽 11" descr="컴퓨터">
            <a:extLst>
              <a:ext uri="{FF2B5EF4-FFF2-40B4-BE49-F238E27FC236}">
                <a16:creationId xmlns:a16="http://schemas.microsoft.com/office/drawing/2014/main" id="{FFD1197D-9E54-43FF-88D9-D426C79374DE}"/>
              </a:ext>
            </a:extLst>
          </p:cNvPr>
          <p:cNvGrpSpPr/>
          <p:nvPr/>
        </p:nvGrpSpPr>
        <p:grpSpPr>
          <a:xfrm>
            <a:off x="10093168" y="3732160"/>
            <a:ext cx="1251867" cy="767282"/>
            <a:chOff x="6722628" y="2503427"/>
            <a:chExt cx="885816" cy="542925"/>
          </a:xfrm>
        </p:grpSpPr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A5F1129-DDD5-4E0C-A0A3-BBA121B5D303}"/>
                </a:ext>
              </a:extLst>
            </p:cNvPr>
            <p:cNvSpPr/>
            <p:nvPr/>
          </p:nvSpPr>
          <p:spPr>
            <a:xfrm>
              <a:off x="6722628" y="2503427"/>
              <a:ext cx="581026" cy="542925"/>
            </a:xfrm>
            <a:custGeom>
              <a:avLst/>
              <a:gdLst>
                <a:gd name="connsiteX0" fmla="*/ 521494 w 581025"/>
                <a:gd name="connsiteY0" fmla="*/ 369094 h 542925"/>
                <a:gd name="connsiteX1" fmla="*/ 64294 w 581025"/>
                <a:gd name="connsiteY1" fmla="*/ 369094 h 542925"/>
                <a:gd name="connsiteX2" fmla="*/ 64294 w 581025"/>
                <a:gd name="connsiteY2" fmla="*/ 64294 h 542925"/>
                <a:gd name="connsiteX3" fmla="*/ 521494 w 581025"/>
                <a:gd name="connsiteY3" fmla="*/ 64294 h 542925"/>
                <a:gd name="connsiteX4" fmla="*/ 521494 w 581025"/>
                <a:gd name="connsiteY4" fmla="*/ 369094 h 542925"/>
                <a:gd name="connsiteX5" fmla="*/ 540544 w 581025"/>
                <a:gd name="connsiteY5" fmla="*/ 7144 h 542925"/>
                <a:gd name="connsiteX6" fmla="*/ 45244 w 581025"/>
                <a:gd name="connsiteY6" fmla="*/ 7144 h 542925"/>
                <a:gd name="connsiteX7" fmla="*/ 7144 w 581025"/>
                <a:gd name="connsiteY7" fmla="*/ 45244 h 542925"/>
                <a:gd name="connsiteX8" fmla="*/ 7144 w 581025"/>
                <a:gd name="connsiteY8" fmla="*/ 388144 h 542925"/>
                <a:gd name="connsiteX9" fmla="*/ 45244 w 581025"/>
                <a:gd name="connsiteY9" fmla="*/ 426244 h 542925"/>
                <a:gd name="connsiteX10" fmla="*/ 235744 w 581025"/>
                <a:gd name="connsiteY10" fmla="*/ 426244 h 542925"/>
                <a:gd name="connsiteX11" fmla="*/ 235744 w 581025"/>
                <a:gd name="connsiteY11" fmla="*/ 483394 h 542925"/>
                <a:gd name="connsiteX12" fmla="*/ 150019 w 581025"/>
                <a:gd name="connsiteY12" fmla="*/ 483394 h 542925"/>
                <a:gd name="connsiteX13" fmla="*/ 150019 w 581025"/>
                <a:gd name="connsiteY13" fmla="*/ 540544 h 542925"/>
                <a:gd name="connsiteX14" fmla="*/ 435769 w 581025"/>
                <a:gd name="connsiteY14" fmla="*/ 540544 h 542925"/>
                <a:gd name="connsiteX15" fmla="*/ 435769 w 581025"/>
                <a:gd name="connsiteY15" fmla="*/ 483394 h 542925"/>
                <a:gd name="connsiteX16" fmla="*/ 350044 w 581025"/>
                <a:gd name="connsiteY16" fmla="*/ 483394 h 542925"/>
                <a:gd name="connsiteX17" fmla="*/ 350044 w 581025"/>
                <a:gd name="connsiteY17" fmla="*/ 426244 h 542925"/>
                <a:gd name="connsiteX18" fmla="*/ 540544 w 581025"/>
                <a:gd name="connsiteY18" fmla="*/ 426244 h 542925"/>
                <a:gd name="connsiteX19" fmla="*/ 578644 w 581025"/>
                <a:gd name="connsiteY19" fmla="*/ 388144 h 542925"/>
                <a:gd name="connsiteX20" fmla="*/ 578644 w 581025"/>
                <a:gd name="connsiteY20" fmla="*/ 45244 h 542925"/>
                <a:gd name="connsiteX21" fmla="*/ 540544 w 581025"/>
                <a:gd name="connsiteY21" fmla="*/ 71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1025" h="542925">
                  <a:moveTo>
                    <a:pt x="521494" y="369094"/>
                  </a:moveTo>
                  <a:lnTo>
                    <a:pt x="64294" y="369094"/>
                  </a:lnTo>
                  <a:lnTo>
                    <a:pt x="64294" y="64294"/>
                  </a:lnTo>
                  <a:lnTo>
                    <a:pt x="521494" y="64294"/>
                  </a:lnTo>
                  <a:lnTo>
                    <a:pt x="521494" y="369094"/>
                  </a:lnTo>
                  <a:close/>
                  <a:moveTo>
                    <a:pt x="540544" y="7144"/>
                  </a:moveTo>
                  <a:lnTo>
                    <a:pt x="45244" y="7144"/>
                  </a:lnTo>
                  <a:cubicBezTo>
                    <a:pt x="24289" y="7144"/>
                    <a:pt x="7144" y="24289"/>
                    <a:pt x="7144" y="45244"/>
                  </a:cubicBezTo>
                  <a:lnTo>
                    <a:pt x="7144" y="388144"/>
                  </a:lnTo>
                  <a:cubicBezTo>
                    <a:pt x="7144" y="409099"/>
                    <a:pt x="24289" y="426244"/>
                    <a:pt x="45244" y="426244"/>
                  </a:cubicBezTo>
                  <a:lnTo>
                    <a:pt x="235744" y="426244"/>
                  </a:lnTo>
                  <a:lnTo>
                    <a:pt x="235744" y="483394"/>
                  </a:lnTo>
                  <a:lnTo>
                    <a:pt x="150019" y="483394"/>
                  </a:lnTo>
                  <a:lnTo>
                    <a:pt x="150019" y="540544"/>
                  </a:lnTo>
                  <a:lnTo>
                    <a:pt x="435769" y="540544"/>
                  </a:lnTo>
                  <a:lnTo>
                    <a:pt x="435769" y="483394"/>
                  </a:lnTo>
                  <a:lnTo>
                    <a:pt x="350044" y="483394"/>
                  </a:lnTo>
                  <a:lnTo>
                    <a:pt x="350044" y="426244"/>
                  </a:lnTo>
                  <a:lnTo>
                    <a:pt x="540544" y="426244"/>
                  </a:lnTo>
                  <a:cubicBezTo>
                    <a:pt x="561499" y="426244"/>
                    <a:pt x="578644" y="409099"/>
                    <a:pt x="578644" y="388144"/>
                  </a:cubicBezTo>
                  <a:lnTo>
                    <a:pt x="578644" y="45244"/>
                  </a:lnTo>
                  <a:cubicBezTo>
                    <a:pt x="578644" y="24289"/>
                    <a:pt x="561499" y="7144"/>
                    <a:pt x="54054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29D89FD6-EDDC-4F4C-828D-AACA0ECEEF1C}"/>
                </a:ext>
              </a:extLst>
            </p:cNvPr>
            <p:cNvSpPr/>
            <p:nvPr/>
          </p:nvSpPr>
          <p:spPr>
            <a:xfrm>
              <a:off x="7332219" y="2503427"/>
              <a:ext cx="276225" cy="542925"/>
            </a:xfrm>
            <a:custGeom>
              <a:avLst/>
              <a:gdLst>
                <a:gd name="connsiteX0" fmla="*/ 235744 w 276225"/>
                <a:gd name="connsiteY0" fmla="*/ 102394 h 542925"/>
                <a:gd name="connsiteX1" fmla="*/ 45244 w 276225"/>
                <a:gd name="connsiteY1" fmla="*/ 102394 h 542925"/>
                <a:gd name="connsiteX2" fmla="*/ 45244 w 276225"/>
                <a:gd name="connsiteY2" fmla="*/ 45244 h 542925"/>
                <a:gd name="connsiteX3" fmla="*/ 235744 w 276225"/>
                <a:gd name="connsiteY3" fmla="*/ 45244 h 542925"/>
                <a:gd name="connsiteX4" fmla="*/ 235744 w 276225"/>
                <a:gd name="connsiteY4" fmla="*/ 102394 h 542925"/>
                <a:gd name="connsiteX5" fmla="*/ 235744 w 276225"/>
                <a:gd name="connsiteY5" fmla="*/ 197644 h 542925"/>
                <a:gd name="connsiteX6" fmla="*/ 45244 w 276225"/>
                <a:gd name="connsiteY6" fmla="*/ 197644 h 542925"/>
                <a:gd name="connsiteX7" fmla="*/ 45244 w 276225"/>
                <a:gd name="connsiteY7" fmla="*/ 140494 h 542925"/>
                <a:gd name="connsiteX8" fmla="*/ 235744 w 276225"/>
                <a:gd name="connsiteY8" fmla="*/ 140494 h 542925"/>
                <a:gd name="connsiteX9" fmla="*/ 235744 w 276225"/>
                <a:gd name="connsiteY9" fmla="*/ 197644 h 542925"/>
                <a:gd name="connsiteX10" fmla="*/ 140494 w 276225"/>
                <a:gd name="connsiteY10" fmla="*/ 483394 h 542925"/>
                <a:gd name="connsiteX11" fmla="*/ 111919 w 276225"/>
                <a:gd name="connsiteY11" fmla="*/ 454819 h 542925"/>
                <a:gd name="connsiteX12" fmla="*/ 140494 w 276225"/>
                <a:gd name="connsiteY12" fmla="*/ 426244 h 542925"/>
                <a:gd name="connsiteX13" fmla="*/ 169069 w 276225"/>
                <a:gd name="connsiteY13" fmla="*/ 454819 h 542925"/>
                <a:gd name="connsiteX14" fmla="*/ 140494 w 276225"/>
                <a:gd name="connsiteY14" fmla="*/ 483394 h 542925"/>
                <a:gd name="connsiteX15" fmla="*/ 235744 w 276225"/>
                <a:gd name="connsiteY15" fmla="*/ 7144 h 542925"/>
                <a:gd name="connsiteX16" fmla="*/ 45244 w 276225"/>
                <a:gd name="connsiteY16" fmla="*/ 7144 h 542925"/>
                <a:gd name="connsiteX17" fmla="*/ 7144 w 276225"/>
                <a:gd name="connsiteY17" fmla="*/ 45244 h 542925"/>
                <a:gd name="connsiteX18" fmla="*/ 7144 w 276225"/>
                <a:gd name="connsiteY18" fmla="*/ 502444 h 542925"/>
                <a:gd name="connsiteX19" fmla="*/ 45244 w 276225"/>
                <a:gd name="connsiteY19" fmla="*/ 540544 h 542925"/>
                <a:gd name="connsiteX20" fmla="*/ 235744 w 276225"/>
                <a:gd name="connsiteY20" fmla="*/ 540544 h 542925"/>
                <a:gd name="connsiteX21" fmla="*/ 273844 w 276225"/>
                <a:gd name="connsiteY21" fmla="*/ 502444 h 542925"/>
                <a:gd name="connsiteX22" fmla="*/ 273844 w 276225"/>
                <a:gd name="connsiteY22" fmla="*/ 45244 h 542925"/>
                <a:gd name="connsiteX23" fmla="*/ 235744 w 276225"/>
                <a:gd name="connsiteY23" fmla="*/ 71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6225" h="542925">
                  <a:moveTo>
                    <a:pt x="235744" y="102394"/>
                  </a:moveTo>
                  <a:lnTo>
                    <a:pt x="45244" y="102394"/>
                  </a:lnTo>
                  <a:lnTo>
                    <a:pt x="45244" y="45244"/>
                  </a:lnTo>
                  <a:lnTo>
                    <a:pt x="235744" y="45244"/>
                  </a:lnTo>
                  <a:lnTo>
                    <a:pt x="235744" y="102394"/>
                  </a:lnTo>
                  <a:close/>
                  <a:moveTo>
                    <a:pt x="235744" y="197644"/>
                  </a:moveTo>
                  <a:lnTo>
                    <a:pt x="45244" y="197644"/>
                  </a:lnTo>
                  <a:lnTo>
                    <a:pt x="45244" y="140494"/>
                  </a:lnTo>
                  <a:lnTo>
                    <a:pt x="235744" y="140494"/>
                  </a:lnTo>
                  <a:lnTo>
                    <a:pt x="235744" y="197644"/>
                  </a:lnTo>
                  <a:close/>
                  <a:moveTo>
                    <a:pt x="140494" y="483394"/>
                  </a:moveTo>
                  <a:cubicBezTo>
                    <a:pt x="124301" y="483394"/>
                    <a:pt x="111919" y="471011"/>
                    <a:pt x="111919" y="454819"/>
                  </a:cubicBezTo>
                  <a:cubicBezTo>
                    <a:pt x="111919" y="438626"/>
                    <a:pt x="124301" y="426244"/>
                    <a:pt x="140494" y="426244"/>
                  </a:cubicBezTo>
                  <a:cubicBezTo>
                    <a:pt x="156686" y="426244"/>
                    <a:pt x="169069" y="438626"/>
                    <a:pt x="169069" y="454819"/>
                  </a:cubicBezTo>
                  <a:cubicBezTo>
                    <a:pt x="169069" y="471011"/>
                    <a:pt x="156686" y="483394"/>
                    <a:pt x="140494" y="483394"/>
                  </a:cubicBezTo>
                  <a:close/>
                  <a:moveTo>
                    <a:pt x="235744" y="7144"/>
                  </a:moveTo>
                  <a:lnTo>
                    <a:pt x="45244" y="7144"/>
                  </a:lnTo>
                  <a:cubicBezTo>
                    <a:pt x="24289" y="7144"/>
                    <a:pt x="7144" y="24289"/>
                    <a:pt x="7144" y="45244"/>
                  </a:cubicBezTo>
                  <a:lnTo>
                    <a:pt x="7144" y="502444"/>
                  </a:lnTo>
                  <a:cubicBezTo>
                    <a:pt x="7144" y="523399"/>
                    <a:pt x="24289" y="540544"/>
                    <a:pt x="45244" y="540544"/>
                  </a:cubicBezTo>
                  <a:lnTo>
                    <a:pt x="235744" y="540544"/>
                  </a:lnTo>
                  <a:cubicBezTo>
                    <a:pt x="256699" y="540544"/>
                    <a:pt x="273844" y="523399"/>
                    <a:pt x="273844" y="502444"/>
                  </a:cubicBezTo>
                  <a:lnTo>
                    <a:pt x="273844" y="45244"/>
                  </a:lnTo>
                  <a:cubicBezTo>
                    <a:pt x="273844" y="24289"/>
                    <a:pt x="256699" y="7144"/>
                    <a:pt x="23574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F66F92D-4C11-4A18-946F-03B13CA53068}"/>
              </a:ext>
            </a:extLst>
          </p:cNvPr>
          <p:cNvSpPr/>
          <p:nvPr/>
        </p:nvSpPr>
        <p:spPr>
          <a:xfrm>
            <a:off x="4159005" y="4987573"/>
            <a:ext cx="5356404" cy="5967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9CB1542-01BD-43D7-86ED-46CDB04CB503}"/>
              </a:ext>
            </a:extLst>
          </p:cNvPr>
          <p:cNvSpPr/>
          <p:nvPr/>
        </p:nvSpPr>
        <p:spPr>
          <a:xfrm>
            <a:off x="4297988" y="5121755"/>
            <a:ext cx="263485" cy="3372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5F882C4-B829-4790-BE51-28B74B0E615B}"/>
              </a:ext>
            </a:extLst>
          </p:cNvPr>
          <p:cNvSpPr/>
          <p:nvPr/>
        </p:nvSpPr>
        <p:spPr>
          <a:xfrm>
            <a:off x="4561473" y="5085886"/>
            <a:ext cx="2072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Important Packet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CF37218-4EED-4284-9952-419BDBF90F3C}"/>
              </a:ext>
            </a:extLst>
          </p:cNvPr>
          <p:cNvSpPr/>
          <p:nvPr/>
        </p:nvSpPr>
        <p:spPr>
          <a:xfrm>
            <a:off x="6990602" y="5117340"/>
            <a:ext cx="263485" cy="337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163F312-ED51-428D-BA96-A7AAC0DFAE60}"/>
              </a:ext>
            </a:extLst>
          </p:cNvPr>
          <p:cNvSpPr/>
          <p:nvPr/>
        </p:nvSpPr>
        <p:spPr>
          <a:xfrm>
            <a:off x="7254088" y="5092321"/>
            <a:ext cx="2261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Unimportant Packet</a:t>
            </a:r>
            <a:endParaRPr lang="ko-KR" altLang="en-US" sz="2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1F7265-4277-492A-9491-85055FDD33C3}"/>
              </a:ext>
            </a:extLst>
          </p:cNvPr>
          <p:cNvSpPr/>
          <p:nvPr/>
        </p:nvSpPr>
        <p:spPr>
          <a:xfrm>
            <a:off x="-11016" y="5980100"/>
            <a:ext cx="12203016" cy="877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mark some packets as </a:t>
            </a:r>
            <a:r>
              <a:rPr lang="en-US" altLang="ko-KR" sz="2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en-US" altLang="ko-K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keep them </a:t>
            </a:r>
            <a:r>
              <a:rPr lang="en-US" altLang="ko-KR" sz="2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lossless</a:t>
            </a:r>
            <a:r>
              <a:rPr lang="en-US" altLang="ko-K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inside the network.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01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74"/>
    </mc:Choice>
    <mc:Fallback xmlns="">
      <p:transition spd="slow" advTm="374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6.25E-7 0.07523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02565 -1.85185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0.02565 -1.85185E-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0.02565 -1.85185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02566 -3.7037E-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02566 -3.7037E-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022E-16 L 1.04167E-6 0.07523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022E-16 L 0.02565 1.11022E-1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022E-16 L 0.02565 1.11022E-1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022E-16 L 0.02565 1.11022E-1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02566 1.48148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0.02565 1.48148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0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3.7037E-7 L 0.17552 0.1129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3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52 0.11296 L 0.42174 0.11111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-9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2.96296E-6 L 0.17578 -0.10394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76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78 -0.10394 L 0.39596 -0.10579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5 -1.85185E-6 L 0.02591 0.07454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727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5 -1.85185E-6 L 0.0513 -1.85185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5 -1.85185E-6 L 0.0513 -1.85185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6 -3.7037E-7 L 0.05131 -3.7037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6 -3.7037E-7 L 0.05131 -3.7037E-7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5 1.11022E-16 L 0.02591 0.07454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727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5 1.11022E-16 L 0.0513 1.11022E-16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5 1.11022E-16 L 0.0513 1.11022E-1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6 1.48148E-6 L 0.05131 1.48148E-6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5 1.48148E-6 L 0.05131 1.48148E-6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0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3.7037E-7 L 0.17552 0.11296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3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52 0.11273 L 0.36966 0.11111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1" y="-93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1.48148E-6 L 0.17578 -0.10394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76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78 -0.10394 L 0.3444 -0.10579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1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3 -1.85185E-6 L 0.05156 0.07454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727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43 -1.85185E-6 L 0.07721 -1.85185E-6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44 -3.7037E-7 L 0.07722 -3.7037E-7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44 -3.7037E-7 L 0.07722 -3.7037E-7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3 1.11022E-16 L 0.05156 0.07454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727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43 1.11022E-16 L 0.07721 1.11022E-16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44 1.48148E-6 L 0.07722 1.48148E-6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44 1.48148E-6 L 0.07722 1.48148E-6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500"/>
                            </p:stCondLst>
                            <p:childTnLst>
                              <p:par>
                                <p:cTn id="1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500"/>
                            </p:stCondLst>
                            <p:childTnLst>
                              <p:par>
                                <p:cTn id="147" presetID="0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3.7037E-7 L 0.17552 0.11296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3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000"/>
                            </p:stCondLst>
                            <p:childTnLst>
                              <p:par>
                                <p:cTn id="150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52 0.11273 L 0.31784 0.11111 " pathEditMode="relative" rAng="0" ptsTypes="AA">
                                      <p:cBhvr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-93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2.96296E-6 L 0.17578 -0.10394 " pathEditMode="relative" rAng="0" ptsTypes="AA">
                                      <p:cBhvr>
                                        <p:cTn id="1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76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5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78 -0.10394 L 0.29206 -0.10579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4" grpId="2" animBg="1"/>
      <p:bldP spid="55" grpId="0" animBg="1"/>
      <p:bldP spid="55" grpId="1" animBg="1"/>
      <p:bldP spid="36" grpId="0" animBg="1"/>
      <p:bldP spid="36" grpId="1" animBg="1"/>
      <p:bldP spid="36" grpId="2" animBg="1"/>
      <p:bldP spid="58" grpId="0" animBg="1"/>
      <p:bldP spid="58" grpId="1" animBg="1"/>
      <p:bldP spid="58" grpId="2" animBg="1"/>
      <p:bldP spid="58" grpId="3" animBg="1"/>
      <p:bldP spid="69" grpId="0" animBg="1"/>
      <p:bldP spid="69" grpId="1" animBg="1"/>
      <p:bldP spid="69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6" grpId="0" animBg="1"/>
      <p:bldP spid="76" grpId="1" animBg="1"/>
      <p:bldP spid="7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90" grpId="0" animBg="1"/>
      <p:bldP spid="90" grpId="1" animBg="1"/>
      <p:bldP spid="90" grpId="2" animBg="1"/>
      <p:bldP spid="91" grpId="0" animBg="1"/>
      <p:bldP spid="91" grpId="1" animBg="1"/>
      <p:bldP spid="91" grpId="2" animBg="1"/>
      <p:bldP spid="91" grpId="3" animBg="1"/>
      <p:bldP spid="92" grpId="0" animBg="1"/>
      <p:bldP spid="92" grpId="1" animBg="1"/>
      <p:bldP spid="92" grpId="2" animBg="1"/>
      <p:bldP spid="94" grpId="0" animBg="1"/>
      <p:bldP spid="94" grpId="1" animBg="1"/>
      <p:bldP spid="94" grpId="2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  <p:bldP spid="100" grpId="0" animBg="1"/>
      <p:bldP spid="100" grpId="1" animBg="1"/>
      <p:bldP spid="100" grpId="2" animBg="1"/>
      <p:bldP spid="75" grpId="0" animBg="1"/>
      <p:bldP spid="78" grpId="0" animBg="1"/>
      <p:bldP spid="79" grpId="0"/>
      <p:bldP spid="80" grpId="0" animBg="1"/>
      <p:bldP spid="81" grpId="0"/>
      <p:bldP spid="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래픽 11" descr="컴퓨터">
            <a:extLst>
              <a:ext uri="{FF2B5EF4-FFF2-40B4-BE49-F238E27FC236}">
                <a16:creationId xmlns:a16="http://schemas.microsoft.com/office/drawing/2014/main" id="{9C26A7BB-FDE4-44B4-B32C-A50EEFE05142}"/>
              </a:ext>
            </a:extLst>
          </p:cNvPr>
          <p:cNvGrpSpPr/>
          <p:nvPr/>
        </p:nvGrpSpPr>
        <p:grpSpPr>
          <a:xfrm>
            <a:off x="2048808" y="4540578"/>
            <a:ext cx="1251881" cy="767282"/>
            <a:chOff x="6722619" y="2503427"/>
            <a:chExt cx="885825" cy="542925"/>
          </a:xfrm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B94B78FB-CDAD-4E7F-84F6-CC16A96A3C71}"/>
                </a:ext>
              </a:extLst>
            </p:cNvPr>
            <p:cNvSpPr/>
            <p:nvPr/>
          </p:nvSpPr>
          <p:spPr>
            <a:xfrm>
              <a:off x="6722619" y="2503427"/>
              <a:ext cx="581025" cy="542925"/>
            </a:xfrm>
            <a:custGeom>
              <a:avLst/>
              <a:gdLst>
                <a:gd name="connsiteX0" fmla="*/ 521494 w 581025"/>
                <a:gd name="connsiteY0" fmla="*/ 369094 h 542925"/>
                <a:gd name="connsiteX1" fmla="*/ 64294 w 581025"/>
                <a:gd name="connsiteY1" fmla="*/ 369094 h 542925"/>
                <a:gd name="connsiteX2" fmla="*/ 64294 w 581025"/>
                <a:gd name="connsiteY2" fmla="*/ 64294 h 542925"/>
                <a:gd name="connsiteX3" fmla="*/ 521494 w 581025"/>
                <a:gd name="connsiteY3" fmla="*/ 64294 h 542925"/>
                <a:gd name="connsiteX4" fmla="*/ 521494 w 581025"/>
                <a:gd name="connsiteY4" fmla="*/ 369094 h 542925"/>
                <a:gd name="connsiteX5" fmla="*/ 540544 w 581025"/>
                <a:gd name="connsiteY5" fmla="*/ 7144 h 542925"/>
                <a:gd name="connsiteX6" fmla="*/ 45244 w 581025"/>
                <a:gd name="connsiteY6" fmla="*/ 7144 h 542925"/>
                <a:gd name="connsiteX7" fmla="*/ 7144 w 581025"/>
                <a:gd name="connsiteY7" fmla="*/ 45244 h 542925"/>
                <a:gd name="connsiteX8" fmla="*/ 7144 w 581025"/>
                <a:gd name="connsiteY8" fmla="*/ 388144 h 542925"/>
                <a:gd name="connsiteX9" fmla="*/ 45244 w 581025"/>
                <a:gd name="connsiteY9" fmla="*/ 426244 h 542925"/>
                <a:gd name="connsiteX10" fmla="*/ 235744 w 581025"/>
                <a:gd name="connsiteY10" fmla="*/ 426244 h 542925"/>
                <a:gd name="connsiteX11" fmla="*/ 235744 w 581025"/>
                <a:gd name="connsiteY11" fmla="*/ 483394 h 542925"/>
                <a:gd name="connsiteX12" fmla="*/ 150019 w 581025"/>
                <a:gd name="connsiteY12" fmla="*/ 483394 h 542925"/>
                <a:gd name="connsiteX13" fmla="*/ 150019 w 581025"/>
                <a:gd name="connsiteY13" fmla="*/ 540544 h 542925"/>
                <a:gd name="connsiteX14" fmla="*/ 435769 w 581025"/>
                <a:gd name="connsiteY14" fmla="*/ 540544 h 542925"/>
                <a:gd name="connsiteX15" fmla="*/ 435769 w 581025"/>
                <a:gd name="connsiteY15" fmla="*/ 483394 h 542925"/>
                <a:gd name="connsiteX16" fmla="*/ 350044 w 581025"/>
                <a:gd name="connsiteY16" fmla="*/ 483394 h 542925"/>
                <a:gd name="connsiteX17" fmla="*/ 350044 w 581025"/>
                <a:gd name="connsiteY17" fmla="*/ 426244 h 542925"/>
                <a:gd name="connsiteX18" fmla="*/ 540544 w 581025"/>
                <a:gd name="connsiteY18" fmla="*/ 426244 h 542925"/>
                <a:gd name="connsiteX19" fmla="*/ 578644 w 581025"/>
                <a:gd name="connsiteY19" fmla="*/ 388144 h 542925"/>
                <a:gd name="connsiteX20" fmla="*/ 578644 w 581025"/>
                <a:gd name="connsiteY20" fmla="*/ 45244 h 542925"/>
                <a:gd name="connsiteX21" fmla="*/ 540544 w 581025"/>
                <a:gd name="connsiteY21" fmla="*/ 71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1025" h="542925">
                  <a:moveTo>
                    <a:pt x="521494" y="369094"/>
                  </a:moveTo>
                  <a:lnTo>
                    <a:pt x="64294" y="369094"/>
                  </a:lnTo>
                  <a:lnTo>
                    <a:pt x="64294" y="64294"/>
                  </a:lnTo>
                  <a:lnTo>
                    <a:pt x="521494" y="64294"/>
                  </a:lnTo>
                  <a:lnTo>
                    <a:pt x="521494" y="369094"/>
                  </a:lnTo>
                  <a:close/>
                  <a:moveTo>
                    <a:pt x="540544" y="7144"/>
                  </a:moveTo>
                  <a:lnTo>
                    <a:pt x="45244" y="7144"/>
                  </a:lnTo>
                  <a:cubicBezTo>
                    <a:pt x="24289" y="7144"/>
                    <a:pt x="7144" y="24289"/>
                    <a:pt x="7144" y="45244"/>
                  </a:cubicBezTo>
                  <a:lnTo>
                    <a:pt x="7144" y="388144"/>
                  </a:lnTo>
                  <a:cubicBezTo>
                    <a:pt x="7144" y="409099"/>
                    <a:pt x="24289" y="426244"/>
                    <a:pt x="45244" y="426244"/>
                  </a:cubicBezTo>
                  <a:lnTo>
                    <a:pt x="235744" y="426244"/>
                  </a:lnTo>
                  <a:lnTo>
                    <a:pt x="235744" y="483394"/>
                  </a:lnTo>
                  <a:lnTo>
                    <a:pt x="150019" y="483394"/>
                  </a:lnTo>
                  <a:lnTo>
                    <a:pt x="150019" y="540544"/>
                  </a:lnTo>
                  <a:lnTo>
                    <a:pt x="435769" y="540544"/>
                  </a:lnTo>
                  <a:lnTo>
                    <a:pt x="435769" y="483394"/>
                  </a:lnTo>
                  <a:lnTo>
                    <a:pt x="350044" y="483394"/>
                  </a:lnTo>
                  <a:lnTo>
                    <a:pt x="350044" y="426244"/>
                  </a:lnTo>
                  <a:lnTo>
                    <a:pt x="540544" y="426244"/>
                  </a:lnTo>
                  <a:cubicBezTo>
                    <a:pt x="561499" y="426244"/>
                    <a:pt x="578644" y="409099"/>
                    <a:pt x="578644" y="388144"/>
                  </a:cubicBezTo>
                  <a:lnTo>
                    <a:pt x="578644" y="45244"/>
                  </a:lnTo>
                  <a:cubicBezTo>
                    <a:pt x="578644" y="24289"/>
                    <a:pt x="561499" y="7144"/>
                    <a:pt x="54054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87D88127-F8F3-4D77-B2CC-7EABAC211995}"/>
                </a:ext>
              </a:extLst>
            </p:cNvPr>
            <p:cNvSpPr/>
            <p:nvPr/>
          </p:nvSpPr>
          <p:spPr>
            <a:xfrm>
              <a:off x="7332219" y="2503427"/>
              <a:ext cx="276225" cy="542925"/>
            </a:xfrm>
            <a:custGeom>
              <a:avLst/>
              <a:gdLst>
                <a:gd name="connsiteX0" fmla="*/ 235744 w 276225"/>
                <a:gd name="connsiteY0" fmla="*/ 102394 h 542925"/>
                <a:gd name="connsiteX1" fmla="*/ 45244 w 276225"/>
                <a:gd name="connsiteY1" fmla="*/ 102394 h 542925"/>
                <a:gd name="connsiteX2" fmla="*/ 45244 w 276225"/>
                <a:gd name="connsiteY2" fmla="*/ 45244 h 542925"/>
                <a:gd name="connsiteX3" fmla="*/ 235744 w 276225"/>
                <a:gd name="connsiteY3" fmla="*/ 45244 h 542925"/>
                <a:gd name="connsiteX4" fmla="*/ 235744 w 276225"/>
                <a:gd name="connsiteY4" fmla="*/ 102394 h 542925"/>
                <a:gd name="connsiteX5" fmla="*/ 235744 w 276225"/>
                <a:gd name="connsiteY5" fmla="*/ 197644 h 542925"/>
                <a:gd name="connsiteX6" fmla="*/ 45244 w 276225"/>
                <a:gd name="connsiteY6" fmla="*/ 197644 h 542925"/>
                <a:gd name="connsiteX7" fmla="*/ 45244 w 276225"/>
                <a:gd name="connsiteY7" fmla="*/ 140494 h 542925"/>
                <a:gd name="connsiteX8" fmla="*/ 235744 w 276225"/>
                <a:gd name="connsiteY8" fmla="*/ 140494 h 542925"/>
                <a:gd name="connsiteX9" fmla="*/ 235744 w 276225"/>
                <a:gd name="connsiteY9" fmla="*/ 197644 h 542925"/>
                <a:gd name="connsiteX10" fmla="*/ 140494 w 276225"/>
                <a:gd name="connsiteY10" fmla="*/ 483394 h 542925"/>
                <a:gd name="connsiteX11" fmla="*/ 111919 w 276225"/>
                <a:gd name="connsiteY11" fmla="*/ 454819 h 542925"/>
                <a:gd name="connsiteX12" fmla="*/ 140494 w 276225"/>
                <a:gd name="connsiteY12" fmla="*/ 426244 h 542925"/>
                <a:gd name="connsiteX13" fmla="*/ 169069 w 276225"/>
                <a:gd name="connsiteY13" fmla="*/ 454819 h 542925"/>
                <a:gd name="connsiteX14" fmla="*/ 140494 w 276225"/>
                <a:gd name="connsiteY14" fmla="*/ 483394 h 542925"/>
                <a:gd name="connsiteX15" fmla="*/ 235744 w 276225"/>
                <a:gd name="connsiteY15" fmla="*/ 7144 h 542925"/>
                <a:gd name="connsiteX16" fmla="*/ 45244 w 276225"/>
                <a:gd name="connsiteY16" fmla="*/ 7144 h 542925"/>
                <a:gd name="connsiteX17" fmla="*/ 7144 w 276225"/>
                <a:gd name="connsiteY17" fmla="*/ 45244 h 542925"/>
                <a:gd name="connsiteX18" fmla="*/ 7144 w 276225"/>
                <a:gd name="connsiteY18" fmla="*/ 502444 h 542925"/>
                <a:gd name="connsiteX19" fmla="*/ 45244 w 276225"/>
                <a:gd name="connsiteY19" fmla="*/ 540544 h 542925"/>
                <a:gd name="connsiteX20" fmla="*/ 235744 w 276225"/>
                <a:gd name="connsiteY20" fmla="*/ 540544 h 542925"/>
                <a:gd name="connsiteX21" fmla="*/ 273844 w 276225"/>
                <a:gd name="connsiteY21" fmla="*/ 502444 h 542925"/>
                <a:gd name="connsiteX22" fmla="*/ 273844 w 276225"/>
                <a:gd name="connsiteY22" fmla="*/ 45244 h 542925"/>
                <a:gd name="connsiteX23" fmla="*/ 235744 w 276225"/>
                <a:gd name="connsiteY23" fmla="*/ 71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6225" h="542925">
                  <a:moveTo>
                    <a:pt x="235744" y="102394"/>
                  </a:moveTo>
                  <a:lnTo>
                    <a:pt x="45244" y="102394"/>
                  </a:lnTo>
                  <a:lnTo>
                    <a:pt x="45244" y="45244"/>
                  </a:lnTo>
                  <a:lnTo>
                    <a:pt x="235744" y="45244"/>
                  </a:lnTo>
                  <a:lnTo>
                    <a:pt x="235744" y="102394"/>
                  </a:lnTo>
                  <a:close/>
                  <a:moveTo>
                    <a:pt x="235744" y="197644"/>
                  </a:moveTo>
                  <a:lnTo>
                    <a:pt x="45244" y="197644"/>
                  </a:lnTo>
                  <a:lnTo>
                    <a:pt x="45244" y="140494"/>
                  </a:lnTo>
                  <a:lnTo>
                    <a:pt x="235744" y="140494"/>
                  </a:lnTo>
                  <a:lnTo>
                    <a:pt x="235744" y="197644"/>
                  </a:lnTo>
                  <a:close/>
                  <a:moveTo>
                    <a:pt x="140494" y="483394"/>
                  </a:moveTo>
                  <a:cubicBezTo>
                    <a:pt x="124301" y="483394"/>
                    <a:pt x="111919" y="471011"/>
                    <a:pt x="111919" y="454819"/>
                  </a:cubicBezTo>
                  <a:cubicBezTo>
                    <a:pt x="111919" y="438626"/>
                    <a:pt x="124301" y="426244"/>
                    <a:pt x="140494" y="426244"/>
                  </a:cubicBezTo>
                  <a:cubicBezTo>
                    <a:pt x="156686" y="426244"/>
                    <a:pt x="169069" y="438626"/>
                    <a:pt x="169069" y="454819"/>
                  </a:cubicBezTo>
                  <a:cubicBezTo>
                    <a:pt x="169069" y="471011"/>
                    <a:pt x="156686" y="483394"/>
                    <a:pt x="140494" y="483394"/>
                  </a:cubicBezTo>
                  <a:close/>
                  <a:moveTo>
                    <a:pt x="235744" y="7144"/>
                  </a:moveTo>
                  <a:lnTo>
                    <a:pt x="45244" y="7144"/>
                  </a:lnTo>
                  <a:cubicBezTo>
                    <a:pt x="24289" y="7144"/>
                    <a:pt x="7144" y="24289"/>
                    <a:pt x="7144" y="45244"/>
                  </a:cubicBezTo>
                  <a:lnTo>
                    <a:pt x="7144" y="502444"/>
                  </a:lnTo>
                  <a:cubicBezTo>
                    <a:pt x="7144" y="523399"/>
                    <a:pt x="24289" y="540544"/>
                    <a:pt x="45244" y="540544"/>
                  </a:cubicBezTo>
                  <a:lnTo>
                    <a:pt x="235744" y="540544"/>
                  </a:lnTo>
                  <a:cubicBezTo>
                    <a:pt x="256699" y="540544"/>
                    <a:pt x="273844" y="523399"/>
                    <a:pt x="273844" y="502444"/>
                  </a:cubicBezTo>
                  <a:lnTo>
                    <a:pt x="273844" y="45244"/>
                  </a:lnTo>
                  <a:cubicBezTo>
                    <a:pt x="273844" y="24289"/>
                    <a:pt x="256699" y="7144"/>
                    <a:pt x="23574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3" name="그래픽 11" descr="컴퓨터">
            <a:extLst>
              <a:ext uri="{FF2B5EF4-FFF2-40B4-BE49-F238E27FC236}">
                <a16:creationId xmlns:a16="http://schemas.microsoft.com/office/drawing/2014/main" id="{E3770BCD-02FD-4A01-B863-F2C3CA11FC40}"/>
              </a:ext>
            </a:extLst>
          </p:cNvPr>
          <p:cNvGrpSpPr/>
          <p:nvPr/>
        </p:nvGrpSpPr>
        <p:grpSpPr>
          <a:xfrm>
            <a:off x="2051405" y="3064381"/>
            <a:ext cx="1251881" cy="767282"/>
            <a:chOff x="6722619" y="2503427"/>
            <a:chExt cx="885825" cy="542925"/>
          </a:xfrm>
        </p:grpSpPr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59D3972-0E15-4D02-B6F8-CE77C97999AA}"/>
                </a:ext>
              </a:extLst>
            </p:cNvPr>
            <p:cNvSpPr/>
            <p:nvPr/>
          </p:nvSpPr>
          <p:spPr>
            <a:xfrm>
              <a:off x="6722619" y="2503427"/>
              <a:ext cx="581025" cy="542925"/>
            </a:xfrm>
            <a:custGeom>
              <a:avLst/>
              <a:gdLst>
                <a:gd name="connsiteX0" fmla="*/ 521494 w 581025"/>
                <a:gd name="connsiteY0" fmla="*/ 369094 h 542925"/>
                <a:gd name="connsiteX1" fmla="*/ 64294 w 581025"/>
                <a:gd name="connsiteY1" fmla="*/ 369094 h 542925"/>
                <a:gd name="connsiteX2" fmla="*/ 64294 w 581025"/>
                <a:gd name="connsiteY2" fmla="*/ 64294 h 542925"/>
                <a:gd name="connsiteX3" fmla="*/ 521494 w 581025"/>
                <a:gd name="connsiteY3" fmla="*/ 64294 h 542925"/>
                <a:gd name="connsiteX4" fmla="*/ 521494 w 581025"/>
                <a:gd name="connsiteY4" fmla="*/ 369094 h 542925"/>
                <a:gd name="connsiteX5" fmla="*/ 540544 w 581025"/>
                <a:gd name="connsiteY5" fmla="*/ 7144 h 542925"/>
                <a:gd name="connsiteX6" fmla="*/ 45244 w 581025"/>
                <a:gd name="connsiteY6" fmla="*/ 7144 h 542925"/>
                <a:gd name="connsiteX7" fmla="*/ 7144 w 581025"/>
                <a:gd name="connsiteY7" fmla="*/ 45244 h 542925"/>
                <a:gd name="connsiteX8" fmla="*/ 7144 w 581025"/>
                <a:gd name="connsiteY8" fmla="*/ 388144 h 542925"/>
                <a:gd name="connsiteX9" fmla="*/ 45244 w 581025"/>
                <a:gd name="connsiteY9" fmla="*/ 426244 h 542925"/>
                <a:gd name="connsiteX10" fmla="*/ 235744 w 581025"/>
                <a:gd name="connsiteY10" fmla="*/ 426244 h 542925"/>
                <a:gd name="connsiteX11" fmla="*/ 235744 w 581025"/>
                <a:gd name="connsiteY11" fmla="*/ 483394 h 542925"/>
                <a:gd name="connsiteX12" fmla="*/ 150019 w 581025"/>
                <a:gd name="connsiteY12" fmla="*/ 483394 h 542925"/>
                <a:gd name="connsiteX13" fmla="*/ 150019 w 581025"/>
                <a:gd name="connsiteY13" fmla="*/ 540544 h 542925"/>
                <a:gd name="connsiteX14" fmla="*/ 435769 w 581025"/>
                <a:gd name="connsiteY14" fmla="*/ 540544 h 542925"/>
                <a:gd name="connsiteX15" fmla="*/ 435769 w 581025"/>
                <a:gd name="connsiteY15" fmla="*/ 483394 h 542925"/>
                <a:gd name="connsiteX16" fmla="*/ 350044 w 581025"/>
                <a:gd name="connsiteY16" fmla="*/ 483394 h 542925"/>
                <a:gd name="connsiteX17" fmla="*/ 350044 w 581025"/>
                <a:gd name="connsiteY17" fmla="*/ 426244 h 542925"/>
                <a:gd name="connsiteX18" fmla="*/ 540544 w 581025"/>
                <a:gd name="connsiteY18" fmla="*/ 426244 h 542925"/>
                <a:gd name="connsiteX19" fmla="*/ 578644 w 581025"/>
                <a:gd name="connsiteY19" fmla="*/ 388144 h 542925"/>
                <a:gd name="connsiteX20" fmla="*/ 578644 w 581025"/>
                <a:gd name="connsiteY20" fmla="*/ 45244 h 542925"/>
                <a:gd name="connsiteX21" fmla="*/ 540544 w 581025"/>
                <a:gd name="connsiteY21" fmla="*/ 71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1025" h="542925">
                  <a:moveTo>
                    <a:pt x="521494" y="369094"/>
                  </a:moveTo>
                  <a:lnTo>
                    <a:pt x="64294" y="369094"/>
                  </a:lnTo>
                  <a:lnTo>
                    <a:pt x="64294" y="64294"/>
                  </a:lnTo>
                  <a:lnTo>
                    <a:pt x="521494" y="64294"/>
                  </a:lnTo>
                  <a:lnTo>
                    <a:pt x="521494" y="369094"/>
                  </a:lnTo>
                  <a:close/>
                  <a:moveTo>
                    <a:pt x="540544" y="7144"/>
                  </a:moveTo>
                  <a:lnTo>
                    <a:pt x="45244" y="7144"/>
                  </a:lnTo>
                  <a:cubicBezTo>
                    <a:pt x="24289" y="7144"/>
                    <a:pt x="7144" y="24289"/>
                    <a:pt x="7144" y="45244"/>
                  </a:cubicBezTo>
                  <a:lnTo>
                    <a:pt x="7144" y="388144"/>
                  </a:lnTo>
                  <a:cubicBezTo>
                    <a:pt x="7144" y="409099"/>
                    <a:pt x="24289" y="426244"/>
                    <a:pt x="45244" y="426244"/>
                  </a:cubicBezTo>
                  <a:lnTo>
                    <a:pt x="235744" y="426244"/>
                  </a:lnTo>
                  <a:lnTo>
                    <a:pt x="235744" y="483394"/>
                  </a:lnTo>
                  <a:lnTo>
                    <a:pt x="150019" y="483394"/>
                  </a:lnTo>
                  <a:lnTo>
                    <a:pt x="150019" y="540544"/>
                  </a:lnTo>
                  <a:lnTo>
                    <a:pt x="435769" y="540544"/>
                  </a:lnTo>
                  <a:lnTo>
                    <a:pt x="435769" y="483394"/>
                  </a:lnTo>
                  <a:lnTo>
                    <a:pt x="350044" y="483394"/>
                  </a:lnTo>
                  <a:lnTo>
                    <a:pt x="350044" y="426244"/>
                  </a:lnTo>
                  <a:lnTo>
                    <a:pt x="540544" y="426244"/>
                  </a:lnTo>
                  <a:cubicBezTo>
                    <a:pt x="561499" y="426244"/>
                    <a:pt x="578644" y="409099"/>
                    <a:pt x="578644" y="388144"/>
                  </a:cubicBezTo>
                  <a:lnTo>
                    <a:pt x="578644" y="45244"/>
                  </a:lnTo>
                  <a:cubicBezTo>
                    <a:pt x="578644" y="24289"/>
                    <a:pt x="561499" y="7144"/>
                    <a:pt x="54054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A1B8331F-D9ED-4089-B67D-B47C5A3BD634}"/>
                </a:ext>
              </a:extLst>
            </p:cNvPr>
            <p:cNvSpPr/>
            <p:nvPr/>
          </p:nvSpPr>
          <p:spPr>
            <a:xfrm>
              <a:off x="7332219" y="2503427"/>
              <a:ext cx="276225" cy="542925"/>
            </a:xfrm>
            <a:custGeom>
              <a:avLst/>
              <a:gdLst>
                <a:gd name="connsiteX0" fmla="*/ 235744 w 276225"/>
                <a:gd name="connsiteY0" fmla="*/ 102394 h 542925"/>
                <a:gd name="connsiteX1" fmla="*/ 45244 w 276225"/>
                <a:gd name="connsiteY1" fmla="*/ 102394 h 542925"/>
                <a:gd name="connsiteX2" fmla="*/ 45244 w 276225"/>
                <a:gd name="connsiteY2" fmla="*/ 45244 h 542925"/>
                <a:gd name="connsiteX3" fmla="*/ 235744 w 276225"/>
                <a:gd name="connsiteY3" fmla="*/ 45244 h 542925"/>
                <a:gd name="connsiteX4" fmla="*/ 235744 w 276225"/>
                <a:gd name="connsiteY4" fmla="*/ 102394 h 542925"/>
                <a:gd name="connsiteX5" fmla="*/ 235744 w 276225"/>
                <a:gd name="connsiteY5" fmla="*/ 197644 h 542925"/>
                <a:gd name="connsiteX6" fmla="*/ 45244 w 276225"/>
                <a:gd name="connsiteY6" fmla="*/ 197644 h 542925"/>
                <a:gd name="connsiteX7" fmla="*/ 45244 w 276225"/>
                <a:gd name="connsiteY7" fmla="*/ 140494 h 542925"/>
                <a:gd name="connsiteX8" fmla="*/ 235744 w 276225"/>
                <a:gd name="connsiteY8" fmla="*/ 140494 h 542925"/>
                <a:gd name="connsiteX9" fmla="*/ 235744 w 276225"/>
                <a:gd name="connsiteY9" fmla="*/ 197644 h 542925"/>
                <a:gd name="connsiteX10" fmla="*/ 140494 w 276225"/>
                <a:gd name="connsiteY10" fmla="*/ 483394 h 542925"/>
                <a:gd name="connsiteX11" fmla="*/ 111919 w 276225"/>
                <a:gd name="connsiteY11" fmla="*/ 454819 h 542925"/>
                <a:gd name="connsiteX12" fmla="*/ 140494 w 276225"/>
                <a:gd name="connsiteY12" fmla="*/ 426244 h 542925"/>
                <a:gd name="connsiteX13" fmla="*/ 169069 w 276225"/>
                <a:gd name="connsiteY13" fmla="*/ 454819 h 542925"/>
                <a:gd name="connsiteX14" fmla="*/ 140494 w 276225"/>
                <a:gd name="connsiteY14" fmla="*/ 483394 h 542925"/>
                <a:gd name="connsiteX15" fmla="*/ 235744 w 276225"/>
                <a:gd name="connsiteY15" fmla="*/ 7144 h 542925"/>
                <a:gd name="connsiteX16" fmla="*/ 45244 w 276225"/>
                <a:gd name="connsiteY16" fmla="*/ 7144 h 542925"/>
                <a:gd name="connsiteX17" fmla="*/ 7144 w 276225"/>
                <a:gd name="connsiteY17" fmla="*/ 45244 h 542925"/>
                <a:gd name="connsiteX18" fmla="*/ 7144 w 276225"/>
                <a:gd name="connsiteY18" fmla="*/ 502444 h 542925"/>
                <a:gd name="connsiteX19" fmla="*/ 45244 w 276225"/>
                <a:gd name="connsiteY19" fmla="*/ 540544 h 542925"/>
                <a:gd name="connsiteX20" fmla="*/ 235744 w 276225"/>
                <a:gd name="connsiteY20" fmla="*/ 540544 h 542925"/>
                <a:gd name="connsiteX21" fmla="*/ 273844 w 276225"/>
                <a:gd name="connsiteY21" fmla="*/ 502444 h 542925"/>
                <a:gd name="connsiteX22" fmla="*/ 273844 w 276225"/>
                <a:gd name="connsiteY22" fmla="*/ 45244 h 542925"/>
                <a:gd name="connsiteX23" fmla="*/ 235744 w 276225"/>
                <a:gd name="connsiteY23" fmla="*/ 71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6225" h="542925">
                  <a:moveTo>
                    <a:pt x="235744" y="102394"/>
                  </a:moveTo>
                  <a:lnTo>
                    <a:pt x="45244" y="102394"/>
                  </a:lnTo>
                  <a:lnTo>
                    <a:pt x="45244" y="45244"/>
                  </a:lnTo>
                  <a:lnTo>
                    <a:pt x="235744" y="45244"/>
                  </a:lnTo>
                  <a:lnTo>
                    <a:pt x="235744" y="102394"/>
                  </a:lnTo>
                  <a:close/>
                  <a:moveTo>
                    <a:pt x="235744" y="197644"/>
                  </a:moveTo>
                  <a:lnTo>
                    <a:pt x="45244" y="197644"/>
                  </a:lnTo>
                  <a:lnTo>
                    <a:pt x="45244" y="140494"/>
                  </a:lnTo>
                  <a:lnTo>
                    <a:pt x="235744" y="140494"/>
                  </a:lnTo>
                  <a:lnTo>
                    <a:pt x="235744" y="197644"/>
                  </a:lnTo>
                  <a:close/>
                  <a:moveTo>
                    <a:pt x="140494" y="483394"/>
                  </a:moveTo>
                  <a:cubicBezTo>
                    <a:pt x="124301" y="483394"/>
                    <a:pt x="111919" y="471011"/>
                    <a:pt x="111919" y="454819"/>
                  </a:cubicBezTo>
                  <a:cubicBezTo>
                    <a:pt x="111919" y="438626"/>
                    <a:pt x="124301" y="426244"/>
                    <a:pt x="140494" y="426244"/>
                  </a:cubicBezTo>
                  <a:cubicBezTo>
                    <a:pt x="156686" y="426244"/>
                    <a:pt x="169069" y="438626"/>
                    <a:pt x="169069" y="454819"/>
                  </a:cubicBezTo>
                  <a:cubicBezTo>
                    <a:pt x="169069" y="471011"/>
                    <a:pt x="156686" y="483394"/>
                    <a:pt x="140494" y="483394"/>
                  </a:cubicBezTo>
                  <a:close/>
                  <a:moveTo>
                    <a:pt x="235744" y="7144"/>
                  </a:moveTo>
                  <a:lnTo>
                    <a:pt x="45244" y="7144"/>
                  </a:lnTo>
                  <a:cubicBezTo>
                    <a:pt x="24289" y="7144"/>
                    <a:pt x="7144" y="24289"/>
                    <a:pt x="7144" y="45244"/>
                  </a:cubicBezTo>
                  <a:lnTo>
                    <a:pt x="7144" y="502444"/>
                  </a:lnTo>
                  <a:cubicBezTo>
                    <a:pt x="7144" y="523399"/>
                    <a:pt x="24289" y="540544"/>
                    <a:pt x="45244" y="540544"/>
                  </a:cubicBezTo>
                  <a:lnTo>
                    <a:pt x="235744" y="540544"/>
                  </a:lnTo>
                  <a:cubicBezTo>
                    <a:pt x="256699" y="540544"/>
                    <a:pt x="273844" y="523399"/>
                    <a:pt x="273844" y="502444"/>
                  </a:cubicBezTo>
                  <a:lnTo>
                    <a:pt x="273844" y="45244"/>
                  </a:lnTo>
                  <a:cubicBezTo>
                    <a:pt x="273844" y="24289"/>
                    <a:pt x="256699" y="7144"/>
                    <a:pt x="23574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4" name="직사각형 146">
            <a:extLst>
              <a:ext uri="{FF2B5EF4-FFF2-40B4-BE49-F238E27FC236}">
                <a16:creationId xmlns:a16="http://schemas.microsoft.com/office/drawing/2014/main" id="{D7AD61DF-7EBF-4716-8BB8-CFB1F4254467}"/>
              </a:ext>
            </a:extLst>
          </p:cNvPr>
          <p:cNvSpPr/>
          <p:nvPr/>
        </p:nvSpPr>
        <p:spPr>
          <a:xfrm>
            <a:off x="1069258" y="2587275"/>
            <a:ext cx="2260240" cy="420799"/>
          </a:xfrm>
          <a:custGeom>
            <a:avLst/>
            <a:gdLst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  <a:gd name="connsiteX4" fmla="*/ 0 w 806223"/>
              <a:gd name="connsiteY4" fmla="*/ 0 h 203800"/>
              <a:gd name="connsiteX0" fmla="*/ 128026 w 934249"/>
              <a:gd name="connsiteY0" fmla="*/ 0 h 203800"/>
              <a:gd name="connsiteX1" fmla="*/ 934249 w 934249"/>
              <a:gd name="connsiteY1" fmla="*/ 0 h 203800"/>
              <a:gd name="connsiteX2" fmla="*/ 934249 w 934249"/>
              <a:gd name="connsiteY2" fmla="*/ 203800 h 203800"/>
              <a:gd name="connsiteX3" fmla="*/ 128026 w 934249"/>
              <a:gd name="connsiteY3" fmla="*/ 203800 h 203800"/>
              <a:gd name="connsiteX4" fmla="*/ 1 w 934249"/>
              <a:gd name="connsiteY4" fmla="*/ 141279 h 203800"/>
              <a:gd name="connsiteX5" fmla="*/ 128026 w 934249"/>
              <a:gd name="connsiteY5" fmla="*/ 0 h 203800"/>
              <a:gd name="connsiteX0" fmla="*/ 69630 w 875853"/>
              <a:gd name="connsiteY0" fmla="*/ 0 h 232719"/>
              <a:gd name="connsiteX1" fmla="*/ 875853 w 875853"/>
              <a:gd name="connsiteY1" fmla="*/ 0 h 232719"/>
              <a:gd name="connsiteX2" fmla="*/ 875853 w 875853"/>
              <a:gd name="connsiteY2" fmla="*/ 203800 h 232719"/>
              <a:gd name="connsiteX3" fmla="*/ 69630 w 875853"/>
              <a:gd name="connsiteY3" fmla="*/ 203800 h 232719"/>
              <a:gd name="connsiteX4" fmla="*/ 33045 w 875853"/>
              <a:gd name="connsiteY4" fmla="*/ 232719 h 232719"/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223" h="203800">
                <a:moveTo>
                  <a:pt x="0" y="0"/>
                </a:moveTo>
                <a:lnTo>
                  <a:pt x="806223" y="0"/>
                </a:lnTo>
                <a:lnTo>
                  <a:pt x="806223" y="203800"/>
                </a:lnTo>
                <a:lnTo>
                  <a:pt x="0" y="2038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TLT Design Overview</a:t>
            </a:r>
            <a:endParaRPr lang="ko-KR" altLang="en-US" dirty="0"/>
          </a:p>
        </p:txBody>
      </p:sp>
      <p:sp>
        <p:nvSpPr>
          <p:cNvPr id="6" name="직사각형 146">
            <a:extLst>
              <a:ext uri="{FF2B5EF4-FFF2-40B4-BE49-F238E27FC236}">
                <a16:creationId xmlns:a16="http://schemas.microsoft.com/office/drawing/2014/main" id="{B3FE0926-26F9-4F4B-B9BA-F67D900705A4}"/>
              </a:ext>
            </a:extLst>
          </p:cNvPr>
          <p:cNvSpPr/>
          <p:nvPr/>
        </p:nvSpPr>
        <p:spPr>
          <a:xfrm>
            <a:off x="5350739" y="3862080"/>
            <a:ext cx="3098358" cy="420799"/>
          </a:xfrm>
          <a:custGeom>
            <a:avLst/>
            <a:gdLst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  <a:gd name="connsiteX4" fmla="*/ 0 w 806223"/>
              <a:gd name="connsiteY4" fmla="*/ 0 h 203800"/>
              <a:gd name="connsiteX0" fmla="*/ 128026 w 934249"/>
              <a:gd name="connsiteY0" fmla="*/ 0 h 203800"/>
              <a:gd name="connsiteX1" fmla="*/ 934249 w 934249"/>
              <a:gd name="connsiteY1" fmla="*/ 0 h 203800"/>
              <a:gd name="connsiteX2" fmla="*/ 934249 w 934249"/>
              <a:gd name="connsiteY2" fmla="*/ 203800 h 203800"/>
              <a:gd name="connsiteX3" fmla="*/ 128026 w 934249"/>
              <a:gd name="connsiteY3" fmla="*/ 203800 h 203800"/>
              <a:gd name="connsiteX4" fmla="*/ 1 w 934249"/>
              <a:gd name="connsiteY4" fmla="*/ 141279 h 203800"/>
              <a:gd name="connsiteX5" fmla="*/ 128026 w 934249"/>
              <a:gd name="connsiteY5" fmla="*/ 0 h 203800"/>
              <a:gd name="connsiteX0" fmla="*/ 69630 w 875853"/>
              <a:gd name="connsiteY0" fmla="*/ 0 h 232719"/>
              <a:gd name="connsiteX1" fmla="*/ 875853 w 875853"/>
              <a:gd name="connsiteY1" fmla="*/ 0 h 232719"/>
              <a:gd name="connsiteX2" fmla="*/ 875853 w 875853"/>
              <a:gd name="connsiteY2" fmla="*/ 203800 h 232719"/>
              <a:gd name="connsiteX3" fmla="*/ 69630 w 875853"/>
              <a:gd name="connsiteY3" fmla="*/ 203800 h 232719"/>
              <a:gd name="connsiteX4" fmla="*/ 33045 w 875853"/>
              <a:gd name="connsiteY4" fmla="*/ 232719 h 232719"/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223" h="203800">
                <a:moveTo>
                  <a:pt x="0" y="0"/>
                </a:moveTo>
                <a:lnTo>
                  <a:pt x="806223" y="0"/>
                </a:lnTo>
                <a:lnTo>
                  <a:pt x="806223" y="203800"/>
                </a:lnTo>
                <a:lnTo>
                  <a:pt x="0" y="2038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F2A190-937C-4295-9DEC-1111FAE74D26}"/>
              </a:ext>
            </a:extLst>
          </p:cNvPr>
          <p:cNvSpPr/>
          <p:nvPr/>
        </p:nvSpPr>
        <p:spPr>
          <a:xfrm>
            <a:off x="2093336" y="2048236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60947E-A8B5-4E68-8B05-4F768E1A5299}"/>
              </a:ext>
            </a:extLst>
          </p:cNvPr>
          <p:cNvSpPr/>
          <p:nvPr/>
        </p:nvSpPr>
        <p:spPr>
          <a:xfrm>
            <a:off x="5920929" y="2942215"/>
            <a:ext cx="2142549" cy="73866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US" altLang="ko-KR" dirty="0"/>
              <a:t>Threshold = 5</a:t>
            </a:r>
          </a:p>
          <a:p>
            <a:pPr algn="ctr"/>
            <a:r>
              <a:rPr lang="en-US" altLang="ko-KR" sz="2400" dirty="0"/>
              <a:t>Switch</a:t>
            </a:r>
            <a:endParaRPr lang="ko-KR" altLang="en-US" sz="2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846AC38-285D-4EA3-BCFE-CA2372C9735D}"/>
              </a:ext>
            </a:extLst>
          </p:cNvPr>
          <p:cNvSpPr/>
          <p:nvPr/>
        </p:nvSpPr>
        <p:spPr>
          <a:xfrm>
            <a:off x="2674898" y="2630632"/>
            <a:ext cx="263485" cy="33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7EE6BC-968A-44D9-A77F-B4004CDA7512}"/>
              </a:ext>
            </a:extLst>
          </p:cNvPr>
          <p:cNvSpPr/>
          <p:nvPr/>
        </p:nvSpPr>
        <p:spPr>
          <a:xfrm>
            <a:off x="2987587" y="2630725"/>
            <a:ext cx="263485" cy="33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E5AAD0E-99DD-4951-A664-3F7DEA00F637}"/>
              </a:ext>
            </a:extLst>
          </p:cNvPr>
          <p:cNvSpPr/>
          <p:nvPr/>
        </p:nvSpPr>
        <p:spPr>
          <a:xfrm>
            <a:off x="5305020" y="3903878"/>
            <a:ext cx="45719" cy="337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2AA89BC-0D6B-4A4A-A8B4-2941E777200C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329499" y="3346079"/>
            <a:ext cx="1975521" cy="7264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146">
            <a:extLst>
              <a:ext uri="{FF2B5EF4-FFF2-40B4-BE49-F238E27FC236}">
                <a16:creationId xmlns:a16="http://schemas.microsoft.com/office/drawing/2014/main" id="{38BB54F0-02B7-44AF-AC17-15244AB9304F}"/>
              </a:ext>
            </a:extLst>
          </p:cNvPr>
          <p:cNvSpPr/>
          <p:nvPr/>
        </p:nvSpPr>
        <p:spPr>
          <a:xfrm>
            <a:off x="1069258" y="4072139"/>
            <a:ext cx="2260240" cy="420799"/>
          </a:xfrm>
          <a:custGeom>
            <a:avLst/>
            <a:gdLst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  <a:gd name="connsiteX4" fmla="*/ 0 w 806223"/>
              <a:gd name="connsiteY4" fmla="*/ 0 h 203800"/>
              <a:gd name="connsiteX0" fmla="*/ 128026 w 934249"/>
              <a:gd name="connsiteY0" fmla="*/ 0 h 203800"/>
              <a:gd name="connsiteX1" fmla="*/ 934249 w 934249"/>
              <a:gd name="connsiteY1" fmla="*/ 0 h 203800"/>
              <a:gd name="connsiteX2" fmla="*/ 934249 w 934249"/>
              <a:gd name="connsiteY2" fmla="*/ 203800 h 203800"/>
              <a:gd name="connsiteX3" fmla="*/ 128026 w 934249"/>
              <a:gd name="connsiteY3" fmla="*/ 203800 h 203800"/>
              <a:gd name="connsiteX4" fmla="*/ 1 w 934249"/>
              <a:gd name="connsiteY4" fmla="*/ 141279 h 203800"/>
              <a:gd name="connsiteX5" fmla="*/ 128026 w 934249"/>
              <a:gd name="connsiteY5" fmla="*/ 0 h 203800"/>
              <a:gd name="connsiteX0" fmla="*/ 69630 w 875853"/>
              <a:gd name="connsiteY0" fmla="*/ 0 h 232719"/>
              <a:gd name="connsiteX1" fmla="*/ 875853 w 875853"/>
              <a:gd name="connsiteY1" fmla="*/ 0 h 232719"/>
              <a:gd name="connsiteX2" fmla="*/ 875853 w 875853"/>
              <a:gd name="connsiteY2" fmla="*/ 203800 h 232719"/>
              <a:gd name="connsiteX3" fmla="*/ 69630 w 875853"/>
              <a:gd name="connsiteY3" fmla="*/ 203800 h 232719"/>
              <a:gd name="connsiteX4" fmla="*/ 33045 w 875853"/>
              <a:gd name="connsiteY4" fmla="*/ 232719 h 232719"/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223" h="203800">
                <a:moveTo>
                  <a:pt x="0" y="0"/>
                </a:moveTo>
                <a:lnTo>
                  <a:pt x="806223" y="0"/>
                </a:lnTo>
                <a:lnTo>
                  <a:pt x="806223" y="203800"/>
                </a:lnTo>
                <a:lnTo>
                  <a:pt x="0" y="2038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1AA6A97-7573-4683-8735-FDF5561628D0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3329499" y="4072479"/>
            <a:ext cx="1975521" cy="7584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내용 개체 틀 2">
            <a:extLst>
              <a:ext uri="{FF2B5EF4-FFF2-40B4-BE49-F238E27FC236}">
                <a16:creationId xmlns:a16="http://schemas.microsoft.com/office/drawing/2014/main" id="{58DC43EA-1960-46BF-AAF4-85C81081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79220"/>
            <a:ext cx="11163300" cy="5710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(2) Selective Dropping at Switches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71137D-E547-40CD-95E6-0F2E05DDBC4A}"/>
              </a:ext>
            </a:extLst>
          </p:cNvPr>
          <p:cNvSpPr/>
          <p:nvPr/>
        </p:nvSpPr>
        <p:spPr>
          <a:xfrm>
            <a:off x="2987586" y="3142946"/>
            <a:ext cx="263485" cy="337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DBC9D0E-4A99-4775-AD51-4548276D2E39}"/>
              </a:ext>
            </a:extLst>
          </p:cNvPr>
          <p:cNvSpPr/>
          <p:nvPr/>
        </p:nvSpPr>
        <p:spPr>
          <a:xfrm>
            <a:off x="2362208" y="2631237"/>
            <a:ext cx="263485" cy="33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69DF503-1E36-4D9E-B689-80BC00A46E64}"/>
              </a:ext>
            </a:extLst>
          </p:cNvPr>
          <p:cNvSpPr/>
          <p:nvPr/>
        </p:nvSpPr>
        <p:spPr>
          <a:xfrm>
            <a:off x="2987586" y="3143627"/>
            <a:ext cx="263485" cy="337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5748DF0-B62C-4944-915A-06E09E76A489}"/>
              </a:ext>
            </a:extLst>
          </p:cNvPr>
          <p:cNvSpPr/>
          <p:nvPr/>
        </p:nvSpPr>
        <p:spPr>
          <a:xfrm>
            <a:off x="2987586" y="3142946"/>
            <a:ext cx="263485" cy="33720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19A11C6-BABB-406B-B523-EBAFCD7F4074}"/>
              </a:ext>
            </a:extLst>
          </p:cNvPr>
          <p:cNvSpPr/>
          <p:nvPr/>
        </p:nvSpPr>
        <p:spPr>
          <a:xfrm>
            <a:off x="2672496" y="4117360"/>
            <a:ext cx="263485" cy="33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26C4FF9-22BD-4498-90C6-A719BFF455D6}"/>
              </a:ext>
            </a:extLst>
          </p:cNvPr>
          <p:cNvSpPr/>
          <p:nvPr/>
        </p:nvSpPr>
        <p:spPr>
          <a:xfrm>
            <a:off x="2985185" y="4117453"/>
            <a:ext cx="263485" cy="33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15E2BE5-E67C-4D15-A7DD-B2700412BE70}"/>
              </a:ext>
            </a:extLst>
          </p:cNvPr>
          <p:cNvSpPr/>
          <p:nvPr/>
        </p:nvSpPr>
        <p:spPr>
          <a:xfrm>
            <a:off x="2985184" y="4629674"/>
            <a:ext cx="263485" cy="337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D7228C5-3D6E-4271-8C87-73616EEC6A68}"/>
              </a:ext>
            </a:extLst>
          </p:cNvPr>
          <p:cNvSpPr/>
          <p:nvPr/>
        </p:nvSpPr>
        <p:spPr>
          <a:xfrm>
            <a:off x="2359806" y="4117965"/>
            <a:ext cx="263485" cy="33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557804A-F2C0-4D91-B88D-34F0F25432AD}"/>
              </a:ext>
            </a:extLst>
          </p:cNvPr>
          <p:cNvSpPr/>
          <p:nvPr/>
        </p:nvSpPr>
        <p:spPr>
          <a:xfrm>
            <a:off x="2985184" y="4630355"/>
            <a:ext cx="263485" cy="33720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8837842-3B26-4299-AB7D-B91202B9437F}"/>
              </a:ext>
            </a:extLst>
          </p:cNvPr>
          <p:cNvSpPr/>
          <p:nvPr/>
        </p:nvSpPr>
        <p:spPr>
          <a:xfrm>
            <a:off x="2985184" y="4629674"/>
            <a:ext cx="263485" cy="337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6AB92B5-0809-4F6F-9184-652FDF90189C}"/>
              </a:ext>
            </a:extLst>
          </p:cNvPr>
          <p:cNvSpPr/>
          <p:nvPr/>
        </p:nvSpPr>
        <p:spPr>
          <a:xfrm>
            <a:off x="8131370" y="3903878"/>
            <a:ext cx="263485" cy="3372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AEDF15-5326-44A8-8996-16558D3369B4}"/>
              </a:ext>
            </a:extLst>
          </p:cNvPr>
          <p:cNvSpPr/>
          <p:nvPr/>
        </p:nvSpPr>
        <p:spPr>
          <a:xfrm>
            <a:off x="7813643" y="3903878"/>
            <a:ext cx="263485" cy="337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5D96B8-F6AE-4E51-9EA7-03E074EEA0F6}"/>
              </a:ext>
            </a:extLst>
          </p:cNvPr>
          <p:cNvSpPr/>
          <p:nvPr/>
        </p:nvSpPr>
        <p:spPr>
          <a:xfrm>
            <a:off x="7495916" y="3903878"/>
            <a:ext cx="263485" cy="337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A90A8A2-8A7F-4C7F-AC12-57731AFFD760}"/>
              </a:ext>
            </a:extLst>
          </p:cNvPr>
          <p:cNvSpPr/>
          <p:nvPr/>
        </p:nvSpPr>
        <p:spPr>
          <a:xfrm>
            <a:off x="7178189" y="3903878"/>
            <a:ext cx="263485" cy="337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92AA2B-33F0-4138-BD46-3DF380B722C5}"/>
              </a:ext>
            </a:extLst>
          </p:cNvPr>
          <p:cNvSpPr/>
          <p:nvPr/>
        </p:nvSpPr>
        <p:spPr>
          <a:xfrm>
            <a:off x="6860462" y="3903878"/>
            <a:ext cx="263485" cy="337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DF829F-5351-4C08-86D2-EB7573834D4A}"/>
              </a:ext>
            </a:extLst>
          </p:cNvPr>
          <p:cNvSpPr/>
          <p:nvPr/>
        </p:nvSpPr>
        <p:spPr>
          <a:xfrm>
            <a:off x="6542735" y="3903878"/>
            <a:ext cx="263485" cy="337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76C324-BB0C-428B-8C77-7F2DF6B9D95B}"/>
              </a:ext>
            </a:extLst>
          </p:cNvPr>
          <p:cNvSpPr/>
          <p:nvPr/>
        </p:nvSpPr>
        <p:spPr>
          <a:xfrm>
            <a:off x="8449097" y="3917136"/>
            <a:ext cx="45719" cy="337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2F95409-B3BA-45EE-87F7-7F8D5C8A34A7}"/>
              </a:ext>
            </a:extLst>
          </p:cNvPr>
          <p:cNvCxnSpPr>
            <a:cxnSpLocks/>
          </p:cNvCxnSpPr>
          <p:nvPr/>
        </p:nvCxnSpPr>
        <p:spPr>
          <a:xfrm>
            <a:off x="8475184" y="4054765"/>
            <a:ext cx="1610101" cy="24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래픽 11" descr="컴퓨터">
            <a:extLst>
              <a:ext uri="{FF2B5EF4-FFF2-40B4-BE49-F238E27FC236}">
                <a16:creationId xmlns:a16="http://schemas.microsoft.com/office/drawing/2014/main" id="{C516D706-6254-4ABC-9868-F9735ED0C327}"/>
              </a:ext>
            </a:extLst>
          </p:cNvPr>
          <p:cNvGrpSpPr/>
          <p:nvPr/>
        </p:nvGrpSpPr>
        <p:grpSpPr>
          <a:xfrm>
            <a:off x="10093168" y="3732160"/>
            <a:ext cx="1251867" cy="767282"/>
            <a:chOff x="6722628" y="2503427"/>
            <a:chExt cx="885816" cy="542925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53A0E356-EB33-4709-AD3F-20A282B1C3BA}"/>
                </a:ext>
              </a:extLst>
            </p:cNvPr>
            <p:cNvSpPr/>
            <p:nvPr/>
          </p:nvSpPr>
          <p:spPr>
            <a:xfrm>
              <a:off x="6722628" y="2503427"/>
              <a:ext cx="581026" cy="542925"/>
            </a:xfrm>
            <a:custGeom>
              <a:avLst/>
              <a:gdLst>
                <a:gd name="connsiteX0" fmla="*/ 521494 w 581025"/>
                <a:gd name="connsiteY0" fmla="*/ 369094 h 542925"/>
                <a:gd name="connsiteX1" fmla="*/ 64294 w 581025"/>
                <a:gd name="connsiteY1" fmla="*/ 369094 h 542925"/>
                <a:gd name="connsiteX2" fmla="*/ 64294 w 581025"/>
                <a:gd name="connsiteY2" fmla="*/ 64294 h 542925"/>
                <a:gd name="connsiteX3" fmla="*/ 521494 w 581025"/>
                <a:gd name="connsiteY3" fmla="*/ 64294 h 542925"/>
                <a:gd name="connsiteX4" fmla="*/ 521494 w 581025"/>
                <a:gd name="connsiteY4" fmla="*/ 369094 h 542925"/>
                <a:gd name="connsiteX5" fmla="*/ 540544 w 581025"/>
                <a:gd name="connsiteY5" fmla="*/ 7144 h 542925"/>
                <a:gd name="connsiteX6" fmla="*/ 45244 w 581025"/>
                <a:gd name="connsiteY6" fmla="*/ 7144 h 542925"/>
                <a:gd name="connsiteX7" fmla="*/ 7144 w 581025"/>
                <a:gd name="connsiteY7" fmla="*/ 45244 h 542925"/>
                <a:gd name="connsiteX8" fmla="*/ 7144 w 581025"/>
                <a:gd name="connsiteY8" fmla="*/ 388144 h 542925"/>
                <a:gd name="connsiteX9" fmla="*/ 45244 w 581025"/>
                <a:gd name="connsiteY9" fmla="*/ 426244 h 542925"/>
                <a:gd name="connsiteX10" fmla="*/ 235744 w 581025"/>
                <a:gd name="connsiteY10" fmla="*/ 426244 h 542925"/>
                <a:gd name="connsiteX11" fmla="*/ 235744 w 581025"/>
                <a:gd name="connsiteY11" fmla="*/ 483394 h 542925"/>
                <a:gd name="connsiteX12" fmla="*/ 150019 w 581025"/>
                <a:gd name="connsiteY12" fmla="*/ 483394 h 542925"/>
                <a:gd name="connsiteX13" fmla="*/ 150019 w 581025"/>
                <a:gd name="connsiteY13" fmla="*/ 540544 h 542925"/>
                <a:gd name="connsiteX14" fmla="*/ 435769 w 581025"/>
                <a:gd name="connsiteY14" fmla="*/ 540544 h 542925"/>
                <a:gd name="connsiteX15" fmla="*/ 435769 w 581025"/>
                <a:gd name="connsiteY15" fmla="*/ 483394 h 542925"/>
                <a:gd name="connsiteX16" fmla="*/ 350044 w 581025"/>
                <a:gd name="connsiteY16" fmla="*/ 483394 h 542925"/>
                <a:gd name="connsiteX17" fmla="*/ 350044 w 581025"/>
                <a:gd name="connsiteY17" fmla="*/ 426244 h 542925"/>
                <a:gd name="connsiteX18" fmla="*/ 540544 w 581025"/>
                <a:gd name="connsiteY18" fmla="*/ 426244 h 542925"/>
                <a:gd name="connsiteX19" fmla="*/ 578644 w 581025"/>
                <a:gd name="connsiteY19" fmla="*/ 388144 h 542925"/>
                <a:gd name="connsiteX20" fmla="*/ 578644 w 581025"/>
                <a:gd name="connsiteY20" fmla="*/ 45244 h 542925"/>
                <a:gd name="connsiteX21" fmla="*/ 540544 w 581025"/>
                <a:gd name="connsiteY21" fmla="*/ 71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1025" h="542925">
                  <a:moveTo>
                    <a:pt x="521494" y="369094"/>
                  </a:moveTo>
                  <a:lnTo>
                    <a:pt x="64294" y="369094"/>
                  </a:lnTo>
                  <a:lnTo>
                    <a:pt x="64294" y="64294"/>
                  </a:lnTo>
                  <a:lnTo>
                    <a:pt x="521494" y="64294"/>
                  </a:lnTo>
                  <a:lnTo>
                    <a:pt x="521494" y="369094"/>
                  </a:lnTo>
                  <a:close/>
                  <a:moveTo>
                    <a:pt x="540544" y="7144"/>
                  </a:moveTo>
                  <a:lnTo>
                    <a:pt x="45244" y="7144"/>
                  </a:lnTo>
                  <a:cubicBezTo>
                    <a:pt x="24289" y="7144"/>
                    <a:pt x="7144" y="24289"/>
                    <a:pt x="7144" y="45244"/>
                  </a:cubicBezTo>
                  <a:lnTo>
                    <a:pt x="7144" y="388144"/>
                  </a:lnTo>
                  <a:cubicBezTo>
                    <a:pt x="7144" y="409099"/>
                    <a:pt x="24289" y="426244"/>
                    <a:pt x="45244" y="426244"/>
                  </a:cubicBezTo>
                  <a:lnTo>
                    <a:pt x="235744" y="426244"/>
                  </a:lnTo>
                  <a:lnTo>
                    <a:pt x="235744" y="483394"/>
                  </a:lnTo>
                  <a:lnTo>
                    <a:pt x="150019" y="483394"/>
                  </a:lnTo>
                  <a:lnTo>
                    <a:pt x="150019" y="540544"/>
                  </a:lnTo>
                  <a:lnTo>
                    <a:pt x="435769" y="540544"/>
                  </a:lnTo>
                  <a:lnTo>
                    <a:pt x="435769" y="483394"/>
                  </a:lnTo>
                  <a:lnTo>
                    <a:pt x="350044" y="483394"/>
                  </a:lnTo>
                  <a:lnTo>
                    <a:pt x="350044" y="426244"/>
                  </a:lnTo>
                  <a:lnTo>
                    <a:pt x="540544" y="426244"/>
                  </a:lnTo>
                  <a:cubicBezTo>
                    <a:pt x="561499" y="426244"/>
                    <a:pt x="578644" y="409099"/>
                    <a:pt x="578644" y="388144"/>
                  </a:cubicBezTo>
                  <a:lnTo>
                    <a:pt x="578644" y="45244"/>
                  </a:lnTo>
                  <a:cubicBezTo>
                    <a:pt x="578644" y="24289"/>
                    <a:pt x="561499" y="7144"/>
                    <a:pt x="54054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99C16C36-C2A2-4BD8-98CE-47AA13595CC6}"/>
                </a:ext>
              </a:extLst>
            </p:cNvPr>
            <p:cNvSpPr/>
            <p:nvPr/>
          </p:nvSpPr>
          <p:spPr>
            <a:xfrm>
              <a:off x="7332219" y="2503427"/>
              <a:ext cx="276225" cy="542925"/>
            </a:xfrm>
            <a:custGeom>
              <a:avLst/>
              <a:gdLst>
                <a:gd name="connsiteX0" fmla="*/ 235744 w 276225"/>
                <a:gd name="connsiteY0" fmla="*/ 102394 h 542925"/>
                <a:gd name="connsiteX1" fmla="*/ 45244 w 276225"/>
                <a:gd name="connsiteY1" fmla="*/ 102394 h 542925"/>
                <a:gd name="connsiteX2" fmla="*/ 45244 w 276225"/>
                <a:gd name="connsiteY2" fmla="*/ 45244 h 542925"/>
                <a:gd name="connsiteX3" fmla="*/ 235744 w 276225"/>
                <a:gd name="connsiteY3" fmla="*/ 45244 h 542925"/>
                <a:gd name="connsiteX4" fmla="*/ 235744 w 276225"/>
                <a:gd name="connsiteY4" fmla="*/ 102394 h 542925"/>
                <a:gd name="connsiteX5" fmla="*/ 235744 w 276225"/>
                <a:gd name="connsiteY5" fmla="*/ 197644 h 542925"/>
                <a:gd name="connsiteX6" fmla="*/ 45244 w 276225"/>
                <a:gd name="connsiteY6" fmla="*/ 197644 h 542925"/>
                <a:gd name="connsiteX7" fmla="*/ 45244 w 276225"/>
                <a:gd name="connsiteY7" fmla="*/ 140494 h 542925"/>
                <a:gd name="connsiteX8" fmla="*/ 235744 w 276225"/>
                <a:gd name="connsiteY8" fmla="*/ 140494 h 542925"/>
                <a:gd name="connsiteX9" fmla="*/ 235744 w 276225"/>
                <a:gd name="connsiteY9" fmla="*/ 197644 h 542925"/>
                <a:gd name="connsiteX10" fmla="*/ 140494 w 276225"/>
                <a:gd name="connsiteY10" fmla="*/ 483394 h 542925"/>
                <a:gd name="connsiteX11" fmla="*/ 111919 w 276225"/>
                <a:gd name="connsiteY11" fmla="*/ 454819 h 542925"/>
                <a:gd name="connsiteX12" fmla="*/ 140494 w 276225"/>
                <a:gd name="connsiteY12" fmla="*/ 426244 h 542925"/>
                <a:gd name="connsiteX13" fmla="*/ 169069 w 276225"/>
                <a:gd name="connsiteY13" fmla="*/ 454819 h 542925"/>
                <a:gd name="connsiteX14" fmla="*/ 140494 w 276225"/>
                <a:gd name="connsiteY14" fmla="*/ 483394 h 542925"/>
                <a:gd name="connsiteX15" fmla="*/ 235744 w 276225"/>
                <a:gd name="connsiteY15" fmla="*/ 7144 h 542925"/>
                <a:gd name="connsiteX16" fmla="*/ 45244 w 276225"/>
                <a:gd name="connsiteY16" fmla="*/ 7144 h 542925"/>
                <a:gd name="connsiteX17" fmla="*/ 7144 w 276225"/>
                <a:gd name="connsiteY17" fmla="*/ 45244 h 542925"/>
                <a:gd name="connsiteX18" fmla="*/ 7144 w 276225"/>
                <a:gd name="connsiteY18" fmla="*/ 502444 h 542925"/>
                <a:gd name="connsiteX19" fmla="*/ 45244 w 276225"/>
                <a:gd name="connsiteY19" fmla="*/ 540544 h 542925"/>
                <a:gd name="connsiteX20" fmla="*/ 235744 w 276225"/>
                <a:gd name="connsiteY20" fmla="*/ 540544 h 542925"/>
                <a:gd name="connsiteX21" fmla="*/ 273844 w 276225"/>
                <a:gd name="connsiteY21" fmla="*/ 502444 h 542925"/>
                <a:gd name="connsiteX22" fmla="*/ 273844 w 276225"/>
                <a:gd name="connsiteY22" fmla="*/ 45244 h 542925"/>
                <a:gd name="connsiteX23" fmla="*/ 235744 w 276225"/>
                <a:gd name="connsiteY23" fmla="*/ 71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6225" h="542925">
                  <a:moveTo>
                    <a:pt x="235744" y="102394"/>
                  </a:moveTo>
                  <a:lnTo>
                    <a:pt x="45244" y="102394"/>
                  </a:lnTo>
                  <a:lnTo>
                    <a:pt x="45244" y="45244"/>
                  </a:lnTo>
                  <a:lnTo>
                    <a:pt x="235744" y="45244"/>
                  </a:lnTo>
                  <a:lnTo>
                    <a:pt x="235744" y="102394"/>
                  </a:lnTo>
                  <a:close/>
                  <a:moveTo>
                    <a:pt x="235744" y="197644"/>
                  </a:moveTo>
                  <a:lnTo>
                    <a:pt x="45244" y="197644"/>
                  </a:lnTo>
                  <a:lnTo>
                    <a:pt x="45244" y="140494"/>
                  </a:lnTo>
                  <a:lnTo>
                    <a:pt x="235744" y="140494"/>
                  </a:lnTo>
                  <a:lnTo>
                    <a:pt x="235744" y="197644"/>
                  </a:lnTo>
                  <a:close/>
                  <a:moveTo>
                    <a:pt x="140494" y="483394"/>
                  </a:moveTo>
                  <a:cubicBezTo>
                    <a:pt x="124301" y="483394"/>
                    <a:pt x="111919" y="471011"/>
                    <a:pt x="111919" y="454819"/>
                  </a:cubicBezTo>
                  <a:cubicBezTo>
                    <a:pt x="111919" y="438626"/>
                    <a:pt x="124301" y="426244"/>
                    <a:pt x="140494" y="426244"/>
                  </a:cubicBezTo>
                  <a:cubicBezTo>
                    <a:pt x="156686" y="426244"/>
                    <a:pt x="169069" y="438626"/>
                    <a:pt x="169069" y="454819"/>
                  </a:cubicBezTo>
                  <a:cubicBezTo>
                    <a:pt x="169069" y="471011"/>
                    <a:pt x="156686" y="483394"/>
                    <a:pt x="140494" y="483394"/>
                  </a:cubicBezTo>
                  <a:close/>
                  <a:moveTo>
                    <a:pt x="235744" y="7144"/>
                  </a:moveTo>
                  <a:lnTo>
                    <a:pt x="45244" y="7144"/>
                  </a:lnTo>
                  <a:cubicBezTo>
                    <a:pt x="24289" y="7144"/>
                    <a:pt x="7144" y="24289"/>
                    <a:pt x="7144" y="45244"/>
                  </a:cubicBezTo>
                  <a:lnTo>
                    <a:pt x="7144" y="502444"/>
                  </a:lnTo>
                  <a:cubicBezTo>
                    <a:pt x="7144" y="523399"/>
                    <a:pt x="24289" y="540544"/>
                    <a:pt x="45244" y="540544"/>
                  </a:cubicBezTo>
                  <a:lnTo>
                    <a:pt x="235744" y="540544"/>
                  </a:lnTo>
                  <a:cubicBezTo>
                    <a:pt x="256699" y="540544"/>
                    <a:pt x="273844" y="523399"/>
                    <a:pt x="273844" y="502444"/>
                  </a:cubicBezTo>
                  <a:lnTo>
                    <a:pt x="273844" y="45244"/>
                  </a:lnTo>
                  <a:cubicBezTo>
                    <a:pt x="273844" y="24289"/>
                    <a:pt x="256699" y="7144"/>
                    <a:pt x="23574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197C906-74E6-44FC-8722-C18AB28ACE78}"/>
              </a:ext>
            </a:extLst>
          </p:cNvPr>
          <p:cNvSpPr/>
          <p:nvPr/>
        </p:nvSpPr>
        <p:spPr>
          <a:xfrm>
            <a:off x="10119213" y="3175563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680C3C-9E4A-4C53-BFCF-47CE8B7501AF}"/>
              </a:ext>
            </a:extLst>
          </p:cNvPr>
          <p:cNvSpPr/>
          <p:nvPr/>
        </p:nvSpPr>
        <p:spPr>
          <a:xfrm>
            <a:off x="-11016" y="5980100"/>
            <a:ext cx="12203016" cy="877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 packets remain </a:t>
            </a:r>
            <a:r>
              <a:rPr lang="en-US" altLang="ko-KR" sz="30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lossless</a:t>
            </a:r>
            <a:r>
              <a:rPr lang="en-US" altLang="ko-KR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inside the network.  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398549E-C7E4-41D7-905A-4C9A0F14E426}"/>
              </a:ext>
            </a:extLst>
          </p:cNvPr>
          <p:cNvSpPr/>
          <p:nvPr/>
        </p:nvSpPr>
        <p:spPr>
          <a:xfrm>
            <a:off x="4159005" y="4987573"/>
            <a:ext cx="5356404" cy="5967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0A4AAD9-FAE8-4567-A82B-40B3EA6014E5}"/>
              </a:ext>
            </a:extLst>
          </p:cNvPr>
          <p:cNvSpPr/>
          <p:nvPr/>
        </p:nvSpPr>
        <p:spPr>
          <a:xfrm>
            <a:off x="4297988" y="5121755"/>
            <a:ext cx="263485" cy="3372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FF2AAF6-ABB8-4F36-9CFB-D7B16812EA37}"/>
              </a:ext>
            </a:extLst>
          </p:cNvPr>
          <p:cNvSpPr/>
          <p:nvPr/>
        </p:nvSpPr>
        <p:spPr>
          <a:xfrm>
            <a:off x="4561473" y="5085886"/>
            <a:ext cx="2072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Important Packet</a:t>
            </a:r>
            <a:endParaRPr lang="ko-KR" altLang="en-US" sz="2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13FE89B-2630-4500-9DC1-5FE76A1E2916}"/>
              </a:ext>
            </a:extLst>
          </p:cNvPr>
          <p:cNvSpPr/>
          <p:nvPr/>
        </p:nvSpPr>
        <p:spPr>
          <a:xfrm>
            <a:off x="6990602" y="5117340"/>
            <a:ext cx="263485" cy="337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2CEFFED-5DBF-43B4-937D-8A9E01D6BC83}"/>
              </a:ext>
            </a:extLst>
          </p:cNvPr>
          <p:cNvSpPr/>
          <p:nvPr/>
        </p:nvSpPr>
        <p:spPr>
          <a:xfrm>
            <a:off x="7254088" y="5092321"/>
            <a:ext cx="2261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Unimportant Packet</a:t>
            </a:r>
            <a:endParaRPr lang="ko-KR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968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92"/>
    </mc:Choice>
    <mc:Fallback xmlns="">
      <p:transition spd="slow" advTm="36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6.25E-7 0.075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02565 -1.85185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0.02565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022E-16 L 1.04167E-6 0.0752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022E-16 L 0.02565 1.11022E-1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022E-16 L 0.02565 1.11022E-1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0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3.7037E-7 L 0.17552 0.1129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3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52 0.11296 L 0.26575 0.11111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xit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2.96296E-6 L 0.17578 -0.1039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76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78 -0.10394 L 0.2668 -0.10579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5 -1.85185E-6 L 0.02591 0.0745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72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5 -1.85185E-6 L 0.0513 -1.85185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5 1.11022E-16 L 0.02591 0.07454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72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5 1.11022E-16 L 0.0513 1.11022E-1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0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3.7037E-7 L 0.17552 0.11296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3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52 0.11273 L 0.26602 0.11088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1.48148E-6 L 0.17578 -0.10394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76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78 -0.10394 L 0.26628 -0.10579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3 -1.85185E-6 L 0.05156 0.07454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727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3 1.11022E-16 L 0.05156 0.0745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0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3.7037E-7 L 0.17552 0.11296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3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000"/>
                            </p:stCondLst>
                            <p:childTnLst>
                              <p:par>
                                <p:cTn id="108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52 0.11273 L 0.23971 0.11111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9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2.96296E-6 L 0.17578 -0.10394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76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78 -0.10394 L 0.21237 -0.10579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4" grpId="2" animBg="1"/>
      <p:bldP spid="55" grpId="0" animBg="1"/>
      <p:bldP spid="55" grpId="1" animBg="1"/>
      <p:bldP spid="36" grpId="0" animBg="1"/>
      <p:bldP spid="36" grpId="1" animBg="1"/>
      <p:bldP spid="36" grpId="2" animBg="1"/>
      <p:bldP spid="36" grpId="4" animBg="1"/>
      <p:bldP spid="58" grpId="0" animBg="1"/>
      <p:bldP spid="58" grpId="1" animBg="1"/>
      <p:bldP spid="58" grpId="2" animBg="1"/>
      <p:bldP spid="58" grpId="3" animBg="1"/>
      <p:bldP spid="69" grpId="0" animBg="1"/>
      <p:bldP spid="69" grpId="1" animBg="1"/>
      <p:bldP spid="69" grpId="2" animBg="1"/>
      <p:bldP spid="69" grpId="3" animBg="1"/>
      <p:bldP spid="73" grpId="0" animBg="1"/>
      <p:bldP spid="73" grpId="1" animBg="1"/>
      <p:bldP spid="73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90" grpId="0" animBg="1"/>
      <p:bldP spid="90" grpId="1" animBg="1"/>
      <p:bldP spid="90" grpId="2" animBg="1"/>
      <p:bldP spid="90" grpId="3" animBg="1"/>
      <p:bldP spid="91" grpId="0" animBg="1"/>
      <p:bldP spid="91" grpId="1" animBg="1"/>
      <p:bldP spid="91" grpId="2" animBg="1"/>
      <p:bldP spid="91" grpId="3" animBg="1"/>
      <p:bldP spid="92" grpId="0" animBg="1"/>
      <p:bldP spid="92" grpId="1" animBg="1"/>
      <p:bldP spid="92" grpId="2" animBg="1"/>
      <p:bldP spid="97" grpId="0" animBg="1"/>
      <p:bldP spid="97" grpId="1" animBg="1"/>
      <p:bldP spid="97" grpId="2" animBg="1"/>
      <p:bldP spid="97" grpId="3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8B697-DBF5-49A1-ACF6-21DC482F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TLT: Key Challenges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E7634C-779E-4D16-91D4-06C6AF19D002}"/>
              </a:ext>
            </a:extLst>
          </p:cNvPr>
          <p:cNvSpPr/>
          <p:nvPr/>
        </p:nvSpPr>
        <p:spPr>
          <a:xfrm>
            <a:off x="525780" y="1532074"/>
            <a:ext cx="11163300" cy="2114096"/>
          </a:xfrm>
          <a:prstGeom prst="roundRect">
            <a:avLst>
              <a:gd name="adj" fmla="val 8278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1550" lvl="1" indent="-5143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packet should be marked as </a:t>
            </a:r>
            <a:r>
              <a:rPr lang="en-US" altLang="ko-KR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1143000" lvl="2" indent="-228600">
              <a:lnSpc>
                <a:spcPct val="120000"/>
              </a:lnSpc>
              <a:spcBef>
                <a:spcPts val="500"/>
              </a:spcBef>
              <a:buFontTx/>
              <a:buChar char="-"/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packet loss may trigger timeout?</a:t>
            </a:r>
          </a:p>
          <a:p>
            <a:pPr marL="1143000" lvl="2" indent="-228600">
              <a:lnSpc>
                <a:spcPct val="120000"/>
              </a:lnSpc>
              <a:spcBef>
                <a:spcPts val="500"/>
              </a:spcBef>
              <a:buFontTx/>
              <a:buChar char="-"/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of important packets should be minimal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A3C1322-EFFA-4701-B739-4E7EE3AAD614}"/>
              </a:ext>
            </a:extLst>
          </p:cNvPr>
          <p:cNvSpPr/>
          <p:nvPr/>
        </p:nvSpPr>
        <p:spPr>
          <a:xfrm>
            <a:off x="514350" y="4051754"/>
            <a:ext cx="11163300" cy="2114096"/>
          </a:xfrm>
          <a:prstGeom prst="roundRect">
            <a:avLst>
              <a:gd name="adj" fmla="val 8278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1550" lvl="1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 startAt="2"/>
            </a:pP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selectively drop the </a:t>
            </a:r>
            <a:r>
              <a:rPr lang="en-US" altLang="ko-KR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unimportant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packet?</a:t>
            </a:r>
          </a:p>
          <a:p>
            <a:pPr marL="1143000" lvl="2" indent="-228600">
              <a:lnSpc>
                <a:spcPct val="120000"/>
              </a:lnSpc>
              <a:spcBef>
                <a:spcPts val="500"/>
              </a:spcBef>
              <a:buFontTx/>
              <a:buChar char="-"/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 separation would cause severe out-of-order problem.</a:t>
            </a:r>
          </a:p>
          <a:p>
            <a:pPr marL="1143000" lvl="2" indent="-228600">
              <a:lnSpc>
                <a:spcPct val="120000"/>
              </a:lnSpc>
              <a:spcBef>
                <a:spcPts val="500"/>
              </a:spcBef>
              <a:buFontTx/>
              <a:buChar char="-"/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we differentiate unimportant packet inside the same queue?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444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42"/>
    </mc:Choice>
    <mc:Fallback xmlns="">
      <p:transition spd="slow" advTm="34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7DD141D-19E2-4D90-9D86-8119E9293B97}"/>
              </a:ext>
            </a:extLst>
          </p:cNvPr>
          <p:cNvSpPr/>
          <p:nvPr/>
        </p:nvSpPr>
        <p:spPr>
          <a:xfrm>
            <a:off x="525780" y="1671607"/>
            <a:ext cx="11163300" cy="2058581"/>
          </a:xfrm>
          <a:prstGeom prst="roundRect">
            <a:avLst>
              <a:gd name="adj" fmla="val 8278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25045A3-700F-4AFE-BF59-E86A341033E2}"/>
              </a:ext>
            </a:extLst>
          </p:cNvPr>
          <p:cNvSpPr/>
          <p:nvPr/>
        </p:nvSpPr>
        <p:spPr>
          <a:xfrm>
            <a:off x="525780" y="4449489"/>
            <a:ext cx="11163300" cy="2058581"/>
          </a:xfrm>
          <a:prstGeom prst="roundRect">
            <a:avLst>
              <a:gd name="adj" fmla="val 8278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E5034EA7-9A0D-4DE4-81A9-E79B1497225B}"/>
              </a:ext>
            </a:extLst>
          </p:cNvPr>
          <p:cNvSpPr txBox="1">
            <a:spLocks/>
          </p:cNvSpPr>
          <p:nvPr/>
        </p:nvSpPr>
        <p:spPr>
          <a:xfrm>
            <a:off x="754380" y="4717051"/>
            <a:ext cx="10683240" cy="1619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Example: RDMA (DCQCN)</a:t>
            </a:r>
          </a:p>
          <a:p>
            <a:r>
              <a:rPr lang="en-US" altLang="ko-KR" dirty="0"/>
              <a:t>Control how fast the packet is injected to the network</a:t>
            </a:r>
          </a:p>
          <a:p>
            <a:r>
              <a:rPr lang="en-US" altLang="ko-KR" dirty="0"/>
              <a:t>Timer triggers new packet transmission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182245"/>
            <a:ext cx="11163300" cy="119697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TLT Design: Important Packet Selection at Hosts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973DF-02E8-439B-B7C9-59B0879F14BE}"/>
              </a:ext>
            </a:extLst>
          </p:cNvPr>
          <p:cNvSpPr txBox="1"/>
          <p:nvPr/>
        </p:nvSpPr>
        <p:spPr>
          <a:xfrm>
            <a:off x="754380" y="1379220"/>
            <a:ext cx="44500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Window-based Transport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B2DC8-FD0A-4CC0-B322-01B10EC27813}"/>
              </a:ext>
            </a:extLst>
          </p:cNvPr>
          <p:cNvSpPr txBox="1"/>
          <p:nvPr/>
        </p:nvSpPr>
        <p:spPr>
          <a:xfrm>
            <a:off x="754380" y="4178890"/>
            <a:ext cx="38404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Rate-based Transport</a:t>
            </a:r>
            <a:endParaRPr lang="ko-KR" altLang="en-US" sz="32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BD8F93C-7BBB-481A-998D-7EB5B5FF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1963995"/>
            <a:ext cx="10683240" cy="1600931"/>
          </a:xfrm>
        </p:spPr>
        <p:txBody>
          <a:bodyPr anchor="ctr"/>
          <a:lstStyle/>
          <a:p>
            <a:r>
              <a:rPr lang="en-US" altLang="ko-KR" dirty="0"/>
              <a:t>Example: TCP, DCTCP, HPCC, IRN</a:t>
            </a:r>
          </a:p>
          <a:p>
            <a:r>
              <a:rPr lang="en-US" altLang="ko-KR" dirty="0"/>
              <a:t>Control the number of inflight packets under the window limit</a:t>
            </a:r>
          </a:p>
          <a:p>
            <a:r>
              <a:rPr lang="en-US" altLang="ko-KR" dirty="0"/>
              <a:t>ACK triggers new packet transmission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8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82"/>
    </mc:Choice>
    <mc:Fallback xmlns="">
      <p:transition spd="slow" advTm="530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1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182245"/>
            <a:ext cx="11163300" cy="119697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TLT Design: Important Packet Selection at Hosts</a:t>
            </a:r>
            <a:endParaRPr lang="ko-KR" altLang="en-US" sz="40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0FBB5F-4007-45E5-AB64-083DB6610482}"/>
              </a:ext>
            </a:extLst>
          </p:cNvPr>
          <p:cNvSpPr/>
          <p:nvPr/>
        </p:nvSpPr>
        <p:spPr>
          <a:xfrm>
            <a:off x="948259" y="1379220"/>
            <a:ext cx="10295482" cy="602615"/>
          </a:xfrm>
          <a:prstGeom prst="roundRect">
            <a:avLst>
              <a:gd name="adj" fmla="val 6522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Common Rule: Mark all control packets important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87C4044-5526-4FDB-8517-264A8A89204C}"/>
              </a:ext>
            </a:extLst>
          </p:cNvPr>
          <p:cNvCxnSpPr>
            <a:cxnSpLocks/>
          </p:cNvCxnSpPr>
          <p:nvPr/>
        </p:nvCxnSpPr>
        <p:spPr>
          <a:xfrm>
            <a:off x="1774825" y="2673350"/>
            <a:ext cx="0" cy="3289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E01919-AED6-4A1C-8240-22FAB4FB8584}"/>
              </a:ext>
            </a:extLst>
          </p:cNvPr>
          <p:cNvSpPr/>
          <p:nvPr/>
        </p:nvSpPr>
        <p:spPr>
          <a:xfrm>
            <a:off x="1242467" y="2260656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4BB541-E6E6-40EA-B789-2AD6AE2385AF}"/>
              </a:ext>
            </a:extLst>
          </p:cNvPr>
          <p:cNvSpPr/>
          <p:nvPr/>
        </p:nvSpPr>
        <p:spPr>
          <a:xfrm>
            <a:off x="4037579" y="2260656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BE940F-F826-47D6-9F1A-4F60E84CB4A4}"/>
              </a:ext>
            </a:extLst>
          </p:cNvPr>
          <p:cNvCxnSpPr>
            <a:cxnSpLocks/>
          </p:cNvCxnSpPr>
          <p:nvPr/>
        </p:nvCxnSpPr>
        <p:spPr>
          <a:xfrm flipH="1">
            <a:off x="3805440" y="3847643"/>
            <a:ext cx="837683" cy="12905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D9FF12-A365-4F19-866F-999C3ECD49F8}"/>
              </a:ext>
            </a:extLst>
          </p:cNvPr>
          <p:cNvSpPr txBox="1"/>
          <p:nvPr/>
        </p:nvSpPr>
        <p:spPr>
          <a:xfrm rot="5400000">
            <a:off x="3062344" y="4334869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8C21939-5B9B-4ED3-9AE2-BF2ACCD5A86A}"/>
              </a:ext>
            </a:extLst>
          </p:cNvPr>
          <p:cNvCxnSpPr>
            <a:cxnSpLocks/>
          </p:cNvCxnSpPr>
          <p:nvPr/>
        </p:nvCxnSpPr>
        <p:spPr>
          <a:xfrm>
            <a:off x="1783795" y="4953254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AABDC7-F1C1-46DA-97F7-F3B016D2B795}"/>
              </a:ext>
            </a:extLst>
          </p:cNvPr>
          <p:cNvSpPr/>
          <p:nvPr/>
        </p:nvSpPr>
        <p:spPr>
          <a:xfrm>
            <a:off x="1253360" y="265811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CB089B4-EB58-424C-85A8-BF2A03E1C1A3}"/>
              </a:ext>
            </a:extLst>
          </p:cNvPr>
          <p:cNvCxnSpPr>
            <a:cxnSpLocks/>
          </p:cNvCxnSpPr>
          <p:nvPr/>
        </p:nvCxnSpPr>
        <p:spPr>
          <a:xfrm>
            <a:off x="4654868" y="2672702"/>
            <a:ext cx="0" cy="3289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B6CFEA2-EB6B-47DB-B781-CF0C1296BCC9}"/>
              </a:ext>
            </a:extLst>
          </p:cNvPr>
          <p:cNvCxnSpPr>
            <a:cxnSpLocks/>
          </p:cNvCxnSpPr>
          <p:nvPr/>
        </p:nvCxnSpPr>
        <p:spPr>
          <a:xfrm flipH="1">
            <a:off x="1778634" y="5441161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00B9D91-E8B6-4A9C-AF5D-CBCA944C153B}"/>
              </a:ext>
            </a:extLst>
          </p:cNvPr>
          <p:cNvSpPr/>
          <p:nvPr/>
        </p:nvSpPr>
        <p:spPr>
          <a:xfrm>
            <a:off x="1778633" y="6126895"/>
            <a:ext cx="2879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ACK Loss</a:t>
            </a:r>
            <a:endParaRPr lang="ko-KR" altLang="en-US" sz="24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11CD87B-4D1E-4EAB-AD5F-B156FC0B8669}"/>
              </a:ext>
            </a:extLst>
          </p:cNvPr>
          <p:cNvCxnSpPr>
            <a:cxnSpLocks/>
          </p:cNvCxnSpPr>
          <p:nvPr/>
        </p:nvCxnSpPr>
        <p:spPr>
          <a:xfrm>
            <a:off x="1793874" y="2890851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8632AAC-C8DC-4176-9345-9A6445752C95}"/>
              </a:ext>
            </a:extLst>
          </p:cNvPr>
          <p:cNvCxnSpPr>
            <a:cxnSpLocks/>
          </p:cNvCxnSpPr>
          <p:nvPr/>
        </p:nvCxnSpPr>
        <p:spPr>
          <a:xfrm>
            <a:off x="1801573" y="3348695"/>
            <a:ext cx="2856866" cy="44012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92D3DE2-B3BB-4E26-974F-145D92AFF08F}"/>
              </a:ext>
            </a:extLst>
          </p:cNvPr>
          <p:cNvCxnSpPr>
            <a:cxnSpLocks/>
          </p:cNvCxnSpPr>
          <p:nvPr/>
        </p:nvCxnSpPr>
        <p:spPr>
          <a:xfrm flipH="1">
            <a:off x="1773476" y="3372027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곱하기 기호 78">
            <a:extLst>
              <a:ext uri="{FF2B5EF4-FFF2-40B4-BE49-F238E27FC236}">
                <a16:creationId xmlns:a16="http://schemas.microsoft.com/office/drawing/2014/main" id="{6010834E-9883-4A13-AE6A-2792B76A9571}"/>
              </a:ext>
            </a:extLst>
          </p:cNvPr>
          <p:cNvSpPr/>
          <p:nvPr/>
        </p:nvSpPr>
        <p:spPr>
          <a:xfrm>
            <a:off x="3492064" y="3779686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009A665-565D-44AC-BC1B-D17116641741}"/>
              </a:ext>
            </a:extLst>
          </p:cNvPr>
          <p:cNvSpPr/>
          <p:nvPr/>
        </p:nvSpPr>
        <p:spPr>
          <a:xfrm>
            <a:off x="1253359" y="3121705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4C31C2-E8AF-48A8-A3D4-A97D05C6B130}"/>
              </a:ext>
            </a:extLst>
          </p:cNvPr>
          <p:cNvSpPr/>
          <p:nvPr/>
        </p:nvSpPr>
        <p:spPr>
          <a:xfrm>
            <a:off x="4665633" y="3584952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387040B-AE4B-492A-AA17-FAA7DC80A482}"/>
              </a:ext>
            </a:extLst>
          </p:cNvPr>
          <p:cNvSpPr/>
          <p:nvPr/>
        </p:nvSpPr>
        <p:spPr>
          <a:xfrm>
            <a:off x="1249609" y="4723488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6A2813E-E441-4CB0-B02E-BBCF92B0F49E}"/>
              </a:ext>
            </a:extLst>
          </p:cNvPr>
          <p:cNvSpPr/>
          <p:nvPr/>
        </p:nvSpPr>
        <p:spPr>
          <a:xfrm>
            <a:off x="4665988" y="3119209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FA2D187-44E4-42B8-A6B5-66495B8B7AD6}"/>
              </a:ext>
            </a:extLst>
          </p:cNvPr>
          <p:cNvSpPr/>
          <p:nvPr/>
        </p:nvSpPr>
        <p:spPr>
          <a:xfrm>
            <a:off x="4663591" y="5185895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25286CB5-6895-4F6E-A905-CB10EB79795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2" y="4746605"/>
            <a:ext cx="422566" cy="422566"/>
          </a:xfrm>
          <a:prstGeom prst="rect">
            <a:avLst/>
          </a:prstGeom>
        </p:spPr>
      </p:pic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0AF0EDBD-A7BD-4A50-B10B-F8F9E739B641}"/>
              </a:ext>
            </a:extLst>
          </p:cNvPr>
          <p:cNvSpPr/>
          <p:nvPr/>
        </p:nvSpPr>
        <p:spPr>
          <a:xfrm>
            <a:off x="5761903" y="4349538"/>
            <a:ext cx="657177" cy="34948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D03D116-AF84-4316-A6C6-1CADD3A544AA}"/>
              </a:ext>
            </a:extLst>
          </p:cNvPr>
          <p:cNvCxnSpPr>
            <a:cxnSpLocks/>
          </p:cNvCxnSpPr>
          <p:nvPr/>
        </p:nvCxnSpPr>
        <p:spPr>
          <a:xfrm>
            <a:off x="7535863" y="2673350"/>
            <a:ext cx="0" cy="3289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0E75363-253D-433A-ABD2-882E776D731D}"/>
              </a:ext>
            </a:extLst>
          </p:cNvPr>
          <p:cNvSpPr/>
          <p:nvPr/>
        </p:nvSpPr>
        <p:spPr>
          <a:xfrm>
            <a:off x="7003505" y="2260656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902FAA-23FE-4467-AF96-39C301D78FEA}"/>
              </a:ext>
            </a:extLst>
          </p:cNvPr>
          <p:cNvSpPr/>
          <p:nvPr/>
        </p:nvSpPr>
        <p:spPr>
          <a:xfrm>
            <a:off x="9798617" y="2260656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4FBA590-94F7-46DC-9E68-FB3FB4DEDE6A}"/>
              </a:ext>
            </a:extLst>
          </p:cNvPr>
          <p:cNvCxnSpPr>
            <a:cxnSpLocks/>
          </p:cNvCxnSpPr>
          <p:nvPr/>
        </p:nvCxnSpPr>
        <p:spPr>
          <a:xfrm flipH="1">
            <a:off x="7562611" y="3847643"/>
            <a:ext cx="2841551" cy="437761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C19375-670C-4B4C-9B49-896AF8FB3FF1}"/>
              </a:ext>
            </a:extLst>
          </p:cNvPr>
          <p:cNvSpPr/>
          <p:nvPr/>
        </p:nvSpPr>
        <p:spPr>
          <a:xfrm>
            <a:off x="7014398" y="265811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1032251-757B-4D45-ABCD-CE56E08B2317}"/>
              </a:ext>
            </a:extLst>
          </p:cNvPr>
          <p:cNvCxnSpPr>
            <a:cxnSpLocks/>
          </p:cNvCxnSpPr>
          <p:nvPr/>
        </p:nvCxnSpPr>
        <p:spPr>
          <a:xfrm>
            <a:off x="10415906" y="2672702"/>
            <a:ext cx="0" cy="3289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C12FF08-E731-4F73-AE91-072F99601237}"/>
              </a:ext>
            </a:extLst>
          </p:cNvPr>
          <p:cNvCxnSpPr>
            <a:cxnSpLocks/>
          </p:cNvCxnSpPr>
          <p:nvPr/>
        </p:nvCxnSpPr>
        <p:spPr>
          <a:xfrm>
            <a:off x="7554912" y="2890851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398531E-69D9-4568-9849-1541BD91AEB3}"/>
              </a:ext>
            </a:extLst>
          </p:cNvPr>
          <p:cNvCxnSpPr>
            <a:cxnSpLocks/>
          </p:cNvCxnSpPr>
          <p:nvPr/>
        </p:nvCxnSpPr>
        <p:spPr>
          <a:xfrm>
            <a:off x="7562611" y="3348695"/>
            <a:ext cx="2856866" cy="44012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64418F4-D1C0-4BB9-86B9-2C3F85A34CAA}"/>
              </a:ext>
            </a:extLst>
          </p:cNvPr>
          <p:cNvCxnSpPr>
            <a:cxnSpLocks/>
          </p:cNvCxnSpPr>
          <p:nvPr/>
        </p:nvCxnSpPr>
        <p:spPr>
          <a:xfrm flipH="1">
            <a:off x="7534514" y="3372027"/>
            <a:ext cx="2879725" cy="443642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025CE1A-AAEE-40FC-845F-B1A677924511}"/>
              </a:ext>
            </a:extLst>
          </p:cNvPr>
          <p:cNvSpPr/>
          <p:nvPr/>
        </p:nvSpPr>
        <p:spPr>
          <a:xfrm>
            <a:off x="7014397" y="3121705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DE67407-5EE6-4151-872E-7541D6A8E6B5}"/>
              </a:ext>
            </a:extLst>
          </p:cNvPr>
          <p:cNvSpPr/>
          <p:nvPr/>
        </p:nvSpPr>
        <p:spPr>
          <a:xfrm>
            <a:off x="10426671" y="3584952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707D589-C34D-43A3-B4DA-3984C4E84CE5}"/>
              </a:ext>
            </a:extLst>
          </p:cNvPr>
          <p:cNvSpPr/>
          <p:nvPr/>
        </p:nvSpPr>
        <p:spPr>
          <a:xfrm>
            <a:off x="10427026" y="3119209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20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78"/>
    </mc:Choice>
    <mc:Fallback xmlns="">
      <p:transition spd="slow" advTm="349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8" grpId="0"/>
      <p:bldP spid="40" grpId="0"/>
      <p:bldP spid="64" grpId="0"/>
      <p:bldP spid="79" grpId="0" animBg="1"/>
      <p:bldP spid="82" grpId="0"/>
      <p:bldP spid="84" grpId="0"/>
      <p:bldP spid="85" grpId="0"/>
      <p:bldP spid="86" grpId="0"/>
      <p:bldP spid="87" grpId="0"/>
      <p:bldP spid="45" grpId="0" animBg="1"/>
      <p:bldP spid="69" grpId="0"/>
      <p:bldP spid="73" grpId="0"/>
      <p:bldP spid="77" grpId="0"/>
      <p:bldP spid="93" grpId="0"/>
      <p:bldP spid="94" grpId="0"/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7DD141D-19E2-4D90-9D86-8119E9293B97}"/>
              </a:ext>
            </a:extLst>
          </p:cNvPr>
          <p:cNvSpPr/>
          <p:nvPr/>
        </p:nvSpPr>
        <p:spPr>
          <a:xfrm>
            <a:off x="525780" y="1671607"/>
            <a:ext cx="11163300" cy="2058581"/>
          </a:xfrm>
          <a:prstGeom prst="roundRect">
            <a:avLst>
              <a:gd name="adj" fmla="val 8278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25045A3-700F-4AFE-BF59-E86A341033E2}"/>
              </a:ext>
            </a:extLst>
          </p:cNvPr>
          <p:cNvSpPr/>
          <p:nvPr/>
        </p:nvSpPr>
        <p:spPr>
          <a:xfrm>
            <a:off x="525780" y="4449489"/>
            <a:ext cx="11163300" cy="2058581"/>
          </a:xfrm>
          <a:prstGeom prst="roundRect">
            <a:avLst>
              <a:gd name="adj" fmla="val 8278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E5034EA7-9A0D-4DE4-81A9-E79B1497225B}"/>
              </a:ext>
            </a:extLst>
          </p:cNvPr>
          <p:cNvSpPr txBox="1">
            <a:spLocks/>
          </p:cNvSpPr>
          <p:nvPr/>
        </p:nvSpPr>
        <p:spPr>
          <a:xfrm>
            <a:off x="754380" y="4717051"/>
            <a:ext cx="10683240" cy="1619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Example: RDMA (DCQCN)</a:t>
            </a:r>
          </a:p>
          <a:p>
            <a:r>
              <a:rPr lang="en-US" altLang="ko-KR" dirty="0"/>
              <a:t>Control how fast the packet is injected to the network</a:t>
            </a:r>
          </a:p>
          <a:p>
            <a:r>
              <a:rPr lang="en-US" altLang="ko-KR" dirty="0"/>
              <a:t>Timer triggers new packet transmission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182245"/>
            <a:ext cx="11163300" cy="119697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TLT Design: Important Packet Selection at Hosts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973DF-02E8-439B-B7C9-59B0879F14BE}"/>
              </a:ext>
            </a:extLst>
          </p:cNvPr>
          <p:cNvSpPr txBox="1"/>
          <p:nvPr/>
        </p:nvSpPr>
        <p:spPr>
          <a:xfrm>
            <a:off x="754380" y="1379220"/>
            <a:ext cx="44500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Window-based Transport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B2DC8-FD0A-4CC0-B322-01B10EC27813}"/>
              </a:ext>
            </a:extLst>
          </p:cNvPr>
          <p:cNvSpPr txBox="1"/>
          <p:nvPr/>
        </p:nvSpPr>
        <p:spPr>
          <a:xfrm>
            <a:off x="754380" y="4178890"/>
            <a:ext cx="38404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Rate-based Transport</a:t>
            </a:r>
            <a:endParaRPr lang="ko-KR" altLang="en-US" sz="32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BD8F93C-7BBB-481A-998D-7EB5B5FF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1963995"/>
            <a:ext cx="10683240" cy="1600931"/>
          </a:xfrm>
        </p:spPr>
        <p:txBody>
          <a:bodyPr anchor="ctr"/>
          <a:lstStyle/>
          <a:p>
            <a:r>
              <a:rPr lang="en-US" altLang="ko-KR" dirty="0"/>
              <a:t>Example: TCP, DCTCP, HPCC, IRN</a:t>
            </a:r>
          </a:p>
          <a:p>
            <a:r>
              <a:rPr lang="en-US" altLang="ko-KR" dirty="0"/>
              <a:t>Control the number of inflight packets under the window limit</a:t>
            </a:r>
          </a:p>
          <a:p>
            <a:r>
              <a:rPr lang="en-US" altLang="ko-KR" dirty="0"/>
              <a:t>ACK triggers new packet transmission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E281F6-D7AB-4CD1-8838-821767950CBB}"/>
              </a:ext>
            </a:extLst>
          </p:cNvPr>
          <p:cNvSpPr/>
          <p:nvPr/>
        </p:nvSpPr>
        <p:spPr>
          <a:xfrm>
            <a:off x="11430" y="4076700"/>
            <a:ext cx="12192000" cy="27813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91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4"/>
    </mc:Choice>
    <mc:Fallback xmlns="">
      <p:transition spd="slow" advTm="369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1D1E0-2939-4DD8-A3E5-963762AA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79220"/>
            <a:ext cx="11163300" cy="4797744"/>
          </a:xfrm>
        </p:spPr>
        <p:txBody>
          <a:bodyPr/>
          <a:lstStyle/>
          <a:p>
            <a:r>
              <a:rPr lang="en-US" altLang="ko-KR" dirty="0"/>
              <a:t>Maintaining self-clocking is critical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EBADDC8-98BB-45B5-BEC5-009A4B6E4ADB}"/>
              </a:ext>
            </a:extLst>
          </p:cNvPr>
          <p:cNvSpPr/>
          <p:nvPr/>
        </p:nvSpPr>
        <p:spPr>
          <a:xfrm>
            <a:off x="8454204" y="3573772"/>
            <a:ext cx="2508329" cy="18055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182245"/>
            <a:ext cx="11163300" cy="1196975"/>
          </a:xfrm>
        </p:spPr>
        <p:txBody>
          <a:bodyPr>
            <a:normAutofit/>
          </a:bodyPr>
          <a:lstStyle/>
          <a:p>
            <a:r>
              <a:rPr lang="en-US" altLang="ko-KR" dirty="0"/>
              <a:t>Challenge of Window-based Transport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31DCDB0-37FA-4973-875A-33D498708D53}"/>
              </a:ext>
            </a:extLst>
          </p:cNvPr>
          <p:cNvCxnSpPr>
            <a:cxnSpLocks/>
          </p:cNvCxnSpPr>
          <p:nvPr/>
        </p:nvCxnSpPr>
        <p:spPr>
          <a:xfrm>
            <a:off x="4116388" y="2631015"/>
            <a:ext cx="0" cy="3289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D3FBCE-856D-40E7-8EE9-72C653C60380}"/>
              </a:ext>
            </a:extLst>
          </p:cNvPr>
          <p:cNvSpPr/>
          <p:nvPr/>
        </p:nvSpPr>
        <p:spPr>
          <a:xfrm>
            <a:off x="3584030" y="2218321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EEBBF5-8435-46E7-B3EF-9DE4939122AB}"/>
              </a:ext>
            </a:extLst>
          </p:cNvPr>
          <p:cNvSpPr/>
          <p:nvPr/>
        </p:nvSpPr>
        <p:spPr>
          <a:xfrm>
            <a:off x="6379142" y="2218321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B1AD1C7-4638-47D3-84F4-0FD77D066CE8}"/>
              </a:ext>
            </a:extLst>
          </p:cNvPr>
          <p:cNvCxnSpPr>
            <a:cxnSpLocks/>
          </p:cNvCxnSpPr>
          <p:nvPr/>
        </p:nvCxnSpPr>
        <p:spPr>
          <a:xfrm>
            <a:off x="4127817" y="2829452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B082020-DBC7-4DB5-9344-0EA457FB15B4}"/>
              </a:ext>
            </a:extLst>
          </p:cNvPr>
          <p:cNvCxnSpPr>
            <a:cxnSpLocks/>
          </p:cNvCxnSpPr>
          <p:nvPr/>
        </p:nvCxnSpPr>
        <p:spPr>
          <a:xfrm>
            <a:off x="4135516" y="3287296"/>
            <a:ext cx="2856866" cy="44012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AC100A7-2ACE-42C9-B320-4C6E5DA90D59}"/>
              </a:ext>
            </a:extLst>
          </p:cNvPr>
          <p:cNvCxnSpPr>
            <a:cxnSpLocks/>
          </p:cNvCxnSpPr>
          <p:nvPr/>
        </p:nvCxnSpPr>
        <p:spPr>
          <a:xfrm flipH="1">
            <a:off x="4107419" y="3310628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0FD919A-1076-45A2-B1E9-3D26E598A3A7}"/>
              </a:ext>
            </a:extLst>
          </p:cNvPr>
          <p:cNvCxnSpPr>
            <a:cxnSpLocks/>
          </p:cNvCxnSpPr>
          <p:nvPr/>
        </p:nvCxnSpPr>
        <p:spPr>
          <a:xfrm>
            <a:off x="4125358" y="3796113"/>
            <a:ext cx="559851" cy="8624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0062983-2FC5-4537-AF18-01CBBC6D8264}"/>
              </a:ext>
            </a:extLst>
          </p:cNvPr>
          <p:cNvCxnSpPr>
            <a:cxnSpLocks/>
          </p:cNvCxnSpPr>
          <p:nvPr/>
        </p:nvCxnSpPr>
        <p:spPr>
          <a:xfrm flipH="1">
            <a:off x="4104960" y="3759588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곱하기 기호 42">
            <a:extLst>
              <a:ext uri="{FF2B5EF4-FFF2-40B4-BE49-F238E27FC236}">
                <a16:creationId xmlns:a16="http://schemas.microsoft.com/office/drawing/2014/main" id="{45F93191-F494-41B0-A58C-31F017333E0E}"/>
              </a:ext>
            </a:extLst>
          </p:cNvPr>
          <p:cNvSpPr/>
          <p:nvPr/>
        </p:nvSpPr>
        <p:spPr>
          <a:xfrm>
            <a:off x="4542230" y="3675914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5FFEFC-08CC-420A-8121-333AA07523CB}"/>
              </a:ext>
            </a:extLst>
          </p:cNvPr>
          <p:cNvSpPr txBox="1"/>
          <p:nvPr/>
        </p:nvSpPr>
        <p:spPr>
          <a:xfrm rot="5400000">
            <a:off x="5403907" y="4430329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C9B51B-7F9B-4D4C-AFEE-896670FAC397}"/>
              </a:ext>
            </a:extLst>
          </p:cNvPr>
          <p:cNvCxnSpPr>
            <a:cxnSpLocks/>
          </p:cNvCxnSpPr>
          <p:nvPr/>
        </p:nvCxnSpPr>
        <p:spPr>
          <a:xfrm>
            <a:off x="4125358" y="4941399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73AA835-2D4E-45DC-92D7-AC5BB50FCC91}"/>
              </a:ext>
            </a:extLst>
          </p:cNvPr>
          <p:cNvCxnSpPr>
            <a:cxnSpLocks/>
          </p:cNvCxnSpPr>
          <p:nvPr/>
        </p:nvCxnSpPr>
        <p:spPr>
          <a:xfrm flipH="1">
            <a:off x="4104960" y="5422575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C7DAD88-2C11-41B6-8DAC-9DAC8D16E1D5}"/>
              </a:ext>
            </a:extLst>
          </p:cNvPr>
          <p:cNvSpPr/>
          <p:nvPr/>
        </p:nvSpPr>
        <p:spPr>
          <a:xfrm>
            <a:off x="3594923" y="2631015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0A6317-39EF-412A-A5AB-193750986078}"/>
              </a:ext>
            </a:extLst>
          </p:cNvPr>
          <p:cNvSpPr/>
          <p:nvPr/>
        </p:nvSpPr>
        <p:spPr>
          <a:xfrm>
            <a:off x="3594923" y="3064694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339B10C-AF9E-47EC-9839-4499A650D7B4}"/>
              </a:ext>
            </a:extLst>
          </p:cNvPr>
          <p:cNvSpPr/>
          <p:nvPr/>
        </p:nvSpPr>
        <p:spPr>
          <a:xfrm>
            <a:off x="3594923" y="356528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5813E6A-097F-4017-918D-F8A3211D6151}"/>
              </a:ext>
            </a:extLst>
          </p:cNvPr>
          <p:cNvCxnSpPr>
            <a:cxnSpLocks/>
          </p:cNvCxnSpPr>
          <p:nvPr/>
        </p:nvCxnSpPr>
        <p:spPr>
          <a:xfrm>
            <a:off x="6996431" y="2630367"/>
            <a:ext cx="0" cy="3289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A669BD5-E579-43CF-9B4A-F4D9FE31953B}"/>
              </a:ext>
            </a:extLst>
          </p:cNvPr>
          <p:cNvSpPr/>
          <p:nvPr/>
        </p:nvSpPr>
        <p:spPr>
          <a:xfrm>
            <a:off x="3594345" y="4710862"/>
            <a:ext cx="524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5A1A04A-35A3-49BE-92E3-B76286763484}"/>
              </a:ext>
            </a:extLst>
          </p:cNvPr>
          <p:cNvCxnSpPr>
            <a:cxnSpLocks/>
          </p:cNvCxnSpPr>
          <p:nvPr/>
        </p:nvCxnSpPr>
        <p:spPr>
          <a:xfrm>
            <a:off x="8686447" y="3841974"/>
            <a:ext cx="46167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D6A65C9-83C9-473B-A336-6FE5D078A596}"/>
              </a:ext>
            </a:extLst>
          </p:cNvPr>
          <p:cNvCxnSpPr>
            <a:cxnSpLocks/>
          </p:cNvCxnSpPr>
          <p:nvPr/>
        </p:nvCxnSpPr>
        <p:spPr>
          <a:xfrm>
            <a:off x="8686447" y="4268029"/>
            <a:ext cx="46167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896E1B2-1BCD-4AD3-A02C-FFE22DAD3FFB}"/>
              </a:ext>
            </a:extLst>
          </p:cNvPr>
          <p:cNvSpPr/>
          <p:nvPr/>
        </p:nvSpPr>
        <p:spPr>
          <a:xfrm>
            <a:off x="9219225" y="3611141"/>
            <a:ext cx="1647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Data packet</a:t>
            </a:r>
            <a:endParaRPr lang="ko-KR" altLang="en-US" sz="2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8556ECB-9C42-4D3E-9D69-261886DF897E}"/>
              </a:ext>
            </a:extLst>
          </p:cNvPr>
          <p:cNvSpPr/>
          <p:nvPr/>
        </p:nvSpPr>
        <p:spPr>
          <a:xfrm>
            <a:off x="9218291" y="4023344"/>
            <a:ext cx="1647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ACK packet</a:t>
            </a:r>
            <a:endParaRPr lang="ko-KR" altLang="en-US" sz="2400" dirty="0"/>
          </a:p>
        </p:txBody>
      </p:sp>
      <p:sp>
        <p:nvSpPr>
          <p:cNvPr id="69" name="곱하기 기호 68">
            <a:extLst>
              <a:ext uri="{FF2B5EF4-FFF2-40B4-BE49-F238E27FC236}">
                <a16:creationId xmlns:a16="http://schemas.microsoft.com/office/drawing/2014/main" id="{DA464DF7-BF55-4D6B-8855-999A1F84B7EF}"/>
              </a:ext>
            </a:extLst>
          </p:cNvPr>
          <p:cNvSpPr/>
          <p:nvPr/>
        </p:nvSpPr>
        <p:spPr>
          <a:xfrm>
            <a:off x="8811990" y="4455488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964BBC5-3F6F-4CE5-A035-5E05F871AC35}"/>
              </a:ext>
            </a:extLst>
          </p:cNvPr>
          <p:cNvSpPr/>
          <p:nvPr/>
        </p:nvSpPr>
        <p:spPr>
          <a:xfrm>
            <a:off x="9214241" y="4425233"/>
            <a:ext cx="1647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Packet drop</a:t>
            </a:r>
            <a:endParaRPr lang="ko-KR" altLang="en-US" sz="2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FB60DD0-D067-41E1-B1C9-509D746D7A13}"/>
              </a:ext>
            </a:extLst>
          </p:cNvPr>
          <p:cNvSpPr/>
          <p:nvPr/>
        </p:nvSpPr>
        <p:spPr>
          <a:xfrm>
            <a:off x="6976505" y="3070784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BEAC7E6-1B42-491D-8D8B-30CC98B400C4}"/>
              </a:ext>
            </a:extLst>
          </p:cNvPr>
          <p:cNvSpPr/>
          <p:nvPr/>
        </p:nvSpPr>
        <p:spPr>
          <a:xfrm>
            <a:off x="6971195" y="3526097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811F58A-69AC-4835-898C-5C5F890CC3C3}"/>
              </a:ext>
            </a:extLst>
          </p:cNvPr>
          <p:cNvSpPr/>
          <p:nvPr/>
        </p:nvSpPr>
        <p:spPr>
          <a:xfrm>
            <a:off x="6976505" y="5156867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E1068DA1-BED8-4164-9DD2-1CEEA1F1DB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36" y="4730116"/>
            <a:ext cx="422566" cy="422566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28D241EC-EB76-4D16-9D0A-EC41DE806DEE}"/>
              </a:ext>
            </a:extLst>
          </p:cNvPr>
          <p:cNvSpPr/>
          <p:nvPr/>
        </p:nvSpPr>
        <p:spPr>
          <a:xfrm>
            <a:off x="9221277" y="4827122"/>
            <a:ext cx="1647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Timeout</a:t>
            </a:r>
            <a:endParaRPr lang="ko-KR" altLang="en-US" sz="2400" dirty="0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33ECC68A-8C25-4226-9A24-82B8E0F5D0A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08" y="4935697"/>
            <a:ext cx="273353" cy="2733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663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79"/>
    </mc:Choice>
    <mc:Fallback xmlns="">
      <p:transition spd="slow" advTm="293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/>
      <p:bldP spid="59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3DD27861-AD57-420C-A111-8A17FD5823DE}"/>
              </a:ext>
            </a:extLst>
          </p:cNvPr>
          <p:cNvSpPr/>
          <p:nvPr/>
        </p:nvSpPr>
        <p:spPr>
          <a:xfrm>
            <a:off x="8073924" y="3409211"/>
            <a:ext cx="3844797" cy="2059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053062-C284-4CC6-A96D-278CE04C58B7}"/>
              </a:ext>
            </a:extLst>
          </p:cNvPr>
          <p:cNvSpPr/>
          <p:nvPr/>
        </p:nvSpPr>
        <p:spPr>
          <a:xfrm>
            <a:off x="8141926" y="3858784"/>
            <a:ext cx="3681221" cy="153334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182245"/>
            <a:ext cx="11163300" cy="11969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Key Idea of Important Packet Selection (Window-based)</a:t>
            </a:r>
            <a:endParaRPr lang="ko-KR" altLang="en-US" sz="36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0FBB5F-4007-45E5-AB64-083DB6610482}"/>
              </a:ext>
            </a:extLst>
          </p:cNvPr>
          <p:cNvSpPr/>
          <p:nvPr/>
        </p:nvSpPr>
        <p:spPr>
          <a:xfrm>
            <a:off x="846805" y="1379220"/>
            <a:ext cx="10498390" cy="602615"/>
          </a:xfrm>
          <a:prstGeom prst="roundRect">
            <a:avLst>
              <a:gd name="adj" fmla="val 6522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Always keep </a:t>
            </a:r>
            <a:r>
              <a:rPr lang="en-US" altLang="ko-KR" sz="2800" b="1" dirty="0">
                <a:solidFill>
                  <a:schemeClr val="accent1"/>
                </a:solidFill>
              </a:rPr>
              <a:t>one</a:t>
            </a:r>
            <a:r>
              <a:rPr lang="en-US" altLang="ko-KR" sz="2800" dirty="0">
                <a:solidFill>
                  <a:schemeClr val="accent1"/>
                </a:solidFill>
              </a:rPr>
              <a:t> in-flight important data packet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F92BA7-16C3-411D-8528-5A24A82E207D}"/>
              </a:ext>
            </a:extLst>
          </p:cNvPr>
          <p:cNvSpPr/>
          <p:nvPr/>
        </p:nvSpPr>
        <p:spPr>
          <a:xfrm>
            <a:off x="875139" y="2261303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E4D2A4-2554-45E0-B6C3-6233030CD750}"/>
              </a:ext>
            </a:extLst>
          </p:cNvPr>
          <p:cNvSpPr/>
          <p:nvPr/>
        </p:nvSpPr>
        <p:spPr>
          <a:xfrm>
            <a:off x="6928299" y="2261304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1D81EF-10A9-4029-8C95-88561FFFBFA7}"/>
              </a:ext>
            </a:extLst>
          </p:cNvPr>
          <p:cNvSpPr/>
          <p:nvPr/>
        </p:nvSpPr>
        <p:spPr>
          <a:xfrm rot="417188">
            <a:off x="3448505" y="2814215"/>
            <a:ext cx="2100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Important Data</a:t>
            </a:r>
            <a:endParaRPr lang="ko-KR" altLang="en-US" sz="2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30A9F9-1AFB-496F-9112-699480E07D9A}"/>
              </a:ext>
            </a:extLst>
          </p:cNvPr>
          <p:cNvCxnSpPr>
            <a:cxnSpLocks/>
          </p:cNvCxnSpPr>
          <p:nvPr/>
        </p:nvCxnSpPr>
        <p:spPr>
          <a:xfrm>
            <a:off x="1425457" y="2673350"/>
            <a:ext cx="0" cy="3289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47BA6C-D63A-4EE3-B758-DC081FB5F2AD}"/>
              </a:ext>
            </a:extLst>
          </p:cNvPr>
          <p:cNvCxnSpPr>
            <a:cxnSpLocks/>
          </p:cNvCxnSpPr>
          <p:nvPr/>
        </p:nvCxnSpPr>
        <p:spPr>
          <a:xfrm>
            <a:off x="1442968" y="2872435"/>
            <a:ext cx="6111272" cy="735828"/>
          </a:xfrm>
          <a:prstGeom prst="straightConnector1">
            <a:avLst/>
          </a:prstGeom>
          <a:ln w="31750">
            <a:solidFill>
              <a:schemeClr val="accent5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63A8360-EE1E-4F54-B362-2A000A4CC39B}"/>
              </a:ext>
            </a:extLst>
          </p:cNvPr>
          <p:cNvCxnSpPr>
            <a:cxnSpLocks/>
          </p:cNvCxnSpPr>
          <p:nvPr/>
        </p:nvCxnSpPr>
        <p:spPr>
          <a:xfrm>
            <a:off x="1425457" y="3036534"/>
            <a:ext cx="6101806" cy="70227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0539010-78C3-49C6-BF81-39F7FCF5C001}"/>
              </a:ext>
            </a:extLst>
          </p:cNvPr>
          <p:cNvCxnSpPr>
            <a:cxnSpLocks/>
          </p:cNvCxnSpPr>
          <p:nvPr/>
        </p:nvCxnSpPr>
        <p:spPr>
          <a:xfrm flipH="1">
            <a:off x="1437744" y="3675026"/>
            <a:ext cx="6116495" cy="443642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E8391D-BBBA-453A-A32F-9AACF4D86C7D}"/>
              </a:ext>
            </a:extLst>
          </p:cNvPr>
          <p:cNvCxnSpPr>
            <a:cxnSpLocks/>
          </p:cNvCxnSpPr>
          <p:nvPr/>
        </p:nvCxnSpPr>
        <p:spPr>
          <a:xfrm flipH="1">
            <a:off x="1424933" y="3804089"/>
            <a:ext cx="6116495" cy="4436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778AEC-3BB8-435F-95E2-6A4C3DE284D3}"/>
              </a:ext>
            </a:extLst>
          </p:cNvPr>
          <p:cNvCxnSpPr>
            <a:cxnSpLocks/>
          </p:cNvCxnSpPr>
          <p:nvPr/>
        </p:nvCxnSpPr>
        <p:spPr>
          <a:xfrm>
            <a:off x="7535863" y="2673350"/>
            <a:ext cx="0" cy="3289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ADF108-4D0A-4CCF-8DC8-2D48B052F46F}"/>
              </a:ext>
            </a:extLst>
          </p:cNvPr>
          <p:cNvSpPr/>
          <p:nvPr/>
        </p:nvSpPr>
        <p:spPr>
          <a:xfrm rot="21338597">
            <a:off x="1580517" y="3613855"/>
            <a:ext cx="2115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Important Echo</a:t>
            </a:r>
            <a:endParaRPr lang="ko-KR" altLang="en-US" sz="2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32FC558-252D-4D63-9EF6-0DEDC56D1D37}"/>
              </a:ext>
            </a:extLst>
          </p:cNvPr>
          <p:cNvCxnSpPr>
            <a:cxnSpLocks/>
          </p:cNvCxnSpPr>
          <p:nvPr/>
        </p:nvCxnSpPr>
        <p:spPr>
          <a:xfrm>
            <a:off x="1442968" y="4196157"/>
            <a:ext cx="6111272" cy="735828"/>
          </a:xfrm>
          <a:prstGeom prst="straightConnector1">
            <a:avLst/>
          </a:prstGeom>
          <a:ln w="31750">
            <a:solidFill>
              <a:schemeClr val="accent5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D12912F-2BC6-4D1F-A376-4E320BC942D4}"/>
              </a:ext>
            </a:extLst>
          </p:cNvPr>
          <p:cNvCxnSpPr>
            <a:cxnSpLocks/>
          </p:cNvCxnSpPr>
          <p:nvPr/>
        </p:nvCxnSpPr>
        <p:spPr>
          <a:xfrm>
            <a:off x="1432556" y="4369824"/>
            <a:ext cx="6101806" cy="70227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9B3F9DB-F3E7-4B8D-AE96-59DC79B97B99}"/>
              </a:ext>
            </a:extLst>
          </p:cNvPr>
          <p:cNvCxnSpPr>
            <a:cxnSpLocks/>
          </p:cNvCxnSpPr>
          <p:nvPr/>
        </p:nvCxnSpPr>
        <p:spPr>
          <a:xfrm>
            <a:off x="1432556" y="4529844"/>
            <a:ext cx="6101806" cy="70227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D30AC69-2CFD-47FA-93AB-F62122E4A7FB}"/>
              </a:ext>
            </a:extLst>
          </p:cNvPr>
          <p:cNvCxnSpPr>
            <a:cxnSpLocks/>
          </p:cNvCxnSpPr>
          <p:nvPr/>
        </p:nvCxnSpPr>
        <p:spPr>
          <a:xfrm flipH="1">
            <a:off x="1437744" y="4980547"/>
            <a:ext cx="6116495" cy="443642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92363CB-9210-4EC5-838A-B09835975371}"/>
              </a:ext>
            </a:extLst>
          </p:cNvPr>
          <p:cNvCxnSpPr>
            <a:cxnSpLocks/>
          </p:cNvCxnSpPr>
          <p:nvPr/>
        </p:nvCxnSpPr>
        <p:spPr>
          <a:xfrm flipH="1">
            <a:off x="1432553" y="5109610"/>
            <a:ext cx="6116495" cy="4436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8391709-557F-4DFA-9389-9C1674B9FE32}"/>
              </a:ext>
            </a:extLst>
          </p:cNvPr>
          <p:cNvCxnSpPr>
            <a:cxnSpLocks/>
          </p:cNvCxnSpPr>
          <p:nvPr/>
        </p:nvCxnSpPr>
        <p:spPr>
          <a:xfrm flipH="1">
            <a:off x="1428891" y="5263041"/>
            <a:ext cx="6116495" cy="4436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5AE62F3-6231-4D5F-95D6-741C95755277}"/>
              </a:ext>
            </a:extLst>
          </p:cNvPr>
          <p:cNvSpPr/>
          <p:nvPr/>
        </p:nvSpPr>
        <p:spPr>
          <a:xfrm rot="417188">
            <a:off x="3339074" y="4154658"/>
            <a:ext cx="2100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Important Data</a:t>
            </a:r>
            <a:endParaRPr lang="ko-KR" altLang="en-US" sz="2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E79532-0B94-4BE8-A010-F845304A83E3}"/>
              </a:ext>
            </a:extLst>
          </p:cNvPr>
          <p:cNvSpPr/>
          <p:nvPr/>
        </p:nvSpPr>
        <p:spPr>
          <a:xfrm rot="21338597">
            <a:off x="1662819" y="4927517"/>
            <a:ext cx="2115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Important Echo</a:t>
            </a:r>
            <a:endParaRPr lang="ko-KR" altLang="en-US" sz="24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A70FDAE-78EF-4E1D-BFF0-CEF369390034}"/>
              </a:ext>
            </a:extLst>
          </p:cNvPr>
          <p:cNvCxnSpPr>
            <a:cxnSpLocks/>
          </p:cNvCxnSpPr>
          <p:nvPr/>
        </p:nvCxnSpPr>
        <p:spPr>
          <a:xfrm>
            <a:off x="8172159" y="4050149"/>
            <a:ext cx="461676" cy="0"/>
          </a:xfrm>
          <a:prstGeom prst="straightConnector1">
            <a:avLst/>
          </a:prstGeom>
          <a:ln w="25400">
            <a:solidFill>
              <a:schemeClr val="accent5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E71869E-CFA6-4494-9319-7E0456F7B3AF}"/>
              </a:ext>
            </a:extLst>
          </p:cNvPr>
          <p:cNvCxnSpPr>
            <a:cxnSpLocks/>
          </p:cNvCxnSpPr>
          <p:nvPr/>
        </p:nvCxnSpPr>
        <p:spPr>
          <a:xfrm>
            <a:off x="8172159" y="4451898"/>
            <a:ext cx="46167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C2AAA25-885A-416F-89CD-58A585867243}"/>
              </a:ext>
            </a:extLst>
          </p:cNvPr>
          <p:cNvSpPr/>
          <p:nvPr/>
        </p:nvSpPr>
        <p:spPr>
          <a:xfrm>
            <a:off x="8653240" y="3446581"/>
            <a:ext cx="3265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Data packet (Unimportant)</a:t>
            </a:r>
            <a:endParaRPr lang="ko-KR" altLang="en-US" sz="20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E6B289F-876B-4353-9312-B089DF5DC457}"/>
              </a:ext>
            </a:extLst>
          </p:cNvPr>
          <p:cNvSpPr/>
          <p:nvPr/>
        </p:nvSpPr>
        <p:spPr>
          <a:xfrm>
            <a:off x="8652302" y="3858784"/>
            <a:ext cx="3266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Data packet  (Important Data)</a:t>
            </a:r>
            <a:endParaRPr lang="ko-KR" altLang="en-US" sz="20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2C723A4-20B7-4F82-9CFC-F3F6627CB1A8}"/>
              </a:ext>
            </a:extLst>
          </p:cNvPr>
          <p:cNvCxnSpPr>
            <a:cxnSpLocks/>
          </p:cNvCxnSpPr>
          <p:nvPr/>
        </p:nvCxnSpPr>
        <p:spPr>
          <a:xfrm>
            <a:off x="8172159" y="3643778"/>
            <a:ext cx="46167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1F80AA3-97BD-4AAC-A90D-29BF630C15ED}"/>
              </a:ext>
            </a:extLst>
          </p:cNvPr>
          <p:cNvCxnSpPr>
            <a:cxnSpLocks/>
          </p:cNvCxnSpPr>
          <p:nvPr/>
        </p:nvCxnSpPr>
        <p:spPr>
          <a:xfrm>
            <a:off x="8172159" y="4860947"/>
            <a:ext cx="461676" cy="0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E62AFE-154B-4250-A67E-8BF95F26869F}"/>
              </a:ext>
            </a:extLst>
          </p:cNvPr>
          <p:cNvSpPr/>
          <p:nvPr/>
        </p:nvSpPr>
        <p:spPr>
          <a:xfrm>
            <a:off x="8653240" y="4252966"/>
            <a:ext cx="3265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ACK packet</a:t>
            </a:r>
            <a:endParaRPr lang="ko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B60A99-F074-440A-89FC-36524AAEA1CB}"/>
              </a:ext>
            </a:extLst>
          </p:cNvPr>
          <p:cNvSpPr/>
          <p:nvPr/>
        </p:nvSpPr>
        <p:spPr>
          <a:xfrm>
            <a:off x="8652302" y="4665169"/>
            <a:ext cx="3266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ACK packet (Important Echo)</a:t>
            </a:r>
            <a:endParaRPr lang="ko-KR" altLang="en-US" sz="2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9822A7-FF43-47E4-A21B-F71DBAA2910B}"/>
              </a:ext>
            </a:extLst>
          </p:cNvPr>
          <p:cNvSpPr/>
          <p:nvPr/>
        </p:nvSpPr>
        <p:spPr>
          <a:xfrm>
            <a:off x="10732699" y="5040999"/>
            <a:ext cx="109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Lossless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22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79"/>
    </mc:Choice>
    <mc:Fallback xmlns="">
      <p:transition spd="slow" advTm="338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8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1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4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7" grpId="0"/>
      <p:bldP spid="70" grpId="0"/>
      <p:bldP spid="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594A83-A567-4821-84A3-6FA2E7490E01}"/>
              </a:ext>
            </a:extLst>
          </p:cNvPr>
          <p:cNvSpPr/>
          <p:nvPr/>
        </p:nvSpPr>
        <p:spPr>
          <a:xfrm>
            <a:off x="2504098" y="3539375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46DA18-2238-4953-97B6-B455E1E1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Important Data Packet Preserves Self-clocking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E8794-6648-448D-9205-5C5AB53E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79220"/>
            <a:ext cx="11163300" cy="4797744"/>
          </a:xfrm>
        </p:spPr>
        <p:txBody>
          <a:bodyPr/>
          <a:lstStyle/>
          <a:p>
            <a:r>
              <a:rPr lang="en-US" altLang="ko-KR" dirty="0"/>
              <a:t>Guaranteed fast loss detection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ABF233-28F0-4948-A685-E275EB7F8468}"/>
              </a:ext>
            </a:extLst>
          </p:cNvPr>
          <p:cNvSpPr/>
          <p:nvPr/>
        </p:nvSpPr>
        <p:spPr>
          <a:xfrm>
            <a:off x="2495976" y="1864428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33D5B-DA6C-442A-8B3C-423C69A70865}"/>
              </a:ext>
            </a:extLst>
          </p:cNvPr>
          <p:cNvSpPr/>
          <p:nvPr/>
        </p:nvSpPr>
        <p:spPr>
          <a:xfrm>
            <a:off x="8549136" y="1864429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EED943-1838-443B-AADC-72920CA5703C}"/>
              </a:ext>
            </a:extLst>
          </p:cNvPr>
          <p:cNvSpPr/>
          <p:nvPr/>
        </p:nvSpPr>
        <p:spPr>
          <a:xfrm rot="417188">
            <a:off x="5069342" y="2417340"/>
            <a:ext cx="2100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/>
                </a:solidFill>
              </a:rPr>
              <a:t>Important Data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94D422-5AF3-4001-BE9E-BDF7C61A0013}"/>
              </a:ext>
            </a:extLst>
          </p:cNvPr>
          <p:cNvCxnSpPr>
            <a:cxnSpLocks/>
          </p:cNvCxnSpPr>
          <p:nvPr/>
        </p:nvCxnSpPr>
        <p:spPr>
          <a:xfrm>
            <a:off x="3046294" y="2276475"/>
            <a:ext cx="0" cy="29425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84B24D-7970-4FA7-A155-05FD100068C1}"/>
              </a:ext>
            </a:extLst>
          </p:cNvPr>
          <p:cNvCxnSpPr>
            <a:cxnSpLocks/>
          </p:cNvCxnSpPr>
          <p:nvPr/>
        </p:nvCxnSpPr>
        <p:spPr>
          <a:xfrm>
            <a:off x="3063805" y="2475560"/>
            <a:ext cx="6111272" cy="735828"/>
          </a:xfrm>
          <a:prstGeom prst="straightConnector1">
            <a:avLst/>
          </a:prstGeom>
          <a:ln w="31750">
            <a:solidFill>
              <a:schemeClr val="accent5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B8CD4D-4607-48D8-AC8A-E6A5599ABA26}"/>
              </a:ext>
            </a:extLst>
          </p:cNvPr>
          <p:cNvCxnSpPr>
            <a:cxnSpLocks/>
          </p:cNvCxnSpPr>
          <p:nvPr/>
        </p:nvCxnSpPr>
        <p:spPr>
          <a:xfrm>
            <a:off x="3046294" y="2639659"/>
            <a:ext cx="2680560" cy="30851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72A1A7-A755-47E2-BFFA-3D1731CA8B5C}"/>
              </a:ext>
            </a:extLst>
          </p:cNvPr>
          <p:cNvCxnSpPr>
            <a:cxnSpLocks/>
          </p:cNvCxnSpPr>
          <p:nvPr/>
        </p:nvCxnSpPr>
        <p:spPr>
          <a:xfrm flipH="1">
            <a:off x="3058581" y="3278151"/>
            <a:ext cx="6116495" cy="443642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D3FAAD-454F-4118-B25B-F97736ACE809}"/>
              </a:ext>
            </a:extLst>
          </p:cNvPr>
          <p:cNvCxnSpPr>
            <a:cxnSpLocks/>
          </p:cNvCxnSpPr>
          <p:nvPr/>
        </p:nvCxnSpPr>
        <p:spPr>
          <a:xfrm>
            <a:off x="9156700" y="2276475"/>
            <a:ext cx="0" cy="29425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1578B0-D0D1-46AE-95DC-FA2FC96BEE4E}"/>
              </a:ext>
            </a:extLst>
          </p:cNvPr>
          <p:cNvSpPr/>
          <p:nvPr/>
        </p:nvSpPr>
        <p:spPr>
          <a:xfrm rot="21338597">
            <a:off x="3180708" y="3216980"/>
            <a:ext cx="2156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Important Echo</a:t>
            </a:r>
            <a:endParaRPr lang="ko-KR" altLang="en-US" sz="2400" b="1" dirty="0"/>
          </a:p>
        </p:txBody>
      </p:sp>
      <p:sp>
        <p:nvSpPr>
          <p:cNvPr id="34" name="곱하기 기호 33">
            <a:extLst>
              <a:ext uri="{FF2B5EF4-FFF2-40B4-BE49-F238E27FC236}">
                <a16:creationId xmlns:a16="http://schemas.microsoft.com/office/drawing/2014/main" id="{496AFC50-3065-4EED-AC82-DBFF7E1A3BAA}"/>
              </a:ext>
            </a:extLst>
          </p:cNvPr>
          <p:cNvSpPr/>
          <p:nvPr/>
        </p:nvSpPr>
        <p:spPr>
          <a:xfrm>
            <a:off x="5586047" y="2749126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0" name="설명선: 오른쪽 화살표 19">
            <a:extLst>
              <a:ext uri="{FF2B5EF4-FFF2-40B4-BE49-F238E27FC236}">
                <a16:creationId xmlns:a16="http://schemas.microsoft.com/office/drawing/2014/main" id="{805D61E6-C047-4AA4-9933-2D290A8C2C7B}"/>
              </a:ext>
            </a:extLst>
          </p:cNvPr>
          <p:cNvSpPr/>
          <p:nvPr/>
        </p:nvSpPr>
        <p:spPr>
          <a:xfrm>
            <a:off x="65000" y="3053753"/>
            <a:ext cx="2735795" cy="1633710"/>
          </a:xfrm>
          <a:prstGeom prst="rightArrowCallout">
            <a:avLst>
              <a:gd name="adj1" fmla="val 11898"/>
              <a:gd name="adj2" fmla="val 6283"/>
              <a:gd name="adj3" fmla="val 10026"/>
              <a:gd name="adj4" fmla="val 93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Can’t tell whether unimportant data packet is lost yet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5B47EC-5784-4B81-A979-336B94373719}"/>
              </a:ext>
            </a:extLst>
          </p:cNvPr>
          <p:cNvSpPr/>
          <p:nvPr/>
        </p:nvSpPr>
        <p:spPr>
          <a:xfrm>
            <a:off x="9173695" y="3004430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FDD29D-AB25-42AF-9636-6B67E43B6A6B}"/>
              </a:ext>
            </a:extLst>
          </p:cNvPr>
          <p:cNvSpPr/>
          <p:nvPr/>
        </p:nvSpPr>
        <p:spPr>
          <a:xfrm>
            <a:off x="2511953" y="219549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DFA476-7647-4698-9DF0-184CA36233C0}"/>
              </a:ext>
            </a:extLst>
          </p:cNvPr>
          <p:cNvSpPr/>
          <p:nvPr/>
        </p:nvSpPr>
        <p:spPr>
          <a:xfrm>
            <a:off x="2511952" y="2417357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95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57"/>
    </mc:Choice>
    <mc:Fallback xmlns="">
      <p:transition spd="slow" advTm="17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34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Drops in Datacenter Networks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1D1E0-2939-4DD8-A3E5-963762AA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79220"/>
            <a:ext cx="11163300" cy="660324"/>
          </a:xfrm>
        </p:spPr>
        <p:txBody>
          <a:bodyPr>
            <a:normAutofit/>
          </a:bodyPr>
          <a:lstStyle/>
          <a:p>
            <a:r>
              <a:rPr lang="en-US" altLang="ko-KR" dirty="0"/>
              <a:t>In datacenter networks, we still suffer from packet drops.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64DC3-896C-4DD1-9AD1-7A5E3FF35009}"/>
              </a:ext>
            </a:extLst>
          </p:cNvPr>
          <p:cNvSpPr/>
          <p:nvPr/>
        </p:nvSpPr>
        <p:spPr>
          <a:xfrm>
            <a:off x="548005" y="4566592"/>
            <a:ext cx="38004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Shallow Buffer</a:t>
            </a:r>
          </a:p>
          <a:p>
            <a:pPr algn="ctr"/>
            <a:r>
              <a:rPr lang="en-US" altLang="ko-KR" sz="2000" dirty="0">
                <a:solidFill>
                  <a:schemeClr val="accent4"/>
                </a:solidFill>
              </a:rPr>
              <a:t>5.12kB per port per Gbps*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803865-6168-49E9-967C-ABB201E89E37}"/>
              </a:ext>
            </a:extLst>
          </p:cNvPr>
          <p:cNvSpPr/>
          <p:nvPr/>
        </p:nvSpPr>
        <p:spPr>
          <a:xfrm>
            <a:off x="8562609" y="6858000"/>
            <a:ext cx="367626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j-lt"/>
              </a:rPr>
              <a:t>tree structure by SBTS from the Noun Project</a:t>
            </a:r>
          </a:p>
          <a:p>
            <a:r>
              <a:rPr lang="en-US" altLang="ko-KR" sz="1400" dirty="0">
                <a:latin typeface="+mj-lt"/>
              </a:rPr>
              <a:t>Graph by </a:t>
            </a:r>
            <a:r>
              <a:rPr lang="en-US" altLang="ko-KR" sz="1400" dirty="0" err="1">
                <a:latin typeface="+mj-lt"/>
              </a:rPr>
              <a:t>Wuppdidu</a:t>
            </a:r>
            <a:r>
              <a:rPr lang="en-US" altLang="ko-KR" sz="1400" dirty="0">
                <a:latin typeface="+mj-lt"/>
              </a:rPr>
              <a:t> from the Noun Project</a:t>
            </a:r>
          </a:p>
          <a:p>
            <a:r>
              <a:rPr lang="en-US" altLang="ko-KR" sz="1400" dirty="0">
                <a:latin typeface="+mj-lt"/>
              </a:rPr>
              <a:t>tortoise by </a:t>
            </a:r>
            <a:r>
              <a:rPr lang="en-US" altLang="ko-KR" sz="1400" dirty="0" err="1">
                <a:latin typeface="+mj-lt"/>
              </a:rPr>
              <a:t>HeadsOfBirds</a:t>
            </a:r>
            <a:r>
              <a:rPr lang="en-US" altLang="ko-KR" sz="1400" dirty="0">
                <a:latin typeface="+mj-lt"/>
              </a:rPr>
              <a:t> from the Noun Project</a:t>
            </a:r>
            <a:endParaRPr lang="ko-KR" altLang="en-US" sz="1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10DCF72-C46B-4F6A-81F7-861D9ECE8056}"/>
                  </a:ext>
                </a:extLst>
              </p:cNvPr>
              <p:cNvSpPr/>
              <p:nvPr/>
            </p:nvSpPr>
            <p:spPr>
              <a:xfrm>
                <a:off x="7949515" y="4566591"/>
                <a:ext cx="397927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/>
                  <a:t>Reactive Congestion Controls</a:t>
                </a:r>
              </a:p>
              <a:p>
                <a:pPr algn="ctr"/>
                <a:r>
                  <a:rPr lang="en-US" altLang="ko-KR" sz="2000" dirty="0">
                    <a:solidFill>
                      <a:schemeClr val="accent4"/>
                    </a:solidFill>
                  </a:rPr>
                  <a:t>1 RTT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2000" dirty="0">
                    <a:solidFill>
                      <a:schemeClr val="accent4"/>
                    </a:solidFill>
                  </a:rPr>
                  <a:t> tens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ko-KR" alt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10DCF72-C46B-4F6A-81F7-861D9ECE8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15" y="4566591"/>
                <a:ext cx="3979277" cy="769441"/>
              </a:xfrm>
              <a:prstGeom prst="rect">
                <a:avLst/>
              </a:prstGeom>
              <a:blipFill>
                <a:blip r:embed="rId5"/>
                <a:stretch>
                  <a:fillRect t="-6349" b="-13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그래픽 25">
            <a:extLst>
              <a:ext uri="{FF2B5EF4-FFF2-40B4-BE49-F238E27FC236}">
                <a16:creationId xmlns:a16="http://schemas.microsoft.com/office/drawing/2014/main" id="{652F1195-2063-48D1-A1DB-E6FF2E5BBE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7007" r="839" b="36872"/>
          <a:stretch/>
        </p:blipFill>
        <p:spPr>
          <a:xfrm>
            <a:off x="8918387" y="2799021"/>
            <a:ext cx="2041534" cy="118693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EF3A81-6135-4739-9F88-D1B8BED39531}"/>
              </a:ext>
            </a:extLst>
          </p:cNvPr>
          <p:cNvSpPr/>
          <p:nvPr/>
        </p:nvSpPr>
        <p:spPr>
          <a:xfrm>
            <a:off x="-11016" y="5980100"/>
            <a:ext cx="12203016" cy="877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packet drops cannot be detected in a timely manner.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8CBFEE7F-516F-47C2-AA30-8BB307A9CCCD}"/>
              </a:ext>
            </a:extLst>
          </p:cNvPr>
          <p:cNvSpPr txBox="1"/>
          <p:nvPr/>
        </p:nvSpPr>
        <p:spPr>
          <a:xfrm>
            <a:off x="857251" y="5271077"/>
            <a:ext cx="11334750" cy="714362"/>
          </a:xfrm>
          <a:prstGeom prst="rect">
            <a:avLst/>
          </a:prstGeom>
        </p:spPr>
        <p:txBody>
          <a:bodyPr wrap="square" rtlCol="0" anchor="b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dirty="0">
                <a:ea typeface="Linux Libertine" panose="02000503000000000000" pitchFamily="2" charset="0"/>
                <a:cs typeface="Linux Libertine" panose="02000503000000000000" pitchFamily="2" charset="0"/>
              </a:rPr>
              <a:t>* Bai et al (2017) ** Zhang et al (2017)</a:t>
            </a:r>
            <a:endParaRPr lang="ko-KR" altLang="en-US" sz="1400" dirty="0">
              <a:cs typeface="Linux Libertine" panose="02000503000000000000" pitchFamily="2" charset="0"/>
            </a:endParaRPr>
          </a:p>
        </p:txBody>
      </p:sp>
      <p:graphicFrame>
        <p:nvGraphicFramePr>
          <p:cNvPr id="36" name="图表 20">
            <a:extLst>
              <a:ext uri="{FF2B5EF4-FFF2-40B4-BE49-F238E27FC236}">
                <a16:creationId xmlns:a16="http://schemas.microsoft.com/office/drawing/2014/main" id="{7BFF10A4-EAC4-4D81-AF88-4523F11EC87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95580" y="1974371"/>
          <a:ext cx="2905323" cy="2900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7" name="文本框 2">
            <a:extLst>
              <a:ext uri="{FF2B5EF4-FFF2-40B4-BE49-F238E27FC236}">
                <a16:creationId xmlns:a16="http://schemas.microsoft.com/office/drawing/2014/main" id="{AE3898B8-00CF-4348-B222-D9854A7F8ED4}"/>
              </a:ext>
            </a:extLst>
          </p:cNvPr>
          <p:cNvSpPr txBox="1"/>
          <p:nvPr/>
        </p:nvSpPr>
        <p:spPr>
          <a:xfrm rot="16200000">
            <a:off x="4172410" y="3169451"/>
            <a:ext cx="1323301" cy="298849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/>
              <a:t>Utilization</a:t>
            </a:r>
            <a:endParaRPr lang="zh-CN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BF01E46-D38A-40A8-8F1A-C66B1E995A4E}"/>
                  </a:ext>
                </a:extLst>
              </p:cNvPr>
              <p:cNvSpPr/>
              <p:nvPr/>
            </p:nvSpPr>
            <p:spPr>
              <a:xfrm>
                <a:off x="4591661" y="4566592"/>
                <a:ext cx="303153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/>
                  <a:t>Microbursts</a:t>
                </a:r>
              </a:p>
              <a:p>
                <a:pPr lvl="0" algn="ctr"/>
                <a:r>
                  <a:rPr lang="en-US" altLang="ko-KR" sz="2000" dirty="0">
                    <a:solidFill>
                      <a:srgbClr val="838383"/>
                    </a:solidFill>
                  </a:rPr>
                  <a:t>90% of duration &lt; 200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μs</m:t>
                    </m:r>
                  </m:oMath>
                </a14:m>
                <a:r>
                  <a:rPr lang="en-US" altLang="ko-KR" sz="2000" dirty="0">
                    <a:solidFill>
                      <a:schemeClr val="accent4"/>
                    </a:solidFill>
                  </a:rPr>
                  <a:t>**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BF01E46-D38A-40A8-8F1A-C66B1E995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61" y="4566592"/>
                <a:ext cx="3031537" cy="769441"/>
              </a:xfrm>
              <a:prstGeom prst="rect">
                <a:avLst/>
              </a:prstGeom>
              <a:blipFill>
                <a:blip r:embed="rId9"/>
                <a:stretch>
                  <a:fillRect l="-1807" t="-6349" r="-1807" b="-13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래픽 6">
            <a:extLst>
              <a:ext uri="{FF2B5EF4-FFF2-40B4-BE49-F238E27FC236}">
                <a16:creationId xmlns:a16="http://schemas.microsoft.com/office/drawing/2014/main" id="{A10A9816-CE89-4349-85D9-2C73EBF72F5D}"/>
              </a:ext>
            </a:extLst>
          </p:cNvPr>
          <p:cNvGrpSpPr/>
          <p:nvPr/>
        </p:nvGrpSpPr>
        <p:grpSpPr>
          <a:xfrm>
            <a:off x="4930754" y="2425825"/>
            <a:ext cx="2331900" cy="1691708"/>
            <a:chOff x="4930754" y="2425825"/>
            <a:chExt cx="2331900" cy="1691708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3B2E585-3A37-4CE7-A237-807EF6D9ED91}"/>
                </a:ext>
              </a:extLst>
            </p:cNvPr>
            <p:cNvSpPr/>
            <p:nvPr/>
          </p:nvSpPr>
          <p:spPr>
            <a:xfrm>
              <a:off x="4930754" y="2425825"/>
              <a:ext cx="2331900" cy="1691708"/>
            </a:xfrm>
            <a:custGeom>
              <a:avLst/>
              <a:gdLst>
                <a:gd name="connsiteX0" fmla="*/ 350334 w 2331899"/>
                <a:gd name="connsiteY0" fmla="*/ 1553514 h 1691707"/>
                <a:gd name="connsiteX1" fmla="*/ 144726 w 2331899"/>
                <a:gd name="connsiteY1" fmla="*/ 1553514 h 1691707"/>
                <a:gd name="connsiteX2" fmla="*/ 144726 w 2331899"/>
                <a:gd name="connsiteY2" fmla="*/ 1143804 h 1691707"/>
                <a:gd name="connsiteX3" fmla="*/ 147233 w 2331899"/>
                <a:gd name="connsiteY3" fmla="*/ 186931 h 1691707"/>
                <a:gd name="connsiteX4" fmla="*/ 197382 w 2331899"/>
                <a:gd name="connsiteY4" fmla="*/ 186931 h 1691707"/>
                <a:gd name="connsiteX5" fmla="*/ 124667 w 2331899"/>
                <a:gd name="connsiteY5" fmla="*/ 52123 h 1691707"/>
                <a:gd name="connsiteX6" fmla="*/ 49444 w 2331899"/>
                <a:gd name="connsiteY6" fmla="*/ 186931 h 1691707"/>
                <a:gd name="connsiteX7" fmla="*/ 99592 w 2331899"/>
                <a:gd name="connsiteY7" fmla="*/ 186931 h 1691707"/>
                <a:gd name="connsiteX8" fmla="*/ 94578 w 2331899"/>
                <a:gd name="connsiteY8" fmla="*/ 1587877 h 1691707"/>
                <a:gd name="connsiteX9" fmla="*/ 94578 w 2331899"/>
                <a:gd name="connsiteY9" fmla="*/ 1603737 h 1691707"/>
                <a:gd name="connsiteX10" fmla="*/ 2163199 w 2331899"/>
                <a:gd name="connsiteY10" fmla="*/ 1609023 h 1691707"/>
                <a:gd name="connsiteX11" fmla="*/ 2163199 w 2331899"/>
                <a:gd name="connsiteY11" fmla="*/ 1661889 h 1691707"/>
                <a:gd name="connsiteX12" fmla="*/ 2291077 w 2331899"/>
                <a:gd name="connsiteY12" fmla="*/ 1582590 h 1691707"/>
                <a:gd name="connsiteX13" fmla="*/ 2163199 w 2331899"/>
                <a:gd name="connsiteY13" fmla="*/ 1503292 h 1691707"/>
                <a:gd name="connsiteX14" fmla="*/ 2160691 w 2331899"/>
                <a:gd name="connsiteY14" fmla="*/ 1556157 h 1691707"/>
                <a:gd name="connsiteX15" fmla="*/ 2160691 w 2331899"/>
                <a:gd name="connsiteY15" fmla="*/ 1550871 h 1691707"/>
                <a:gd name="connsiteX16" fmla="*/ 350334 w 2331899"/>
                <a:gd name="connsiteY16" fmla="*/ 1553514 h 169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31899" h="1691707">
                  <a:moveTo>
                    <a:pt x="350334" y="1553514"/>
                  </a:moveTo>
                  <a:lnTo>
                    <a:pt x="144726" y="1553514"/>
                  </a:lnTo>
                  <a:lnTo>
                    <a:pt x="144726" y="1143804"/>
                  </a:lnTo>
                  <a:lnTo>
                    <a:pt x="147233" y="186931"/>
                  </a:lnTo>
                  <a:lnTo>
                    <a:pt x="197382" y="186931"/>
                  </a:lnTo>
                  <a:lnTo>
                    <a:pt x="124667" y="52123"/>
                  </a:lnTo>
                  <a:lnTo>
                    <a:pt x="49444" y="186931"/>
                  </a:lnTo>
                  <a:lnTo>
                    <a:pt x="99592" y="186931"/>
                  </a:lnTo>
                  <a:lnTo>
                    <a:pt x="94578" y="1587877"/>
                  </a:lnTo>
                  <a:lnTo>
                    <a:pt x="94578" y="1603737"/>
                  </a:lnTo>
                  <a:lnTo>
                    <a:pt x="2163199" y="1609023"/>
                  </a:lnTo>
                  <a:lnTo>
                    <a:pt x="2163199" y="1661889"/>
                  </a:lnTo>
                  <a:lnTo>
                    <a:pt x="2291077" y="1582590"/>
                  </a:lnTo>
                  <a:lnTo>
                    <a:pt x="2163199" y="1503292"/>
                  </a:lnTo>
                  <a:lnTo>
                    <a:pt x="2160691" y="1556157"/>
                  </a:lnTo>
                  <a:lnTo>
                    <a:pt x="2160691" y="1550871"/>
                  </a:lnTo>
                  <a:cubicBezTo>
                    <a:pt x="1654192" y="1550871"/>
                    <a:pt x="914504" y="1553514"/>
                    <a:pt x="350334" y="1553514"/>
                  </a:cubicBezTo>
                </a:path>
              </a:pathLst>
            </a:custGeom>
            <a:solidFill>
              <a:srgbClr val="000000"/>
            </a:solidFill>
            <a:ln w="25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FBD3ACFF-B330-4F03-940F-D52F072819FB}"/>
                </a:ext>
              </a:extLst>
            </p:cNvPr>
            <p:cNvSpPr/>
            <p:nvPr/>
          </p:nvSpPr>
          <p:spPr>
            <a:xfrm>
              <a:off x="4930754" y="2425825"/>
              <a:ext cx="75223" cy="79299"/>
            </a:xfrm>
            <a:custGeom>
              <a:avLst/>
              <a:gdLst/>
              <a:ahLst/>
              <a:cxnLst/>
              <a:rect l="l" t="t" r="r" b="b"/>
              <a:pathLst>
                <a:path w="75222" h="79298"/>
              </a:pathLst>
            </a:custGeom>
            <a:solidFill>
              <a:srgbClr val="000000"/>
            </a:solidFill>
            <a:ln w="25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1478F13-B65C-4B00-877A-AEA91DFFB5C5}"/>
                </a:ext>
              </a:extLst>
            </p:cNvPr>
            <p:cNvSpPr/>
            <p:nvPr/>
          </p:nvSpPr>
          <p:spPr>
            <a:xfrm>
              <a:off x="4958202" y="2984007"/>
              <a:ext cx="2256677" cy="925153"/>
            </a:xfrm>
            <a:custGeom>
              <a:avLst/>
              <a:gdLst>
                <a:gd name="connsiteX0" fmla="*/ 184978 w 2256677"/>
                <a:gd name="connsiteY0" fmla="*/ 823883 h 925152"/>
                <a:gd name="connsiteX1" fmla="*/ 245156 w 2256677"/>
                <a:gd name="connsiteY1" fmla="*/ 823883 h 925152"/>
                <a:gd name="connsiteX2" fmla="*/ 270230 w 2256677"/>
                <a:gd name="connsiteY2" fmla="*/ 110194 h 925152"/>
                <a:gd name="connsiteX3" fmla="*/ 280260 w 2256677"/>
                <a:gd name="connsiteY3" fmla="*/ 110194 h 925152"/>
                <a:gd name="connsiteX4" fmla="*/ 480854 w 2256677"/>
                <a:gd name="connsiteY4" fmla="*/ 823883 h 925152"/>
                <a:gd name="connsiteX5" fmla="*/ 989860 w 2256677"/>
                <a:gd name="connsiteY5" fmla="*/ 823883 h 925152"/>
                <a:gd name="connsiteX6" fmla="*/ 989860 w 2256677"/>
                <a:gd name="connsiteY6" fmla="*/ 823883 h 925152"/>
                <a:gd name="connsiteX7" fmla="*/ 1360958 w 2256677"/>
                <a:gd name="connsiteY7" fmla="*/ 823883 h 925152"/>
                <a:gd name="connsiteX8" fmla="*/ 1386032 w 2256677"/>
                <a:gd name="connsiteY8" fmla="*/ 110194 h 925152"/>
                <a:gd name="connsiteX9" fmla="*/ 1396062 w 2256677"/>
                <a:gd name="connsiteY9" fmla="*/ 110194 h 925152"/>
                <a:gd name="connsiteX10" fmla="*/ 1596655 w 2256677"/>
                <a:gd name="connsiteY10" fmla="*/ 823883 h 925152"/>
                <a:gd name="connsiteX11" fmla="*/ 2125721 w 2256677"/>
                <a:gd name="connsiteY11" fmla="*/ 823883 h 925152"/>
                <a:gd name="connsiteX12" fmla="*/ 2108169 w 2256677"/>
                <a:gd name="connsiteY12" fmla="*/ 823883 h 92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56677" h="925152">
                  <a:moveTo>
                    <a:pt x="184978" y="823883"/>
                  </a:moveTo>
                  <a:cubicBezTo>
                    <a:pt x="187486" y="823883"/>
                    <a:pt x="-45704" y="823883"/>
                    <a:pt x="245156" y="823883"/>
                  </a:cubicBezTo>
                  <a:cubicBezTo>
                    <a:pt x="285275" y="823883"/>
                    <a:pt x="260201" y="279365"/>
                    <a:pt x="270230" y="110194"/>
                  </a:cubicBezTo>
                  <a:cubicBezTo>
                    <a:pt x="270230" y="102264"/>
                    <a:pt x="280260" y="102264"/>
                    <a:pt x="280260" y="110194"/>
                  </a:cubicBezTo>
                  <a:cubicBezTo>
                    <a:pt x="285275" y="279365"/>
                    <a:pt x="315364" y="823883"/>
                    <a:pt x="480854" y="823883"/>
                  </a:cubicBezTo>
                  <a:cubicBezTo>
                    <a:pt x="919652" y="823883"/>
                    <a:pt x="972308" y="823883"/>
                    <a:pt x="989860" y="823883"/>
                  </a:cubicBezTo>
                  <a:lnTo>
                    <a:pt x="989860" y="823883"/>
                  </a:lnTo>
                  <a:cubicBezTo>
                    <a:pt x="992367" y="823883"/>
                    <a:pt x="1072605" y="823883"/>
                    <a:pt x="1360958" y="823883"/>
                  </a:cubicBezTo>
                  <a:cubicBezTo>
                    <a:pt x="1401076" y="823883"/>
                    <a:pt x="1376002" y="279365"/>
                    <a:pt x="1386032" y="110194"/>
                  </a:cubicBezTo>
                  <a:cubicBezTo>
                    <a:pt x="1386032" y="102264"/>
                    <a:pt x="1396062" y="102264"/>
                    <a:pt x="1396062" y="110194"/>
                  </a:cubicBezTo>
                  <a:cubicBezTo>
                    <a:pt x="1401076" y="279365"/>
                    <a:pt x="1431166" y="823883"/>
                    <a:pt x="1596655" y="823883"/>
                  </a:cubicBezTo>
                  <a:cubicBezTo>
                    <a:pt x="2035454" y="823883"/>
                    <a:pt x="2108169" y="823883"/>
                    <a:pt x="2125721" y="823883"/>
                  </a:cubicBezTo>
                  <a:cubicBezTo>
                    <a:pt x="2125721" y="823883"/>
                    <a:pt x="2233540" y="823883"/>
                    <a:pt x="2108169" y="823883"/>
                  </a:cubicBezTo>
                </a:path>
              </a:pathLst>
            </a:custGeom>
            <a:solidFill>
              <a:srgbClr val="FFFFFF"/>
            </a:solidFill>
            <a:ln w="5008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8784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13"/>
    </mc:Choice>
    <mc:Fallback xmlns="">
      <p:transition spd="slow" advTm="420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27" grpId="0" animBg="1"/>
      <p:bldP spid="19" grpId="0"/>
      <p:bldGraphic spid="36" grpId="0">
        <p:bldAsOne/>
      </p:bldGraphic>
      <p:bldP spid="37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F3B12D12-DF5A-46F8-8A75-3998C6A9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63" y="1379538"/>
            <a:ext cx="11163300" cy="4797425"/>
          </a:xfrm>
        </p:spPr>
        <p:txBody>
          <a:bodyPr/>
          <a:lstStyle/>
          <a:p>
            <a:r>
              <a:rPr lang="en-US" altLang="ko-KR" dirty="0"/>
              <a:t>Guaranteed fast loss detection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46DA18-2238-4953-97B6-B455E1E1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Important Data Packet Preserves Self-clocking</a:t>
            </a:r>
            <a:endParaRPr lang="ko-KR" altLang="en-US"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ABF233-28F0-4948-A685-E275EB7F8468}"/>
              </a:ext>
            </a:extLst>
          </p:cNvPr>
          <p:cNvSpPr/>
          <p:nvPr/>
        </p:nvSpPr>
        <p:spPr>
          <a:xfrm>
            <a:off x="2495976" y="1864428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33D5B-DA6C-442A-8B3C-423C69A70865}"/>
              </a:ext>
            </a:extLst>
          </p:cNvPr>
          <p:cNvSpPr/>
          <p:nvPr/>
        </p:nvSpPr>
        <p:spPr>
          <a:xfrm>
            <a:off x="8549136" y="1864429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EED943-1838-443B-AADC-72920CA5703C}"/>
              </a:ext>
            </a:extLst>
          </p:cNvPr>
          <p:cNvSpPr/>
          <p:nvPr/>
        </p:nvSpPr>
        <p:spPr>
          <a:xfrm rot="417188">
            <a:off x="5069342" y="2417340"/>
            <a:ext cx="2100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/>
                </a:solidFill>
              </a:rPr>
              <a:t>Important Data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94D422-5AF3-4001-BE9E-BDF7C61A0013}"/>
              </a:ext>
            </a:extLst>
          </p:cNvPr>
          <p:cNvCxnSpPr>
            <a:cxnSpLocks/>
          </p:cNvCxnSpPr>
          <p:nvPr/>
        </p:nvCxnSpPr>
        <p:spPr>
          <a:xfrm>
            <a:off x="3046294" y="2276475"/>
            <a:ext cx="0" cy="29425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84B24D-7970-4FA7-A155-05FD100068C1}"/>
              </a:ext>
            </a:extLst>
          </p:cNvPr>
          <p:cNvCxnSpPr>
            <a:cxnSpLocks/>
          </p:cNvCxnSpPr>
          <p:nvPr/>
        </p:nvCxnSpPr>
        <p:spPr>
          <a:xfrm>
            <a:off x="3063805" y="2475560"/>
            <a:ext cx="6111272" cy="735828"/>
          </a:xfrm>
          <a:prstGeom prst="straightConnector1">
            <a:avLst/>
          </a:prstGeom>
          <a:ln w="31750">
            <a:solidFill>
              <a:schemeClr val="accent5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B8CD4D-4607-48D8-AC8A-E6A5599ABA26}"/>
              </a:ext>
            </a:extLst>
          </p:cNvPr>
          <p:cNvCxnSpPr>
            <a:cxnSpLocks/>
          </p:cNvCxnSpPr>
          <p:nvPr/>
        </p:nvCxnSpPr>
        <p:spPr>
          <a:xfrm>
            <a:off x="3046294" y="2639659"/>
            <a:ext cx="2680560" cy="30851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72A1A7-A755-47E2-BFFA-3D1731CA8B5C}"/>
              </a:ext>
            </a:extLst>
          </p:cNvPr>
          <p:cNvCxnSpPr>
            <a:cxnSpLocks/>
          </p:cNvCxnSpPr>
          <p:nvPr/>
        </p:nvCxnSpPr>
        <p:spPr>
          <a:xfrm flipH="1">
            <a:off x="3058581" y="3278151"/>
            <a:ext cx="6116495" cy="443642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D3FAAD-454F-4118-B25B-F97736ACE809}"/>
              </a:ext>
            </a:extLst>
          </p:cNvPr>
          <p:cNvCxnSpPr>
            <a:cxnSpLocks/>
          </p:cNvCxnSpPr>
          <p:nvPr/>
        </p:nvCxnSpPr>
        <p:spPr>
          <a:xfrm>
            <a:off x="9156700" y="2276475"/>
            <a:ext cx="0" cy="29425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1578B0-D0D1-46AE-95DC-FA2FC96BEE4E}"/>
              </a:ext>
            </a:extLst>
          </p:cNvPr>
          <p:cNvSpPr/>
          <p:nvPr/>
        </p:nvSpPr>
        <p:spPr>
          <a:xfrm rot="21338597">
            <a:off x="3180708" y="3216980"/>
            <a:ext cx="2156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2"/>
                </a:solidFill>
              </a:rPr>
              <a:t>Important Echo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34" name="곱하기 기호 33">
            <a:extLst>
              <a:ext uri="{FF2B5EF4-FFF2-40B4-BE49-F238E27FC236}">
                <a16:creationId xmlns:a16="http://schemas.microsoft.com/office/drawing/2014/main" id="{496AFC50-3065-4EED-AC82-DBFF7E1A3BAA}"/>
              </a:ext>
            </a:extLst>
          </p:cNvPr>
          <p:cNvSpPr/>
          <p:nvPr/>
        </p:nvSpPr>
        <p:spPr>
          <a:xfrm>
            <a:off x="5586047" y="2749126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0" name="설명선: 오른쪽 화살표 19">
            <a:extLst>
              <a:ext uri="{FF2B5EF4-FFF2-40B4-BE49-F238E27FC236}">
                <a16:creationId xmlns:a16="http://schemas.microsoft.com/office/drawing/2014/main" id="{805D61E6-C047-4AA4-9933-2D290A8C2C7B}"/>
              </a:ext>
            </a:extLst>
          </p:cNvPr>
          <p:cNvSpPr/>
          <p:nvPr/>
        </p:nvSpPr>
        <p:spPr>
          <a:xfrm>
            <a:off x="300165" y="4125368"/>
            <a:ext cx="2619243" cy="1895713"/>
          </a:xfrm>
          <a:prstGeom prst="rightArrowCallout">
            <a:avLst>
              <a:gd name="adj1" fmla="val 11898"/>
              <a:gd name="adj2" fmla="val 6283"/>
              <a:gd name="adj3" fmla="val 10026"/>
              <a:gd name="adj4" fmla="val 939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Guaranteed timely loss detection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59FD28D-9624-47E5-8F92-89DA204E4D99}"/>
              </a:ext>
            </a:extLst>
          </p:cNvPr>
          <p:cNvCxnSpPr>
            <a:cxnSpLocks/>
          </p:cNvCxnSpPr>
          <p:nvPr/>
        </p:nvCxnSpPr>
        <p:spPr>
          <a:xfrm>
            <a:off x="3063805" y="3799282"/>
            <a:ext cx="6111272" cy="735828"/>
          </a:xfrm>
          <a:prstGeom prst="straightConnector1">
            <a:avLst/>
          </a:prstGeom>
          <a:ln w="31750">
            <a:solidFill>
              <a:schemeClr val="accent5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201BF6-BD2A-4867-B7D7-F20646CD6764}"/>
              </a:ext>
            </a:extLst>
          </p:cNvPr>
          <p:cNvCxnSpPr>
            <a:cxnSpLocks/>
          </p:cNvCxnSpPr>
          <p:nvPr/>
        </p:nvCxnSpPr>
        <p:spPr>
          <a:xfrm>
            <a:off x="3053393" y="3972949"/>
            <a:ext cx="6101806" cy="70227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7E4CD41-6384-47FA-91EF-282731E4473D}"/>
              </a:ext>
            </a:extLst>
          </p:cNvPr>
          <p:cNvCxnSpPr>
            <a:cxnSpLocks/>
          </p:cNvCxnSpPr>
          <p:nvPr/>
        </p:nvCxnSpPr>
        <p:spPr>
          <a:xfrm flipH="1">
            <a:off x="3058581" y="4583672"/>
            <a:ext cx="6116495" cy="443642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466655-907B-4F6B-8B3A-743E98221368}"/>
              </a:ext>
            </a:extLst>
          </p:cNvPr>
          <p:cNvSpPr/>
          <p:nvPr/>
        </p:nvSpPr>
        <p:spPr>
          <a:xfrm rot="417188">
            <a:off x="4959911" y="3757783"/>
            <a:ext cx="2100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/>
                </a:solidFill>
              </a:rPr>
              <a:t>Important Data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C23276B-D3C8-40C8-B944-5D5998461704}"/>
              </a:ext>
            </a:extLst>
          </p:cNvPr>
          <p:cNvSpPr/>
          <p:nvPr/>
        </p:nvSpPr>
        <p:spPr>
          <a:xfrm rot="21338597">
            <a:off x="3263010" y="4530642"/>
            <a:ext cx="2156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Important Echo</a:t>
            </a:r>
            <a:endParaRPr lang="ko-KR" altLang="en-US" sz="2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8E77B3-D9BF-47A6-B4B9-2C4967A3919E}"/>
              </a:ext>
            </a:extLst>
          </p:cNvPr>
          <p:cNvSpPr/>
          <p:nvPr/>
        </p:nvSpPr>
        <p:spPr>
          <a:xfrm>
            <a:off x="9173695" y="3004430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CE09AE-15B5-40C8-9EF4-B4FD4970EFAD}"/>
              </a:ext>
            </a:extLst>
          </p:cNvPr>
          <p:cNvSpPr/>
          <p:nvPr/>
        </p:nvSpPr>
        <p:spPr>
          <a:xfrm>
            <a:off x="9176290" y="4332516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496746-3082-4D97-AA2C-BA217B47293E}"/>
              </a:ext>
            </a:extLst>
          </p:cNvPr>
          <p:cNvSpPr/>
          <p:nvPr/>
        </p:nvSpPr>
        <p:spPr>
          <a:xfrm>
            <a:off x="2511953" y="219549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925DC3-C03B-43B6-8592-B673342D1BD6}"/>
              </a:ext>
            </a:extLst>
          </p:cNvPr>
          <p:cNvSpPr/>
          <p:nvPr/>
        </p:nvSpPr>
        <p:spPr>
          <a:xfrm>
            <a:off x="2511952" y="2417357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1CE74D-DD3F-4927-9AC1-E26DEC1A770D}"/>
              </a:ext>
            </a:extLst>
          </p:cNvPr>
          <p:cNvSpPr/>
          <p:nvPr/>
        </p:nvSpPr>
        <p:spPr>
          <a:xfrm>
            <a:off x="2504098" y="3539375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0E7B88-B2B6-4A10-9915-E888A6CF856B}"/>
              </a:ext>
            </a:extLst>
          </p:cNvPr>
          <p:cNvSpPr/>
          <p:nvPr/>
        </p:nvSpPr>
        <p:spPr>
          <a:xfrm>
            <a:off x="2499894" y="3763495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#4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85"/>
    </mc:Choice>
    <mc:Fallback xmlns="">
      <p:transition spd="slow" advTm="160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5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6DA18-2238-4953-97B6-B455E1E1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Important Data Packet Preserves Self-clocking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E8794-6648-448D-9205-5C5AB53E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79220"/>
            <a:ext cx="11163300" cy="4797744"/>
          </a:xfrm>
        </p:spPr>
        <p:txBody>
          <a:bodyPr/>
          <a:lstStyle/>
          <a:p>
            <a:r>
              <a:rPr lang="en-US" altLang="ko-KR" dirty="0"/>
              <a:t>Guaranteed fast loss detection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ABF233-28F0-4948-A685-E275EB7F8468}"/>
              </a:ext>
            </a:extLst>
          </p:cNvPr>
          <p:cNvSpPr/>
          <p:nvPr/>
        </p:nvSpPr>
        <p:spPr>
          <a:xfrm>
            <a:off x="2495976" y="1864428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33D5B-DA6C-442A-8B3C-423C69A70865}"/>
              </a:ext>
            </a:extLst>
          </p:cNvPr>
          <p:cNvSpPr/>
          <p:nvPr/>
        </p:nvSpPr>
        <p:spPr>
          <a:xfrm>
            <a:off x="8549136" y="1864429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EED943-1838-443B-AADC-72920CA5703C}"/>
              </a:ext>
            </a:extLst>
          </p:cNvPr>
          <p:cNvSpPr/>
          <p:nvPr/>
        </p:nvSpPr>
        <p:spPr>
          <a:xfrm rot="417188">
            <a:off x="5069342" y="2417340"/>
            <a:ext cx="2100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/>
                </a:solidFill>
              </a:rPr>
              <a:t>Important Data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94D422-5AF3-4001-BE9E-BDF7C61A0013}"/>
              </a:ext>
            </a:extLst>
          </p:cNvPr>
          <p:cNvCxnSpPr>
            <a:cxnSpLocks/>
          </p:cNvCxnSpPr>
          <p:nvPr/>
        </p:nvCxnSpPr>
        <p:spPr>
          <a:xfrm>
            <a:off x="3046294" y="2276475"/>
            <a:ext cx="0" cy="29425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84B24D-7970-4FA7-A155-05FD100068C1}"/>
              </a:ext>
            </a:extLst>
          </p:cNvPr>
          <p:cNvCxnSpPr>
            <a:cxnSpLocks/>
          </p:cNvCxnSpPr>
          <p:nvPr/>
        </p:nvCxnSpPr>
        <p:spPr>
          <a:xfrm>
            <a:off x="3063805" y="2475560"/>
            <a:ext cx="6111272" cy="735828"/>
          </a:xfrm>
          <a:prstGeom prst="straightConnector1">
            <a:avLst/>
          </a:prstGeom>
          <a:ln w="31750">
            <a:solidFill>
              <a:schemeClr val="accent5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72A1A7-A755-47E2-BFFA-3D1731CA8B5C}"/>
              </a:ext>
            </a:extLst>
          </p:cNvPr>
          <p:cNvCxnSpPr>
            <a:cxnSpLocks/>
          </p:cNvCxnSpPr>
          <p:nvPr/>
        </p:nvCxnSpPr>
        <p:spPr>
          <a:xfrm flipH="1">
            <a:off x="3058581" y="3278151"/>
            <a:ext cx="6116495" cy="443642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D3FAAD-454F-4118-B25B-F97736ACE809}"/>
              </a:ext>
            </a:extLst>
          </p:cNvPr>
          <p:cNvCxnSpPr>
            <a:cxnSpLocks/>
          </p:cNvCxnSpPr>
          <p:nvPr/>
        </p:nvCxnSpPr>
        <p:spPr>
          <a:xfrm>
            <a:off x="9156700" y="2276475"/>
            <a:ext cx="0" cy="29425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798BF6-A35E-438F-872B-4A915B56BE4D}"/>
              </a:ext>
            </a:extLst>
          </p:cNvPr>
          <p:cNvCxnSpPr>
            <a:cxnSpLocks/>
          </p:cNvCxnSpPr>
          <p:nvPr/>
        </p:nvCxnSpPr>
        <p:spPr>
          <a:xfrm>
            <a:off x="3063805" y="3799282"/>
            <a:ext cx="6111272" cy="735828"/>
          </a:xfrm>
          <a:prstGeom prst="straightConnector1">
            <a:avLst/>
          </a:prstGeom>
          <a:ln w="31750">
            <a:solidFill>
              <a:schemeClr val="accent5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786916-9006-4F19-9EDD-88768585A3FD}"/>
              </a:ext>
            </a:extLst>
          </p:cNvPr>
          <p:cNvCxnSpPr>
            <a:cxnSpLocks/>
          </p:cNvCxnSpPr>
          <p:nvPr/>
        </p:nvCxnSpPr>
        <p:spPr>
          <a:xfrm>
            <a:off x="3053393" y="3972949"/>
            <a:ext cx="6101806" cy="70227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7AABD6-C9F6-4FD8-8889-FD025527F8AE}"/>
              </a:ext>
            </a:extLst>
          </p:cNvPr>
          <p:cNvCxnSpPr>
            <a:cxnSpLocks/>
          </p:cNvCxnSpPr>
          <p:nvPr/>
        </p:nvCxnSpPr>
        <p:spPr>
          <a:xfrm flipH="1">
            <a:off x="3058581" y="4583672"/>
            <a:ext cx="6116495" cy="443642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0664B9-29AC-4442-BF4D-BF595362434F}"/>
              </a:ext>
            </a:extLst>
          </p:cNvPr>
          <p:cNvSpPr/>
          <p:nvPr/>
        </p:nvSpPr>
        <p:spPr>
          <a:xfrm rot="417188">
            <a:off x="4959911" y="3757783"/>
            <a:ext cx="2100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/>
                </a:solidFill>
              </a:rPr>
              <a:t>Important Data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A51EAC-0636-4C31-B63C-823B759E91B9}"/>
              </a:ext>
            </a:extLst>
          </p:cNvPr>
          <p:cNvSpPr/>
          <p:nvPr/>
        </p:nvSpPr>
        <p:spPr>
          <a:xfrm rot="21338597">
            <a:off x="3263010" y="4530642"/>
            <a:ext cx="2156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Important Echo</a:t>
            </a:r>
            <a:endParaRPr lang="ko-KR" altLang="en-US" sz="24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C361D-4C52-4776-8228-A6CD20E7C37E}"/>
              </a:ext>
            </a:extLst>
          </p:cNvPr>
          <p:cNvSpPr/>
          <p:nvPr/>
        </p:nvSpPr>
        <p:spPr>
          <a:xfrm>
            <a:off x="-11016" y="5980100"/>
            <a:ext cx="12203016" cy="877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 Echo is a reliable indicator for loss detection.</a:t>
            </a: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BC1F4B42-1542-444E-A66E-268148801613}"/>
              </a:ext>
            </a:extLst>
          </p:cNvPr>
          <p:cNvSpPr/>
          <p:nvPr/>
        </p:nvSpPr>
        <p:spPr>
          <a:xfrm>
            <a:off x="2760657" y="2475560"/>
            <a:ext cx="144509" cy="1282752"/>
          </a:xfrm>
          <a:prstGeom prst="leftBrace">
            <a:avLst>
              <a:gd name="adj1" fmla="val 3469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C525FE-F7EC-47F7-AEA8-11CB1289F21F}"/>
              </a:ext>
            </a:extLst>
          </p:cNvPr>
          <p:cNvSpPr/>
          <p:nvPr/>
        </p:nvSpPr>
        <p:spPr>
          <a:xfrm>
            <a:off x="757832" y="2721814"/>
            <a:ext cx="2088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Can tell whether lost</a:t>
            </a:r>
            <a:endParaRPr lang="ko-KR" altLang="en-US" sz="24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FDD6850-2221-4EE8-A1AC-7FD140631F50}"/>
              </a:ext>
            </a:extLst>
          </p:cNvPr>
          <p:cNvCxnSpPr>
            <a:cxnSpLocks/>
          </p:cNvCxnSpPr>
          <p:nvPr/>
        </p:nvCxnSpPr>
        <p:spPr>
          <a:xfrm>
            <a:off x="3046294" y="2639659"/>
            <a:ext cx="2680560" cy="30851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곱하기 기호 45">
            <a:extLst>
              <a:ext uri="{FF2B5EF4-FFF2-40B4-BE49-F238E27FC236}">
                <a16:creationId xmlns:a16="http://schemas.microsoft.com/office/drawing/2014/main" id="{43D33661-905B-4D63-AEC8-B45327E6CBB5}"/>
              </a:ext>
            </a:extLst>
          </p:cNvPr>
          <p:cNvSpPr/>
          <p:nvPr/>
        </p:nvSpPr>
        <p:spPr>
          <a:xfrm>
            <a:off x="5586047" y="2749126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6E64EA6-CF40-4B44-8B97-FF1BDF17ECD7}"/>
              </a:ext>
            </a:extLst>
          </p:cNvPr>
          <p:cNvSpPr/>
          <p:nvPr/>
        </p:nvSpPr>
        <p:spPr>
          <a:xfrm rot="21338597">
            <a:off x="3180708" y="3216980"/>
            <a:ext cx="2156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2"/>
                </a:solidFill>
              </a:rPr>
              <a:t>Important Echo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F4759B-F6FD-4648-93FA-850BB7DF6FFC}"/>
              </a:ext>
            </a:extLst>
          </p:cNvPr>
          <p:cNvSpPr/>
          <p:nvPr/>
        </p:nvSpPr>
        <p:spPr>
          <a:xfrm>
            <a:off x="9173695" y="3004430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69F856-14F9-41DB-98B2-A9171A53D525}"/>
              </a:ext>
            </a:extLst>
          </p:cNvPr>
          <p:cNvSpPr/>
          <p:nvPr/>
        </p:nvSpPr>
        <p:spPr>
          <a:xfrm>
            <a:off x="9176290" y="4332516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7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93"/>
    </mc:Choice>
    <mc:Fallback xmlns="">
      <p:transition spd="slow" advTm="158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182245"/>
            <a:ext cx="11163300" cy="119697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Preserving one in-flight important data packet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1D1E0-2939-4DD8-A3E5-963762AA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79220"/>
            <a:ext cx="11163300" cy="4797744"/>
          </a:xfrm>
        </p:spPr>
        <p:txBody>
          <a:bodyPr/>
          <a:lstStyle/>
          <a:p>
            <a:r>
              <a:rPr lang="en-US" altLang="ko-KR" dirty="0"/>
              <a:t>What if the base transport does not allow further transmission when the sender receives an important echo?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B3B808-18A4-4F7B-BA63-51335FFF3EBF}"/>
              </a:ext>
            </a:extLst>
          </p:cNvPr>
          <p:cNvSpPr/>
          <p:nvPr/>
        </p:nvSpPr>
        <p:spPr>
          <a:xfrm>
            <a:off x="2495976" y="2261303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5529CA-9EC2-4DCF-B224-DF0CFCBCBFEF}"/>
              </a:ext>
            </a:extLst>
          </p:cNvPr>
          <p:cNvSpPr/>
          <p:nvPr/>
        </p:nvSpPr>
        <p:spPr>
          <a:xfrm>
            <a:off x="8549136" y="2261304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72C2C-F9CE-4C69-A3DB-A3647CBA4DCB}"/>
              </a:ext>
            </a:extLst>
          </p:cNvPr>
          <p:cNvSpPr/>
          <p:nvPr/>
        </p:nvSpPr>
        <p:spPr>
          <a:xfrm rot="417188">
            <a:off x="5069342" y="2814215"/>
            <a:ext cx="2100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Important Data</a:t>
            </a:r>
            <a:endParaRPr lang="ko-KR" altLang="en-US" sz="24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DEBEB2-50EF-473F-81BE-054BBC88BBC1}"/>
              </a:ext>
            </a:extLst>
          </p:cNvPr>
          <p:cNvCxnSpPr>
            <a:cxnSpLocks/>
          </p:cNvCxnSpPr>
          <p:nvPr/>
        </p:nvCxnSpPr>
        <p:spPr>
          <a:xfrm>
            <a:off x="3046294" y="2673350"/>
            <a:ext cx="0" cy="28432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AC76ED1-13BC-4784-A89B-BB9F6C8B57D8}"/>
              </a:ext>
            </a:extLst>
          </p:cNvPr>
          <p:cNvCxnSpPr>
            <a:cxnSpLocks/>
          </p:cNvCxnSpPr>
          <p:nvPr/>
        </p:nvCxnSpPr>
        <p:spPr>
          <a:xfrm>
            <a:off x="3057081" y="2872435"/>
            <a:ext cx="6111272" cy="735828"/>
          </a:xfrm>
          <a:prstGeom prst="straightConnector1">
            <a:avLst/>
          </a:prstGeom>
          <a:ln w="31750">
            <a:solidFill>
              <a:schemeClr val="accent5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3D0E4A-8E0D-4FCD-8D25-E55F687088E6}"/>
              </a:ext>
            </a:extLst>
          </p:cNvPr>
          <p:cNvCxnSpPr>
            <a:cxnSpLocks/>
          </p:cNvCxnSpPr>
          <p:nvPr/>
        </p:nvCxnSpPr>
        <p:spPr>
          <a:xfrm>
            <a:off x="3046294" y="3036534"/>
            <a:ext cx="6101806" cy="70227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F5A3B4-DDBE-43E7-BF6A-7241CBE79871}"/>
              </a:ext>
            </a:extLst>
          </p:cNvPr>
          <p:cNvCxnSpPr>
            <a:cxnSpLocks/>
          </p:cNvCxnSpPr>
          <p:nvPr/>
        </p:nvCxnSpPr>
        <p:spPr>
          <a:xfrm flipH="1">
            <a:off x="3058581" y="3675026"/>
            <a:ext cx="6116495" cy="443642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E43CA5F-419C-4814-9EEB-B032A80B363B}"/>
              </a:ext>
            </a:extLst>
          </p:cNvPr>
          <p:cNvCxnSpPr>
            <a:cxnSpLocks/>
          </p:cNvCxnSpPr>
          <p:nvPr/>
        </p:nvCxnSpPr>
        <p:spPr>
          <a:xfrm flipH="1">
            <a:off x="3045770" y="3804089"/>
            <a:ext cx="6116495" cy="4436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655630-EE6B-4635-83FE-9945BE5FCDDC}"/>
              </a:ext>
            </a:extLst>
          </p:cNvPr>
          <p:cNvCxnSpPr>
            <a:cxnSpLocks/>
          </p:cNvCxnSpPr>
          <p:nvPr/>
        </p:nvCxnSpPr>
        <p:spPr>
          <a:xfrm>
            <a:off x="9156700" y="2673350"/>
            <a:ext cx="0" cy="28432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088B71-2069-46D9-B9ED-BF9EE3F5B7F5}"/>
              </a:ext>
            </a:extLst>
          </p:cNvPr>
          <p:cNvSpPr/>
          <p:nvPr/>
        </p:nvSpPr>
        <p:spPr>
          <a:xfrm rot="21338597">
            <a:off x="3201354" y="3613855"/>
            <a:ext cx="2115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Important Echo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563713-09BC-4652-972E-0172149FB27A}"/>
              </a:ext>
            </a:extLst>
          </p:cNvPr>
          <p:cNvSpPr/>
          <p:nvPr/>
        </p:nvSpPr>
        <p:spPr>
          <a:xfrm>
            <a:off x="3855835" y="4664665"/>
            <a:ext cx="4419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Failed to preserve one in-flight important data packet</a:t>
            </a:r>
            <a:endParaRPr lang="ko-KR" altLang="en-US" sz="24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B3BB49E-6EFA-4267-99FA-2D46CEF7F45A}"/>
              </a:ext>
            </a:extLst>
          </p:cNvPr>
          <p:cNvSpPr/>
          <p:nvPr/>
        </p:nvSpPr>
        <p:spPr>
          <a:xfrm>
            <a:off x="-11016" y="5980100"/>
            <a:ext cx="12203016" cy="877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3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keep </a:t>
            </a:r>
            <a:r>
              <a:rPr lang="en-US" altLang="ko-KR" sz="2800" i="1" spc="-3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 ACK-clocking</a:t>
            </a:r>
            <a:r>
              <a:rPr lang="en-US" altLang="ko-KR" sz="2800" spc="-3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retransmit a part of packet by marking as important.</a:t>
            </a:r>
          </a:p>
        </p:txBody>
      </p:sp>
      <p:sp>
        <p:nvSpPr>
          <p:cNvPr id="53" name="설명선: 오른쪽 화살표 52">
            <a:extLst>
              <a:ext uri="{FF2B5EF4-FFF2-40B4-BE49-F238E27FC236}">
                <a16:creationId xmlns:a16="http://schemas.microsoft.com/office/drawing/2014/main" id="{124FEA4F-6E11-4B0E-B12A-EA47786DDDAE}"/>
              </a:ext>
            </a:extLst>
          </p:cNvPr>
          <p:cNvSpPr/>
          <p:nvPr/>
        </p:nvSpPr>
        <p:spPr>
          <a:xfrm>
            <a:off x="139703" y="3619864"/>
            <a:ext cx="2847032" cy="1033442"/>
          </a:xfrm>
          <a:prstGeom prst="rightArrowCallout">
            <a:avLst>
              <a:gd name="adj1" fmla="val 11898"/>
              <a:gd name="adj2" fmla="val 6283"/>
              <a:gd name="adj3" fmla="val 10026"/>
              <a:gd name="adj4" fmla="val 958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Not enough window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or no new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6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21"/>
    </mc:Choice>
    <mc:Fallback xmlns="">
      <p:transition spd="slow" advTm="246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22" grpId="0"/>
      <p:bldP spid="42" grpId="0" animBg="1"/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182245"/>
            <a:ext cx="11163300" cy="119697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Preserving one in-flight important data packet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1D1E0-2939-4DD8-A3E5-963762AA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79220"/>
            <a:ext cx="11435080" cy="4797744"/>
          </a:xfrm>
        </p:spPr>
        <p:txBody>
          <a:bodyPr/>
          <a:lstStyle/>
          <a:p>
            <a:r>
              <a:rPr lang="en-US" altLang="ko-KR" dirty="0"/>
              <a:t>Retransmit packet proactively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unACKed</a:t>
            </a:r>
            <a:r>
              <a:rPr lang="en-US" altLang="ko-KR" sz="2400" dirty="0"/>
              <a:t> and previously sent as unimportant)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B3B808-18A4-4F7B-BA63-51335FFF3EBF}"/>
              </a:ext>
            </a:extLst>
          </p:cNvPr>
          <p:cNvSpPr/>
          <p:nvPr/>
        </p:nvSpPr>
        <p:spPr>
          <a:xfrm>
            <a:off x="2495976" y="2261303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5529CA-9EC2-4DCF-B224-DF0CFCBCBFEF}"/>
              </a:ext>
            </a:extLst>
          </p:cNvPr>
          <p:cNvSpPr/>
          <p:nvPr/>
        </p:nvSpPr>
        <p:spPr>
          <a:xfrm>
            <a:off x="8549136" y="2261304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72C2C-F9CE-4C69-A3DB-A3647CBA4DCB}"/>
              </a:ext>
            </a:extLst>
          </p:cNvPr>
          <p:cNvSpPr/>
          <p:nvPr/>
        </p:nvSpPr>
        <p:spPr>
          <a:xfrm rot="417188">
            <a:off x="5069342" y="2814215"/>
            <a:ext cx="2100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Important Data</a:t>
            </a:r>
            <a:endParaRPr lang="ko-KR" altLang="en-US" sz="24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DEBEB2-50EF-473F-81BE-054BBC88BBC1}"/>
              </a:ext>
            </a:extLst>
          </p:cNvPr>
          <p:cNvCxnSpPr>
            <a:cxnSpLocks/>
          </p:cNvCxnSpPr>
          <p:nvPr/>
        </p:nvCxnSpPr>
        <p:spPr>
          <a:xfrm>
            <a:off x="3046294" y="2673350"/>
            <a:ext cx="0" cy="28432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AC76ED1-13BC-4784-A89B-BB9F6C8B57D8}"/>
              </a:ext>
            </a:extLst>
          </p:cNvPr>
          <p:cNvCxnSpPr>
            <a:cxnSpLocks/>
          </p:cNvCxnSpPr>
          <p:nvPr/>
        </p:nvCxnSpPr>
        <p:spPr>
          <a:xfrm>
            <a:off x="3057081" y="2872435"/>
            <a:ext cx="6111272" cy="735828"/>
          </a:xfrm>
          <a:prstGeom prst="straightConnector1">
            <a:avLst/>
          </a:prstGeom>
          <a:ln w="31750">
            <a:solidFill>
              <a:schemeClr val="accent5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3D0E4A-8E0D-4FCD-8D25-E55F687088E6}"/>
              </a:ext>
            </a:extLst>
          </p:cNvPr>
          <p:cNvCxnSpPr>
            <a:cxnSpLocks/>
          </p:cNvCxnSpPr>
          <p:nvPr/>
        </p:nvCxnSpPr>
        <p:spPr>
          <a:xfrm>
            <a:off x="3046294" y="3036534"/>
            <a:ext cx="6101806" cy="70227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F5A3B4-DDBE-43E7-BF6A-7241CBE79871}"/>
              </a:ext>
            </a:extLst>
          </p:cNvPr>
          <p:cNvCxnSpPr>
            <a:cxnSpLocks/>
          </p:cNvCxnSpPr>
          <p:nvPr/>
        </p:nvCxnSpPr>
        <p:spPr>
          <a:xfrm flipH="1">
            <a:off x="3058581" y="3675026"/>
            <a:ext cx="6116495" cy="443642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E43CA5F-419C-4814-9EEB-B032A80B363B}"/>
              </a:ext>
            </a:extLst>
          </p:cNvPr>
          <p:cNvCxnSpPr>
            <a:cxnSpLocks/>
          </p:cNvCxnSpPr>
          <p:nvPr/>
        </p:nvCxnSpPr>
        <p:spPr>
          <a:xfrm flipH="1">
            <a:off x="3045770" y="3804089"/>
            <a:ext cx="6116495" cy="4436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655630-EE6B-4635-83FE-9945BE5FCDDC}"/>
              </a:ext>
            </a:extLst>
          </p:cNvPr>
          <p:cNvCxnSpPr>
            <a:cxnSpLocks/>
          </p:cNvCxnSpPr>
          <p:nvPr/>
        </p:nvCxnSpPr>
        <p:spPr>
          <a:xfrm>
            <a:off x="9156700" y="2673350"/>
            <a:ext cx="0" cy="28432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088B71-2069-46D9-B9ED-BF9EE3F5B7F5}"/>
              </a:ext>
            </a:extLst>
          </p:cNvPr>
          <p:cNvSpPr/>
          <p:nvPr/>
        </p:nvSpPr>
        <p:spPr>
          <a:xfrm rot="21338597">
            <a:off x="3201354" y="3613855"/>
            <a:ext cx="2115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Important Echo</a:t>
            </a:r>
            <a:endParaRPr lang="ko-KR" altLang="en-US" sz="2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D97CD9A-C1AE-4304-8141-B7E376772C84}"/>
              </a:ext>
            </a:extLst>
          </p:cNvPr>
          <p:cNvSpPr/>
          <p:nvPr/>
        </p:nvSpPr>
        <p:spPr>
          <a:xfrm>
            <a:off x="2590286" y="2582772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dirty="0">
                <a:latin typeface="Consolas" panose="020B0609020204030204" pitchFamily="49" charset="0"/>
              </a:rPr>
              <a:t>#1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B762FB-D943-4A4A-B1B6-AE2997FB3AAE}"/>
              </a:ext>
            </a:extLst>
          </p:cNvPr>
          <p:cNvSpPr/>
          <p:nvPr/>
        </p:nvSpPr>
        <p:spPr>
          <a:xfrm>
            <a:off x="2587862" y="2795474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dirty="0">
                <a:latin typeface="Consolas" panose="020B0609020204030204" pitchFamily="49" charset="0"/>
              </a:rPr>
              <a:t>#2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C57E9E0-52A2-4F5E-98D2-313CB2583E9C}"/>
              </a:ext>
            </a:extLst>
          </p:cNvPr>
          <p:cNvCxnSpPr>
            <a:cxnSpLocks/>
          </p:cNvCxnSpPr>
          <p:nvPr/>
        </p:nvCxnSpPr>
        <p:spPr>
          <a:xfrm>
            <a:off x="3063804" y="4180600"/>
            <a:ext cx="6084296" cy="732579"/>
          </a:xfrm>
          <a:prstGeom prst="straightConnector1">
            <a:avLst/>
          </a:prstGeom>
          <a:ln w="31750">
            <a:solidFill>
              <a:schemeClr val="accent5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BA350E0-84DA-486A-AF0F-646FE0783E3E}"/>
              </a:ext>
            </a:extLst>
          </p:cNvPr>
          <p:cNvSpPr/>
          <p:nvPr/>
        </p:nvSpPr>
        <p:spPr>
          <a:xfrm>
            <a:off x="2603959" y="3959439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dirty="0">
                <a:latin typeface="Consolas" panose="020B0609020204030204" pitchFamily="49" charset="0"/>
              </a:rPr>
              <a:t>#2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FE650C-4A34-4BBA-8902-64B54E2C239A}"/>
              </a:ext>
            </a:extLst>
          </p:cNvPr>
          <p:cNvSpPr/>
          <p:nvPr/>
        </p:nvSpPr>
        <p:spPr>
          <a:xfrm>
            <a:off x="334344" y="3924354"/>
            <a:ext cx="1796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dirty="0"/>
              <a:t>Retransmit</a:t>
            </a:r>
            <a:endParaRPr lang="ko-KR" altLang="en-US" sz="2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4B268D8-9C53-4F6C-A0ED-DCCA05EA0055}"/>
              </a:ext>
            </a:extLst>
          </p:cNvPr>
          <p:cNvCxnSpPr>
            <a:cxnSpLocks/>
          </p:cNvCxnSpPr>
          <p:nvPr/>
        </p:nvCxnSpPr>
        <p:spPr>
          <a:xfrm flipH="1">
            <a:off x="3036887" y="4966151"/>
            <a:ext cx="6116495" cy="443642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556757-CA20-4552-9315-915ADD39213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020067" y="4159494"/>
            <a:ext cx="58389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520F929B-8086-4D61-80EB-996BF6F9390C}"/>
              </a:ext>
            </a:extLst>
          </p:cNvPr>
          <p:cNvSpPr txBox="1">
            <a:spLocks/>
          </p:cNvSpPr>
          <p:nvPr/>
        </p:nvSpPr>
        <p:spPr>
          <a:xfrm>
            <a:off x="502920" y="6212121"/>
            <a:ext cx="11689080" cy="645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Adaptively change the size of retransmitted packet to minimize impact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0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64"/>
    </mc:Choice>
    <mc:Fallback xmlns="">
      <p:transition spd="slow" advTm="222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7DD141D-19E2-4D90-9D86-8119E9293B97}"/>
              </a:ext>
            </a:extLst>
          </p:cNvPr>
          <p:cNvSpPr/>
          <p:nvPr/>
        </p:nvSpPr>
        <p:spPr>
          <a:xfrm>
            <a:off x="525780" y="1671607"/>
            <a:ext cx="11163300" cy="2058581"/>
          </a:xfrm>
          <a:prstGeom prst="roundRect">
            <a:avLst>
              <a:gd name="adj" fmla="val 8278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25045A3-700F-4AFE-BF59-E86A341033E2}"/>
              </a:ext>
            </a:extLst>
          </p:cNvPr>
          <p:cNvSpPr/>
          <p:nvPr/>
        </p:nvSpPr>
        <p:spPr>
          <a:xfrm>
            <a:off x="525780" y="4449489"/>
            <a:ext cx="11163300" cy="2058581"/>
          </a:xfrm>
          <a:prstGeom prst="roundRect">
            <a:avLst>
              <a:gd name="adj" fmla="val 8278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E5034EA7-9A0D-4DE4-81A9-E79B1497225B}"/>
              </a:ext>
            </a:extLst>
          </p:cNvPr>
          <p:cNvSpPr txBox="1">
            <a:spLocks/>
          </p:cNvSpPr>
          <p:nvPr/>
        </p:nvSpPr>
        <p:spPr>
          <a:xfrm>
            <a:off x="754380" y="4717051"/>
            <a:ext cx="10683240" cy="1619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Example: RDMA (DCQCN)</a:t>
            </a:r>
          </a:p>
          <a:p>
            <a:r>
              <a:rPr lang="en-US" altLang="ko-KR" dirty="0"/>
              <a:t>Control how fast the packet is injected to the network</a:t>
            </a:r>
          </a:p>
          <a:p>
            <a:r>
              <a:rPr lang="en-US" altLang="ko-KR" dirty="0"/>
              <a:t>Timer triggers new packet transmission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182245"/>
            <a:ext cx="11163300" cy="119697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TLT Design: Important Packet Selection at Hosts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973DF-02E8-439B-B7C9-59B0879F14BE}"/>
              </a:ext>
            </a:extLst>
          </p:cNvPr>
          <p:cNvSpPr txBox="1"/>
          <p:nvPr/>
        </p:nvSpPr>
        <p:spPr>
          <a:xfrm>
            <a:off x="754380" y="1379220"/>
            <a:ext cx="44500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Window-based Transport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B2DC8-FD0A-4CC0-B322-01B10EC27813}"/>
              </a:ext>
            </a:extLst>
          </p:cNvPr>
          <p:cNvSpPr txBox="1"/>
          <p:nvPr/>
        </p:nvSpPr>
        <p:spPr>
          <a:xfrm>
            <a:off x="754380" y="4178890"/>
            <a:ext cx="38404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Rate-based Transport</a:t>
            </a:r>
            <a:endParaRPr lang="ko-KR" altLang="en-US" sz="32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BD8F93C-7BBB-481A-998D-7EB5B5FF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1963995"/>
            <a:ext cx="10683240" cy="1600931"/>
          </a:xfrm>
        </p:spPr>
        <p:txBody>
          <a:bodyPr anchor="ctr"/>
          <a:lstStyle/>
          <a:p>
            <a:r>
              <a:rPr lang="en-US" altLang="ko-KR" dirty="0"/>
              <a:t>Example: TCP, DCTCP, HPCC, IRN</a:t>
            </a:r>
          </a:p>
          <a:p>
            <a:r>
              <a:rPr lang="en-US" altLang="ko-KR" dirty="0"/>
              <a:t>Control the number of inflight packets under the window limit</a:t>
            </a:r>
          </a:p>
          <a:p>
            <a:r>
              <a:rPr lang="en-US" altLang="ko-KR" dirty="0"/>
              <a:t>ACK triggers new packet transmission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2A9FB4-D370-499E-999F-3D5CDDCBF4C6}"/>
              </a:ext>
            </a:extLst>
          </p:cNvPr>
          <p:cNvSpPr/>
          <p:nvPr/>
        </p:nvSpPr>
        <p:spPr>
          <a:xfrm>
            <a:off x="11430" y="1226140"/>
            <a:ext cx="12192000" cy="27813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3"/>
    </mc:Choice>
    <mc:Fallback xmlns="">
      <p:transition spd="slow" advTm="523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182245"/>
            <a:ext cx="11163300" cy="1196975"/>
          </a:xfrm>
        </p:spPr>
        <p:txBody>
          <a:bodyPr>
            <a:normAutofit/>
          </a:bodyPr>
          <a:lstStyle/>
          <a:p>
            <a:r>
              <a:rPr lang="en-US" altLang="ko-KR" dirty="0"/>
              <a:t>Challenge of Rate-based Transport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1D1E0-2939-4DD8-A3E5-963762AA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 ACK-clocking on rate-based transport. Timeout only happens …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CC5101-DD56-42FE-9486-9713D3CE8FA4}"/>
              </a:ext>
            </a:extLst>
          </p:cNvPr>
          <p:cNvCxnSpPr>
            <a:cxnSpLocks/>
          </p:cNvCxnSpPr>
          <p:nvPr/>
        </p:nvCxnSpPr>
        <p:spPr>
          <a:xfrm>
            <a:off x="1776095" y="2458098"/>
            <a:ext cx="0" cy="3502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DCFF0D-801A-4970-A401-76F9FD6F4DAB}"/>
              </a:ext>
            </a:extLst>
          </p:cNvPr>
          <p:cNvSpPr/>
          <p:nvPr/>
        </p:nvSpPr>
        <p:spPr>
          <a:xfrm>
            <a:off x="1243737" y="2045404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8E86DD-D122-4B51-8707-4895A5BF2C34}"/>
              </a:ext>
            </a:extLst>
          </p:cNvPr>
          <p:cNvSpPr/>
          <p:nvPr/>
        </p:nvSpPr>
        <p:spPr>
          <a:xfrm>
            <a:off x="4038849" y="2045404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8469E4E-26D0-4E00-9964-9C0279ECA2BE}"/>
              </a:ext>
            </a:extLst>
          </p:cNvPr>
          <p:cNvCxnSpPr>
            <a:cxnSpLocks/>
          </p:cNvCxnSpPr>
          <p:nvPr/>
        </p:nvCxnSpPr>
        <p:spPr>
          <a:xfrm flipH="1">
            <a:off x="1764744" y="3166248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55D84-DA1E-41FE-9FEA-FC1450DE84B9}"/>
              </a:ext>
            </a:extLst>
          </p:cNvPr>
          <p:cNvSpPr txBox="1"/>
          <p:nvPr/>
        </p:nvSpPr>
        <p:spPr>
          <a:xfrm rot="5400000">
            <a:off x="3039516" y="2330361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D7118D-C75E-4751-B340-952EF2D0AD50}"/>
              </a:ext>
            </a:extLst>
          </p:cNvPr>
          <p:cNvSpPr/>
          <p:nvPr/>
        </p:nvSpPr>
        <p:spPr>
          <a:xfrm>
            <a:off x="1084712" y="2420894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#97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E68B0CE-8541-430D-BF78-01B8F77806EC}"/>
              </a:ext>
            </a:extLst>
          </p:cNvPr>
          <p:cNvCxnSpPr>
            <a:cxnSpLocks/>
          </p:cNvCxnSpPr>
          <p:nvPr/>
        </p:nvCxnSpPr>
        <p:spPr>
          <a:xfrm>
            <a:off x="4656138" y="2457450"/>
            <a:ext cx="0" cy="3492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FF4F67-0BE1-4CE5-A447-39BEFD063978}"/>
              </a:ext>
            </a:extLst>
          </p:cNvPr>
          <p:cNvSpPr/>
          <p:nvPr/>
        </p:nvSpPr>
        <p:spPr>
          <a:xfrm>
            <a:off x="1256628" y="6084759"/>
            <a:ext cx="4034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At the end of the message</a:t>
            </a:r>
            <a:endParaRPr lang="ko-KR" altLang="en-US" sz="2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A86FD5-910C-421D-B5F7-14611ADDDA67}"/>
              </a:ext>
            </a:extLst>
          </p:cNvPr>
          <p:cNvCxnSpPr>
            <a:cxnSpLocks/>
          </p:cNvCxnSpPr>
          <p:nvPr/>
        </p:nvCxnSpPr>
        <p:spPr>
          <a:xfrm flipH="1">
            <a:off x="1759935" y="2862471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A8C84E6-B1B2-412C-B961-783B9DD75F34}"/>
              </a:ext>
            </a:extLst>
          </p:cNvPr>
          <p:cNvCxnSpPr>
            <a:cxnSpLocks/>
          </p:cNvCxnSpPr>
          <p:nvPr/>
        </p:nvCxnSpPr>
        <p:spPr>
          <a:xfrm>
            <a:off x="7535863" y="2457450"/>
            <a:ext cx="0" cy="3492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DD027A-A5CE-4FCB-BCE0-E0AEFD83A68E}"/>
              </a:ext>
            </a:extLst>
          </p:cNvPr>
          <p:cNvSpPr/>
          <p:nvPr/>
        </p:nvSpPr>
        <p:spPr>
          <a:xfrm>
            <a:off x="7003505" y="2044756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FB568B-B9E9-45E0-9210-F4DC081760AE}"/>
              </a:ext>
            </a:extLst>
          </p:cNvPr>
          <p:cNvSpPr/>
          <p:nvPr/>
        </p:nvSpPr>
        <p:spPr>
          <a:xfrm>
            <a:off x="9798617" y="2044756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B17097-DFF3-4B4B-9A9A-002C57749D86}"/>
              </a:ext>
            </a:extLst>
          </p:cNvPr>
          <p:cNvSpPr txBox="1"/>
          <p:nvPr/>
        </p:nvSpPr>
        <p:spPr>
          <a:xfrm rot="5400000">
            <a:off x="8789192" y="4890137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5C6D8F8-CCE5-44D6-903A-CE4A58730B04}"/>
              </a:ext>
            </a:extLst>
          </p:cNvPr>
          <p:cNvCxnSpPr>
            <a:cxnSpLocks/>
          </p:cNvCxnSpPr>
          <p:nvPr/>
        </p:nvCxnSpPr>
        <p:spPr>
          <a:xfrm>
            <a:off x="7544833" y="5432293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76F7BC3-9B3E-4F8E-964F-EAF205D93736}"/>
              </a:ext>
            </a:extLst>
          </p:cNvPr>
          <p:cNvCxnSpPr>
            <a:cxnSpLocks/>
          </p:cNvCxnSpPr>
          <p:nvPr/>
        </p:nvCxnSpPr>
        <p:spPr>
          <a:xfrm>
            <a:off x="10415906" y="2456802"/>
            <a:ext cx="0" cy="3493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31BB13-C3F7-401F-889A-A7E4E5A63E44}"/>
              </a:ext>
            </a:extLst>
          </p:cNvPr>
          <p:cNvSpPr/>
          <p:nvPr/>
        </p:nvSpPr>
        <p:spPr>
          <a:xfrm>
            <a:off x="6465189" y="6077229"/>
            <a:ext cx="5124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First retransmitted sequence gets lost</a:t>
            </a:r>
            <a:endParaRPr lang="ko-KR" altLang="en-US" sz="2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07829A-62E6-4977-8DF7-5508187F1C09}"/>
              </a:ext>
            </a:extLst>
          </p:cNvPr>
          <p:cNvSpPr/>
          <p:nvPr/>
        </p:nvSpPr>
        <p:spPr>
          <a:xfrm>
            <a:off x="6840728" y="5202527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0CCE68F-2538-4415-B952-F914F4625F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1" y="4450425"/>
            <a:ext cx="422566" cy="42256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C8345A2-0758-41D9-94EE-D258EA46048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38" y="5225644"/>
            <a:ext cx="422566" cy="422566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8585F76-D2CA-4402-A12D-F292611B2AEE}"/>
              </a:ext>
            </a:extLst>
          </p:cNvPr>
          <p:cNvCxnSpPr>
            <a:cxnSpLocks/>
          </p:cNvCxnSpPr>
          <p:nvPr/>
        </p:nvCxnSpPr>
        <p:spPr>
          <a:xfrm>
            <a:off x="1786682" y="2652787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ECF501-3FD9-4997-B3EE-83E96D506C9D}"/>
              </a:ext>
            </a:extLst>
          </p:cNvPr>
          <p:cNvCxnSpPr>
            <a:cxnSpLocks/>
          </p:cNvCxnSpPr>
          <p:nvPr/>
        </p:nvCxnSpPr>
        <p:spPr>
          <a:xfrm>
            <a:off x="1783793" y="2976096"/>
            <a:ext cx="1351498" cy="20820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E918307-F060-4758-8748-D5FF8EFD9A4F}"/>
              </a:ext>
            </a:extLst>
          </p:cNvPr>
          <p:cNvCxnSpPr>
            <a:cxnSpLocks/>
          </p:cNvCxnSpPr>
          <p:nvPr/>
        </p:nvCxnSpPr>
        <p:spPr>
          <a:xfrm>
            <a:off x="1783792" y="3350654"/>
            <a:ext cx="1351499" cy="20820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A1D5896-F869-473C-B414-D51DBE528C76}"/>
              </a:ext>
            </a:extLst>
          </p:cNvPr>
          <p:cNvCxnSpPr>
            <a:cxnSpLocks/>
          </p:cNvCxnSpPr>
          <p:nvPr/>
        </p:nvCxnSpPr>
        <p:spPr>
          <a:xfrm flipH="1">
            <a:off x="1776413" y="3494373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곱하기 기호 48">
            <a:extLst>
              <a:ext uri="{FF2B5EF4-FFF2-40B4-BE49-F238E27FC236}">
                <a16:creationId xmlns:a16="http://schemas.microsoft.com/office/drawing/2014/main" id="{194B47B6-A21C-43D7-829F-A7E3FE4DEAC2}"/>
              </a:ext>
            </a:extLst>
          </p:cNvPr>
          <p:cNvSpPr/>
          <p:nvPr/>
        </p:nvSpPr>
        <p:spPr>
          <a:xfrm>
            <a:off x="3011573" y="3346014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E7D6571-C1F0-44C1-8A84-B5F19C78503B}"/>
              </a:ext>
            </a:extLst>
          </p:cNvPr>
          <p:cNvSpPr/>
          <p:nvPr/>
        </p:nvSpPr>
        <p:spPr>
          <a:xfrm>
            <a:off x="4682890" y="2593882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FB0D341-FE26-4B2F-B002-509F436323CB}"/>
              </a:ext>
            </a:extLst>
          </p:cNvPr>
          <p:cNvSpPr/>
          <p:nvPr/>
        </p:nvSpPr>
        <p:spPr>
          <a:xfrm>
            <a:off x="4681263" y="2913299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E3ACF73-07F8-4A31-BC44-5098DE3B5A13}"/>
              </a:ext>
            </a:extLst>
          </p:cNvPr>
          <p:cNvSpPr/>
          <p:nvPr/>
        </p:nvSpPr>
        <p:spPr>
          <a:xfrm>
            <a:off x="4679636" y="3219268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A2F0BF-2781-4C71-B45E-43CAC1B7FE97}"/>
              </a:ext>
            </a:extLst>
          </p:cNvPr>
          <p:cNvSpPr txBox="1"/>
          <p:nvPr/>
        </p:nvSpPr>
        <p:spPr>
          <a:xfrm rot="5400000">
            <a:off x="3036744" y="4243747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99A3E1C-234A-45CC-A242-F354B75FC096}"/>
              </a:ext>
            </a:extLst>
          </p:cNvPr>
          <p:cNvCxnSpPr>
            <a:cxnSpLocks/>
          </p:cNvCxnSpPr>
          <p:nvPr/>
        </p:nvCxnSpPr>
        <p:spPr>
          <a:xfrm>
            <a:off x="1773237" y="4669021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A9D39A0-3B0B-41E6-A63E-F457669C9CB5}"/>
              </a:ext>
            </a:extLst>
          </p:cNvPr>
          <p:cNvCxnSpPr>
            <a:cxnSpLocks/>
          </p:cNvCxnSpPr>
          <p:nvPr/>
        </p:nvCxnSpPr>
        <p:spPr>
          <a:xfrm flipH="1">
            <a:off x="1768076" y="5156928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E3C707-02D8-424F-A92F-F6131FAAC4D9}"/>
              </a:ext>
            </a:extLst>
          </p:cNvPr>
          <p:cNvSpPr/>
          <p:nvPr/>
        </p:nvSpPr>
        <p:spPr>
          <a:xfrm>
            <a:off x="4653033" y="4901662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14BDB1-A7E2-4169-B3CC-39D27F2807B0}"/>
              </a:ext>
            </a:extLst>
          </p:cNvPr>
          <p:cNvSpPr/>
          <p:nvPr/>
        </p:nvSpPr>
        <p:spPr>
          <a:xfrm>
            <a:off x="1087452" y="2741876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#98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DAB7CCB-500C-4DC6-8C9D-D3F2889643D4}"/>
              </a:ext>
            </a:extLst>
          </p:cNvPr>
          <p:cNvSpPr/>
          <p:nvPr/>
        </p:nvSpPr>
        <p:spPr>
          <a:xfrm>
            <a:off x="1082643" y="3123943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#99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727E68-D514-4789-BC65-B3C2D0A930AF}"/>
              </a:ext>
            </a:extLst>
          </p:cNvPr>
          <p:cNvSpPr/>
          <p:nvPr/>
        </p:nvSpPr>
        <p:spPr>
          <a:xfrm>
            <a:off x="1080007" y="4440135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#99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81DE20-D018-482D-96CE-FC81D3963B48}"/>
              </a:ext>
            </a:extLst>
          </p:cNvPr>
          <p:cNvSpPr txBox="1"/>
          <p:nvPr/>
        </p:nvSpPr>
        <p:spPr>
          <a:xfrm rot="5400000">
            <a:off x="8813007" y="2314114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C19FC79-70B2-4A13-9D16-1A03559C5F96}"/>
              </a:ext>
            </a:extLst>
          </p:cNvPr>
          <p:cNvSpPr/>
          <p:nvPr/>
        </p:nvSpPr>
        <p:spPr>
          <a:xfrm>
            <a:off x="6839150" y="2344265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CE66FEC-A269-4E18-AE22-8C7BB08022C5}"/>
              </a:ext>
            </a:extLst>
          </p:cNvPr>
          <p:cNvCxnSpPr>
            <a:cxnSpLocks/>
          </p:cNvCxnSpPr>
          <p:nvPr/>
        </p:nvCxnSpPr>
        <p:spPr>
          <a:xfrm>
            <a:off x="7527724" y="2598151"/>
            <a:ext cx="1286616" cy="10900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3DE1EC2-6B89-4631-890E-177CADCEED69}"/>
              </a:ext>
            </a:extLst>
          </p:cNvPr>
          <p:cNvSpPr/>
          <p:nvPr/>
        </p:nvSpPr>
        <p:spPr>
          <a:xfrm>
            <a:off x="10418279" y="2623458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CC5545E-3FBA-4E99-BBBB-8910B2613A93}"/>
              </a:ext>
            </a:extLst>
          </p:cNvPr>
          <p:cNvSpPr/>
          <p:nvPr/>
        </p:nvSpPr>
        <p:spPr>
          <a:xfrm>
            <a:off x="10424639" y="2935255"/>
            <a:ext cx="1414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NACK 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83E1110-75DE-46CC-8242-EE8406B530EF}"/>
              </a:ext>
            </a:extLst>
          </p:cNvPr>
          <p:cNvSpPr/>
          <p:nvPr/>
        </p:nvSpPr>
        <p:spPr>
          <a:xfrm>
            <a:off x="10425870" y="3225984"/>
            <a:ext cx="1414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NACK 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9ACC39F-C8E6-4863-9C6F-80C48E67CB7B}"/>
              </a:ext>
            </a:extLst>
          </p:cNvPr>
          <p:cNvSpPr/>
          <p:nvPr/>
        </p:nvSpPr>
        <p:spPr>
          <a:xfrm>
            <a:off x="6841891" y="2637625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#11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1AA4309-9BAD-4DDA-A997-355A7C2CEB4F}"/>
              </a:ext>
            </a:extLst>
          </p:cNvPr>
          <p:cNvSpPr/>
          <p:nvPr/>
        </p:nvSpPr>
        <p:spPr>
          <a:xfrm>
            <a:off x="5958929" y="3524812"/>
            <a:ext cx="1575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+mj-lt"/>
              </a:rPr>
              <a:t>(</a:t>
            </a:r>
            <a:r>
              <a:rPr lang="en-US" altLang="ko-KR" sz="2400" dirty="0" err="1">
                <a:latin typeface="+mj-lt"/>
              </a:rPr>
              <a:t>Retx</a:t>
            </a:r>
            <a:r>
              <a:rPr lang="en-US" altLang="ko-KR" sz="2400" dirty="0">
                <a:latin typeface="+mj-lt"/>
              </a:rPr>
              <a:t>.) </a:t>
            </a:r>
            <a:r>
              <a:rPr lang="en-US" altLang="ko-KR" sz="2400" dirty="0">
                <a:latin typeface="Consolas" panose="020B0609020204030204" pitchFamily="49" charset="0"/>
              </a:rPr>
              <a:t>#11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3" name="곱하기 기호 82">
            <a:extLst>
              <a:ext uri="{FF2B5EF4-FFF2-40B4-BE49-F238E27FC236}">
                <a16:creationId xmlns:a16="http://schemas.microsoft.com/office/drawing/2014/main" id="{36EE6DB3-771A-4672-96BA-5CE9A86D0353}"/>
              </a:ext>
            </a:extLst>
          </p:cNvPr>
          <p:cNvSpPr/>
          <p:nvPr/>
        </p:nvSpPr>
        <p:spPr>
          <a:xfrm>
            <a:off x="8714264" y="2508959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320986-AC36-4DB0-B1A9-7A83B4B99CF0}"/>
              </a:ext>
            </a:extLst>
          </p:cNvPr>
          <p:cNvSpPr/>
          <p:nvPr/>
        </p:nvSpPr>
        <p:spPr>
          <a:xfrm>
            <a:off x="6839472" y="2925586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#12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001841-610A-4CD9-AEB9-6D6ED443D157}"/>
              </a:ext>
            </a:extLst>
          </p:cNvPr>
          <p:cNvSpPr/>
          <p:nvPr/>
        </p:nvSpPr>
        <p:spPr>
          <a:xfrm>
            <a:off x="5956655" y="3230388"/>
            <a:ext cx="1575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/>
              <a:t>(</a:t>
            </a:r>
            <a:r>
              <a:rPr lang="en-US" altLang="ko-KR" sz="2400" dirty="0" err="1"/>
              <a:t>Retx</a:t>
            </a:r>
            <a:r>
              <a:rPr lang="en-US" altLang="ko-KR" sz="2400" dirty="0"/>
              <a:t>.) </a:t>
            </a:r>
            <a:r>
              <a:rPr lang="en-US" altLang="ko-KR" sz="2400" dirty="0">
                <a:latin typeface="Consolas" panose="020B0609020204030204" pitchFamily="49" charset="0"/>
              </a:rPr>
              <a:t>#10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6C26D51-7684-4A7B-AE04-EE3ABEC0ECAE}"/>
              </a:ext>
            </a:extLst>
          </p:cNvPr>
          <p:cNvSpPr/>
          <p:nvPr/>
        </p:nvSpPr>
        <p:spPr>
          <a:xfrm>
            <a:off x="5961051" y="3810925"/>
            <a:ext cx="1575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+mj-lt"/>
              </a:rPr>
              <a:t>(</a:t>
            </a:r>
            <a:r>
              <a:rPr lang="en-US" altLang="ko-KR" sz="2400" dirty="0" err="1">
                <a:latin typeface="+mj-lt"/>
              </a:rPr>
              <a:t>Retx</a:t>
            </a:r>
            <a:r>
              <a:rPr lang="en-US" altLang="ko-KR" sz="2400" dirty="0">
                <a:latin typeface="+mj-lt"/>
              </a:rPr>
              <a:t>.) </a:t>
            </a:r>
            <a:r>
              <a:rPr lang="en-US" altLang="ko-KR" sz="2400" dirty="0">
                <a:latin typeface="Consolas" panose="020B0609020204030204" pitchFamily="49" charset="0"/>
              </a:rPr>
              <a:t>#12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D10E9B3-0ED1-4F7D-B82F-8E2602A1340F}"/>
              </a:ext>
            </a:extLst>
          </p:cNvPr>
          <p:cNvSpPr/>
          <p:nvPr/>
        </p:nvSpPr>
        <p:spPr>
          <a:xfrm>
            <a:off x="10418077" y="3757381"/>
            <a:ext cx="1508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NACK 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2A095A6-F34B-4564-84E3-82C819C5D50C}"/>
              </a:ext>
            </a:extLst>
          </p:cNvPr>
          <p:cNvSpPr/>
          <p:nvPr/>
        </p:nvSpPr>
        <p:spPr>
          <a:xfrm>
            <a:off x="10421323" y="4035214"/>
            <a:ext cx="1508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NACK 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828BDD-9550-4505-A5B1-546D1D5D8A77}"/>
              </a:ext>
            </a:extLst>
          </p:cNvPr>
          <p:cNvSpPr txBox="1"/>
          <p:nvPr/>
        </p:nvSpPr>
        <p:spPr>
          <a:xfrm rot="5400000">
            <a:off x="7129284" y="4506156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63A817-97A1-48CB-9EA4-6EBCA04C051B}"/>
              </a:ext>
            </a:extLst>
          </p:cNvPr>
          <p:cNvSpPr txBox="1"/>
          <p:nvPr/>
        </p:nvSpPr>
        <p:spPr>
          <a:xfrm rot="5400000">
            <a:off x="10657825" y="4720306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BC2846E-5135-40FE-97BB-0217D4342AD7}"/>
              </a:ext>
            </a:extLst>
          </p:cNvPr>
          <p:cNvCxnSpPr>
            <a:cxnSpLocks/>
          </p:cNvCxnSpPr>
          <p:nvPr/>
        </p:nvCxnSpPr>
        <p:spPr>
          <a:xfrm>
            <a:off x="7526494" y="2872646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73E8D17-90E3-47E1-A1FA-8FC69B051E8B}"/>
              </a:ext>
            </a:extLst>
          </p:cNvPr>
          <p:cNvCxnSpPr>
            <a:cxnSpLocks/>
          </p:cNvCxnSpPr>
          <p:nvPr/>
        </p:nvCxnSpPr>
        <p:spPr>
          <a:xfrm flipH="1">
            <a:off x="7525567" y="3168863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95A68A8-9208-418E-A378-4DB00F837742}"/>
              </a:ext>
            </a:extLst>
          </p:cNvPr>
          <p:cNvCxnSpPr>
            <a:cxnSpLocks/>
          </p:cNvCxnSpPr>
          <p:nvPr/>
        </p:nvCxnSpPr>
        <p:spPr>
          <a:xfrm>
            <a:off x="7525567" y="3153225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9525A3D-AF68-4D48-9CFE-04D84037C13F}"/>
              </a:ext>
            </a:extLst>
          </p:cNvPr>
          <p:cNvCxnSpPr>
            <a:cxnSpLocks/>
          </p:cNvCxnSpPr>
          <p:nvPr/>
        </p:nvCxnSpPr>
        <p:spPr>
          <a:xfrm flipH="1">
            <a:off x="7525455" y="3457858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E693FD8-C527-4237-8F12-FFEF011B6742}"/>
              </a:ext>
            </a:extLst>
          </p:cNvPr>
          <p:cNvCxnSpPr>
            <a:cxnSpLocks/>
          </p:cNvCxnSpPr>
          <p:nvPr/>
        </p:nvCxnSpPr>
        <p:spPr>
          <a:xfrm>
            <a:off x="7532038" y="3459042"/>
            <a:ext cx="789002" cy="668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곱하기 기호 101">
            <a:extLst>
              <a:ext uri="{FF2B5EF4-FFF2-40B4-BE49-F238E27FC236}">
                <a16:creationId xmlns:a16="http://schemas.microsoft.com/office/drawing/2014/main" id="{3F2C3D81-1C12-413A-995F-65F6EB635F59}"/>
              </a:ext>
            </a:extLst>
          </p:cNvPr>
          <p:cNvSpPr/>
          <p:nvPr/>
        </p:nvSpPr>
        <p:spPr>
          <a:xfrm>
            <a:off x="8186272" y="3330296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11B9241-0066-4E1C-BB19-22E526A793F4}"/>
              </a:ext>
            </a:extLst>
          </p:cNvPr>
          <p:cNvCxnSpPr>
            <a:cxnSpLocks/>
          </p:cNvCxnSpPr>
          <p:nvPr/>
        </p:nvCxnSpPr>
        <p:spPr>
          <a:xfrm>
            <a:off x="7523549" y="3747095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F1C794C-E03D-4425-81B6-A2537E63EF0C}"/>
              </a:ext>
            </a:extLst>
          </p:cNvPr>
          <p:cNvCxnSpPr>
            <a:cxnSpLocks/>
          </p:cNvCxnSpPr>
          <p:nvPr/>
        </p:nvCxnSpPr>
        <p:spPr>
          <a:xfrm flipH="1">
            <a:off x="7528200" y="4051728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4F0323F-7F92-46A8-951B-4FF840C4446A}"/>
              </a:ext>
            </a:extLst>
          </p:cNvPr>
          <p:cNvCxnSpPr>
            <a:cxnSpLocks/>
          </p:cNvCxnSpPr>
          <p:nvPr/>
        </p:nvCxnSpPr>
        <p:spPr>
          <a:xfrm>
            <a:off x="7531057" y="4035214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2A7394D-0D9A-4159-AB19-A5061422B633}"/>
              </a:ext>
            </a:extLst>
          </p:cNvPr>
          <p:cNvCxnSpPr>
            <a:cxnSpLocks/>
          </p:cNvCxnSpPr>
          <p:nvPr/>
        </p:nvCxnSpPr>
        <p:spPr>
          <a:xfrm flipH="1">
            <a:off x="7529358" y="4339847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A345099-6AB0-4973-8094-2095F52CC05F}"/>
              </a:ext>
            </a:extLst>
          </p:cNvPr>
          <p:cNvCxnSpPr>
            <a:cxnSpLocks/>
          </p:cNvCxnSpPr>
          <p:nvPr/>
        </p:nvCxnSpPr>
        <p:spPr>
          <a:xfrm flipH="1">
            <a:off x="7510327" y="2856443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곱하기 기호 67">
            <a:extLst>
              <a:ext uri="{FF2B5EF4-FFF2-40B4-BE49-F238E27FC236}">
                <a16:creationId xmlns:a16="http://schemas.microsoft.com/office/drawing/2014/main" id="{14968365-CD27-4457-8DBF-F85AE3A8A185}"/>
              </a:ext>
            </a:extLst>
          </p:cNvPr>
          <p:cNvSpPr/>
          <p:nvPr/>
        </p:nvSpPr>
        <p:spPr>
          <a:xfrm>
            <a:off x="3005072" y="2973792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06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34"/>
    </mc:Choice>
    <mc:Fallback xmlns="">
      <p:transition spd="slow" advTm="218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3" grpId="0"/>
      <p:bldP spid="17" grpId="0"/>
      <p:bldP spid="23" grpId="0"/>
      <p:bldP spid="24" grpId="0"/>
      <p:bldP spid="26" grpId="0"/>
      <p:bldP spid="31" grpId="0"/>
      <p:bldP spid="38" grpId="0"/>
      <p:bldP spid="49" grpId="0" animBg="1"/>
      <p:bldP spid="50" grpId="0"/>
      <p:bldP spid="51" grpId="0"/>
      <p:bldP spid="52" grpId="0"/>
      <p:bldP spid="53" grpId="0"/>
      <p:bldP spid="58" grpId="0"/>
      <p:bldP spid="59" grpId="0"/>
      <p:bldP spid="60" grpId="0"/>
      <p:bldP spid="61" grpId="0"/>
      <p:bldP spid="63" grpId="0"/>
      <p:bldP spid="64" grpId="0"/>
      <p:bldP spid="71" grpId="0"/>
      <p:bldP spid="72" grpId="0"/>
      <p:bldP spid="73" grpId="0"/>
      <p:bldP spid="75" grpId="0"/>
      <p:bldP spid="76" grpId="0"/>
      <p:bldP spid="83" grpId="0" animBg="1"/>
      <p:bldP spid="85" grpId="0"/>
      <p:bldP spid="87" grpId="0"/>
      <p:bldP spid="89" grpId="0"/>
      <p:bldP spid="93" grpId="0"/>
      <p:bldP spid="95" grpId="0"/>
      <p:bldP spid="74" grpId="0"/>
      <p:bldP spid="77" grpId="0"/>
      <p:bldP spid="102" grpId="0" animBg="1"/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182245"/>
            <a:ext cx="11163300" cy="1196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Key Idea of Important Packet Selection (Rate-based)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25FEFA3-32E4-4B67-A270-1073666BD9C3}"/>
              </a:ext>
            </a:extLst>
          </p:cNvPr>
          <p:cNvSpPr/>
          <p:nvPr/>
        </p:nvSpPr>
        <p:spPr>
          <a:xfrm>
            <a:off x="1499417" y="1425576"/>
            <a:ext cx="9216026" cy="602615"/>
          </a:xfrm>
          <a:prstGeom prst="roundRect">
            <a:avLst>
              <a:gd name="adj" fmla="val 6522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1. Mark the last packet of the flow as important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EF60B2-0583-4F7D-AC8A-C6850491B56E}"/>
              </a:ext>
            </a:extLst>
          </p:cNvPr>
          <p:cNvCxnSpPr>
            <a:cxnSpLocks/>
          </p:cNvCxnSpPr>
          <p:nvPr/>
        </p:nvCxnSpPr>
        <p:spPr>
          <a:xfrm>
            <a:off x="1776095" y="2678231"/>
            <a:ext cx="0" cy="3502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B71DBE-484C-4E28-B8BE-11BD0F625996}"/>
              </a:ext>
            </a:extLst>
          </p:cNvPr>
          <p:cNvSpPr/>
          <p:nvPr/>
        </p:nvSpPr>
        <p:spPr>
          <a:xfrm>
            <a:off x="1243737" y="2265537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349FD0-7337-442D-AE3E-92E61B6C1417}"/>
              </a:ext>
            </a:extLst>
          </p:cNvPr>
          <p:cNvSpPr/>
          <p:nvPr/>
        </p:nvSpPr>
        <p:spPr>
          <a:xfrm>
            <a:off x="4038849" y="2265537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CD702B-EADF-4AC8-8425-E1E76513BF5B}"/>
              </a:ext>
            </a:extLst>
          </p:cNvPr>
          <p:cNvCxnSpPr>
            <a:cxnSpLocks/>
          </p:cNvCxnSpPr>
          <p:nvPr/>
        </p:nvCxnSpPr>
        <p:spPr>
          <a:xfrm flipH="1">
            <a:off x="1764744" y="3386381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D8BABB-6509-4296-AA05-F7928016F678}"/>
              </a:ext>
            </a:extLst>
          </p:cNvPr>
          <p:cNvSpPr txBox="1"/>
          <p:nvPr/>
        </p:nvSpPr>
        <p:spPr>
          <a:xfrm rot="5400000">
            <a:off x="3039516" y="2550494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636082-5FF6-4CBC-BE6A-4C9F44AC8F5E}"/>
              </a:ext>
            </a:extLst>
          </p:cNvPr>
          <p:cNvSpPr/>
          <p:nvPr/>
        </p:nvSpPr>
        <p:spPr>
          <a:xfrm>
            <a:off x="1084712" y="2641027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#97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57720F0-1BD7-4EB7-A40B-2E1BD0B1EEE9}"/>
              </a:ext>
            </a:extLst>
          </p:cNvPr>
          <p:cNvCxnSpPr>
            <a:cxnSpLocks/>
          </p:cNvCxnSpPr>
          <p:nvPr/>
        </p:nvCxnSpPr>
        <p:spPr>
          <a:xfrm>
            <a:off x="4656138" y="2677583"/>
            <a:ext cx="0" cy="3492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ACD79A-E771-4C08-81B1-511499E2E0DA}"/>
              </a:ext>
            </a:extLst>
          </p:cNvPr>
          <p:cNvCxnSpPr>
            <a:cxnSpLocks/>
          </p:cNvCxnSpPr>
          <p:nvPr/>
        </p:nvCxnSpPr>
        <p:spPr>
          <a:xfrm flipH="1">
            <a:off x="1759935" y="3082604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0701454B-1667-4777-8310-7365298B011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1" y="4670558"/>
            <a:ext cx="422566" cy="42256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F14FF7A-9CDD-4B0A-AE96-E052CE50DD21}"/>
              </a:ext>
            </a:extLst>
          </p:cNvPr>
          <p:cNvCxnSpPr>
            <a:cxnSpLocks/>
          </p:cNvCxnSpPr>
          <p:nvPr/>
        </p:nvCxnSpPr>
        <p:spPr>
          <a:xfrm>
            <a:off x="1786682" y="2872920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9CFFDA-6EDB-4200-A19C-95548650BAFD}"/>
              </a:ext>
            </a:extLst>
          </p:cNvPr>
          <p:cNvCxnSpPr>
            <a:cxnSpLocks/>
          </p:cNvCxnSpPr>
          <p:nvPr/>
        </p:nvCxnSpPr>
        <p:spPr>
          <a:xfrm>
            <a:off x="1783793" y="3196229"/>
            <a:ext cx="1351498" cy="20820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74355A-4C66-4103-A72A-CEC02EFE09A1}"/>
              </a:ext>
            </a:extLst>
          </p:cNvPr>
          <p:cNvCxnSpPr>
            <a:cxnSpLocks/>
          </p:cNvCxnSpPr>
          <p:nvPr/>
        </p:nvCxnSpPr>
        <p:spPr>
          <a:xfrm>
            <a:off x="1783792" y="3570787"/>
            <a:ext cx="1351499" cy="20820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E4240ECD-F8DD-459F-948F-259B0E3A8BDA}"/>
              </a:ext>
            </a:extLst>
          </p:cNvPr>
          <p:cNvSpPr/>
          <p:nvPr/>
        </p:nvSpPr>
        <p:spPr>
          <a:xfrm>
            <a:off x="3011573" y="3566147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DE8F5B-4379-4837-99DA-94E927657401}"/>
              </a:ext>
            </a:extLst>
          </p:cNvPr>
          <p:cNvSpPr/>
          <p:nvPr/>
        </p:nvSpPr>
        <p:spPr>
          <a:xfrm>
            <a:off x="4682890" y="2814015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D7A701-0F3F-467E-B69E-645575207071}"/>
              </a:ext>
            </a:extLst>
          </p:cNvPr>
          <p:cNvSpPr/>
          <p:nvPr/>
        </p:nvSpPr>
        <p:spPr>
          <a:xfrm>
            <a:off x="4681263" y="3133432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5673B-8626-4527-8AE7-5E4CCD86E2E8}"/>
              </a:ext>
            </a:extLst>
          </p:cNvPr>
          <p:cNvSpPr txBox="1"/>
          <p:nvPr/>
        </p:nvSpPr>
        <p:spPr>
          <a:xfrm rot="5400000">
            <a:off x="3036744" y="4463880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6D071F-0D1C-4950-BF65-C8BC590ADE39}"/>
              </a:ext>
            </a:extLst>
          </p:cNvPr>
          <p:cNvCxnSpPr>
            <a:cxnSpLocks/>
          </p:cNvCxnSpPr>
          <p:nvPr/>
        </p:nvCxnSpPr>
        <p:spPr>
          <a:xfrm>
            <a:off x="1773237" y="4889154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12D90CF-EC8E-4B06-A0EA-C652F52D249C}"/>
              </a:ext>
            </a:extLst>
          </p:cNvPr>
          <p:cNvCxnSpPr>
            <a:cxnSpLocks/>
          </p:cNvCxnSpPr>
          <p:nvPr/>
        </p:nvCxnSpPr>
        <p:spPr>
          <a:xfrm flipH="1">
            <a:off x="1768076" y="5377061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E4299B-08DE-4A33-B49B-35B4345055A2}"/>
              </a:ext>
            </a:extLst>
          </p:cNvPr>
          <p:cNvSpPr/>
          <p:nvPr/>
        </p:nvSpPr>
        <p:spPr>
          <a:xfrm>
            <a:off x="4653033" y="5121795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138486-5B72-464C-84CF-0E2DDEA20DBD}"/>
              </a:ext>
            </a:extLst>
          </p:cNvPr>
          <p:cNvSpPr/>
          <p:nvPr/>
        </p:nvSpPr>
        <p:spPr>
          <a:xfrm>
            <a:off x="1087452" y="2962009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#98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7CEAFB-73A2-4FDB-B3DA-0B5CB0A5910D}"/>
              </a:ext>
            </a:extLst>
          </p:cNvPr>
          <p:cNvSpPr/>
          <p:nvPr/>
        </p:nvSpPr>
        <p:spPr>
          <a:xfrm>
            <a:off x="1082643" y="3317180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#99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785478-F6BA-4153-AE1D-4DA635758841}"/>
              </a:ext>
            </a:extLst>
          </p:cNvPr>
          <p:cNvSpPr/>
          <p:nvPr/>
        </p:nvSpPr>
        <p:spPr>
          <a:xfrm>
            <a:off x="1080007" y="4660268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#99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0" name="내용 개체 틀 29">
            <a:extLst>
              <a:ext uri="{FF2B5EF4-FFF2-40B4-BE49-F238E27FC236}">
                <a16:creationId xmlns:a16="http://schemas.microsoft.com/office/drawing/2014/main" id="{1113C6E0-BE5B-4721-A0FF-84507D3B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6299647"/>
            <a:ext cx="11163300" cy="537263"/>
          </a:xfrm>
        </p:spPr>
        <p:txBody>
          <a:bodyPr>
            <a:normAutofit/>
          </a:bodyPr>
          <a:lstStyle/>
          <a:p>
            <a:r>
              <a:rPr lang="en-US" altLang="ko-KR" dirty="0"/>
              <a:t>(Optional) can mark every N packet as important for timely loss detection 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A27A25-579B-4557-A336-6F4911C09F3D}"/>
              </a:ext>
            </a:extLst>
          </p:cNvPr>
          <p:cNvCxnSpPr>
            <a:cxnSpLocks/>
          </p:cNvCxnSpPr>
          <p:nvPr/>
        </p:nvCxnSpPr>
        <p:spPr>
          <a:xfrm>
            <a:off x="7535863" y="2673998"/>
            <a:ext cx="0" cy="3289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1769F0-E65C-459B-90F2-7B821C2AF5BC}"/>
              </a:ext>
            </a:extLst>
          </p:cNvPr>
          <p:cNvSpPr/>
          <p:nvPr/>
        </p:nvSpPr>
        <p:spPr>
          <a:xfrm>
            <a:off x="7003505" y="2261304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7FC9ADE-17AF-47DA-90F1-AEF2B1719DC0}"/>
              </a:ext>
            </a:extLst>
          </p:cNvPr>
          <p:cNvSpPr/>
          <p:nvPr/>
        </p:nvSpPr>
        <p:spPr>
          <a:xfrm>
            <a:off x="9798617" y="2261304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BACAF11-FC5D-4DBD-B1E9-34F5B60A38A8}"/>
              </a:ext>
            </a:extLst>
          </p:cNvPr>
          <p:cNvCxnSpPr>
            <a:cxnSpLocks/>
          </p:cNvCxnSpPr>
          <p:nvPr/>
        </p:nvCxnSpPr>
        <p:spPr>
          <a:xfrm>
            <a:off x="10415906" y="2673350"/>
            <a:ext cx="0" cy="3289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3B57BD1E-9F2E-4C3D-9E43-BEC21EE5E32C}"/>
              </a:ext>
            </a:extLst>
          </p:cNvPr>
          <p:cNvSpPr/>
          <p:nvPr/>
        </p:nvSpPr>
        <p:spPr>
          <a:xfrm>
            <a:off x="5761903" y="4030745"/>
            <a:ext cx="657177" cy="34948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DC7AED4-36A3-48C1-A9DB-C591B143BCF6}"/>
              </a:ext>
            </a:extLst>
          </p:cNvPr>
          <p:cNvCxnSpPr>
            <a:cxnSpLocks/>
          </p:cNvCxnSpPr>
          <p:nvPr/>
        </p:nvCxnSpPr>
        <p:spPr>
          <a:xfrm flipH="1">
            <a:off x="7533291" y="3382687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D073407-413B-42E8-86D2-8A803743BEC7}"/>
              </a:ext>
            </a:extLst>
          </p:cNvPr>
          <p:cNvSpPr txBox="1"/>
          <p:nvPr/>
        </p:nvSpPr>
        <p:spPr>
          <a:xfrm rot="5400000">
            <a:off x="8808063" y="2546800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A81C399-3C1A-4B88-80F4-39C73A16BF69}"/>
              </a:ext>
            </a:extLst>
          </p:cNvPr>
          <p:cNvSpPr/>
          <p:nvPr/>
        </p:nvSpPr>
        <p:spPr>
          <a:xfrm>
            <a:off x="6853259" y="2637333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#97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7DBEF55-2A74-446C-8B26-A8399CEC5BDD}"/>
              </a:ext>
            </a:extLst>
          </p:cNvPr>
          <p:cNvCxnSpPr>
            <a:cxnSpLocks/>
          </p:cNvCxnSpPr>
          <p:nvPr/>
        </p:nvCxnSpPr>
        <p:spPr>
          <a:xfrm flipH="1">
            <a:off x="7528482" y="3078910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069DFC2-47DA-492F-858B-84D78BCF83E3}"/>
              </a:ext>
            </a:extLst>
          </p:cNvPr>
          <p:cNvCxnSpPr>
            <a:cxnSpLocks/>
          </p:cNvCxnSpPr>
          <p:nvPr/>
        </p:nvCxnSpPr>
        <p:spPr>
          <a:xfrm>
            <a:off x="7555229" y="2869226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EB027E3-60EC-4D1F-B672-FACE703F531E}"/>
              </a:ext>
            </a:extLst>
          </p:cNvPr>
          <p:cNvCxnSpPr>
            <a:cxnSpLocks/>
          </p:cNvCxnSpPr>
          <p:nvPr/>
        </p:nvCxnSpPr>
        <p:spPr>
          <a:xfrm>
            <a:off x="7552340" y="3192535"/>
            <a:ext cx="1352466" cy="20835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CCB307C-D018-46AF-A560-1EADF49F67FE}"/>
              </a:ext>
            </a:extLst>
          </p:cNvPr>
          <p:cNvCxnSpPr>
            <a:cxnSpLocks/>
          </p:cNvCxnSpPr>
          <p:nvPr/>
        </p:nvCxnSpPr>
        <p:spPr>
          <a:xfrm>
            <a:off x="7552339" y="3546921"/>
            <a:ext cx="2867394" cy="441742"/>
          </a:xfrm>
          <a:prstGeom prst="straightConnector1">
            <a:avLst/>
          </a:prstGeom>
          <a:ln w="25400">
            <a:solidFill>
              <a:schemeClr val="accent5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BDC5F28-AEA0-46E7-A2AA-E524E0F56346}"/>
              </a:ext>
            </a:extLst>
          </p:cNvPr>
          <p:cNvSpPr/>
          <p:nvPr/>
        </p:nvSpPr>
        <p:spPr>
          <a:xfrm>
            <a:off x="10424542" y="2803597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EE7E7F-4203-45DD-99EE-8B5F71883614}"/>
              </a:ext>
            </a:extLst>
          </p:cNvPr>
          <p:cNvSpPr/>
          <p:nvPr/>
        </p:nvSpPr>
        <p:spPr>
          <a:xfrm>
            <a:off x="10422915" y="3129738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DD8849-BF52-4BB4-9AAE-A9FEEDCE099D}"/>
              </a:ext>
            </a:extLst>
          </p:cNvPr>
          <p:cNvSpPr/>
          <p:nvPr/>
        </p:nvSpPr>
        <p:spPr>
          <a:xfrm>
            <a:off x="6855999" y="2958315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#98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4F3CFA5-1D64-4012-9870-CD7B14407DC6}"/>
              </a:ext>
            </a:extLst>
          </p:cNvPr>
          <p:cNvSpPr/>
          <p:nvPr/>
        </p:nvSpPr>
        <p:spPr>
          <a:xfrm>
            <a:off x="6851190" y="3306763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#99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0E88FA3-478C-41A6-8971-292B7ECD7D1C}"/>
              </a:ext>
            </a:extLst>
          </p:cNvPr>
          <p:cNvCxnSpPr>
            <a:cxnSpLocks/>
          </p:cNvCxnSpPr>
          <p:nvPr/>
        </p:nvCxnSpPr>
        <p:spPr>
          <a:xfrm flipH="1">
            <a:off x="7536251" y="4043565"/>
            <a:ext cx="2879725" cy="443642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5E33B8B-28DF-49D1-A184-FD02670B44AF}"/>
              </a:ext>
            </a:extLst>
          </p:cNvPr>
          <p:cNvSpPr/>
          <p:nvPr/>
        </p:nvSpPr>
        <p:spPr>
          <a:xfrm>
            <a:off x="10434237" y="3774601"/>
            <a:ext cx="8643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NACK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9DCDB65D-7E48-4D25-A845-955E87D112A6}"/>
              </a:ext>
            </a:extLst>
          </p:cNvPr>
          <p:cNvSpPr/>
          <p:nvPr/>
        </p:nvSpPr>
        <p:spPr>
          <a:xfrm>
            <a:off x="3006652" y="3189691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2" name="곱하기 기호 51">
            <a:extLst>
              <a:ext uri="{FF2B5EF4-FFF2-40B4-BE49-F238E27FC236}">
                <a16:creationId xmlns:a16="http://schemas.microsoft.com/office/drawing/2014/main" id="{8AF8541A-B23E-4168-80E2-9E59A1CFC94A}"/>
              </a:ext>
            </a:extLst>
          </p:cNvPr>
          <p:cNvSpPr/>
          <p:nvPr/>
        </p:nvSpPr>
        <p:spPr>
          <a:xfrm>
            <a:off x="8761896" y="3211262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0825AAF-3125-45D9-8F96-47BD95323231}"/>
              </a:ext>
            </a:extLst>
          </p:cNvPr>
          <p:cNvCxnSpPr>
            <a:cxnSpLocks/>
          </p:cNvCxnSpPr>
          <p:nvPr/>
        </p:nvCxnSpPr>
        <p:spPr>
          <a:xfrm flipH="1">
            <a:off x="7533004" y="5036084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E49998F-7E06-4050-BBA6-1375574F15DA}"/>
              </a:ext>
            </a:extLst>
          </p:cNvPr>
          <p:cNvCxnSpPr>
            <a:cxnSpLocks/>
          </p:cNvCxnSpPr>
          <p:nvPr/>
        </p:nvCxnSpPr>
        <p:spPr>
          <a:xfrm>
            <a:off x="7554942" y="4522623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8731139-82B2-482C-ABE7-F3C1E2D8B824}"/>
              </a:ext>
            </a:extLst>
          </p:cNvPr>
          <p:cNvSpPr/>
          <p:nvPr/>
        </p:nvSpPr>
        <p:spPr>
          <a:xfrm>
            <a:off x="10422628" y="4767767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B49C76E-EA84-4821-A046-293BD8BD92D5}"/>
              </a:ext>
            </a:extLst>
          </p:cNvPr>
          <p:cNvSpPr/>
          <p:nvPr/>
        </p:nvSpPr>
        <p:spPr>
          <a:xfrm>
            <a:off x="6847035" y="4301735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#98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128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09"/>
    </mc:Choice>
    <mc:Fallback xmlns="">
      <p:transition spd="slow" advTm="283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2" grpId="0"/>
      <p:bldP spid="33" grpId="0"/>
      <p:bldP spid="44" grpId="0" animBg="1"/>
      <p:bldP spid="65" grpId="0"/>
      <p:bldP spid="66" grpId="0"/>
      <p:bldP spid="74" grpId="0"/>
      <p:bldP spid="75" grpId="0"/>
      <p:bldP spid="80" grpId="0"/>
      <p:bldP spid="81" grpId="0"/>
      <p:bldP spid="87" grpId="0"/>
      <p:bldP spid="52" grpId="0" animBg="1"/>
      <p:bldP spid="55" grpId="0"/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182245"/>
            <a:ext cx="11163300" cy="1196975"/>
          </a:xfrm>
        </p:spPr>
        <p:txBody>
          <a:bodyPr>
            <a:normAutofit/>
          </a:bodyPr>
          <a:lstStyle/>
          <a:p>
            <a:r>
              <a:rPr lang="en-US" altLang="ko-KR" dirty="0"/>
              <a:t>Important Packet Selection at Hosts (Rate-based)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488662-B81A-4299-A496-FA3457CB7B9F}"/>
              </a:ext>
            </a:extLst>
          </p:cNvPr>
          <p:cNvCxnSpPr>
            <a:cxnSpLocks/>
          </p:cNvCxnSpPr>
          <p:nvPr/>
        </p:nvCxnSpPr>
        <p:spPr>
          <a:xfrm>
            <a:off x="7532187" y="2673998"/>
            <a:ext cx="0" cy="3492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76E6E8-D6BD-4ECC-94E6-4B04911B26DA}"/>
              </a:ext>
            </a:extLst>
          </p:cNvPr>
          <p:cNvSpPr/>
          <p:nvPr/>
        </p:nvSpPr>
        <p:spPr>
          <a:xfrm>
            <a:off x="6999829" y="2261304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1081CB-B94F-4409-9C86-7E374EED9CC9}"/>
              </a:ext>
            </a:extLst>
          </p:cNvPr>
          <p:cNvSpPr/>
          <p:nvPr/>
        </p:nvSpPr>
        <p:spPr>
          <a:xfrm>
            <a:off x="9794941" y="2261304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F143E-5967-4F9A-8C23-1DE94AD858C8}"/>
              </a:ext>
            </a:extLst>
          </p:cNvPr>
          <p:cNvSpPr txBox="1"/>
          <p:nvPr/>
        </p:nvSpPr>
        <p:spPr>
          <a:xfrm rot="5400000">
            <a:off x="8785516" y="5106685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90CF41-4401-4221-8E80-539A36981C24}"/>
              </a:ext>
            </a:extLst>
          </p:cNvPr>
          <p:cNvCxnSpPr>
            <a:cxnSpLocks/>
          </p:cNvCxnSpPr>
          <p:nvPr/>
        </p:nvCxnSpPr>
        <p:spPr>
          <a:xfrm>
            <a:off x="10412230" y="2673350"/>
            <a:ext cx="0" cy="3493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2E6672-C8AD-457F-A5F3-467D938D33F0}"/>
              </a:ext>
            </a:extLst>
          </p:cNvPr>
          <p:cNvSpPr txBox="1"/>
          <p:nvPr/>
        </p:nvSpPr>
        <p:spPr>
          <a:xfrm rot="5400000">
            <a:off x="8809331" y="2530662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68260-DE75-445D-82E7-4E17A50F1E0D}"/>
              </a:ext>
            </a:extLst>
          </p:cNvPr>
          <p:cNvSpPr/>
          <p:nvPr/>
        </p:nvSpPr>
        <p:spPr>
          <a:xfrm>
            <a:off x="6835474" y="2560813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122B054-9326-474C-B734-64785A8E4106}"/>
              </a:ext>
            </a:extLst>
          </p:cNvPr>
          <p:cNvCxnSpPr>
            <a:cxnSpLocks/>
          </p:cNvCxnSpPr>
          <p:nvPr/>
        </p:nvCxnSpPr>
        <p:spPr>
          <a:xfrm>
            <a:off x="7524048" y="2814699"/>
            <a:ext cx="1286616" cy="10900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C1246D-EABD-4793-AA7D-55F6B6E7B434}"/>
              </a:ext>
            </a:extLst>
          </p:cNvPr>
          <p:cNvSpPr/>
          <p:nvPr/>
        </p:nvSpPr>
        <p:spPr>
          <a:xfrm>
            <a:off x="10414603" y="2840006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D7ADFF-F257-4FAA-B617-74D402DA4923}"/>
              </a:ext>
            </a:extLst>
          </p:cNvPr>
          <p:cNvSpPr/>
          <p:nvPr/>
        </p:nvSpPr>
        <p:spPr>
          <a:xfrm>
            <a:off x="10413080" y="3151803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NACK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C34C11-648C-4869-B6B3-EBF7194B7DB4}"/>
              </a:ext>
            </a:extLst>
          </p:cNvPr>
          <p:cNvSpPr/>
          <p:nvPr/>
        </p:nvSpPr>
        <p:spPr>
          <a:xfrm>
            <a:off x="10414311" y="3442532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NACK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28F69E-AD6C-44C5-B906-F595DA6DE187}"/>
              </a:ext>
            </a:extLst>
          </p:cNvPr>
          <p:cNvSpPr/>
          <p:nvPr/>
        </p:nvSpPr>
        <p:spPr>
          <a:xfrm>
            <a:off x="6838215" y="2854173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#11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D12FE1-E559-415A-856D-105F47BB2B4B}"/>
              </a:ext>
            </a:extLst>
          </p:cNvPr>
          <p:cNvSpPr/>
          <p:nvPr/>
        </p:nvSpPr>
        <p:spPr>
          <a:xfrm>
            <a:off x="5955253" y="3741360"/>
            <a:ext cx="1575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+mj-lt"/>
              </a:rPr>
              <a:t>(</a:t>
            </a:r>
            <a:r>
              <a:rPr lang="en-US" altLang="ko-KR" sz="2400" dirty="0" err="1">
                <a:latin typeface="+mj-lt"/>
              </a:rPr>
              <a:t>Retx</a:t>
            </a:r>
            <a:r>
              <a:rPr lang="en-US" altLang="ko-KR" sz="2400" dirty="0">
                <a:latin typeface="+mj-lt"/>
              </a:rPr>
              <a:t>.) </a:t>
            </a:r>
            <a:r>
              <a:rPr lang="en-US" altLang="ko-KR" sz="2400" dirty="0">
                <a:latin typeface="Consolas" panose="020B0609020204030204" pitchFamily="49" charset="0"/>
              </a:rPr>
              <a:t>#11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AA892C80-AF3C-4FCF-8936-1D33789E9121}"/>
              </a:ext>
            </a:extLst>
          </p:cNvPr>
          <p:cNvSpPr/>
          <p:nvPr/>
        </p:nvSpPr>
        <p:spPr>
          <a:xfrm>
            <a:off x="8710588" y="2725507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C8D72F-6539-478E-9BD5-EE42AC3FE488}"/>
              </a:ext>
            </a:extLst>
          </p:cNvPr>
          <p:cNvSpPr/>
          <p:nvPr/>
        </p:nvSpPr>
        <p:spPr>
          <a:xfrm>
            <a:off x="6835796" y="3142134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#12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D32383-8A43-4777-A1BC-E172593F02B6}"/>
              </a:ext>
            </a:extLst>
          </p:cNvPr>
          <p:cNvSpPr/>
          <p:nvPr/>
        </p:nvSpPr>
        <p:spPr>
          <a:xfrm>
            <a:off x="5952979" y="3446936"/>
            <a:ext cx="1575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/>
              <a:t>(</a:t>
            </a:r>
            <a:r>
              <a:rPr lang="en-US" altLang="ko-KR" sz="2400" dirty="0" err="1"/>
              <a:t>Retx</a:t>
            </a:r>
            <a:r>
              <a:rPr lang="en-US" altLang="ko-KR" sz="2400" dirty="0"/>
              <a:t>.) </a:t>
            </a:r>
            <a:r>
              <a:rPr lang="en-US" altLang="ko-KR" sz="2400" dirty="0">
                <a:latin typeface="Consolas" panose="020B0609020204030204" pitchFamily="49" charset="0"/>
              </a:rPr>
              <a:t>#10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1E9373-F211-49AC-A7E5-124C36689952}"/>
              </a:ext>
            </a:extLst>
          </p:cNvPr>
          <p:cNvSpPr/>
          <p:nvPr/>
        </p:nvSpPr>
        <p:spPr>
          <a:xfrm>
            <a:off x="5957375" y="4027473"/>
            <a:ext cx="1575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+mj-lt"/>
              </a:rPr>
              <a:t>(</a:t>
            </a:r>
            <a:r>
              <a:rPr lang="en-US" altLang="ko-KR" sz="2400" dirty="0" err="1">
                <a:latin typeface="+mj-lt"/>
              </a:rPr>
              <a:t>Retx</a:t>
            </a:r>
            <a:r>
              <a:rPr lang="en-US" altLang="ko-KR" sz="2400" dirty="0">
                <a:latin typeface="+mj-lt"/>
              </a:rPr>
              <a:t>.) </a:t>
            </a:r>
            <a:r>
              <a:rPr lang="en-US" altLang="ko-KR" sz="2400" dirty="0">
                <a:latin typeface="Consolas" panose="020B0609020204030204" pitchFamily="49" charset="0"/>
              </a:rPr>
              <a:t>#12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C76210-70E2-4FB4-AC8B-0C7D3BA1EC91}"/>
              </a:ext>
            </a:extLst>
          </p:cNvPr>
          <p:cNvSpPr/>
          <p:nvPr/>
        </p:nvSpPr>
        <p:spPr>
          <a:xfrm>
            <a:off x="10419219" y="3973929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CC772D-9977-4A6C-A2CD-4EF0396EBE2B}"/>
              </a:ext>
            </a:extLst>
          </p:cNvPr>
          <p:cNvSpPr/>
          <p:nvPr/>
        </p:nvSpPr>
        <p:spPr>
          <a:xfrm>
            <a:off x="10422465" y="4251762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422817-EEE6-4B62-B033-FB46B2DB345F}"/>
              </a:ext>
            </a:extLst>
          </p:cNvPr>
          <p:cNvSpPr txBox="1"/>
          <p:nvPr/>
        </p:nvSpPr>
        <p:spPr>
          <a:xfrm rot="5400000">
            <a:off x="7125608" y="4722704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F9AB68-7E41-4FCC-804D-CCD656FF0C3C}"/>
              </a:ext>
            </a:extLst>
          </p:cNvPr>
          <p:cNvSpPr txBox="1"/>
          <p:nvPr/>
        </p:nvSpPr>
        <p:spPr>
          <a:xfrm rot="5400000">
            <a:off x="10654149" y="4936854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B42DBA-19FC-4DA2-916D-B1CBF9BB2AF7}"/>
              </a:ext>
            </a:extLst>
          </p:cNvPr>
          <p:cNvCxnSpPr>
            <a:cxnSpLocks/>
          </p:cNvCxnSpPr>
          <p:nvPr/>
        </p:nvCxnSpPr>
        <p:spPr>
          <a:xfrm>
            <a:off x="7522818" y="3089194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E1187B0-6A09-401D-A43C-A2AC1FB6CF49}"/>
              </a:ext>
            </a:extLst>
          </p:cNvPr>
          <p:cNvCxnSpPr>
            <a:cxnSpLocks/>
          </p:cNvCxnSpPr>
          <p:nvPr/>
        </p:nvCxnSpPr>
        <p:spPr>
          <a:xfrm flipH="1">
            <a:off x="7521891" y="3385411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7A33559-8730-4C74-AF91-1DCE2B19DBDD}"/>
              </a:ext>
            </a:extLst>
          </p:cNvPr>
          <p:cNvCxnSpPr>
            <a:cxnSpLocks/>
          </p:cNvCxnSpPr>
          <p:nvPr/>
        </p:nvCxnSpPr>
        <p:spPr>
          <a:xfrm>
            <a:off x="7521891" y="3369773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DA63CD8-128E-493B-8F0A-F3E5EEC629F8}"/>
              </a:ext>
            </a:extLst>
          </p:cNvPr>
          <p:cNvCxnSpPr>
            <a:cxnSpLocks/>
          </p:cNvCxnSpPr>
          <p:nvPr/>
        </p:nvCxnSpPr>
        <p:spPr>
          <a:xfrm flipH="1">
            <a:off x="7521779" y="3674406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3F205C1-F199-416E-BF72-CB8EE5475809}"/>
              </a:ext>
            </a:extLst>
          </p:cNvPr>
          <p:cNvCxnSpPr>
            <a:cxnSpLocks/>
          </p:cNvCxnSpPr>
          <p:nvPr/>
        </p:nvCxnSpPr>
        <p:spPr>
          <a:xfrm>
            <a:off x="7535982" y="3675590"/>
            <a:ext cx="2877702" cy="243809"/>
          </a:xfrm>
          <a:prstGeom prst="straightConnector1">
            <a:avLst/>
          </a:prstGeom>
          <a:ln w="25400">
            <a:solidFill>
              <a:schemeClr val="accent5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D9E40ED-136E-4B78-85F7-63E5B8FD95BF}"/>
              </a:ext>
            </a:extLst>
          </p:cNvPr>
          <p:cNvCxnSpPr>
            <a:cxnSpLocks/>
          </p:cNvCxnSpPr>
          <p:nvPr/>
        </p:nvCxnSpPr>
        <p:spPr>
          <a:xfrm>
            <a:off x="7519873" y="3963643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D95681-A2D4-4D4C-835A-AE44A6BC7CE1}"/>
              </a:ext>
            </a:extLst>
          </p:cNvPr>
          <p:cNvCxnSpPr>
            <a:cxnSpLocks/>
          </p:cNvCxnSpPr>
          <p:nvPr/>
        </p:nvCxnSpPr>
        <p:spPr>
          <a:xfrm flipH="1">
            <a:off x="7524524" y="4268276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95A1847-AFE4-4C95-8058-E3B8184B52BD}"/>
              </a:ext>
            </a:extLst>
          </p:cNvPr>
          <p:cNvCxnSpPr>
            <a:cxnSpLocks/>
          </p:cNvCxnSpPr>
          <p:nvPr/>
        </p:nvCxnSpPr>
        <p:spPr>
          <a:xfrm>
            <a:off x="7527381" y="4251762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9692160-5392-45EE-A8EC-5D1CA6897D18}"/>
              </a:ext>
            </a:extLst>
          </p:cNvPr>
          <p:cNvCxnSpPr>
            <a:cxnSpLocks/>
          </p:cNvCxnSpPr>
          <p:nvPr/>
        </p:nvCxnSpPr>
        <p:spPr>
          <a:xfrm flipH="1">
            <a:off x="7525682" y="4556395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A813F61-28E4-426A-9C9E-FB6E2B25AF5C}"/>
              </a:ext>
            </a:extLst>
          </p:cNvPr>
          <p:cNvCxnSpPr>
            <a:cxnSpLocks/>
          </p:cNvCxnSpPr>
          <p:nvPr/>
        </p:nvCxnSpPr>
        <p:spPr>
          <a:xfrm flipH="1">
            <a:off x="7506651" y="3072991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45B8E9A-3E1B-4766-9370-17F45A7349C7}"/>
              </a:ext>
            </a:extLst>
          </p:cNvPr>
          <p:cNvCxnSpPr>
            <a:cxnSpLocks/>
          </p:cNvCxnSpPr>
          <p:nvPr/>
        </p:nvCxnSpPr>
        <p:spPr>
          <a:xfrm>
            <a:off x="1773168" y="2673998"/>
            <a:ext cx="0" cy="3492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8512E4-B4D5-41F8-971D-5866B2D188B9}"/>
              </a:ext>
            </a:extLst>
          </p:cNvPr>
          <p:cNvSpPr/>
          <p:nvPr/>
        </p:nvSpPr>
        <p:spPr>
          <a:xfrm>
            <a:off x="1240810" y="2261304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3F2C485-7EA7-4C95-A068-B8B164A3EF51}"/>
              </a:ext>
            </a:extLst>
          </p:cNvPr>
          <p:cNvSpPr/>
          <p:nvPr/>
        </p:nvSpPr>
        <p:spPr>
          <a:xfrm>
            <a:off x="4035922" y="2261304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9FCC20-DDDE-4789-887D-D8F603C35CB3}"/>
              </a:ext>
            </a:extLst>
          </p:cNvPr>
          <p:cNvSpPr txBox="1"/>
          <p:nvPr/>
        </p:nvSpPr>
        <p:spPr>
          <a:xfrm rot="5400000">
            <a:off x="3026497" y="5106685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925BC10-DA30-4520-A12E-6C45DB8DF014}"/>
              </a:ext>
            </a:extLst>
          </p:cNvPr>
          <p:cNvCxnSpPr>
            <a:cxnSpLocks/>
          </p:cNvCxnSpPr>
          <p:nvPr/>
        </p:nvCxnSpPr>
        <p:spPr>
          <a:xfrm>
            <a:off x="1782138" y="5648841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470C022-7306-4D58-B00F-349CB12AE7DF}"/>
              </a:ext>
            </a:extLst>
          </p:cNvPr>
          <p:cNvCxnSpPr>
            <a:cxnSpLocks/>
          </p:cNvCxnSpPr>
          <p:nvPr/>
        </p:nvCxnSpPr>
        <p:spPr>
          <a:xfrm>
            <a:off x="4653211" y="2673350"/>
            <a:ext cx="0" cy="3493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EF7A17-5189-4911-B03E-36B964C0C2FA}"/>
              </a:ext>
            </a:extLst>
          </p:cNvPr>
          <p:cNvSpPr/>
          <p:nvPr/>
        </p:nvSpPr>
        <p:spPr>
          <a:xfrm>
            <a:off x="1078033" y="5419075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4ACCE4B-C5EA-48ED-A206-D037D79E000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3" y="5442192"/>
            <a:ext cx="422566" cy="42256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B90A30F-F4FB-4D60-8273-CA886CF28E4F}"/>
              </a:ext>
            </a:extLst>
          </p:cNvPr>
          <p:cNvSpPr txBox="1"/>
          <p:nvPr/>
        </p:nvSpPr>
        <p:spPr>
          <a:xfrm rot="5400000">
            <a:off x="3050312" y="2530662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329596-75D5-499F-ACA9-ECB0832062D9}"/>
              </a:ext>
            </a:extLst>
          </p:cNvPr>
          <p:cNvSpPr/>
          <p:nvPr/>
        </p:nvSpPr>
        <p:spPr>
          <a:xfrm>
            <a:off x="1076455" y="2560813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C4B4267-05C8-483B-9BC2-7F7828B33CD6}"/>
              </a:ext>
            </a:extLst>
          </p:cNvPr>
          <p:cNvCxnSpPr>
            <a:cxnSpLocks/>
          </p:cNvCxnSpPr>
          <p:nvPr/>
        </p:nvCxnSpPr>
        <p:spPr>
          <a:xfrm>
            <a:off x="1765029" y="2814699"/>
            <a:ext cx="1286616" cy="10900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07694E7-4945-4FB2-B8AB-2792898D29C3}"/>
              </a:ext>
            </a:extLst>
          </p:cNvPr>
          <p:cNvSpPr/>
          <p:nvPr/>
        </p:nvSpPr>
        <p:spPr>
          <a:xfrm>
            <a:off x="4655584" y="2840006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4B1AEFD-C5A4-40A5-85FA-627AB01F0ED6}"/>
              </a:ext>
            </a:extLst>
          </p:cNvPr>
          <p:cNvSpPr/>
          <p:nvPr/>
        </p:nvSpPr>
        <p:spPr>
          <a:xfrm>
            <a:off x="4661944" y="3151803"/>
            <a:ext cx="1440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NACK 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A3B0AF-B582-40E2-9DA7-D04415A89F28}"/>
              </a:ext>
            </a:extLst>
          </p:cNvPr>
          <p:cNvSpPr/>
          <p:nvPr/>
        </p:nvSpPr>
        <p:spPr>
          <a:xfrm>
            <a:off x="4663175" y="3442532"/>
            <a:ext cx="1440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NACK 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1DA4BA2-4F14-492F-874A-6ED7A9EEAD70}"/>
              </a:ext>
            </a:extLst>
          </p:cNvPr>
          <p:cNvSpPr/>
          <p:nvPr/>
        </p:nvSpPr>
        <p:spPr>
          <a:xfrm>
            <a:off x="1079196" y="2854173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#11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170F2E-FD54-4C12-B5C7-EBB9BA8828C0}"/>
              </a:ext>
            </a:extLst>
          </p:cNvPr>
          <p:cNvSpPr/>
          <p:nvPr/>
        </p:nvSpPr>
        <p:spPr>
          <a:xfrm>
            <a:off x="196233" y="3741360"/>
            <a:ext cx="1575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+mj-lt"/>
              </a:rPr>
              <a:t>(</a:t>
            </a:r>
            <a:r>
              <a:rPr lang="en-US" altLang="ko-KR" sz="2400" dirty="0" err="1">
                <a:latin typeface="+mj-lt"/>
              </a:rPr>
              <a:t>Retx</a:t>
            </a:r>
            <a:r>
              <a:rPr lang="en-US" altLang="ko-KR" sz="2400" dirty="0">
                <a:latin typeface="+mj-lt"/>
              </a:rPr>
              <a:t>.) </a:t>
            </a:r>
            <a:r>
              <a:rPr lang="en-US" altLang="ko-KR" sz="2400" dirty="0">
                <a:latin typeface="Consolas" panose="020B0609020204030204" pitchFamily="49" charset="0"/>
              </a:rPr>
              <a:t>#11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8" name="곱하기 기호 57">
            <a:extLst>
              <a:ext uri="{FF2B5EF4-FFF2-40B4-BE49-F238E27FC236}">
                <a16:creationId xmlns:a16="http://schemas.microsoft.com/office/drawing/2014/main" id="{654067FC-6A21-4AEB-A511-1024C7BCD3C4}"/>
              </a:ext>
            </a:extLst>
          </p:cNvPr>
          <p:cNvSpPr/>
          <p:nvPr/>
        </p:nvSpPr>
        <p:spPr>
          <a:xfrm>
            <a:off x="2951569" y="2725507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75F4432-1BED-4FBA-92EF-59EF0B81C181}"/>
              </a:ext>
            </a:extLst>
          </p:cNvPr>
          <p:cNvSpPr/>
          <p:nvPr/>
        </p:nvSpPr>
        <p:spPr>
          <a:xfrm>
            <a:off x="1076777" y="3142134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#12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A8F5A89-750D-422A-ABEE-BEA090054899}"/>
              </a:ext>
            </a:extLst>
          </p:cNvPr>
          <p:cNvSpPr/>
          <p:nvPr/>
        </p:nvSpPr>
        <p:spPr>
          <a:xfrm>
            <a:off x="193959" y="3446936"/>
            <a:ext cx="1575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/>
              <a:t>(</a:t>
            </a:r>
            <a:r>
              <a:rPr lang="en-US" altLang="ko-KR" sz="2400" dirty="0" err="1"/>
              <a:t>Retx</a:t>
            </a:r>
            <a:r>
              <a:rPr lang="en-US" altLang="ko-KR" sz="2400" dirty="0"/>
              <a:t>.) </a:t>
            </a:r>
            <a:r>
              <a:rPr lang="en-US" altLang="ko-KR" sz="2400" dirty="0">
                <a:latin typeface="Consolas" panose="020B0609020204030204" pitchFamily="49" charset="0"/>
              </a:rPr>
              <a:t>#10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3FB941-FBA5-4CF3-80E0-9B7ED73DFEE6}"/>
              </a:ext>
            </a:extLst>
          </p:cNvPr>
          <p:cNvSpPr/>
          <p:nvPr/>
        </p:nvSpPr>
        <p:spPr>
          <a:xfrm>
            <a:off x="198355" y="4027473"/>
            <a:ext cx="1575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+mj-lt"/>
              </a:rPr>
              <a:t>(</a:t>
            </a:r>
            <a:r>
              <a:rPr lang="en-US" altLang="ko-KR" sz="2400" dirty="0" err="1">
                <a:latin typeface="+mj-lt"/>
              </a:rPr>
              <a:t>Retx</a:t>
            </a:r>
            <a:r>
              <a:rPr lang="en-US" altLang="ko-KR" sz="2400" dirty="0">
                <a:latin typeface="+mj-lt"/>
              </a:rPr>
              <a:t>.) </a:t>
            </a:r>
            <a:r>
              <a:rPr lang="en-US" altLang="ko-KR" sz="2400" dirty="0">
                <a:latin typeface="Consolas" panose="020B0609020204030204" pitchFamily="49" charset="0"/>
              </a:rPr>
              <a:t>#12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1DFCED9-CFC8-4E9E-B12F-70AC98444F45}"/>
              </a:ext>
            </a:extLst>
          </p:cNvPr>
          <p:cNvSpPr/>
          <p:nvPr/>
        </p:nvSpPr>
        <p:spPr>
          <a:xfrm>
            <a:off x="4663265" y="3973929"/>
            <a:ext cx="1440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NACK 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E5D7855-A5A6-4186-AE89-F965E0A107E2}"/>
              </a:ext>
            </a:extLst>
          </p:cNvPr>
          <p:cNvSpPr/>
          <p:nvPr/>
        </p:nvSpPr>
        <p:spPr>
          <a:xfrm>
            <a:off x="4666511" y="4251762"/>
            <a:ext cx="1440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NACK 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4A3BA8-01C5-461D-B7FF-0FECC51B7880}"/>
              </a:ext>
            </a:extLst>
          </p:cNvPr>
          <p:cNvSpPr txBox="1"/>
          <p:nvPr/>
        </p:nvSpPr>
        <p:spPr>
          <a:xfrm rot="5400000">
            <a:off x="1366589" y="4722704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E83B85-4CF7-44D0-A8EA-9522DAD7095E}"/>
              </a:ext>
            </a:extLst>
          </p:cNvPr>
          <p:cNvSpPr txBox="1"/>
          <p:nvPr/>
        </p:nvSpPr>
        <p:spPr>
          <a:xfrm rot="5400000">
            <a:off x="4895130" y="4936854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3334FB5-0EE1-450E-BDF3-59EC47016CAE}"/>
              </a:ext>
            </a:extLst>
          </p:cNvPr>
          <p:cNvCxnSpPr>
            <a:cxnSpLocks/>
          </p:cNvCxnSpPr>
          <p:nvPr/>
        </p:nvCxnSpPr>
        <p:spPr>
          <a:xfrm>
            <a:off x="1763799" y="3089194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D214574-4CC9-465C-8959-594A6AB80A97}"/>
              </a:ext>
            </a:extLst>
          </p:cNvPr>
          <p:cNvCxnSpPr>
            <a:cxnSpLocks/>
          </p:cNvCxnSpPr>
          <p:nvPr/>
        </p:nvCxnSpPr>
        <p:spPr>
          <a:xfrm flipH="1">
            <a:off x="1762872" y="3385411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BEB9AF-6206-4644-B707-B393773CBBE5}"/>
              </a:ext>
            </a:extLst>
          </p:cNvPr>
          <p:cNvCxnSpPr>
            <a:cxnSpLocks/>
          </p:cNvCxnSpPr>
          <p:nvPr/>
        </p:nvCxnSpPr>
        <p:spPr>
          <a:xfrm>
            <a:off x="1762872" y="3369773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EF55C18-D2A7-4F02-90B0-2ECCC00C9F5A}"/>
              </a:ext>
            </a:extLst>
          </p:cNvPr>
          <p:cNvCxnSpPr>
            <a:cxnSpLocks/>
          </p:cNvCxnSpPr>
          <p:nvPr/>
        </p:nvCxnSpPr>
        <p:spPr>
          <a:xfrm flipH="1">
            <a:off x="1762760" y="3674406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792D247-5B0C-405A-989A-F9BA3D32FEA4}"/>
              </a:ext>
            </a:extLst>
          </p:cNvPr>
          <p:cNvCxnSpPr>
            <a:cxnSpLocks/>
          </p:cNvCxnSpPr>
          <p:nvPr/>
        </p:nvCxnSpPr>
        <p:spPr>
          <a:xfrm>
            <a:off x="1769343" y="3675590"/>
            <a:ext cx="789002" cy="668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곱하기 기호 70">
            <a:extLst>
              <a:ext uri="{FF2B5EF4-FFF2-40B4-BE49-F238E27FC236}">
                <a16:creationId xmlns:a16="http://schemas.microsoft.com/office/drawing/2014/main" id="{C18984C7-74F5-438B-A933-EAAF4100ADA8}"/>
              </a:ext>
            </a:extLst>
          </p:cNvPr>
          <p:cNvSpPr/>
          <p:nvPr/>
        </p:nvSpPr>
        <p:spPr>
          <a:xfrm>
            <a:off x="2423577" y="3546844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D4673E8-77DB-44A6-9A8F-710A96DC03A5}"/>
              </a:ext>
            </a:extLst>
          </p:cNvPr>
          <p:cNvCxnSpPr>
            <a:cxnSpLocks/>
          </p:cNvCxnSpPr>
          <p:nvPr/>
        </p:nvCxnSpPr>
        <p:spPr>
          <a:xfrm>
            <a:off x="1760854" y="3963643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90AC3DC-CCBA-449F-8C3E-52062497347F}"/>
              </a:ext>
            </a:extLst>
          </p:cNvPr>
          <p:cNvCxnSpPr>
            <a:cxnSpLocks/>
          </p:cNvCxnSpPr>
          <p:nvPr/>
        </p:nvCxnSpPr>
        <p:spPr>
          <a:xfrm flipH="1">
            <a:off x="1765505" y="4268276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A8C20B7-D4FB-4E19-BE4A-6412B9DDB91D}"/>
              </a:ext>
            </a:extLst>
          </p:cNvPr>
          <p:cNvCxnSpPr>
            <a:cxnSpLocks/>
          </p:cNvCxnSpPr>
          <p:nvPr/>
        </p:nvCxnSpPr>
        <p:spPr>
          <a:xfrm>
            <a:off x="1768362" y="4251762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EBD6388-13ED-4B98-A8F7-5EF6CFC01C5F}"/>
              </a:ext>
            </a:extLst>
          </p:cNvPr>
          <p:cNvCxnSpPr>
            <a:cxnSpLocks/>
          </p:cNvCxnSpPr>
          <p:nvPr/>
        </p:nvCxnSpPr>
        <p:spPr>
          <a:xfrm flipH="1">
            <a:off x="1766663" y="4556395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4C8D9DF-696A-4C23-9FF9-EAEA9ECAEB08}"/>
              </a:ext>
            </a:extLst>
          </p:cNvPr>
          <p:cNvCxnSpPr>
            <a:cxnSpLocks/>
          </p:cNvCxnSpPr>
          <p:nvPr/>
        </p:nvCxnSpPr>
        <p:spPr>
          <a:xfrm flipH="1">
            <a:off x="1747632" y="3072991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F17857B6-BF1D-4B7C-8E82-00900CDCDB2D}"/>
              </a:ext>
            </a:extLst>
          </p:cNvPr>
          <p:cNvSpPr/>
          <p:nvPr/>
        </p:nvSpPr>
        <p:spPr>
          <a:xfrm>
            <a:off x="5767753" y="4586673"/>
            <a:ext cx="657177" cy="34948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73CDCE8-551B-4E0F-9BDB-462BF09035D4}"/>
              </a:ext>
            </a:extLst>
          </p:cNvPr>
          <p:cNvCxnSpPr>
            <a:cxnSpLocks/>
          </p:cNvCxnSpPr>
          <p:nvPr/>
        </p:nvCxnSpPr>
        <p:spPr>
          <a:xfrm flipH="1">
            <a:off x="7524679" y="3963981"/>
            <a:ext cx="2899413" cy="24564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519D215-8A15-46A4-BA59-13AC6655220D}"/>
              </a:ext>
            </a:extLst>
          </p:cNvPr>
          <p:cNvSpPr/>
          <p:nvPr/>
        </p:nvSpPr>
        <p:spPr>
          <a:xfrm>
            <a:off x="10417898" y="3708748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61A8357-E725-4EE0-95BF-D7603F379D2C}"/>
              </a:ext>
            </a:extLst>
          </p:cNvPr>
          <p:cNvSpPr/>
          <p:nvPr/>
        </p:nvSpPr>
        <p:spPr>
          <a:xfrm>
            <a:off x="1029209" y="1425576"/>
            <a:ext cx="10132666" cy="602615"/>
          </a:xfrm>
          <a:prstGeom prst="roundRect">
            <a:avLst>
              <a:gd name="adj" fmla="val 6522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 2. Mark the first packet during the retransmission as important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86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85"/>
    </mc:Choice>
    <mc:Fallback xmlns="">
      <p:transition spd="slow" advTm="427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77" grpId="0" animBg="1"/>
      <p:bldP spid="8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EF566E-066E-4EB7-B701-51F1812949F0}"/>
              </a:ext>
            </a:extLst>
          </p:cNvPr>
          <p:cNvSpPr/>
          <p:nvPr/>
        </p:nvSpPr>
        <p:spPr>
          <a:xfrm>
            <a:off x="3483282" y="2959133"/>
            <a:ext cx="3381615" cy="104586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3B52C0-792C-419A-BE68-AC77EFE0EE9F}"/>
              </a:ext>
            </a:extLst>
          </p:cNvPr>
          <p:cNvSpPr/>
          <p:nvPr/>
        </p:nvSpPr>
        <p:spPr>
          <a:xfrm>
            <a:off x="754744" y="3236958"/>
            <a:ext cx="390588" cy="499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TLT Design: Selective Dropping at Switches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1D1E0-2939-4DD8-A3E5-963762AA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548448"/>
            <a:ext cx="11163300" cy="1196975"/>
          </a:xfrm>
        </p:spPr>
        <p:txBody>
          <a:bodyPr>
            <a:normAutofit/>
          </a:bodyPr>
          <a:lstStyle/>
          <a:p>
            <a:r>
              <a:rPr lang="en-US" altLang="ko-KR" dirty="0"/>
              <a:t>Limit the queue buildup of unimportant packets by </a:t>
            </a:r>
            <a:r>
              <a:rPr lang="en-US" altLang="ko-KR" b="1" dirty="0"/>
              <a:t>color-aware dropping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898D11-8093-4C9F-80CB-71838664EFA6}"/>
              </a:ext>
            </a:extLst>
          </p:cNvPr>
          <p:cNvSpPr/>
          <p:nvPr/>
        </p:nvSpPr>
        <p:spPr>
          <a:xfrm>
            <a:off x="8472981" y="2380552"/>
            <a:ext cx="3123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6"/>
                </a:solidFill>
              </a:rPr>
              <a:t>Red</a:t>
            </a:r>
            <a:r>
              <a:rPr lang="en-US" altLang="ko-KR" sz="2400" dirty="0"/>
              <a:t> Threshold = 3</a:t>
            </a:r>
            <a:endParaRPr lang="ko-KR" altLang="en-US" sz="2400" dirty="0"/>
          </a:p>
          <a:p>
            <a:pPr algn="r"/>
            <a:r>
              <a:rPr lang="en-US" altLang="ko-KR" sz="2400" dirty="0"/>
              <a:t>Switch Egress Queue</a:t>
            </a:r>
            <a:endParaRPr lang="ko-KR" altLang="en-US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4EBCBF-C96B-4C55-9B93-E762B981555F}"/>
              </a:ext>
            </a:extLst>
          </p:cNvPr>
          <p:cNvSpPr/>
          <p:nvPr/>
        </p:nvSpPr>
        <p:spPr>
          <a:xfrm>
            <a:off x="845300" y="3239024"/>
            <a:ext cx="67773" cy="499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왼쪽으로 구부러짐 40">
            <a:extLst>
              <a:ext uri="{FF2B5EF4-FFF2-40B4-BE49-F238E27FC236}">
                <a16:creationId xmlns:a16="http://schemas.microsoft.com/office/drawing/2014/main" id="{4D54825F-D17D-4986-8E54-5F6A3E5DFCF3}"/>
              </a:ext>
            </a:extLst>
          </p:cNvPr>
          <p:cNvSpPr/>
          <p:nvPr/>
        </p:nvSpPr>
        <p:spPr>
          <a:xfrm rot="16200000">
            <a:off x="9190652" y="3844129"/>
            <a:ext cx="714785" cy="895261"/>
          </a:xfrm>
          <a:custGeom>
            <a:avLst/>
            <a:gdLst>
              <a:gd name="connsiteX0" fmla="*/ 0 w 450680"/>
              <a:gd name="connsiteY0" fmla="*/ 809860 h 953255"/>
              <a:gd name="connsiteX1" fmla="*/ 112670 w 450680"/>
              <a:gd name="connsiteY1" fmla="*/ 654501 h 953255"/>
              <a:gd name="connsiteX2" fmla="*/ 112670 w 450680"/>
              <a:gd name="connsiteY2" fmla="*/ 741561 h 953255"/>
              <a:gd name="connsiteX3" fmla="*/ 445614 w 450680"/>
              <a:gd name="connsiteY3" fmla="*/ 433098 h 953255"/>
              <a:gd name="connsiteX4" fmla="*/ 112670 w 450680"/>
              <a:gd name="connsiteY4" fmla="*/ 854231 h 953255"/>
              <a:gd name="connsiteX5" fmla="*/ 112670 w 450680"/>
              <a:gd name="connsiteY5" fmla="*/ 941291 h 953255"/>
              <a:gd name="connsiteX6" fmla="*/ 0 w 450680"/>
              <a:gd name="connsiteY6" fmla="*/ 809860 h 953255"/>
              <a:gd name="connsiteX0" fmla="*/ 450680 w 450680"/>
              <a:gd name="connsiteY0" fmla="*/ 489432 h 953255"/>
              <a:gd name="connsiteX1" fmla="*/ 0 w 450680"/>
              <a:gd name="connsiteY1" fmla="*/ 112670 h 953255"/>
              <a:gd name="connsiteX2" fmla="*/ 0 w 450680"/>
              <a:gd name="connsiteY2" fmla="*/ 0 h 953255"/>
              <a:gd name="connsiteX3" fmla="*/ 450680 w 450680"/>
              <a:gd name="connsiteY3" fmla="*/ 376762 h 953255"/>
              <a:gd name="connsiteX4" fmla="*/ 450680 w 450680"/>
              <a:gd name="connsiteY4" fmla="*/ 489432 h 953255"/>
              <a:gd name="connsiteX0" fmla="*/ 450680 w 450680"/>
              <a:gd name="connsiteY0" fmla="*/ 489432 h 953255"/>
              <a:gd name="connsiteX1" fmla="*/ 0 w 450680"/>
              <a:gd name="connsiteY1" fmla="*/ 112670 h 953255"/>
              <a:gd name="connsiteX2" fmla="*/ 0 w 450680"/>
              <a:gd name="connsiteY2" fmla="*/ 0 h 953255"/>
              <a:gd name="connsiteX3" fmla="*/ 450680 w 450680"/>
              <a:gd name="connsiteY3" fmla="*/ 376762 h 953255"/>
              <a:gd name="connsiteX4" fmla="*/ 450680 w 450680"/>
              <a:gd name="connsiteY4" fmla="*/ 489432 h 953255"/>
              <a:gd name="connsiteX5" fmla="*/ 112670 w 450680"/>
              <a:gd name="connsiteY5" fmla="*/ 854230 h 953255"/>
              <a:gd name="connsiteX6" fmla="*/ 112670 w 450680"/>
              <a:gd name="connsiteY6" fmla="*/ 941291 h 953255"/>
              <a:gd name="connsiteX7" fmla="*/ 0 w 450680"/>
              <a:gd name="connsiteY7" fmla="*/ 809860 h 953255"/>
              <a:gd name="connsiteX8" fmla="*/ 112670 w 450680"/>
              <a:gd name="connsiteY8" fmla="*/ 654501 h 953255"/>
              <a:gd name="connsiteX9" fmla="*/ 112670 w 450680"/>
              <a:gd name="connsiteY9" fmla="*/ 741561 h 953255"/>
              <a:gd name="connsiteX10" fmla="*/ 445614 w 450680"/>
              <a:gd name="connsiteY10" fmla="*/ 433098 h 953255"/>
              <a:gd name="connsiteX0" fmla="*/ 0 w 450725"/>
              <a:gd name="connsiteY0" fmla="*/ 809860 h 941291"/>
              <a:gd name="connsiteX1" fmla="*/ 112670 w 450725"/>
              <a:gd name="connsiteY1" fmla="*/ 654501 h 941291"/>
              <a:gd name="connsiteX2" fmla="*/ 112670 w 450725"/>
              <a:gd name="connsiteY2" fmla="*/ 741561 h 941291"/>
              <a:gd name="connsiteX3" fmla="*/ 445614 w 450725"/>
              <a:gd name="connsiteY3" fmla="*/ 433098 h 941291"/>
              <a:gd name="connsiteX4" fmla="*/ 112670 w 450725"/>
              <a:gd name="connsiteY4" fmla="*/ 854231 h 941291"/>
              <a:gd name="connsiteX5" fmla="*/ 112670 w 450725"/>
              <a:gd name="connsiteY5" fmla="*/ 941291 h 941291"/>
              <a:gd name="connsiteX6" fmla="*/ 0 w 450725"/>
              <a:gd name="connsiteY6" fmla="*/ 809860 h 941291"/>
              <a:gd name="connsiteX0" fmla="*/ 450680 w 450725"/>
              <a:gd name="connsiteY0" fmla="*/ 489432 h 941291"/>
              <a:gd name="connsiteX1" fmla="*/ 0 w 450725"/>
              <a:gd name="connsiteY1" fmla="*/ 112670 h 941291"/>
              <a:gd name="connsiteX2" fmla="*/ 0 w 450725"/>
              <a:gd name="connsiteY2" fmla="*/ 0 h 941291"/>
              <a:gd name="connsiteX3" fmla="*/ 450680 w 450725"/>
              <a:gd name="connsiteY3" fmla="*/ 376762 h 941291"/>
              <a:gd name="connsiteX4" fmla="*/ 450680 w 450725"/>
              <a:gd name="connsiteY4" fmla="*/ 489432 h 941291"/>
              <a:gd name="connsiteX0" fmla="*/ 450680 w 450725"/>
              <a:gd name="connsiteY0" fmla="*/ 489432 h 941291"/>
              <a:gd name="connsiteX1" fmla="*/ 0 w 450725"/>
              <a:gd name="connsiteY1" fmla="*/ 0 h 941291"/>
              <a:gd name="connsiteX2" fmla="*/ 450680 w 450725"/>
              <a:gd name="connsiteY2" fmla="*/ 376762 h 941291"/>
              <a:gd name="connsiteX3" fmla="*/ 450680 w 450725"/>
              <a:gd name="connsiteY3" fmla="*/ 489432 h 941291"/>
              <a:gd name="connsiteX4" fmla="*/ 112670 w 450725"/>
              <a:gd name="connsiteY4" fmla="*/ 854230 h 941291"/>
              <a:gd name="connsiteX5" fmla="*/ 112670 w 450725"/>
              <a:gd name="connsiteY5" fmla="*/ 941291 h 941291"/>
              <a:gd name="connsiteX6" fmla="*/ 0 w 450725"/>
              <a:gd name="connsiteY6" fmla="*/ 809860 h 941291"/>
              <a:gd name="connsiteX7" fmla="*/ 112670 w 450725"/>
              <a:gd name="connsiteY7" fmla="*/ 654501 h 941291"/>
              <a:gd name="connsiteX8" fmla="*/ 112670 w 450725"/>
              <a:gd name="connsiteY8" fmla="*/ 741561 h 941291"/>
              <a:gd name="connsiteX9" fmla="*/ 445614 w 450725"/>
              <a:gd name="connsiteY9" fmla="*/ 433098 h 941291"/>
              <a:gd name="connsiteX0" fmla="*/ 0 w 450725"/>
              <a:gd name="connsiteY0" fmla="*/ 809860 h 941291"/>
              <a:gd name="connsiteX1" fmla="*/ 112670 w 450725"/>
              <a:gd name="connsiteY1" fmla="*/ 654501 h 941291"/>
              <a:gd name="connsiteX2" fmla="*/ 112670 w 450725"/>
              <a:gd name="connsiteY2" fmla="*/ 741561 h 941291"/>
              <a:gd name="connsiteX3" fmla="*/ 445614 w 450725"/>
              <a:gd name="connsiteY3" fmla="*/ 433098 h 941291"/>
              <a:gd name="connsiteX4" fmla="*/ 112670 w 450725"/>
              <a:gd name="connsiteY4" fmla="*/ 854231 h 941291"/>
              <a:gd name="connsiteX5" fmla="*/ 112670 w 450725"/>
              <a:gd name="connsiteY5" fmla="*/ 941291 h 941291"/>
              <a:gd name="connsiteX6" fmla="*/ 0 w 450725"/>
              <a:gd name="connsiteY6" fmla="*/ 809860 h 941291"/>
              <a:gd name="connsiteX0" fmla="*/ 450680 w 450725"/>
              <a:gd name="connsiteY0" fmla="*/ 489432 h 941291"/>
              <a:gd name="connsiteX1" fmla="*/ 0 w 450725"/>
              <a:gd name="connsiteY1" fmla="*/ 112670 h 941291"/>
              <a:gd name="connsiteX2" fmla="*/ 0 w 450725"/>
              <a:gd name="connsiteY2" fmla="*/ 0 h 941291"/>
              <a:gd name="connsiteX3" fmla="*/ 450680 w 450725"/>
              <a:gd name="connsiteY3" fmla="*/ 376762 h 941291"/>
              <a:gd name="connsiteX4" fmla="*/ 450680 w 450725"/>
              <a:gd name="connsiteY4" fmla="*/ 489432 h 941291"/>
              <a:gd name="connsiteX0" fmla="*/ 450680 w 450725"/>
              <a:gd name="connsiteY0" fmla="*/ 489432 h 941291"/>
              <a:gd name="connsiteX1" fmla="*/ 450680 w 450725"/>
              <a:gd name="connsiteY1" fmla="*/ 376762 h 941291"/>
              <a:gd name="connsiteX2" fmla="*/ 450680 w 450725"/>
              <a:gd name="connsiteY2" fmla="*/ 489432 h 941291"/>
              <a:gd name="connsiteX3" fmla="*/ 112670 w 450725"/>
              <a:gd name="connsiteY3" fmla="*/ 854230 h 941291"/>
              <a:gd name="connsiteX4" fmla="*/ 112670 w 450725"/>
              <a:gd name="connsiteY4" fmla="*/ 941291 h 941291"/>
              <a:gd name="connsiteX5" fmla="*/ 0 w 450725"/>
              <a:gd name="connsiteY5" fmla="*/ 809860 h 941291"/>
              <a:gd name="connsiteX6" fmla="*/ 112670 w 450725"/>
              <a:gd name="connsiteY6" fmla="*/ 654501 h 941291"/>
              <a:gd name="connsiteX7" fmla="*/ 112670 w 450725"/>
              <a:gd name="connsiteY7" fmla="*/ 741561 h 941291"/>
              <a:gd name="connsiteX8" fmla="*/ 445614 w 450725"/>
              <a:gd name="connsiteY8" fmla="*/ 433098 h 941291"/>
              <a:gd name="connsiteX0" fmla="*/ 0 w 450725"/>
              <a:gd name="connsiteY0" fmla="*/ 809860 h 941291"/>
              <a:gd name="connsiteX1" fmla="*/ 112670 w 450725"/>
              <a:gd name="connsiteY1" fmla="*/ 654501 h 941291"/>
              <a:gd name="connsiteX2" fmla="*/ 112670 w 450725"/>
              <a:gd name="connsiteY2" fmla="*/ 741561 h 941291"/>
              <a:gd name="connsiteX3" fmla="*/ 445614 w 450725"/>
              <a:gd name="connsiteY3" fmla="*/ 433098 h 941291"/>
              <a:gd name="connsiteX4" fmla="*/ 112670 w 450725"/>
              <a:gd name="connsiteY4" fmla="*/ 854231 h 941291"/>
              <a:gd name="connsiteX5" fmla="*/ 112670 w 450725"/>
              <a:gd name="connsiteY5" fmla="*/ 941291 h 941291"/>
              <a:gd name="connsiteX6" fmla="*/ 0 w 450725"/>
              <a:gd name="connsiteY6" fmla="*/ 809860 h 941291"/>
              <a:gd name="connsiteX0" fmla="*/ 450680 w 450725"/>
              <a:gd name="connsiteY0" fmla="*/ 489432 h 941291"/>
              <a:gd name="connsiteX1" fmla="*/ 0 w 450725"/>
              <a:gd name="connsiteY1" fmla="*/ 0 h 941291"/>
              <a:gd name="connsiteX2" fmla="*/ 450680 w 450725"/>
              <a:gd name="connsiteY2" fmla="*/ 376762 h 941291"/>
              <a:gd name="connsiteX3" fmla="*/ 450680 w 450725"/>
              <a:gd name="connsiteY3" fmla="*/ 489432 h 941291"/>
              <a:gd name="connsiteX0" fmla="*/ 450680 w 450725"/>
              <a:gd name="connsiteY0" fmla="*/ 489432 h 941291"/>
              <a:gd name="connsiteX1" fmla="*/ 450680 w 450725"/>
              <a:gd name="connsiteY1" fmla="*/ 376762 h 941291"/>
              <a:gd name="connsiteX2" fmla="*/ 450680 w 450725"/>
              <a:gd name="connsiteY2" fmla="*/ 489432 h 941291"/>
              <a:gd name="connsiteX3" fmla="*/ 112670 w 450725"/>
              <a:gd name="connsiteY3" fmla="*/ 854230 h 941291"/>
              <a:gd name="connsiteX4" fmla="*/ 112670 w 450725"/>
              <a:gd name="connsiteY4" fmla="*/ 941291 h 941291"/>
              <a:gd name="connsiteX5" fmla="*/ 0 w 450725"/>
              <a:gd name="connsiteY5" fmla="*/ 809860 h 941291"/>
              <a:gd name="connsiteX6" fmla="*/ 112670 w 450725"/>
              <a:gd name="connsiteY6" fmla="*/ 654501 h 941291"/>
              <a:gd name="connsiteX7" fmla="*/ 112670 w 450725"/>
              <a:gd name="connsiteY7" fmla="*/ 741561 h 941291"/>
              <a:gd name="connsiteX8" fmla="*/ 445614 w 450725"/>
              <a:gd name="connsiteY8" fmla="*/ 433098 h 941291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0" fmla="*/ 0 w 453062"/>
              <a:gd name="connsiteY0" fmla="*/ 433098 h 564529"/>
              <a:gd name="connsiteX1" fmla="*/ 112670 w 453062"/>
              <a:gd name="connsiteY1" fmla="*/ 277739 h 564529"/>
              <a:gd name="connsiteX2" fmla="*/ 112670 w 453062"/>
              <a:gd name="connsiteY2" fmla="*/ 364799 h 564529"/>
              <a:gd name="connsiteX3" fmla="*/ 445614 w 453062"/>
              <a:gd name="connsiteY3" fmla="*/ 56336 h 564529"/>
              <a:gd name="connsiteX4" fmla="*/ 112670 w 453062"/>
              <a:gd name="connsiteY4" fmla="*/ 477469 h 564529"/>
              <a:gd name="connsiteX5" fmla="*/ 112670 w 453062"/>
              <a:gd name="connsiteY5" fmla="*/ 564529 h 564529"/>
              <a:gd name="connsiteX6" fmla="*/ 0 w 453062"/>
              <a:gd name="connsiteY6" fmla="*/ 433098 h 564529"/>
              <a:gd name="connsiteX0" fmla="*/ 450680 w 453062"/>
              <a:gd name="connsiteY0" fmla="*/ 112670 h 564529"/>
              <a:gd name="connsiteX1" fmla="*/ 450680 w 453062"/>
              <a:gd name="connsiteY1" fmla="*/ 0 h 564529"/>
              <a:gd name="connsiteX2" fmla="*/ 450680 w 453062"/>
              <a:gd name="connsiteY2" fmla="*/ 112670 h 564529"/>
              <a:gd name="connsiteX0" fmla="*/ 450680 w 453062"/>
              <a:gd name="connsiteY0" fmla="*/ 112670 h 564529"/>
              <a:gd name="connsiteX1" fmla="*/ 453062 w 453062"/>
              <a:gd name="connsiteY1" fmla="*/ 59532 h 564529"/>
              <a:gd name="connsiteX2" fmla="*/ 450680 w 453062"/>
              <a:gd name="connsiteY2" fmla="*/ 112670 h 564529"/>
              <a:gd name="connsiteX3" fmla="*/ 112670 w 453062"/>
              <a:gd name="connsiteY3" fmla="*/ 477468 h 564529"/>
              <a:gd name="connsiteX4" fmla="*/ 112670 w 453062"/>
              <a:gd name="connsiteY4" fmla="*/ 564529 h 564529"/>
              <a:gd name="connsiteX5" fmla="*/ 0 w 453062"/>
              <a:gd name="connsiteY5" fmla="*/ 433098 h 564529"/>
              <a:gd name="connsiteX6" fmla="*/ 112670 w 453062"/>
              <a:gd name="connsiteY6" fmla="*/ 277739 h 564529"/>
              <a:gd name="connsiteX7" fmla="*/ 112670 w 453062"/>
              <a:gd name="connsiteY7" fmla="*/ 364799 h 564529"/>
              <a:gd name="connsiteX8" fmla="*/ 445614 w 453062"/>
              <a:gd name="connsiteY8" fmla="*/ 56336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50680 w 450725"/>
              <a:gd name="connsiteY0" fmla="*/ 112670 h 564529"/>
              <a:gd name="connsiteX1" fmla="*/ 443964 w 450725"/>
              <a:gd name="connsiteY1" fmla="*/ 56803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50680 w 450725"/>
              <a:gd name="connsiteY0" fmla="*/ 112670 h 564529"/>
              <a:gd name="connsiteX1" fmla="*/ 443964 w 450725"/>
              <a:gd name="connsiteY1" fmla="*/ 56803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50680 w 450725"/>
              <a:gd name="connsiteY0" fmla="*/ 112670 h 564529"/>
              <a:gd name="connsiteX1" fmla="*/ 445386 w 450725"/>
              <a:gd name="connsiteY1" fmla="*/ 60215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50680 w 450725"/>
              <a:gd name="connsiteY0" fmla="*/ 112670 h 564529"/>
              <a:gd name="connsiteX1" fmla="*/ 445386 w 450725"/>
              <a:gd name="connsiteY1" fmla="*/ 60215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50680 w 450725"/>
              <a:gd name="connsiteY0" fmla="*/ 112670 h 564529"/>
              <a:gd name="connsiteX1" fmla="*/ 445386 w 450725"/>
              <a:gd name="connsiteY1" fmla="*/ 60215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0" fmla="*/ 0 w 454013"/>
              <a:gd name="connsiteY0" fmla="*/ 433098 h 564529"/>
              <a:gd name="connsiteX1" fmla="*/ 112670 w 454013"/>
              <a:gd name="connsiteY1" fmla="*/ 277739 h 564529"/>
              <a:gd name="connsiteX2" fmla="*/ 112670 w 454013"/>
              <a:gd name="connsiteY2" fmla="*/ 364799 h 564529"/>
              <a:gd name="connsiteX3" fmla="*/ 445614 w 454013"/>
              <a:gd name="connsiteY3" fmla="*/ 56336 h 564529"/>
              <a:gd name="connsiteX4" fmla="*/ 112670 w 454013"/>
              <a:gd name="connsiteY4" fmla="*/ 477469 h 564529"/>
              <a:gd name="connsiteX5" fmla="*/ 112670 w 454013"/>
              <a:gd name="connsiteY5" fmla="*/ 564529 h 564529"/>
              <a:gd name="connsiteX6" fmla="*/ 0 w 454013"/>
              <a:gd name="connsiteY6" fmla="*/ 433098 h 564529"/>
              <a:gd name="connsiteX0" fmla="*/ 450680 w 454013"/>
              <a:gd name="connsiteY0" fmla="*/ 112670 h 564529"/>
              <a:gd name="connsiteX1" fmla="*/ 450680 w 454013"/>
              <a:gd name="connsiteY1" fmla="*/ 0 h 564529"/>
              <a:gd name="connsiteX2" fmla="*/ 450680 w 454013"/>
              <a:gd name="connsiteY2" fmla="*/ 112670 h 564529"/>
              <a:gd name="connsiteX0" fmla="*/ 450680 w 454013"/>
              <a:gd name="connsiteY0" fmla="*/ 112670 h 564529"/>
              <a:gd name="connsiteX1" fmla="*/ 445386 w 454013"/>
              <a:gd name="connsiteY1" fmla="*/ 60215 h 564529"/>
              <a:gd name="connsiteX2" fmla="*/ 450680 w 454013"/>
              <a:gd name="connsiteY2" fmla="*/ 112670 h 564529"/>
              <a:gd name="connsiteX3" fmla="*/ 112670 w 454013"/>
              <a:gd name="connsiteY3" fmla="*/ 477468 h 564529"/>
              <a:gd name="connsiteX4" fmla="*/ 112670 w 454013"/>
              <a:gd name="connsiteY4" fmla="*/ 564529 h 564529"/>
              <a:gd name="connsiteX5" fmla="*/ 0 w 454013"/>
              <a:gd name="connsiteY5" fmla="*/ 433098 h 564529"/>
              <a:gd name="connsiteX6" fmla="*/ 112670 w 454013"/>
              <a:gd name="connsiteY6" fmla="*/ 277739 h 564529"/>
              <a:gd name="connsiteX7" fmla="*/ 112670 w 454013"/>
              <a:gd name="connsiteY7" fmla="*/ 364799 h 564529"/>
              <a:gd name="connsiteX8" fmla="*/ 445614 w 454013"/>
              <a:gd name="connsiteY8" fmla="*/ 56336 h 564529"/>
              <a:gd name="connsiteX0" fmla="*/ 0 w 452310"/>
              <a:gd name="connsiteY0" fmla="*/ 433098 h 564529"/>
              <a:gd name="connsiteX1" fmla="*/ 112670 w 452310"/>
              <a:gd name="connsiteY1" fmla="*/ 277739 h 564529"/>
              <a:gd name="connsiteX2" fmla="*/ 112670 w 452310"/>
              <a:gd name="connsiteY2" fmla="*/ 364799 h 564529"/>
              <a:gd name="connsiteX3" fmla="*/ 445614 w 452310"/>
              <a:gd name="connsiteY3" fmla="*/ 56336 h 564529"/>
              <a:gd name="connsiteX4" fmla="*/ 112670 w 452310"/>
              <a:gd name="connsiteY4" fmla="*/ 477469 h 564529"/>
              <a:gd name="connsiteX5" fmla="*/ 112670 w 452310"/>
              <a:gd name="connsiteY5" fmla="*/ 564529 h 564529"/>
              <a:gd name="connsiteX6" fmla="*/ 0 w 452310"/>
              <a:gd name="connsiteY6" fmla="*/ 433098 h 564529"/>
              <a:gd name="connsiteX0" fmla="*/ 450680 w 452310"/>
              <a:gd name="connsiteY0" fmla="*/ 112670 h 564529"/>
              <a:gd name="connsiteX1" fmla="*/ 450680 w 452310"/>
              <a:gd name="connsiteY1" fmla="*/ 0 h 564529"/>
              <a:gd name="connsiteX2" fmla="*/ 450680 w 452310"/>
              <a:gd name="connsiteY2" fmla="*/ 112670 h 564529"/>
              <a:gd name="connsiteX0" fmla="*/ 450680 w 452310"/>
              <a:gd name="connsiteY0" fmla="*/ 112670 h 564529"/>
              <a:gd name="connsiteX1" fmla="*/ 445386 w 452310"/>
              <a:gd name="connsiteY1" fmla="*/ 60215 h 564529"/>
              <a:gd name="connsiteX2" fmla="*/ 450680 w 452310"/>
              <a:gd name="connsiteY2" fmla="*/ 112670 h 564529"/>
              <a:gd name="connsiteX3" fmla="*/ 112670 w 452310"/>
              <a:gd name="connsiteY3" fmla="*/ 477468 h 564529"/>
              <a:gd name="connsiteX4" fmla="*/ 112670 w 452310"/>
              <a:gd name="connsiteY4" fmla="*/ 564529 h 564529"/>
              <a:gd name="connsiteX5" fmla="*/ 0 w 452310"/>
              <a:gd name="connsiteY5" fmla="*/ 433098 h 564529"/>
              <a:gd name="connsiteX6" fmla="*/ 112670 w 452310"/>
              <a:gd name="connsiteY6" fmla="*/ 277739 h 564529"/>
              <a:gd name="connsiteX7" fmla="*/ 112670 w 452310"/>
              <a:gd name="connsiteY7" fmla="*/ 364799 h 564529"/>
              <a:gd name="connsiteX8" fmla="*/ 445614 w 452310"/>
              <a:gd name="connsiteY8" fmla="*/ 56336 h 564529"/>
              <a:gd name="connsiteX0" fmla="*/ 0 w 450916"/>
              <a:gd name="connsiteY0" fmla="*/ 433098 h 564529"/>
              <a:gd name="connsiteX1" fmla="*/ 112670 w 450916"/>
              <a:gd name="connsiteY1" fmla="*/ 277739 h 564529"/>
              <a:gd name="connsiteX2" fmla="*/ 112670 w 450916"/>
              <a:gd name="connsiteY2" fmla="*/ 364799 h 564529"/>
              <a:gd name="connsiteX3" fmla="*/ 445614 w 450916"/>
              <a:gd name="connsiteY3" fmla="*/ 56336 h 564529"/>
              <a:gd name="connsiteX4" fmla="*/ 112670 w 450916"/>
              <a:gd name="connsiteY4" fmla="*/ 477469 h 564529"/>
              <a:gd name="connsiteX5" fmla="*/ 112670 w 450916"/>
              <a:gd name="connsiteY5" fmla="*/ 564529 h 564529"/>
              <a:gd name="connsiteX6" fmla="*/ 0 w 450916"/>
              <a:gd name="connsiteY6" fmla="*/ 433098 h 564529"/>
              <a:gd name="connsiteX0" fmla="*/ 450680 w 450916"/>
              <a:gd name="connsiteY0" fmla="*/ 112670 h 564529"/>
              <a:gd name="connsiteX1" fmla="*/ 450680 w 450916"/>
              <a:gd name="connsiteY1" fmla="*/ 0 h 564529"/>
              <a:gd name="connsiteX2" fmla="*/ 450680 w 450916"/>
              <a:gd name="connsiteY2" fmla="*/ 112670 h 564529"/>
              <a:gd name="connsiteX0" fmla="*/ 450680 w 450916"/>
              <a:gd name="connsiteY0" fmla="*/ 112670 h 564529"/>
              <a:gd name="connsiteX1" fmla="*/ 445386 w 450916"/>
              <a:gd name="connsiteY1" fmla="*/ 60215 h 564529"/>
              <a:gd name="connsiteX2" fmla="*/ 450680 w 450916"/>
              <a:gd name="connsiteY2" fmla="*/ 112670 h 564529"/>
              <a:gd name="connsiteX3" fmla="*/ 112670 w 450916"/>
              <a:gd name="connsiteY3" fmla="*/ 477468 h 564529"/>
              <a:gd name="connsiteX4" fmla="*/ 112670 w 450916"/>
              <a:gd name="connsiteY4" fmla="*/ 564529 h 564529"/>
              <a:gd name="connsiteX5" fmla="*/ 0 w 450916"/>
              <a:gd name="connsiteY5" fmla="*/ 433098 h 564529"/>
              <a:gd name="connsiteX6" fmla="*/ 112670 w 450916"/>
              <a:gd name="connsiteY6" fmla="*/ 277739 h 564529"/>
              <a:gd name="connsiteX7" fmla="*/ 112670 w 450916"/>
              <a:gd name="connsiteY7" fmla="*/ 364799 h 564529"/>
              <a:gd name="connsiteX8" fmla="*/ 445614 w 450916"/>
              <a:gd name="connsiteY8" fmla="*/ 56336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50680 w 450725"/>
              <a:gd name="connsiteY0" fmla="*/ 112670 h 564529"/>
              <a:gd name="connsiteX1" fmla="*/ 445386 w 450725"/>
              <a:gd name="connsiteY1" fmla="*/ 60215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50680 w 450725"/>
              <a:gd name="connsiteY0" fmla="*/ 112670 h 564529"/>
              <a:gd name="connsiteX1" fmla="*/ 445386 w 450725"/>
              <a:gd name="connsiteY1" fmla="*/ 60215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50680 w 450725"/>
              <a:gd name="connsiteY0" fmla="*/ 112670 h 564529"/>
              <a:gd name="connsiteX1" fmla="*/ 445386 w 450725"/>
              <a:gd name="connsiteY1" fmla="*/ 60215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9" fmla="*/ 450680 w 450725"/>
              <a:gd name="connsiteY9" fmla="*/ 112670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35896 w 450725"/>
              <a:gd name="connsiteY0" fmla="*/ 113807 h 564529"/>
              <a:gd name="connsiteX1" fmla="*/ 445386 w 450725"/>
              <a:gd name="connsiteY1" fmla="*/ 60215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9" fmla="*/ 435896 w 450725"/>
              <a:gd name="connsiteY9" fmla="*/ 113807 h 564529"/>
              <a:gd name="connsiteX0" fmla="*/ 0 w 456532"/>
              <a:gd name="connsiteY0" fmla="*/ 433098 h 564529"/>
              <a:gd name="connsiteX1" fmla="*/ 112670 w 456532"/>
              <a:gd name="connsiteY1" fmla="*/ 277739 h 564529"/>
              <a:gd name="connsiteX2" fmla="*/ 112670 w 456532"/>
              <a:gd name="connsiteY2" fmla="*/ 364799 h 564529"/>
              <a:gd name="connsiteX3" fmla="*/ 445614 w 456532"/>
              <a:gd name="connsiteY3" fmla="*/ 56336 h 564529"/>
              <a:gd name="connsiteX4" fmla="*/ 112670 w 456532"/>
              <a:gd name="connsiteY4" fmla="*/ 477469 h 564529"/>
              <a:gd name="connsiteX5" fmla="*/ 112670 w 456532"/>
              <a:gd name="connsiteY5" fmla="*/ 564529 h 564529"/>
              <a:gd name="connsiteX6" fmla="*/ 0 w 456532"/>
              <a:gd name="connsiteY6" fmla="*/ 433098 h 564529"/>
              <a:gd name="connsiteX0" fmla="*/ 450680 w 456532"/>
              <a:gd name="connsiteY0" fmla="*/ 112670 h 564529"/>
              <a:gd name="connsiteX1" fmla="*/ 450680 w 456532"/>
              <a:gd name="connsiteY1" fmla="*/ 0 h 564529"/>
              <a:gd name="connsiteX2" fmla="*/ 450680 w 456532"/>
              <a:gd name="connsiteY2" fmla="*/ 112670 h 564529"/>
              <a:gd name="connsiteX0" fmla="*/ 435896 w 456532"/>
              <a:gd name="connsiteY0" fmla="*/ 113807 h 564529"/>
              <a:gd name="connsiteX1" fmla="*/ 445386 w 456532"/>
              <a:gd name="connsiteY1" fmla="*/ 60215 h 564529"/>
              <a:gd name="connsiteX2" fmla="*/ 450680 w 456532"/>
              <a:gd name="connsiteY2" fmla="*/ 112670 h 564529"/>
              <a:gd name="connsiteX3" fmla="*/ 112670 w 456532"/>
              <a:gd name="connsiteY3" fmla="*/ 477468 h 564529"/>
              <a:gd name="connsiteX4" fmla="*/ 112670 w 456532"/>
              <a:gd name="connsiteY4" fmla="*/ 564529 h 564529"/>
              <a:gd name="connsiteX5" fmla="*/ 0 w 456532"/>
              <a:gd name="connsiteY5" fmla="*/ 433098 h 564529"/>
              <a:gd name="connsiteX6" fmla="*/ 112670 w 456532"/>
              <a:gd name="connsiteY6" fmla="*/ 277739 h 564529"/>
              <a:gd name="connsiteX7" fmla="*/ 112670 w 456532"/>
              <a:gd name="connsiteY7" fmla="*/ 364799 h 564529"/>
              <a:gd name="connsiteX8" fmla="*/ 456532 w 456532"/>
              <a:gd name="connsiteY8" fmla="*/ 67254 h 564529"/>
              <a:gd name="connsiteX0" fmla="*/ 0 w 456532"/>
              <a:gd name="connsiteY0" fmla="*/ 433098 h 564529"/>
              <a:gd name="connsiteX1" fmla="*/ 112670 w 456532"/>
              <a:gd name="connsiteY1" fmla="*/ 277739 h 564529"/>
              <a:gd name="connsiteX2" fmla="*/ 112670 w 456532"/>
              <a:gd name="connsiteY2" fmla="*/ 364799 h 564529"/>
              <a:gd name="connsiteX3" fmla="*/ 445614 w 456532"/>
              <a:gd name="connsiteY3" fmla="*/ 56336 h 564529"/>
              <a:gd name="connsiteX4" fmla="*/ 112670 w 456532"/>
              <a:gd name="connsiteY4" fmla="*/ 477469 h 564529"/>
              <a:gd name="connsiteX5" fmla="*/ 112670 w 456532"/>
              <a:gd name="connsiteY5" fmla="*/ 564529 h 564529"/>
              <a:gd name="connsiteX6" fmla="*/ 0 w 456532"/>
              <a:gd name="connsiteY6" fmla="*/ 433098 h 564529"/>
              <a:gd name="connsiteX0" fmla="*/ 450680 w 456532"/>
              <a:gd name="connsiteY0" fmla="*/ 112670 h 564529"/>
              <a:gd name="connsiteX1" fmla="*/ 450680 w 456532"/>
              <a:gd name="connsiteY1" fmla="*/ 0 h 564529"/>
              <a:gd name="connsiteX2" fmla="*/ 450680 w 456532"/>
              <a:gd name="connsiteY2" fmla="*/ 112670 h 564529"/>
              <a:gd name="connsiteX0" fmla="*/ 445386 w 456532"/>
              <a:gd name="connsiteY0" fmla="*/ 60215 h 564529"/>
              <a:gd name="connsiteX1" fmla="*/ 450680 w 456532"/>
              <a:gd name="connsiteY1" fmla="*/ 112670 h 564529"/>
              <a:gd name="connsiteX2" fmla="*/ 112670 w 456532"/>
              <a:gd name="connsiteY2" fmla="*/ 477468 h 564529"/>
              <a:gd name="connsiteX3" fmla="*/ 112670 w 456532"/>
              <a:gd name="connsiteY3" fmla="*/ 564529 h 564529"/>
              <a:gd name="connsiteX4" fmla="*/ 0 w 456532"/>
              <a:gd name="connsiteY4" fmla="*/ 433098 h 564529"/>
              <a:gd name="connsiteX5" fmla="*/ 112670 w 456532"/>
              <a:gd name="connsiteY5" fmla="*/ 277739 h 564529"/>
              <a:gd name="connsiteX6" fmla="*/ 112670 w 456532"/>
              <a:gd name="connsiteY6" fmla="*/ 364799 h 564529"/>
              <a:gd name="connsiteX7" fmla="*/ 456532 w 456532"/>
              <a:gd name="connsiteY7" fmla="*/ 67254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45386 w 450725"/>
              <a:gd name="connsiteY0" fmla="*/ 60215 h 564529"/>
              <a:gd name="connsiteX1" fmla="*/ 450680 w 450725"/>
              <a:gd name="connsiteY1" fmla="*/ 112670 h 564529"/>
              <a:gd name="connsiteX2" fmla="*/ 112670 w 450725"/>
              <a:gd name="connsiteY2" fmla="*/ 477468 h 564529"/>
              <a:gd name="connsiteX3" fmla="*/ 112670 w 450725"/>
              <a:gd name="connsiteY3" fmla="*/ 564529 h 564529"/>
              <a:gd name="connsiteX4" fmla="*/ 0 w 450725"/>
              <a:gd name="connsiteY4" fmla="*/ 433098 h 564529"/>
              <a:gd name="connsiteX5" fmla="*/ 112670 w 450725"/>
              <a:gd name="connsiteY5" fmla="*/ 277739 h 564529"/>
              <a:gd name="connsiteX6" fmla="*/ 112670 w 450725"/>
              <a:gd name="connsiteY6" fmla="*/ 364799 h 564529"/>
              <a:gd name="connsiteX7" fmla="*/ 444875 w 450725"/>
              <a:gd name="connsiteY7" fmla="*/ 60430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45386 w 450725"/>
              <a:gd name="connsiteY0" fmla="*/ 60215 h 564529"/>
              <a:gd name="connsiteX1" fmla="*/ 450680 w 450725"/>
              <a:gd name="connsiteY1" fmla="*/ 112670 h 564529"/>
              <a:gd name="connsiteX2" fmla="*/ 112670 w 450725"/>
              <a:gd name="connsiteY2" fmla="*/ 477468 h 564529"/>
              <a:gd name="connsiteX3" fmla="*/ 112670 w 450725"/>
              <a:gd name="connsiteY3" fmla="*/ 564529 h 564529"/>
              <a:gd name="connsiteX4" fmla="*/ 0 w 450725"/>
              <a:gd name="connsiteY4" fmla="*/ 433098 h 564529"/>
              <a:gd name="connsiteX5" fmla="*/ 112670 w 450725"/>
              <a:gd name="connsiteY5" fmla="*/ 277739 h 564529"/>
              <a:gd name="connsiteX6" fmla="*/ 112670 w 450725"/>
              <a:gd name="connsiteY6" fmla="*/ 364799 h 564529"/>
              <a:gd name="connsiteX7" fmla="*/ 444875 w 450725"/>
              <a:gd name="connsiteY7" fmla="*/ 60430 h 56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5" h="564529" stroke="0" extrusionOk="0">
                <a:moveTo>
                  <a:pt x="0" y="433098"/>
                </a:moveTo>
                <a:lnTo>
                  <a:pt x="112670" y="277739"/>
                </a:lnTo>
                <a:lnTo>
                  <a:pt x="112670" y="364799"/>
                </a:lnTo>
                <a:cubicBezTo>
                  <a:pt x="287567" y="327047"/>
                  <a:pt x="418605" y="205644"/>
                  <a:pt x="445614" y="56336"/>
                </a:cubicBezTo>
                <a:cubicBezTo>
                  <a:pt x="480159" y="247305"/>
                  <a:pt x="336367" y="429184"/>
                  <a:pt x="112670" y="477469"/>
                </a:cubicBezTo>
                <a:lnTo>
                  <a:pt x="112670" y="564529"/>
                </a:lnTo>
                <a:lnTo>
                  <a:pt x="0" y="433098"/>
                </a:lnTo>
                <a:close/>
              </a:path>
              <a:path w="450725" h="564529" fill="darkenLess" stroke="0" extrusionOk="0">
                <a:moveTo>
                  <a:pt x="450680" y="112670"/>
                </a:moveTo>
                <a:lnTo>
                  <a:pt x="450680" y="0"/>
                </a:lnTo>
                <a:lnTo>
                  <a:pt x="450680" y="112670"/>
                </a:lnTo>
                <a:close/>
              </a:path>
              <a:path w="450725" h="564529" fill="none" extrusionOk="0">
                <a:moveTo>
                  <a:pt x="445386" y="60215"/>
                </a:moveTo>
                <a:lnTo>
                  <a:pt x="450680" y="112670"/>
                </a:lnTo>
                <a:cubicBezTo>
                  <a:pt x="450680" y="284473"/>
                  <a:pt x="311653" y="434518"/>
                  <a:pt x="112670" y="477468"/>
                </a:cubicBezTo>
                <a:lnTo>
                  <a:pt x="112670" y="564529"/>
                </a:lnTo>
                <a:lnTo>
                  <a:pt x="0" y="433098"/>
                </a:lnTo>
                <a:lnTo>
                  <a:pt x="112670" y="277739"/>
                </a:lnTo>
                <a:lnTo>
                  <a:pt x="112670" y="364799"/>
                </a:lnTo>
                <a:cubicBezTo>
                  <a:pt x="287567" y="327047"/>
                  <a:pt x="414909" y="209055"/>
                  <a:pt x="444875" y="60430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93EB70-32EB-48C2-B80D-F6AE24220806}"/>
              </a:ext>
            </a:extLst>
          </p:cNvPr>
          <p:cNvSpPr/>
          <p:nvPr/>
        </p:nvSpPr>
        <p:spPr>
          <a:xfrm>
            <a:off x="2102650" y="3238758"/>
            <a:ext cx="390588" cy="499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180D35-D104-431C-B9A0-12EE89F47262}"/>
              </a:ext>
            </a:extLst>
          </p:cNvPr>
          <p:cNvSpPr/>
          <p:nvPr/>
        </p:nvSpPr>
        <p:spPr>
          <a:xfrm>
            <a:off x="1646288" y="3238757"/>
            <a:ext cx="390588" cy="49986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D1EC102-C86A-439D-A749-0CD0432093CD}"/>
              </a:ext>
            </a:extLst>
          </p:cNvPr>
          <p:cNvSpPr/>
          <p:nvPr/>
        </p:nvSpPr>
        <p:spPr>
          <a:xfrm>
            <a:off x="1226484" y="3238758"/>
            <a:ext cx="390588" cy="499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146">
            <a:extLst>
              <a:ext uri="{FF2B5EF4-FFF2-40B4-BE49-F238E27FC236}">
                <a16:creationId xmlns:a16="http://schemas.microsoft.com/office/drawing/2014/main" id="{FFE92F34-0A12-42E0-91FB-31E62F6DF688}"/>
              </a:ext>
            </a:extLst>
          </p:cNvPr>
          <p:cNvSpPr/>
          <p:nvPr/>
        </p:nvSpPr>
        <p:spPr>
          <a:xfrm>
            <a:off x="7780645" y="3202024"/>
            <a:ext cx="3750918" cy="579139"/>
          </a:xfrm>
          <a:custGeom>
            <a:avLst/>
            <a:gdLst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  <a:gd name="connsiteX4" fmla="*/ 0 w 806223"/>
              <a:gd name="connsiteY4" fmla="*/ 0 h 203800"/>
              <a:gd name="connsiteX0" fmla="*/ 128026 w 934249"/>
              <a:gd name="connsiteY0" fmla="*/ 0 h 203800"/>
              <a:gd name="connsiteX1" fmla="*/ 934249 w 934249"/>
              <a:gd name="connsiteY1" fmla="*/ 0 h 203800"/>
              <a:gd name="connsiteX2" fmla="*/ 934249 w 934249"/>
              <a:gd name="connsiteY2" fmla="*/ 203800 h 203800"/>
              <a:gd name="connsiteX3" fmla="*/ 128026 w 934249"/>
              <a:gd name="connsiteY3" fmla="*/ 203800 h 203800"/>
              <a:gd name="connsiteX4" fmla="*/ 1 w 934249"/>
              <a:gd name="connsiteY4" fmla="*/ 141279 h 203800"/>
              <a:gd name="connsiteX5" fmla="*/ 128026 w 934249"/>
              <a:gd name="connsiteY5" fmla="*/ 0 h 203800"/>
              <a:gd name="connsiteX0" fmla="*/ 69630 w 875853"/>
              <a:gd name="connsiteY0" fmla="*/ 0 h 232719"/>
              <a:gd name="connsiteX1" fmla="*/ 875853 w 875853"/>
              <a:gd name="connsiteY1" fmla="*/ 0 h 232719"/>
              <a:gd name="connsiteX2" fmla="*/ 875853 w 875853"/>
              <a:gd name="connsiteY2" fmla="*/ 203800 h 232719"/>
              <a:gd name="connsiteX3" fmla="*/ 69630 w 875853"/>
              <a:gd name="connsiteY3" fmla="*/ 203800 h 232719"/>
              <a:gd name="connsiteX4" fmla="*/ 33045 w 875853"/>
              <a:gd name="connsiteY4" fmla="*/ 232719 h 232719"/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223" h="203800">
                <a:moveTo>
                  <a:pt x="0" y="0"/>
                </a:moveTo>
                <a:lnTo>
                  <a:pt x="806223" y="0"/>
                </a:lnTo>
                <a:lnTo>
                  <a:pt x="806223" y="203800"/>
                </a:lnTo>
                <a:lnTo>
                  <a:pt x="0" y="2038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ECC8D2-FECF-4ED7-AD83-8D421BCCB4F5}"/>
              </a:ext>
            </a:extLst>
          </p:cNvPr>
          <p:cNvSpPr/>
          <p:nvPr/>
        </p:nvSpPr>
        <p:spPr>
          <a:xfrm>
            <a:off x="283004" y="3236908"/>
            <a:ext cx="390588" cy="499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4B3A27A-F822-48E3-B780-CE6FA52E6F17}"/>
              </a:ext>
            </a:extLst>
          </p:cNvPr>
          <p:cNvSpPr/>
          <p:nvPr/>
        </p:nvSpPr>
        <p:spPr>
          <a:xfrm>
            <a:off x="-188736" y="3236907"/>
            <a:ext cx="390588" cy="49986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236669-0968-4D20-AF4E-B5B3447C36A1}"/>
              </a:ext>
            </a:extLst>
          </p:cNvPr>
          <p:cNvSpPr/>
          <p:nvPr/>
        </p:nvSpPr>
        <p:spPr>
          <a:xfrm>
            <a:off x="-666385" y="3243323"/>
            <a:ext cx="390588" cy="499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F736114-895A-4AB2-9266-714F05362F46}"/>
              </a:ext>
            </a:extLst>
          </p:cNvPr>
          <p:cNvSpPr/>
          <p:nvPr/>
        </p:nvSpPr>
        <p:spPr>
          <a:xfrm>
            <a:off x="-1142495" y="3240016"/>
            <a:ext cx="390588" cy="49986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FBCC9C-96E0-4BFA-9A40-C8B800182C55}"/>
              </a:ext>
            </a:extLst>
          </p:cNvPr>
          <p:cNvSpPr/>
          <p:nvPr/>
        </p:nvSpPr>
        <p:spPr>
          <a:xfrm>
            <a:off x="9860892" y="4042546"/>
            <a:ext cx="243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Proactive Drop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11A098-DD39-46B5-8022-481119E0C5FB}"/>
              </a:ext>
            </a:extLst>
          </p:cNvPr>
          <p:cNvSpPr/>
          <p:nvPr/>
        </p:nvSpPr>
        <p:spPr>
          <a:xfrm>
            <a:off x="3671860" y="5510431"/>
            <a:ext cx="2965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ACL Table</a:t>
            </a:r>
            <a:endParaRPr lang="ko-KR" altLang="en-US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F2E71C9-C765-46CC-9468-62184E6E9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1785"/>
              </p:ext>
            </p:extLst>
          </p:nvPr>
        </p:nvGraphicFramePr>
        <p:xfrm>
          <a:off x="3671860" y="4300107"/>
          <a:ext cx="2965799" cy="1188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9848">
                  <a:extLst>
                    <a:ext uri="{9D8B030D-6E8A-4147-A177-3AD203B41FA5}">
                      <a16:colId xmlns:a16="http://schemas.microsoft.com/office/drawing/2014/main" val="692710280"/>
                    </a:ext>
                  </a:extLst>
                </a:gridCol>
                <a:gridCol w="1225951">
                  <a:extLst>
                    <a:ext uri="{9D8B030D-6E8A-4147-A177-3AD203B41FA5}">
                      <a16:colId xmlns:a16="http://schemas.microsoft.com/office/drawing/2014/main" val="81128553"/>
                    </a:ext>
                  </a:extLst>
                </a:gridCol>
              </a:tblGrid>
              <a:tr h="344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j-lt"/>
                        </a:rPr>
                        <a:t>DSCP</a:t>
                      </a:r>
                      <a:endParaRPr lang="ko-KR" altLang="en-US" sz="20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j-lt"/>
                        </a:rPr>
                        <a:t>Color</a:t>
                      </a:r>
                      <a:endParaRPr lang="ko-KR" altLang="en-US" sz="20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74968"/>
                  </a:ext>
                </a:extLst>
              </a:tr>
              <a:tr h="344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Important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2"/>
                          </a:solidFill>
                          <a:latin typeface="+mj-lt"/>
                        </a:rPr>
                        <a:t>Green</a:t>
                      </a:r>
                      <a:endParaRPr lang="ko-KR" altLang="en-US" sz="2000" b="1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56870"/>
                  </a:ext>
                </a:extLst>
              </a:tr>
              <a:tr h="344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Unimportant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  <a:latin typeface="+mj-lt"/>
                        </a:rPr>
                        <a:t>Red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078392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A26FE5-6DF2-4487-A0D1-75103709DF4A}"/>
              </a:ext>
            </a:extLst>
          </p:cNvPr>
          <p:cNvSpPr/>
          <p:nvPr/>
        </p:nvSpPr>
        <p:spPr>
          <a:xfrm>
            <a:off x="-319312" y="2831294"/>
            <a:ext cx="4759701" cy="119541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2000">
                <a:schemeClr val="bg1"/>
              </a:gs>
              <a:gs pos="78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5F98614-CB16-475F-9A9D-73FAD4C44D90}"/>
              </a:ext>
            </a:extLst>
          </p:cNvPr>
          <p:cNvCxnSpPr>
            <a:cxnSpLocks/>
          </p:cNvCxnSpPr>
          <p:nvPr/>
        </p:nvCxnSpPr>
        <p:spPr>
          <a:xfrm flipV="1">
            <a:off x="1064605" y="3463440"/>
            <a:ext cx="1583466" cy="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344E38-ED95-4FE5-A9DD-B82A68F828EB}"/>
              </a:ext>
            </a:extLst>
          </p:cNvPr>
          <p:cNvSpPr/>
          <p:nvPr/>
        </p:nvSpPr>
        <p:spPr>
          <a:xfrm>
            <a:off x="793025" y="2944367"/>
            <a:ext cx="2126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Packet Ingress</a:t>
            </a:r>
            <a:endParaRPr lang="ko-KR" altLang="en-US" sz="2400" dirty="0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997F031F-9566-4F1D-A88C-F1985513CEAE}"/>
              </a:ext>
            </a:extLst>
          </p:cNvPr>
          <p:cNvSpPr/>
          <p:nvPr/>
        </p:nvSpPr>
        <p:spPr>
          <a:xfrm rot="16200000">
            <a:off x="5076661" y="1170997"/>
            <a:ext cx="194657" cy="3381613"/>
          </a:xfrm>
          <a:prstGeom prst="leftBracket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대괄호 41">
            <a:extLst>
              <a:ext uri="{FF2B5EF4-FFF2-40B4-BE49-F238E27FC236}">
                <a16:creationId xmlns:a16="http://schemas.microsoft.com/office/drawing/2014/main" id="{8FC5B575-0F06-4DEB-A646-1A3552B4F9DF}"/>
              </a:ext>
            </a:extLst>
          </p:cNvPr>
          <p:cNvSpPr/>
          <p:nvPr/>
        </p:nvSpPr>
        <p:spPr>
          <a:xfrm rot="5400000">
            <a:off x="5076660" y="2386122"/>
            <a:ext cx="194657" cy="3381613"/>
          </a:xfrm>
          <a:prstGeom prst="leftBracket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4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53"/>
    </mc:Choice>
    <mc:Fallback xmlns="">
      <p:transition spd="slow" advTm="713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23802 -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9" presetClass="emph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5327"/>
                                      </p:to>
                                    </p:animClr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5327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B3C19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"/>
                            </p:stCondLst>
                            <p:childTnLst>
                              <p:par>
                                <p:cTn id="25" presetID="42" presetClass="path" presetSubtype="0" accel="20000" decel="4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23802 -4.81481E-6 L 0.73294 -4.81481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-4.81481E-6 L 0.27552 -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19" presetClass="emph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C891D"/>
                                      </p:to>
                                    </p:animClr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42" presetClass="path" presetSubtype="0" accel="20000" decel="4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27552 -4.81481E-6 L 0.73112 -4.81481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73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-4.81481E-6 L 0.30989 -4.81481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5327"/>
                                      </p:to>
                                    </p:animClr>
                                    <p:set>
                                      <p:cBhvr>
                                        <p:cTn id="46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B3C19"/>
                                      </p:to>
                                    </p:animClr>
                                    <p:set>
                                      <p:cBhvr>
                                        <p:cTn id="50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50"/>
                            </p:stCondLst>
                            <p:childTnLst>
                              <p:par>
                                <p:cTn id="52" presetID="42" presetClass="path" presetSubtype="0" accel="20000" decel="4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30989 -4.81481E-6 L 0.72799 -4.81481E-6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98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3.33333E-6 L 0.34857 0.00023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00"/>
                            </p:stCondLst>
                            <p:childTnLst>
                              <p:par>
                                <p:cTn id="57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5327"/>
                                      </p:to>
                                    </p:animClr>
                                    <p:set>
                                      <p:cBhvr>
                                        <p:cTn id="59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B3C19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150"/>
                            </p:stCondLst>
                            <p:childTnLst>
                              <p:par>
                                <p:cTn id="65" presetID="42" presetClass="path" presetSubtype="0" accel="20000" decel="4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34857 -3.33333E-6 L 0.72709 -3.33333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L 0.38737 0.00023 " pathEditMode="relative" rAng="0" ptsTypes="AA">
                                      <p:cBhvr>
                                        <p:cTn id="70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"/>
                            </p:stCondLst>
                            <p:childTnLst>
                              <p:par>
                                <p:cTn id="72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5327"/>
                                      </p:to>
                                    </p:animClr>
                                    <p:set>
                                      <p:cBhvr>
                                        <p:cTn id="74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B3C19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50"/>
                            </p:stCondLst>
                            <p:childTnLst>
                              <p:par>
                                <p:cTn id="80" presetID="37" presetClass="path" presetSubtype="0" accel="5000" decel="1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38737 0.0007 L 0.72526 0.0007 C 0.76328 0.13426 0.7431 0.21482 0.74519 0.22361 " pathEditMode="relative" rAng="0" ptsTypes="AAA">
                                      <p:cBhvr>
                                        <p:cTn id="81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0" y="11134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42604 0.00023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C891D"/>
                                      </p:to>
                                    </p:animClr>
                                    <p:set>
                                      <p:cBhvr>
                                        <p:cTn id="99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"/>
                            </p:stCondLst>
                            <p:childTnLst>
                              <p:par>
                                <p:cTn id="101" presetID="42" presetClass="path" presetSubtype="0" accel="20000" decel="4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42604 -3.33333E-6 L 0.76471 -3.33333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875E-6 7.40741E-7 L 0.46523 -0.0007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5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600"/>
                            </p:stCondLst>
                            <p:childTnLst>
                              <p:par>
                                <p:cTn id="106" presetID="7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B3C19"/>
                                      </p:to>
                                    </p:animClr>
                                    <p:set>
                                      <p:cBhvr>
                                        <p:cTn id="10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5327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950"/>
                            </p:stCondLst>
                            <p:childTnLst>
                              <p:par>
                                <p:cTn id="114" presetID="37" presetClass="path" presetSubtype="0" accel="5000" decel="1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46523 7.40741E-7 L 0.76094 0.00231 C 0.78086 0.00532 0.83164 0.06643 0.83906 0.10602 C 0.84583 0.16227 0.83919 0.21875 0.84088 0.23773 " pathEditMode="relative" rAng="0" ptsTypes="AAAA">
                                      <p:cBhvr>
                                        <p:cTn id="115" dur="7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11875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3.7037E-6 L 0.50429 -0.00024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0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900"/>
                            </p:stCondLst>
                            <p:childTnLst>
                              <p:par>
                                <p:cTn id="1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C891D"/>
                                      </p:to>
                                    </p:animClr>
                                    <p:set>
                                      <p:cBhvr>
                                        <p:cTn id="125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42" presetClass="path" presetSubtype="0" accel="20000" decel="4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50429 3.7037E-6 L 0.80234 3.7037E-6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25" grpId="0" animBg="1"/>
      <p:bldP spid="33" grpId="0" animBg="1"/>
      <p:bldP spid="33" grpId="1" animBg="1"/>
      <p:bldP spid="33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6" grpId="0" animBg="1"/>
      <p:bldP spid="46" grpId="1" animBg="1"/>
      <p:bldP spid="48" grpId="0" animBg="1"/>
      <p:bldP spid="48" grpId="1" animBg="1"/>
      <p:bldP spid="51" grpId="0" animBg="1"/>
      <p:bldP spid="51" grpId="1" animBg="1"/>
      <p:bldP spid="52" grpId="0" animBg="1"/>
      <p:bldP spid="52" grpId="1" animBg="1"/>
      <p:bldP spid="23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7313A78-B4EF-4BFD-9864-6B66EBFA7A39}"/>
              </a:ext>
            </a:extLst>
          </p:cNvPr>
          <p:cNvCxnSpPr/>
          <p:nvPr/>
        </p:nvCxnSpPr>
        <p:spPr>
          <a:xfrm>
            <a:off x="1713662" y="4213518"/>
            <a:ext cx="268622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0B4DD8A-D32F-4DA3-A961-76D3362C8F1E}"/>
              </a:ext>
            </a:extLst>
          </p:cNvPr>
          <p:cNvCxnSpPr/>
          <p:nvPr/>
        </p:nvCxnSpPr>
        <p:spPr>
          <a:xfrm>
            <a:off x="1724118" y="3563969"/>
            <a:ext cx="268622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851244F-5325-45FE-82E1-334DD84B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Choosing Color-aware Dropping Threshold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F4BAA0-15A4-463D-A4E6-A48E789BD537}"/>
              </a:ext>
            </a:extLst>
          </p:cNvPr>
          <p:cNvSpPr/>
          <p:nvPr/>
        </p:nvSpPr>
        <p:spPr>
          <a:xfrm>
            <a:off x="1788376" y="2267001"/>
            <a:ext cx="24343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DCTCP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F30439A-3AB7-42E8-B0CF-E59A5CD718DE}"/>
                  </a:ext>
                </a:extLst>
              </p:cNvPr>
              <p:cNvSpPr/>
              <p:nvPr/>
            </p:nvSpPr>
            <p:spPr>
              <a:xfrm>
                <a:off x="1185658" y="5393066"/>
                <a:ext cx="36854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ECN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BDP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BDP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F30439A-3AB7-42E8-B0CF-E59A5CD71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658" y="5393066"/>
                <a:ext cx="3685496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FFD1E8C-2B62-4688-B4D9-613C90E2EC69}"/>
                  </a:ext>
                </a:extLst>
              </p:cNvPr>
              <p:cNvSpPr/>
              <p:nvPr/>
            </p:nvSpPr>
            <p:spPr>
              <a:xfrm>
                <a:off x="8542654" y="5378303"/>
                <a:ext cx="12280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FFD1E8C-2B62-4688-B4D9-613C90E2E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654" y="5378303"/>
                <a:ext cx="122809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16A80EEC-B90C-44F0-A97D-89D658C3C97F}"/>
              </a:ext>
            </a:extLst>
          </p:cNvPr>
          <p:cNvSpPr/>
          <p:nvPr/>
        </p:nvSpPr>
        <p:spPr>
          <a:xfrm>
            <a:off x="7943974" y="2267972"/>
            <a:ext cx="24343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DCQCN</a:t>
            </a:r>
            <a:endParaRPr lang="ko-KR" altLang="en-US" sz="28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886AFE-49BA-4207-8BFC-E7B52CED5372}"/>
              </a:ext>
            </a:extLst>
          </p:cNvPr>
          <p:cNvSpPr/>
          <p:nvPr/>
        </p:nvSpPr>
        <p:spPr>
          <a:xfrm>
            <a:off x="558651" y="1382542"/>
            <a:ext cx="11163300" cy="602615"/>
          </a:xfrm>
          <a:prstGeom prst="roundRect">
            <a:avLst>
              <a:gd name="adj" fmla="val 6522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40" dirty="0">
                <a:solidFill>
                  <a:schemeClr val="accent1"/>
                </a:solidFill>
              </a:rPr>
              <a:t>Threshold should be ≥ max queue length of steady state for the base transport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2BCBE130-336A-4C5E-B25F-C77CC0AFEE9F}"/>
              </a:ext>
            </a:extLst>
          </p:cNvPr>
          <p:cNvSpPr txBox="1"/>
          <p:nvPr/>
        </p:nvSpPr>
        <p:spPr>
          <a:xfrm>
            <a:off x="421640" y="2779924"/>
            <a:ext cx="1682420" cy="58427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1800" b="1" dirty="0"/>
              <a:t>Queue</a:t>
            </a:r>
            <a:br>
              <a:rPr lang="en-US" altLang="zh-CN" sz="1800" b="1" dirty="0"/>
            </a:br>
            <a:r>
              <a:rPr lang="en-US" altLang="zh-CN" sz="1800" b="1" dirty="0"/>
              <a:t>Length</a:t>
            </a:r>
            <a:endParaRPr lang="zh-CN" altLang="en-US" sz="1800" b="1" dirty="0"/>
          </a:p>
        </p:txBody>
      </p:sp>
      <p:grpSp>
        <p:nvGrpSpPr>
          <p:cNvPr id="13" name="그래픽 6">
            <a:extLst>
              <a:ext uri="{FF2B5EF4-FFF2-40B4-BE49-F238E27FC236}">
                <a16:creationId xmlns:a16="http://schemas.microsoft.com/office/drawing/2014/main" id="{F2F97A59-4623-4E40-A46A-59BF5112FA71}"/>
              </a:ext>
            </a:extLst>
          </p:cNvPr>
          <p:cNvGrpSpPr/>
          <p:nvPr/>
        </p:nvGrpSpPr>
        <p:grpSpPr>
          <a:xfrm>
            <a:off x="1555482" y="2866307"/>
            <a:ext cx="2964737" cy="2150808"/>
            <a:chOff x="4930754" y="2425825"/>
            <a:chExt cx="2331900" cy="1691708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FAC49A3-4575-4DB6-87D1-24C517882487}"/>
                </a:ext>
              </a:extLst>
            </p:cNvPr>
            <p:cNvSpPr/>
            <p:nvPr/>
          </p:nvSpPr>
          <p:spPr>
            <a:xfrm>
              <a:off x="4930754" y="2425825"/>
              <a:ext cx="2331900" cy="1691708"/>
            </a:xfrm>
            <a:custGeom>
              <a:avLst/>
              <a:gdLst>
                <a:gd name="connsiteX0" fmla="*/ 350334 w 2331899"/>
                <a:gd name="connsiteY0" fmla="*/ 1553514 h 1691707"/>
                <a:gd name="connsiteX1" fmla="*/ 144726 w 2331899"/>
                <a:gd name="connsiteY1" fmla="*/ 1553514 h 1691707"/>
                <a:gd name="connsiteX2" fmla="*/ 144726 w 2331899"/>
                <a:gd name="connsiteY2" fmla="*/ 1143804 h 1691707"/>
                <a:gd name="connsiteX3" fmla="*/ 147233 w 2331899"/>
                <a:gd name="connsiteY3" fmla="*/ 186931 h 1691707"/>
                <a:gd name="connsiteX4" fmla="*/ 197382 w 2331899"/>
                <a:gd name="connsiteY4" fmla="*/ 186931 h 1691707"/>
                <a:gd name="connsiteX5" fmla="*/ 124667 w 2331899"/>
                <a:gd name="connsiteY5" fmla="*/ 52123 h 1691707"/>
                <a:gd name="connsiteX6" fmla="*/ 49444 w 2331899"/>
                <a:gd name="connsiteY6" fmla="*/ 186931 h 1691707"/>
                <a:gd name="connsiteX7" fmla="*/ 99592 w 2331899"/>
                <a:gd name="connsiteY7" fmla="*/ 186931 h 1691707"/>
                <a:gd name="connsiteX8" fmla="*/ 94578 w 2331899"/>
                <a:gd name="connsiteY8" fmla="*/ 1587877 h 1691707"/>
                <a:gd name="connsiteX9" fmla="*/ 94578 w 2331899"/>
                <a:gd name="connsiteY9" fmla="*/ 1603737 h 1691707"/>
                <a:gd name="connsiteX10" fmla="*/ 2163199 w 2331899"/>
                <a:gd name="connsiteY10" fmla="*/ 1609023 h 1691707"/>
                <a:gd name="connsiteX11" fmla="*/ 2163199 w 2331899"/>
                <a:gd name="connsiteY11" fmla="*/ 1661889 h 1691707"/>
                <a:gd name="connsiteX12" fmla="*/ 2291077 w 2331899"/>
                <a:gd name="connsiteY12" fmla="*/ 1582590 h 1691707"/>
                <a:gd name="connsiteX13" fmla="*/ 2163199 w 2331899"/>
                <a:gd name="connsiteY13" fmla="*/ 1503292 h 1691707"/>
                <a:gd name="connsiteX14" fmla="*/ 2160691 w 2331899"/>
                <a:gd name="connsiteY14" fmla="*/ 1556157 h 1691707"/>
                <a:gd name="connsiteX15" fmla="*/ 2160691 w 2331899"/>
                <a:gd name="connsiteY15" fmla="*/ 1550871 h 1691707"/>
                <a:gd name="connsiteX16" fmla="*/ 350334 w 2331899"/>
                <a:gd name="connsiteY16" fmla="*/ 1553514 h 169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31899" h="1691707">
                  <a:moveTo>
                    <a:pt x="350334" y="1553514"/>
                  </a:moveTo>
                  <a:lnTo>
                    <a:pt x="144726" y="1553514"/>
                  </a:lnTo>
                  <a:lnTo>
                    <a:pt x="144726" y="1143804"/>
                  </a:lnTo>
                  <a:lnTo>
                    <a:pt x="147233" y="186931"/>
                  </a:lnTo>
                  <a:lnTo>
                    <a:pt x="197382" y="186931"/>
                  </a:lnTo>
                  <a:lnTo>
                    <a:pt x="124667" y="52123"/>
                  </a:lnTo>
                  <a:lnTo>
                    <a:pt x="49444" y="186931"/>
                  </a:lnTo>
                  <a:lnTo>
                    <a:pt x="99592" y="186931"/>
                  </a:lnTo>
                  <a:lnTo>
                    <a:pt x="94578" y="1587877"/>
                  </a:lnTo>
                  <a:lnTo>
                    <a:pt x="94578" y="1603737"/>
                  </a:lnTo>
                  <a:lnTo>
                    <a:pt x="2163199" y="1609023"/>
                  </a:lnTo>
                  <a:lnTo>
                    <a:pt x="2163199" y="1661889"/>
                  </a:lnTo>
                  <a:lnTo>
                    <a:pt x="2291077" y="1582590"/>
                  </a:lnTo>
                  <a:lnTo>
                    <a:pt x="2163199" y="1503292"/>
                  </a:lnTo>
                  <a:lnTo>
                    <a:pt x="2160691" y="1556157"/>
                  </a:lnTo>
                  <a:lnTo>
                    <a:pt x="2160691" y="1550871"/>
                  </a:lnTo>
                  <a:cubicBezTo>
                    <a:pt x="1654192" y="1550871"/>
                    <a:pt x="914504" y="1553514"/>
                    <a:pt x="350334" y="1553514"/>
                  </a:cubicBezTo>
                </a:path>
              </a:pathLst>
            </a:custGeom>
            <a:solidFill>
              <a:srgbClr val="000000"/>
            </a:solidFill>
            <a:ln w="25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D15CB92-52C3-48E6-B79D-1C4F5BC8FB2B}"/>
                </a:ext>
              </a:extLst>
            </p:cNvPr>
            <p:cNvSpPr/>
            <p:nvPr/>
          </p:nvSpPr>
          <p:spPr>
            <a:xfrm>
              <a:off x="4930754" y="2425825"/>
              <a:ext cx="75223" cy="79299"/>
            </a:xfrm>
            <a:custGeom>
              <a:avLst/>
              <a:gdLst/>
              <a:ahLst/>
              <a:cxnLst/>
              <a:rect l="l" t="t" r="r" b="b"/>
              <a:pathLst>
                <a:path w="75222" h="79298"/>
              </a:pathLst>
            </a:custGeom>
            <a:solidFill>
              <a:srgbClr val="000000"/>
            </a:solidFill>
            <a:ln w="25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BC6A4BDC-2705-47CF-83C3-EEFFB70A006E}"/>
              </a:ext>
            </a:extLst>
          </p:cNvPr>
          <p:cNvGrpSpPr/>
          <p:nvPr/>
        </p:nvGrpSpPr>
        <p:grpSpPr>
          <a:xfrm>
            <a:off x="1724118" y="4078387"/>
            <a:ext cx="2603371" cy="251213"/>
            <a:chOff x="1724118" y="4078387"/>
            <a:chExt cx="2603371" cy="251213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C8A00EB-EC12-471D-BB6B-F9C254DB5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4118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40DD3D0-D85B-4859-80D9-0D39F4E6E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9944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ADB452A-CA76-4FE8-8D94-A34D972991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466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79F7CF1-C725-45C6-B0E3-3AD381570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3292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4A19058-2345-4497-A2DB-F2407F334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4583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50DFDC2-49CD-4076-8367-62B70B158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0409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AA3D034-6AFC-418F-8A0D-3EB7820E6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7931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3645288-F4AC-4AD1-A275-269E5BC96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3757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B7C3A57-F4D9-4840-AAF5-5974E8F09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5048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475BDDE-4606-4B7F-B109-560743600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0874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5FAC14A-C4F0-464F-843C-9F439258F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396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66FBDF3-4B6E-4ECB-AE23-05CD964A43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4222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F04FEB9-8FB4-49D4-8A49-D238C366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5513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BA0509D-E206-4B2E-8797-C26A8E589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339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DF5A511-0E47-49BB-91BB-D80B5A3F63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8861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72E8BDD-AD91-4BFE-AC3D-F3FAB500B3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4687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B371772-6B3D-4D05-A048-5F03481EE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5978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4600240-1133-403B-9E4A-7C18AA761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1804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4636902-7208-4F23-AF2D-C45E3FDF9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9326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740B716-B769-498D-9F82-8C1761DF5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152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F47339A-0F93-40F7-A245-136960894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6443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15D5C17-0B78-4557-A6C0-AA3D554933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269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D27CFD0-3B58-4A5D-A2D3-92D34703C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9791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3201575-C066-4A08-9EAE-9BE67154C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5617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AF27E7C-E851-4C8B-AB63-475919575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6908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B4484D6-20A4-40FD-AC38-42613E6B3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2734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C4E57E4-1408-462B-AE37-9FA5FAE35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256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B84CC55-D78B-4BA8-BA4E-CBCE77969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082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D72D4DD-F580-4FEB-9525-D3999E16C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7373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7819865-A7B5-4746-BA56-D038085A0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199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73383FF-4012-4147-A4A7-E284DCF209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0721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DAC142C-EDB1-4BDB-BA00-87AB6291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6547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7C90216-D351-4BA2-8CD0-CA2B8B438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7838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0CC9253-A57C-4562-85BE-06E5493C4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664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2DDE885-291F-41C0-9CFB-A2F2D7181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1186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918414B-9E51-40A9-8B37-895D7220A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012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2CAC5E7-E12C-4560-B0F9-4E7D135FA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8315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1230346C-7F62-4F46-82EB-4B64C0B97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141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6A78D57B-ED06-4B08-B894-53F362E06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663" y="4087179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1D96277-2E85-4DAD-8F8E-D8DC7D6A54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7489" y="4078387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">
            <a:extLst>
              <a:ext uri="{FF2B5EF4-FFF2-40B4-BE49-F238E27FC236}">
                <a16:creationId xmlns:a16="http://schemas.microsoft.com/office/drawing/2014/main" id="{53EC6BF7-3FEC-4978-B8A4-FD824806C583}"/>
              </a:ext>
            </a:extLst>
          </p:cNvPr>
          <p:cNvSpPr txBox="1"/>
          <p:nvPr/>
        </p:nvSpPr>
        <p:spPr>
          <a:xfrm>
            <a:off x="2684581" y="4870361"/>
            <a:ext cx="708288" cy="30874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dirty="0"/>
              <a:t>Time</a:t>
            </a:r>
            <a:endParaRPr lang="zh-CN" altLang="en-US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20E35DDB-FF25-4B25-868C-C1D00ADB5D99}"/>
                  </a:ext>
                </a:extLst>
              </p:cNvPr>
              <p:cNvSpPr/>
              <p:nvPr/>
            </p:nvSpPr>
            <p:spPr>
              <a:xfrm>
                <a:off x="975661" y="3988698"/>
                <a:ext cx="7919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ECN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20E35DDB-FF25-4B25-868C-C1D00ADB5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61" y="3988698"/>
                <a:ext cx="791948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ACFBE5B-82FA-43A2-8B69-F9A420F3F022}"/>
                  </a:ext>
                </a:extLst>
              </p:cNvPr>
              <p:cNvSpPr/>
              <p:nvPr/>
            </p:nvSpPr>
            <p:spPr>
              <a:xfrm>
                <a:off x="998402" y="3368709"/>
                <a:ext cx="7152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BDP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ACFBE5B-82FA-43A2-8B69-F9A420F3F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02" y="3368709"/>
                <a:ext cx="71526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DCAB122-06C7-48A7-8B05-8034C2788204}"/>
              </a:ext>
            </a:extLst>
          </p:cNvPr>
          <p:cNvCxnSpPr/>
          <p:nvPr/>
        </p:nvCxnSpPr>
        <p:spPr>
          <a:xfrm>
            <a:off x="7846772" y="4474478"/>
            <a:ext cx="268622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8BB218A-B00B-4009-8A0C-1BB08351D33F}"/>
              </a:ext>
            </a:extLst>
          </p:cNvPr>
          <p:cNvCxnSpPr/>
          <p:nvPr/>
        </p:nvCxnSpPr>
        <p:spPr>
          <a:xfrm>
            <a:off x="7824780" y="3586569"/>
            <a:ext cx="26862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2">
            <a:extLst>
              <a:ext uri="{FF2B5EF4-FFF2-40B4-BE49-F238E27FC236}">
                <a16:creationId xmlns:a16="http://schemas.microsoft.com/office/drawing/2014/main" id="{A4838476-1BEA-4FE5-A875-530BA4DF672F}"/>
              </a:ext>
            </a:extLst>
          </p:cNvPr>
          <p:cNvSpPr txBox="1"/>
          <p:nvPr/>
        </p:nvSpPr>
        <p:spPr>
          <a:xfrm>
            <a:off x="6554750" y="2776575"/>
            <a:ext cx="1682420" cy="58427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1800" b="1" dirty="0"/>
              <a:t>Queue</a:t>
            </a:r>
            <a:br>
              <a:rPr lang="en-US" altLang="zh-CN" sz="1800" b="1" dirty="0"/>
            </a:br>
            <a:r>
              <a:rPr lang="en-US" altLang="zh-CN" sz="1800" b="1" dirty="0"/>
              <a:t>Length</a:t>
            </a:r>
            <a:endParaRPr lang="zh-CN" altLang="en-US" sz="1800" b="1" dirty="0"/>
          </a:p>
        </p:txBody>
      </p:sp>
      <p:grpSp>
        <p:nvGrpSpPr>
          <p:cNvPr id="85" name="그래픽 6">
            <a:extLst>
              <a:ext uri="{FF2B5EF4-FFF2-40B4-BE49-F238E27FC236}">
                <a16:creationId xmlns:a16="http://schemas.microsoft.com/office/drawing/2014/main" id="{58BD687E-1D0A-4682-86FA-FDDB88D5EE8D}"/>
              </a:ext>
            </a:extLst>
          </p:cNvPr>
          <p:cNvGrpSpPr/>
          <p:nvPr/>
        </p:nvGrpSpPr>
        <p:grpSpPr>
          <a:xfrm>
            <a:off x="7688592" y="2862958"/>
            <a:ext cx="2964737" cy="2150808"/>
            <a:chOff x="4930754" y="2425825"/>
            <a:chExt cx="2331900" cy="1691708"/>
          </a:xfrm>
        </p:grpSpPr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8B059BE4-C888-4AA2-8B2E-50FF2A74D065}"/>
                </a:ext>
              </a:extLst>
            </p:cNvPr>
            <p:cNvSpPr/>
            <p:nvPr/>
          </p:nvSpPr>
          <p:spPr>
            <a:xfrm>
              <a:off x="4930754" y="2425825"/>
              <a:ext cx="2331900" cy="1691708"/>
            </a:xfrm>
            <a:custGeom>
              <a:avLst/>
              <a:gdLst>
                <a:gd name="connsiteX0" fmla="*/ 350334 w 2331899"/>
                <a:gd name="connsiteY0" fmla="*/ 1553514 h 1691707"/>
                <a:gd name="connsiteX1" fmla="*/ 144726 w 2331899"/>
                <a:gd name="connsiteY1" fmla="*/ 1553514 h 1691707"/>
                <a:gd name="connsiteX2" fmla="*/ 144726 w 2331899"/>
                <a:gd name="connsiteY2" fmla="*/ 1143804 h 1691707"/>
                <a:gd name="connsiteX3" fmla="*/ 147233 w 2331899"/>
                <a:gd name="connsiteY3" fmla="*/ 186931 h 1691707"/>
                <a:gd name="connsiteX4" fmla="*/ 197382 w 2331899"/>
                <a:gd name="connsiteY4" fmla="*/ 186931 h 1691707"/>
                <a:gd name="connsiteX5" fmla="*/ 124667 w 2331899"/>
                <a:gd name="connsiteY5" fmla="*/ 52123 h 1691707"/>
                <a:gd name="connsiteX6" fmla="*/ 49444 w 2331899"/>
                <a:gd name="connsiteY6" fmla="*/ 186931 h 1691707"/>
                <a:gd name="connsiteX7" fmla="*/ 99592 w 2331899"/>
                <a:gd name="connsiteY7" fmla="*/ 186931 h 1691707"/>
                <a:gd name="connsiteX8" fmla="*/ 94578 w 2331899"/>
                <a:gd name="connsiteY8" fmla="*/ 1587877 h 1691707"/>
                <a:gd name="connsiteX9" fmla="*/ 94578 w 2331899"/>
                <a:gd name="connsiteY9" fmla="*/ 1603737 h 1691707"/>
                <a:gd name="connsiteX10" fmla="*/ 2163199 w 2331899"/>
                <a:gd name="connsiteY10" fmla="*/ 1609023 h 1691707"/>
                <a:gd name="connsiteX11" fmla="*/ 2163199 w 2331899"/>
                <a:gd name="connsiteY11" fmla="*/ 1661889 h 1691707"/>
                <a:gd name="connsiteX12" fmla="*/ 2291077 w 2331899"/>
                <a:gd name="connsiteY12" fmla="*/ 1582590 h 1691707"/>
                <a:gd name="connsiteX13" fmla="*/ 2163199 w 2331899"/>
                <a:gd name="connsiteY13" fmla="*/ 1503292 h 1691707"/>
                <a:gd name="connsiteX14" fmla="*/ 2160691 w 2331899"/>
                <a:gd name="connsiteY14" fmla="*/ 1556157 h 1691707"/>
                <a:gd name="connsiteX15" fmla="*/ 2160691 w 2331899"/>
                <a:gd name="connsiteY15" fmla="*/ 1550871 h 1691707"/>
                <a:gd name="connsiteX16" fmla="*/ 350334 w 2331899"/>
                <a:gd name="connsiteY16" fmla="*/ 1553514 h 169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31899" h="1691707">
                  <a:moveTo>
                    <a:pt x="350334" y="1553514"/>
                  </a:moveTo>
                  <a:lnTo>
                    <a:pt x="144726" y="1553514"/>
                  </a:lnTo>
                  <a:lnTo>
                    <a:pt x="144726" y="1143804"/>
                  </a:lnTo>
                  <a:lnTo>
                    <a:pt x="147233" y="186931"/>
                  </a:lnTo>
                  <a:lnTo>
                    <a:pt x="197382" y="186931"/>
                  </a:lnTo>
                  <a:lnTo>
                    <a:pt x="124667" y="52123"/>
                  </a:lnTo>
                  <a:lnTo>
                    <a:pt x="49444" y="186931"/>
                  </a:lnTo>
                  <a:lnTo>
                    <a:pt x="99592" y="186931"/>
                  </a:lnTo>
                  <a:lnTo>
                    <a:pt x="94578" y="1587877"/>
                  </a:lnTo>
                  <a:lnTo>
                    <a:pt x="94578" y="1603737"/>
                  </a:lnTo>
                  <a:lnTo>
                    <a:pt x="2163199" y="1609023"/>
                  </a:lnTo>
                  <a:lnTo>
                    <a:pt x="2163199" y="1661889"/>
                  </a:lnTo>
                  <a:lnTo>
                    <a:pt x="2291077" y="1582590"/>
                  </a:lnTo>
                  <a:lnTo>
                    <a:pt x="2163199" y="1503292"/>
                  </a:lnTo>
                  <a:lnTo>
                    <a:pt x="2160691" y="1556157"/>
                  </a:lnTo>
                  <a:lnTo>
                    <a:pt x="2160691" y="1550871"/>
                  </a:lnTo>
                  <a:cubicBezTo>
                    <a:pt x="1654192" y="1550871"/>
                    <a:pt x="914504" y="1553514"/>
                    <a:pt x="350334" y="1553514"/>
                  </a:cubicBezTo>
                </a:path>
              </a:pathLst>
            </a:custGeom>
            <a:solidFill>
              <a:srgbClr val="000000"/>
            </a:solidFill>
            <a:ln w="25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52848D58-F0CB-49EA-B1CD-F0CBA72731F1}"/>
                </a:ext>
              </a:extLst>
            </p:cNvPr>
            <p:cNvSpPr/>
            <p:nvPr/>
          </p:nvSpPr>
          <p:spPr>
            <a:xfrm>
              <a:off x="4930754" y="2425825"/>
              <a:ext cx="75223" cy="79299"/>
            </a:xfrm>
            <a:custGeom>
              <a:avLst/>
              <a:gdLst/>
              <a:ahLst/>
              <a:cxnLst/>
              <a:rect l="l" t="t" r="r" b="b"/>
              <a:pathLst>
                <a:path w="75222" h="79298"/>
              </a:pathLst>
            </a:custGeom>
            <a:solidFill>
              <a:srgbClr val="000000"/>
            </a:solidFill>
            <a:ln w="25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28" name="文本框 2">
            <a:extLst>
              <a:ext uri="{FF2B5EF4-FFF2-40B4-BE49-F238E27FC236}">
                <a16:creationId xmlns:a16="http://schemas.microsoft.com/office/drawing/2014/main" id="{0EF4D759-A2D2-479B-8B94-209063F9A337}"/>
              </a:ext>
            </a:extLst>
          </p:cNvPr>
          <p:cNvSpPr txBox="1"/>
          <p:nvPr/>
        </p:nvSpPr>
        <p:spPr>
          <a:xfrm>
            <a:off x="8817691" y="4867012"/>
            <a:ext cx="708288" cy="30874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dirty="0"/>
              <a:t>Time</a:t>
            </a:r>
            <a:endParaRPr lang="zh-CN" altLang="en-US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69D24475-CCAD-4B58-852D-9E75842A69DD}"/>
                  </a:ext>
                </a:extLst>
              </p:cNvPr>
              <p:cNvSpPr/>
              <p:nvPr/>
            </p:nvSpPr>
            <p:spPr>
              <a:xfrm>
                <a:off x="7102038" y="4218581"/>
                <a:ext cx="7630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69D24475-CCAD-4B58-852D-9E75842A6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038" y="4218581"/>
                <a:ext cx="763094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84C3F8C5-C55F-4ECC-A06A-0BA216EF8F5D}"/>
                  </a:ext>
                </a:extLst>
              </p:cNvPr>
              <p:cNvSpPr/>
              <p:nvPr/>
            </p:nvSpPr>
            <p:spPr>
              <a:xfrm>
                <a:off x="7106112" y="3374551"/>
                <a:ext cx="7919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84C3F8C5-C55F-4ECC-A06A-0BA216EF8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12" y="3374551"/>
                <a:ext cx="79194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8281280E-E479-436D-80E2-C0110631B82C}"/>
              </a:ext>
            </a:extLst>
          </p:cNvPr>
          <p:cNvGrpSpPr/>
          <p:nvPr/>
        </p:nvGrpSpPr>
        <p:grpSpPr>
          <a:xfrm>
            <a:off x="7859569" y="3938735"/>
            <a:ext cx="2603371" cy="251213"/>
            <a:chOff x="7859569" y="3938735"/>
            <a:chExt cx="2603371" cy="251213"/>
          </a:xfrm>
        </p:grpSpPr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8D4C73A0-AE4B-47E4-8674-D74FF6A1C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9569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984A238A-D5B0-4293-970D-500DB2B6B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5395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12AE6F1E-676F-4B25-AC0A-BAF6FFA35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2917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439D5B0A-9E2F-4D0D-B149-B99932B65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8743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D3DF7CCE-4771-4C83-8746-2EF005D64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0034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684F0030-7BE0-4C15-827D-FA777E6F6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5860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DFAE9059-07E5-4B68-A025-FE3A3734C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3382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79B6253C-17A6-4A1F-A74E-3D6046AD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9208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ADBEFE03-E90C-4C9C-BEEC-CF191FC08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0499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66BC43DF-45A5-4C64-A4FA-B20912ED9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6325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E28B7B91-9688-4A9D-B0B7-15DD1C2C7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847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D1AB63C2-6C98-4B56-A282-758F5EBC4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9673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C4613C14-45B2-4F4C-9801-95276FF55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0964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697BB93A-6A0D-4C3B-84F6-4197D80BD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6790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487E0225-02C7-4F71-B37F-304B540B77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4312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55588737-6894-4719-94C7-04C3F1707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0138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5631A8C7-EE4C-4464-8FD4-D450A884BE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1429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D354A7CF-8A81-4F77-9DD9-B9404155F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7255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EB72252F-D4CE-4C43-801C-8B6DA344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4777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9771A9F4-1419-4A62-B35F-ED392EF4E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60603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79B10B66-9063-41EE-9D32-9A0855E8BE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61894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7D669743-F893-4AF0-81B0-B3ABE100C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7720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F46F0909-9C2E-4B2A-96C6-9436F4C05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42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75678840-AFCA-479A-A09E-024ED6894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1068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E5B9DE03-0C00-49E5-9537-5E3F90BBD8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2359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A1B9C980-16E0-4B7F-9CF8-5CB9D0842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8185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743F6188-70AF-4D3C-8578-5A2CE8B21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5707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>
              <a:extLst>
                <a:ext uri="{FF2B5EF4-FFF2-40B4-BE49-F238E27FC236}">
                  <a16:creationId xmlns:a16="http://schemas.microsoft.com/office/drawing/2014/main" id="{5287E924-532E-411E-AB3B-88ABF0CBE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1533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id="{243749AF-7EE4-4951-86F0-06A76408D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2824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91729B7D-5A91-42FA-80C2-BFCCAABFAC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8650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A59BC71F-2BDD-47B0-86C2-1C49C1101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6172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39AB2DBD-2F71-42B5-BA52-E25B0786D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1998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1EA03B2B-7393-4533-BDEA-E4BEB28520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3289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A2558A88-B83C-4338-BB14-BA05D4E77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9115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46A4061E-7A30-484D-9017-14A68C21E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6637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860D7552-CC4B-4700-B3A5-106E2D35D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02463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445B03F8-4688-4621-BDE1-6EADDC956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03766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>
              <a:extLst>
                <a:ext uri="{FF2B5EF4-FFF2-40B4-BE49-F238E27FC236}">
                  <a16:creationId xmlns:a16="http://schemas.microsoft.com/office/drawing/2014/main" id="{241AF91E-5504-4BA6-B532-0923AF2F0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9592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57ECBD8F-E58B-4A35-ADF9-3B8F19241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37114" y="3947527"/>
              <a:ext cx="117034" cy="24242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2E7CCD14-4AFD-4CFB-8B84-EC7BEBF9B2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2940" y="3938735"/>
              <a:ext cx="0" cy="25121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308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99"/>
    </mc:Choice>
    <mc:Fallback xmlns="">
      <p:transition spd="slow" advTm="563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2" grpId="0"/>
      <p:bldP spid="79" grpId="0"/>
      <p:bldP spid="80" grpId="0"/>
      <p:bldP spid="81" grpId="0"/>
      <p:bldP spid="84" grpId="0"/>
      <p:bldP spid="128" grpId="0"/>
      <p:bldP spid="129" grpId="0"/>
      <p:bldP spid="1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45D2BA-E320-498A-A73B-9FC97032DFB4}"/>
              </a:ext>
            </a:extLst>
          </p:cNvPr>
          <p:cNvSpPr/>
          <p:nvPr/>
        </p:nvSpPr>
        <p:spPr>
          <a:xfrm>
            <a:off x="1952430" y="1369528"/>
            <a:ext cx="3435744" cy="1095866"/>
          </a:xfrm>
          <a:prstGeom prst="roundRect">
            <a:avLst>
              <a:gd name="adj" fmla="val 11001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RTO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(Retransmission Timeout)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EBADDC8-98BB-45B5-BEC5-009A4B6E4ADB}"/>
              </a:ext>
            </a:extLst>
          </p:cNvPr>
          <p:cNvSpPr/>
          <p:nvPr/>
        </p:nvSpPr>
        <p:spPr>
          <a:xfrm>
            <a:off x="8863750" y="3898921"/>
            <a:ext cx="2508329" cy="18055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182245"/>
            <a:ext cx="11163300" cy="1196975"/>
          </a:xfrm>
        </p:spPr>
        <p:txBody>
          <a:bodyPr>
            <a:normAutofit/>
          </a:bodyPr>
          <a:lstStyle/>
          <a:p>
            <a:r>
              <a:rPr lang="en-US" altLang="ko-KR" dirty="0"/>
              <a:t>Impact of Timeouts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31DCDB0-37FA-4973-875A-33D498708D53}"/>
              </a:ext>
            </a:extLst>
          </p:cNvPr>
          <p:cNvCxnSpPr>
            <a:cxnSpLocks/>
          </p:cNvCxnSpPr>
          <p:nvPr/>
        </p:nvCxnSpPr>
        <p:spPr>
          <a:xfrm>
            <a:off x="2241868" y="3331259"/>
            <a:ext cx="0" cy="3289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D3FBCE-856D-40E7-8EE9-72C653C60380}"/>
              </a:ext>
            </a:extLst>
          </p:cNvPr>
          <p:cNvSpPr/>
          <p:nvPr/>
        </p:nvSpPr>
        <p:spPr>
          <a:xfrm>
            <a:off x="1709510" y="2918565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EEBBF5-8435-46E7-B3EF-9DE4939122AB}"/>
              </a:ext>
            </a:extLst>
          </p:cNvPr>
          <p:cNvSpPr/>
          <p:nvPr/>
        </p:nvSpPr>
        <p:spPr>
          <a:xfrm>
            <a:off x="4504622" y="2918565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B1AD1C7-4638-47D3-84F4-0FD77D066CE8}"/>
              </a:ext>
            </a:extLst>
          </p:cNvPr>
          <p:cNvCxnSpPr>
            <a:cxnSpLocks/>
          </p:cNvCxnSpPr>
          <p:nvPr/>
        </p:nvCxnSpPr>
        <p:spPr>
          <a:xfrm>
            <a:off x="2253297" y="3529696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B082020-DBC7-4DB5-9344-0EA457FB15B4}"/>
              </a:ext>
            </a:extLst>
          </p:cNvPr>
          <p:cNvCxnSpPr>
            <a:cxnSpLocks/>
          </p:cNvCxnSpPr>
          <p:nvPr/>
        </p:nvCxnSpPr>
        <p:spPr>
          <a:xfrm>
            <a:off x="2260996" y="3987540"/>
            <a:ext cx="2856866" cy="44012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AC100A7-2ACE-42C9-B320-4C6E5DA90D59}"/>
              </a:ext>
            </a:extLst>
          </p:cNvPr>
          <p:cNvCxnSpPr>
            <a:cxnSpLocks/>
          </p:cNvCxnSpPr>
          <p:nvPr/>
        </p:nvCxnSpPr>
        <p:spPr>
          <a:xfrm flipH="1">
            <a:off x="2232899" y="4010872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0FD919A-1076-45A2-B1E9-3D26E598A3A7}"/>
              </a:ext>
            </a:extLst>
          </p:cNvPr>
          <p:cNvCxnSpPr>
            <a:cxnSpLocks/>
          </p:cNvCxnSpPr>
          <p:nvPr/>
        </p:nvCxnSpPr>
        <p:spPr>
          <a:xfrm>
            <a:off x="2250838" y="4496357"/>
            <a:ext cx="559851" cy="8624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0062983-2FC5-4537-AF18-01CBBC6D8264}"/>
              </a:ext>
            </a:extLst>
          </p:cNvPr>
          <p:cNvCxnSpPr>
            <a:cxnSpLocks/>
          </p:cNvCxnSpPr>
          <p:nvPr/>
        </p:nvCxnSpPr>
        <p:spPr>
          <a:xfrm flipH="1">
            <a:off x="2230440" y="4459832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곱하기 기호 42">
            <a:extLst>
              <a:ext uri="{FF2B5EF4-FFF2-40B4-BE49-F238E27FC236}">
                <a16:creationId xmlns:a16="http://schemas.microsoft.com/office/drawing/2014/main" id="{45F93191-F494-41B0-A58C-31F017333E0E}"/>
              </a:ext>
            </a:extLst>
          </p:cNvPr>
          <p:cNvSpPr/>
          <p:nvPr/>
        </p:nvSpPr>
        <p:spPr>
          <a:xfrm>
            <a:off x="2667710" y="4376158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5FFEFC-08CC-420A-8121-333AA07523CB}"/>
              </a:ext>
            </a:extLst>
          </p:cNvPr>
          <p:cNvSpPr txBox="1"/>
          <p:nvPr/>
        </p:nvSpPr>
        <p:spPr>
          <a:xfrm rot="5400000">
            <a:off x="3529387" y="5130573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C9B51B-7F9B-4D4C-AFEE-896670FAC397}"/>
              </a:ext>
            </a:extLst>
          </p:cNvPr>
          <p:cNvCxnSpPr>
            <a:cxnSpLocks/>
          </p:cNvCxnSpPr>
          <p:nvPr/>
        </p:nvCxnSpPr>
        <p:spPr>
          <a:xfrm>
            <a:off x="2250838" y="5641643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73AA835-2D4E-45DC-92D7-AC5BB50FCC91}"/>
              </a:ext>
            </a:extLst>
          </p:cNvPr>
          <p:cNvCxnSpPr>
            <a:cxnSpLocks/>
          </p:cNvCxnSpPr>
          <p:nvPr/>
        </p:nvCxnSpPr>
        <p:spPr>
          <a:xfrm flipH="1">
            <a:off x="2230440" y="6122819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C7DAD88-2C11-41B6-8DAC-9DAC8D16E1D5}"/>
              </a:ext>
            </a:extLst>
          </p:cNvPr>
          <p:cNvSpPr/>
          <p:nvPr/>
        </p:nvSpPr>
        <p:spPr>
          <a:xfrm>
            <a:off x="1720403" y="3331259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0A6317-39EF-412A-A5AB-193750986078}"/>
              </a:ext>
            </a:extLst>
          </p:cNvPr>
          <p:cNvSpPr/>
          <p:nvPr/>
        </p:nvSpPr>
        <p:spPr>
          <a:xfrm>
            <a:off x="1720403" y="3764938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339B10C-AF9E-47EC-9839-4499A650D7B4}"/>
              </a:ext>
            </a:extLst>
          </p:cNvPr>
          <p:cNvSpPr/>
          <p:nvPr/>
        </p:nvSpPr>
        <p:spPr>
          <a:xfrm>
            <a:off x="1720403" y="4265524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5813E6A-097F-4017-918D-F8A3211D6151}"/>
              </a:ext>
            </a:extLst>
          </p:cNvPr>
          <p:cNvCxnSpPr>
            <a:cxnSpLocks/>
          </p:cNvCxnSpPr>
          <p:nvPr/>
        </p:nvCxnSpPr>
        <p:spPr>
          <a:xfrm>
            <a:off x="5130562" y="3331259"/>
            <a:ext cx="0" cy="3289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A669BD5-E579-43CF-9B4A-F4D9FE31953B}"/>
              </a:ext>
            </a:extLst>
          </p:cNvPr>
          <p:cNvSpPr/>
          <p:nvPr/>
        </p:nvSpPr>
        <p:spPr>
          <a:xfrm>
            <a:off x="1719825" y="5411106"/>
            <a:ext cx="524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5A1A04A-35A3-49BE-92E3-B76286763484}"/>
              </a:ext>
            </a:extLst>
          </p:cNvPr>
          <p:cNvCxnSpPr>
            <a:cxnSpLocks/>
          </p:cNvCxnSpPr>
          <p:nvPr/>
        </p:nvCxnSpPr>
        <p:spPr>
          <a:xfrm>
            <a:off x="9095993" y="4167123"/>
            <a:ext cx="46167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D6A65C9-83C9-473B-A336-6FE5D078A596}"/>
              </a:ext>
            </a:extLst>
          </p:cNvPr>
          <p:cNvCxnSpPr>
            <a:cxnSpLocks/>
          </p:cNvCxnSpPr>
          <p:nvPr/>
        </p:nvCxnSpPr>
        <p:spPr>
          <a:xfrm>
            <a:off x="9095993" y="4593178"/>
            <a:ext cx="46167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896E1B2-1BCD-4AD3-A02C-FFE22DAD3FFB}"/>
              </a:ext>
            </a:extLst>
          </p:cNvPr>
          <p:cNvSpPr/>
          <p:nvPr/>
        </p:nvSpPr>
        <p:spPr>
          <a:xfrm>
            <a:off x="9628771" y="3936290"/>
            <a:ext cx="1647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Data packet</a:t>
            </a:r>
            <a:endParaRPr lang="ko-KR" altLang="en-US" sz="2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8556ECB-9C42-4D3E-9D69-261886DF897E}"/>
              </a:ext>
            </a:extLst>
          </p:cNvPr>
          <p:cNvSpPr/>
          <p:nvPr/>
        </p:nvSpPr>
        <p:spPr>
          <a:xfrm>
            <a:off x="9627837" y="4348493"/>
            <a:ext cx="1647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ACK packet</a:t>
            </a:r>
            <a:endParaRPr lang="ko-KR" altLang="en-US" sz="2400" dirty="0"/>
          </a:p>
        </p:txBody>
      </p:sp>
      <p:sp>
        <p:nvSpPr>
          <p:cNvPr id="69" name="곱하기 기호 68">
            <a:extLst>
              <a:ext uri="{FF2B5EF4-FFF2-40B4-BE49-F238E27FC236}">
                <a16:creationId xmlns:a16="http://schemas.microsoft.com/office/drawing/2014/main" id="{DA464DF7-BF55-4D6B-8855-999A1F84B7EF}"/>
              </a:ext>
            </a:extLst>
          </p:cNvPr>
          <p:cNvSpPr/>
          <p:nvPr/>
        </p:nvSpPr>
        <p:spPr>
          <a:xfrm>
            <a:off x="9137716" y="4780637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964BBC5-3F6F-4CE5-A035-5E05F871AC35}"/>
              </a:ext>
            </a:extLst>
          </p:cNvPr>
          <p:cNvSpPr/>
          <p:nvPr/>
        </p:nvSpPr>
        <p:spPr>
          <a:xfrm>
            <a:off x="9623787" y="4750382"/>
            <a:ext cx="1647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Packet drop</a:t>
            </a:r>
            <a:endParaRPr lang="ko-KR" altLang="en-US" sz="2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FB60DD0-D067-41E1-B1C9-509D746D7A13}"/>
              </a:ext>
            </a:extLst>
          </p:cNvPr>
          <p:cNvSpPr/>
          <p:nvPr/>
        </p:nvSpPr>
        <p:spPr>
          <a:xfrm>
            <a:off x="5101985" y="3771028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BEAC7E6-1B42-491D-8D8B-30CC98B400C4}"/>
              </a:ext>
            </a:extLst>
          </p:cNvPr>
          <p:cNvSpPr/>
          <p:nvPr/>
        </p:nvSpPr>
        <p:spPr>
          <a:xfrm>
            <a:off x="5096675" y="4226341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811F58A-69AC-4835-898C-5C5F890CC3C3}"/>
              </a:ext>
            </a:extLst>
          </p:cNvPr>
          <p:cNvSpPr/>
          <p:nvPr/>
        </p:nvSpPr>
        <p:spPr>
          <a:xfrm>
            <a:off x="5101985" y="5857111"/>
            <a:ext cx="694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ACK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E1068DA1-BED8-4164-9DD2-1CEEA1F1DB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16" y="5430360"/>
            <a:ext cx="422566" cy="422566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28D241EC-EB76-4D16-9D0A-EC41DE806DEE}"/>
              </a:ext>
            </a:extLst>
          </p:cNvPr>
          <p:cNvSpPr/>
          <p:nvPr/>
        </p:nvSpPr>
        <p:spPr>
          <a:xfrm>
            <a:off x="9630823" y="5152271"/>
            <a:ext cx="1647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Timeout</a:t>
            </a:r>
            <a:endParaRPr lang="ko-KR" altLang="en-US" sz="2400" dirty="0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33ECC68A-8C25-4226-9A24-82B8E0F5D0A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634" y="5260846"/>
            <a:ext cx="273353" cy="27335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76B7168-23CB-45AC-90A2-6DD3272BB27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68" y="1474775"/>
            <a:ext cx="422566" cy="422566"/>
          </a:xfrm>
          <a:prstGeom prst="rect">
            <a:avLst/>
          </a:prstGeom>
        </p:spPr>
      </p:pic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514292C3-669B-4F44-A86A-880FDB3E178D}"/>
              </a:ext>
            </a:extLst>
          </p:cNvPr>
          <p:cNvSpPr/>
          <p:nvPr/>
        </p:nvSpPr>
        <p:spPr>
          <a:xfrm rot="10800000">
            <a:off x="5853137" y="3490298"/>
            <a:ext cx="144509" cy="1282752"/>
          </a:xfrm>
          <a:prstGeom prst="leftBrace">
            <a:avLst>
              <a:gd name="adj1" fmla="val 3469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057B52-DA50-4BF5-953B-CA6A54B028C4}"/>
              </a:ext>
            </a:extLst>
          </p:cNvPr>
          <p:cNvSpPr/>
          <p:nvPr/>
        </p:nvSpPr>
        <p:spPr>
          <a:xfrm>
            <a:off x="6002368" y="3911634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+mj-lt"/>
              </a:rPr>
              <a:t>&lt; 100 us</a:t>
            </a:r>
            <a:endParaRPr lang="ko-KR" altLang="en-US" sz="2400" dirty="0">
              <a:latin typeface="+mj-lt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9C6F731B-0E51-40CF-ADFB-A5A7884B569A}"/>
              </a:ext>
            </a:extLst>
          </p:cNvPr>
          <p:cNvSpPr/>
          <p:nvPr/>
        </p:nvSpPr>
        <p:spPr>
          <a:xfrm rot="10800000">
            <a:off x="7188959" y="3472020"/>
            <a:ext cx="133374" cy="3020039"/>
          </a:xfrm>
          <a:prstGeom prst="leftBrace">
            <a:avLst>
              <a:gd name="adj1" fmla="val 3469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38C54B-D65A-47C4-B20A-CB12A8958EB6}"/>
              </a:ext>
            </a:extLst>
          </p:cNvPr>
          <p:cNvSpPr/>
          <p:nvPr/>
        </p:nvSpPr>
        <p:spPr>
          <a:xfrm>
            <a:off x="7354980" y="4756336"/>
            <a:ext cx="997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+mj-lt"/>
              </a:rPr>
              <a:t>&gt; 4 </a:t>
            </a:r>
            <a:r>
              <a:rPr lang="en-US" altLang="ko-KR" sz="2400" dirty="0" err="1">
                <a:latin typeface="+mj-lt"/>
              </a:rPr>
              <a:t>ms</a:t>
            </a:r>
            <a:endParaRPr lang="ko-KR" altLang="en-US" sz="2400" dirty="0">
              <a:latin typeface="+mj-lt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1F34221-AC71-492C-9EC9-8F33B632E11C}"/>
              </a:ext>
            </a:extLst>
          </p:cNvPr>
          <p:cNvSpPr/>
          <p:nvPr/>
        </p:nvSpPr>
        <p:spPr>
          <a:xfrm>
            <a:off x="6695456" y="1380635"/>
            <a:ext cx="3435744" cy="1095866"/>
          </a:xfrm>
          <a:prstGeom prst="roundRect">
            <a:avLst>
              <a:gd name="adj" fmla="val 11001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RTT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(Round Trip Time)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BEDF05B-DAA2-45D8-A737-30754DF74CC9}"/>
              </a:ext>
            </a:extLst>
          </p:cNvPr>
          <p:cNvSpPr/>
          <p:nvPr/>
        </p:nvSpPr>
        <p:spPr>
          <a:xfrm>
            <a:off x="5748789" y="1579901"/>
            <a:ext cx="694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latin typeface="+mj-lt"/>
              </a:rPr>
              <a:t>&gt;&gt;</a:t>
            </a:r>
            <a:endParaRPr lang="ko-KR" altLang="en-US" sz="36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58DA9A1-579F-44D0-B1A7-D2A6096D184A}"/>
                  </a:ext>
                </a:extLst>
              </p:cNvPr>
              <p:cNvSpPr/>
              <p:nvPr/>
            </p:nvSpPr>
            <p:spPr>
              <a:xfrm>
                <a:off x="7628791" y="2509844"/>
                <a:ext cx="14555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2400" dirty="0">
                    <a:solidFill>
                      <a:schemeClr val="accent4"/>
                    </a:solidFill>
                    <a:latin typeface="+mj-lt"/>
                  </a:rPr>
                  <a:t>Tens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μs</m:t>
                    </m:r>
                  </m:oMath>
                </a14:m>
                <a:endParaRPr lang="ko-KR" altLang="en-US" sz="2400" dirty="0">
                  <a:solidFill>
                    <a:schemeClr val="accent4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58DA9A1-579F-44D0-B1A7-D2A6096D1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791" y="2509844"/>
                <a:ext cx="1455591" cy="461665"/>
              </a:xfrm>
              <a:prstGeom prst="rect">
                <a:avLst/>
              </a:prstGeom>
              <a:blipFill>
                <a:blip r:embed="rId5"/>
                <a:stretch>
                  <a:fillRect l="-4184" t="-10667" r="-83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6D53BC-6165-4DBA-BEF0-98DF683C71B4}"/>
              </a:ext>
            </a:extLst>
          </p:cNvPr>
          <p:cNvSpPr/>
          <p:nvPr/>
        </p:nvSpPr>
        <p:spPr>
          <a:xfrm>
            <a:off x="2973124" y="2507222"/>
            <a:ext cx="1127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b="0" dirty="0">
                <a:solidFill>
                  <a:schemeClr val="accent4"/>
                </a:solidFill>
              </a:rPr>
              <a:t>Few </a:t>
            </a:r>
            <a:r>
              <a:rPr lang="en-US" altLang="ko-KR" sz="2400" b="0" dirty="0" err="1">
                <a:solidFill>
                  <a:schemeClr val="accent4"/>
                </a:solidFill>
              </a:rPr>
              <a:t>ms</a:t>
            </a:r>
            <a:endParaRPr lang="ko-KR" altLang="en-US" sz="2400" dirty="0">
              <a:solidFill>
                <a:schemeClr val="accent4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88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55"/>
    </mc:Choice>
    <mc:Fallback xmlns="">
      <p:transition spd="slow" advTm="399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9" grpId="0"/>
      <p:bldP spid="12" grpId="0"/>
      <p:bldP spid="43" grpId="0" animBg="1"/>
      <p:bldP spid="48" grpId="0"/>
      <p:bldP spid="54" grpId="0"/>
      <p:bldP spid="55" grpId="0"/>
      <p:bldP spid="56" grpId="0"/>
      <p:bldP spid="59" grpId="0"/>
      <p:bldP spid="66" grpId="0"/>
      <p:bldP spid="67" grpId="0"/>
      <p:bldP spid="69" grpId="0" animBg="1"/>
      <p:bldP spid="70" grpId="0"/>
      <p:bldP spid="73" grpId="0"/>
      <p:bldP spid="74" grpId="0"/>
      <p:bldP spid="75" grpId="0"/>
      <p:bldP spid="77" grpId="0"/>
      <p:bldP spid="35" grpId="0" animBg="1"/>
      <p:bldP spid="36" grpId="0"/>
      <p:bldP spid="38" grpId="0" animBg="1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10859-2EB2-4D55-B0F6-FB5FA3FC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ADA58A-E853-4CEB-BC23-BFFBE7E5D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7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spd="slow" advTm="383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Setup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1D1E0-2939-4DD8-A3E5-963762AA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Testbed Setup</a:t>
            </a:r>
          </a:p>
          <a:p>
            <a:pPr lvl="1"/>
            <a:r>
              <a:rPr lang="en-US" altLang="ko-KR" dirty="0"/>
              <a:t>Implement prototype of TLT on Mellanox Messaging Accelerator (VMA)</a:t>
            </a:r>
          </a:p>
          <a:p>
            <a:pPr lvl="1"/>
            <a:r>
              <a:rPr lang="en-US" altLang="ko-KR" dirty="0"/>
              <a:t>9 hosts with 40Gbps NIC connected to a single switch (Broadcom Tomahawk)</a:t>
            </a:r>
          </a:p>
          <a:p>
            <a:pPr lvl="1"/>
            <a:r>
              <a:rPr lang="en-US" altLang="ko-KR" dirty="0"/>
              <a:t>Microbenchmark + Evaluate application performance (TCP, DCTCP)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Simulation Setup</a:t>
            </a:r>
          </a:p>
          <a:p>
            <a:pPr lvl="1"/>
            <a:r>
              <a:rPr lang="en-US" altLang="ko-KR" dirty="0"/>
              <a:t>Simulated TCP, DCTCP, DCQCN, IRN, HPCC on NS-3 </a:t>
            </a:r>
          </a:p>
          <a:p>
            <a:pPr lvl="1"/>
            <a:r>
              <a:rPr lang="en-US" altLang="ko-KR" dirty="0"/>
              <a:t>96-host leaf-spine topology (40Gbps Link Capacity) </a:t>
            </a:r>
          </a:p>
          <a:p>
            <a:pPr lvl="1"/>
            <a:r>
              <a:rPr lang="en-US" altLang="ko-KR" dirty="0"/>
              <a:t>Evaluate realistic workloads (web search)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50"/>
    </mc:Choice>
    <mc:Fallback xmlns="">
      <p:transition spd="slow" advTm="2685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182245"/>
            <a:ext cx="11163300" cy="1196975"/>
          </a:xfrm>
        </p:spPr>
        <p:txBody>
          <a:bodyPr/>
          <a:lstStyle/>
          <a:p>
            <a:r>
              <a:rPr lang="en-US" altLang="ko-KR" dirty="0"/>
              <a:t>Testbed Experiments – Incast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4C5C62-C642-4D0A-A709-B8E1E96928C7}"/>
              </a:ext>
            </a:extLst>
          </p:cNvPr>
          <p:cNvSpPr/>
          <p:nvPr/>
        </p:nvSpPr>
        <p:spPr>
          <a:xfrm>
            <a:off x="-11016" y="5980100"/>
            <a:ext cx="12203016" cy="877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TLT reduces tail FCTs up to 97.2% by effectively eliminating timeouts.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1D57BFC-AA72-4FE9-AC5F-0AD30317F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04162"/>
              </p:ext>
            </p:extLst>
          </p:nvPr>
        </p:nvGraphicFramePr>
        <p:xfrm>
          <a:off x="977218" y="1944528"/>
          <a:ext cx="5118782" cy="3540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7842DEC5-9AB3-4045-8E33-D82E84E29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312223"/>
              </p:ext>
            </p:extLst>
          </p:nvPr>
        </p:nvGraphicFramePr>
        <p:xfrm>
          <a:off x="6096000" y="1944528"/>
          <a:ext cx="5033192" cy="3540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FA5FAE3-68B9-4E09-9C4D-F7B0C8654C99}"/>
              </a:ext>
            </a:extLst>
          </p:cNvPr>
          <p:cNvSpPr/>
          <p:nvPr/>
        </p:nvSpPr>
        <p:spPr>
          <a:xfrm>
            <a:off x="1425389" y="1464305"/>
            <a:ext cx="8861980" cy="499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1AC4D5-15F3-4B35-A3FF-98ED50A8733E}"/>
              </a:ext>
            </a:extLst>
          </p:cNvPr>
          <p:cNvCxnSpPr>
            <a:cxnSpLocks/>
          </p:cNvCxnSpPr>
          <p:nvPr/>
        </p:nvCxnSpPr>
        <p:spPr>
          <a:xfrm>
            <a:off x="1556225" y="1713323"/>
            <a:ext cx="370216" cy="0"/>
          </a:xfrm>
          <a:prstGeom prst="straightConnector1">
            <a:avLst/>
          </a:prstGeom>
          <a:ln w="25400">
            <a:solidFill>
              <a:schemeClr val="accent4"/>
            </a:solidFill>
            <a:prstDash val="solid"/>
            <a:headEnd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9BC74F-E144-4BF3-8F1D-76694E49C0D7}"/>
              </a:ext>
            </a:extLst>
          </p:cNvPr>
          <p:cNvSpPr/>
          <p:nvPr/>
        </p:nvSpPr>
        <p:spPr>
          <a:xfrm>
            <a:off x="1924909" y="1481866"/>
            <a:ext cx="1807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Linux Kernel</a:t>
            </a:r>
            <a:endParaRPr lang="ko-KR" altLang="en-US" sz="2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ACC166D-1957-4FB8-BF01-CFA0951960EA}"/>
              </a:ext>
            </a:extLst>
          </p:cNvPr>
          <p:cNvCxnSpPr>
            <a:cxnSpLocks/>
          </p:cNvCxnSpPr>
          <p:nvPr/>
        </p:nvCxnSpPr>
        <p:spPr>
          <a:xfrm>
            <a:off x="3791756" y="1713323"/>
            <a:ext cx="370216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6199DB-F500-46D2-8A21-99A2240D6F1A}"/>
              </a:ext>
            </a:extLst>
          </p:cNvPr>
          <p:cNvSpPr/>
          <p:nvPr/>
        </p:nvSpPr>
        <p:spPr>
          <a:xfrm>
            <a:off x="4161972" y="1481866"/>
            <a:ext cx="1097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VMA</a:t>
            </a:r>
            <a:endParaRPr lang="ko-KR" altLang="en-US" sz="2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3AAA54-D1F6-489B-8F6A-36D39204DE0B}"/>
              </a:ext>
            </a:extLst>
          </p:cNvPr>
          <p:cNvCxnSpPr>
            <a:cxnSpLocks/>
          </p:cNvCxnSpPr>
          <p:nvPr/>
        </p:nvCxnSpPr>
        <p:spPr>
          <a:xfrm>
            <a:off x="5161194" y="1713323"/>
            <a:ext cx="370216" cy="0"/>
          </a:xfrm>
          <a:prstGeom prst="straightConnector1">
            <a:avLst/>
          </a:prstGeom>
          <a:ln w="31750">
            <a:solidFill>
              <a:schemeClr val="accent2"/>
            </a:solidFill>
            <a:prstDash val="sysDash"/>
            <a:headEnd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CA77F9-B44B-4F37-9B32-99FE7449849B}"/>
              </a:ext>
            </a:extLst>
          </p:cNvPr>
          <p:cNvSpPr/>
          <p:nvPr/>
        </p:nvSpPr>
        <p:spPr>
          <a:xfrm>
            <a:off x="5531409" y="1481866"/>
            <a:ext cx="2936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VMA + 200us </a:t>
            </a:r>
            <a:r>
              <a:rPr lang="en-US" altLang="ko-KR" sz="2400" dirty="0" err="1"/>
              <a:t>RTO</a:t>
            </a:r>
            <a:r>
              <a:rPr lang="en-US" altLang="ko-KR" sz="2400" baseline="-25000" dirty="0" err="1"/>
              <a:t>min</a:t>
            </a:r>
            <a:endParaRPr lang="ko-KR" altLang="en-US" sz="2400" baseline="-250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2AC6DAA-3394-4EEB-B65E-4E6E5616C557}"/>
              </a:ext>
            </a:extLst>
          </p:cNvPr>
          <p:cNvCxnSpPr>
            <a:cxnSpLocks/>
          </p:cNvCxnSpPr>
          <p:nvPr/>
        </p:nvCxnSpPr>
        <p:spPr>
          <a:xfrm>
            <a:off x="8467534" y="1713323"/>
            <a:ext cx="370216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headEnd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B835A0-5961-4C9E-ABC5-F551AB279951}"/>
              </a:ext>
            </a:extLst>
          </p:cNvPr>
          <p:cNvSpPr/>
          <p:nvPr/>
        </p:nvSpPr>
        <p:spPr>
          <a:xfrm>
            <a:off x="8837750" y="1481866"/>
            <a:ext cx="1428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VMA+TLT</a:t>
            </a:r>
            <a:endParaRPr lang="ko-KR" altLang="en-US" sz="2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E5D918-C93E-4B65-8BB2-D64B91505483}"/>
              </a:ext>
            </a:extLst>
          </p:cNvPr>
          <p:cNvSpPr/>
          <p:nvPr/>
        </p:nvSpPr>
        <p:spPr>
          <a:xfrm>
            <a:off x="1549400" y="5403219"/>
            <a:ext cx="454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Tail FCT of DCTCP</a:t>
            </a:r>
            <a:endParaRPr lang="ko-KR" altLang="en-US" sz="2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E862DD-7C69-4CFB-82B3-105682CA1F0E}"/>
              </a:ext>
            </a:extLst>
          </p:cNvPr>
          <p:cNvSpPr/>
          <p:nvPr/>
        </p:nvSpPr>
        <p:spPr>
          <a:xfrm>
            <a:off x="6582593" y="5398359"/>
            <a:ext cx="454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CDF of FCT for DCTCP flows</a:t>
            </a:r>
            <a:endParaRPr lang="ko-KR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61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80"/>
    </mc:Choice>
    <mc:Fallback xmlns="">
      <p:transition spd="slow" advTm="407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animBg="1"/>
      <p:bldGraphic spid="6" grpId="0" uiExpand="1">
        <p:bldSub>
          <a:bldChart bld="series"/>
        </p:bldSub>
      </p:bldGraphic>
      <p:bldGraphic spid="7" grpId="0" uiExpand="1">
        <p:bldSub>
          <a:bldChart bld="series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Testbed Experiments – Application Performance</a:t>
            </a:r>
            <a:endParaRPr lang="ko-KR" altLang="en-US"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3F9415-8B83-44AD-A18E-029CF23B795F}"/>
              </a:ext>
            </a:extLst>
          </p:cNvPr>
          <p:cNvSpPr/>
          <p:nvPr/>
        </p:nvSpPr>
        <p:spPr>
          <a:xfrm>
            <a:off x="-24280" y="5980100"/>
            <a:ext cx="12203016" cy="877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TLT keeps variance in response time low by mitigating timeouts.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A7FE3282-831F-41F1-97B3-851F872B2C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839746"/>
              </p:ext>
            </p:extLst>
          </p:nvPr>
        </p:nvGraphicFramePr>
        <p:xfrm>
          <a:off x="4870098" y="1317624"/>
          <a:ext cx="6451599" cy="4068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92086B65-9825-485A-A25E-47EF171AFA60}"/>
              </a:ext>
            </a:extLst>
          </p:cNvPr>
          <p:cNvGrpSpPr/>
          <p:nvPr/>
        </p:nvGrpSpPr>
        <p:grpSpPr>
          <a:xfrm>
            <a:off x="1090231" y="1788290"/>
            <a:ext cx="2938451" cy="2871819"/>
            <a:chOff x="261949" y="2397838"/>
            <a:chExt cx="2277640" cy="2166294"/>
          </a:xfrm>
        </p:grpSpPr>
        <p:pic>
          <p:nvPicPr>
            <p:cNvPr id="7" name="Picture 2" descr="redis에 대한 이미지 검색결과">
              <a:extLst>
                <a:ext uri="{FF2B5EF4-FFF2-40B4-BE49-F238E27FC236}">
                  <a16:creationId xmlns:a16="http://schemas.microsoft.com/office/drawing/2014/main" id="{AF61EB91-CB81-4987-9097-2C7B8A650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22" y="2397838"/>
              <a:ext cx="660456" cy="588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nginx logo에 대한 이미지 검색결과">
              <a:extLst>
                <a:ext uri="{FF2B5EF4-FFF2-40B4-BE49-F238E27FC236}">
                  <a16:creationId xmlns:a16="http://schemas.microsoft.com/office/drawing/2014/main" id="{95A028D1-62D2-4A43-B083-71E7B8515E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61949" y="3314179"/>
              <a:ext cx="229354" cy="260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2A39BF-5CD2-43D8-B5B8-9778E8E6F28A}"/>
                </a:ext>
              </a:extLst>
            </p:cNvPr>
            <p:cNvSpPr txBox="1"/>
            <p:nvPr/>
          </p:nvSpPr>
          <p:spPr>
            <a:xfrm>
              <a:off x="852074" y="4262318"/>
              <a:ext cx="1078402" cy="301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j-lt"/>
                  <a:ea typeface="Linux Libertine" panose="02000503000000000000" pitchFamily="2" charset="0"/>
                  <a:cs typeface="Linux Libertine" panose="02000503000000000000" pitchFamily="2" charset="0"/>
                </a:rPr>
                <a:t>HTTP Client</a:t>
              </a:r>
              <a:endParaRPr lang="ko-KR" altLang="en-US" sz="2000" dirty="0">
                <a:latin typeface="+mj-lt"/>
                <a:cs typeface="Linux Libertine" panose="02000503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0CBBF2-5EE0-4B91-A424-3454063FE487}"/>
                </a:ext>
              </a:extLst>
            </p:cNvPr>
            <p:cNvSpPr txBox="1"/>
            <p:nvPr/>
          </p:nvSpPr>
          <p:spPr>
            <a:xfrm>
              <a:off x="445684" y="2416118"/>
              <a:ext cx="579260" cy="533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+mj-lt"/>
                  <a:ea typeface="Linux Libertine" panose="02000503000000000000" pitchFamily="2" charset="0"/>
                  <a:cs typeface="Linux Libertine" panose="02000503000000000000" pitchFamily="2" charset="0"/>
                </a:rPr>
                <a:t>Redis</a:t>
              </a:r>
            </a:p>
            <a:p>
              <a:pPr algn="ctr"/>
              <a:r>
                <a:rPr lang="en-US" altLang="ko-KR" sz="2000" dirty="0">
                  <a:latin typeface="+mj-lt"/>
                  <a:ea typeface="Linux Libertine" panose="02000503000000000000" pitchFamily="2" charset="0"/>
                  <a:cs typeface="Linux Libertine" panose="02000503000000000000" pitchFamily="2" charset="0"/>
                </a:rPr>
                <a:t>Node</a:t>
              </a:r>
              <a:endParaRPr lang="ko-KR" altLang="en-US" sz="2000" dirty="0">
                <a:latin typeface="+mj-lt"/>
                <a:cs typeface="Linux Libertine" panose="02000503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B1AEF6-675C-4F61-BBA7-8886260D2EBD}"/>
                </a:ext>
              </a:extLst>
            </p:cNvPr>
            <p:cNvSpPr txBox="1"/>
            <p:nvPr/>
          </p:nvSpPr>
          <p:spPr>
            <a:xfrm>
              <a:off x="549055" y="3587685"/>
              <a:ext cx="1734002" cy="301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+mj-lt"/>
                  <a:ea typeface="Linux Libertine" panose="02000503000000000000" pitchFamily="2" charset="0"/>
                  <a:cs typeface="Linux Libertine" panose="02000503000000000000" pitchFamily="2" charset="0"/>
                </a:rPr>
                <a:t>NGINX Web Servers</a:t>
              </a:r>
              <a:endParaRPr lang="ko-KR" altLang="en-US" sz="2000" dirty="0">
                <a:latin typeface="+mj-lt"/>
                <a:cs typeface="Linux Libertine" panose="02000503000000000000" pitchFamily="2" charset="0"/>
              </a:endParaRPr>
            </a:p>
          </p:txBody>
        </p:sp>
        <p:pic>
          <p:nvPicPr>
            <p:cNvPr id="12" name="Picture 12" descr="nginx logo에 대한 이미지 검색결과">
              <a:extLst>
                <a:ext uri="{FF2B5EF4-FFF2-40B4-BE49-F238E27FC236}">
                  <a16:creationId xmlns:a16="http://schemas.microsoft.com/office/drawing/2014/main" id="{70EF5148-FB4D-4848-9896-89721C667C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44757" y="3314855"/>
              <a:ext cx="229354" cy="260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nginx logo에 대한 이미지 검색결과">
              <a:extLst>
                <a:ext uri="{FF2B5EF4-FFF2-40B4-BE49-F238E27FC236}">
                  <a16:creationId xmlns:a16="http://schemas.microsoft.com/office/drawing/2014/main" id="{B2DD7435-DA2B-4430-94D9-DCDE7FDE6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40623" y="3314179"/>
              <a:ext cx="229354" cy="260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nginx logo에 대한 이미지 검색결과">
              <a:extLst>
                <a:ext uri="{FF2B5EF4-FFF2-40B4-BE49-F238E27FC236}">
                  <a16:creationId xmlns:a16="http://schemas.microsoft.com/office/drawing/2014/main" id="{092AC844-8E0E-4CE9-B4EA-112B1272E8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36487" y="3314419"/>
              <a:ext cx="229354" cy="260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nginx logo에 대한 이미지 검색결과">
              <a:extLst>
                <a:ext uri="{FF2B5EF4-FFF2-40B4-BE49-F238E27FC236}">
                  <a16:creationId xmlns:a16="http://schemas.microsoft.com/office/drawing/2014/main" id="{61E8F9BD-97E2-418A-B5F3-EC6720176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435697" y="3314179"/>
              <a:ext cx="229354" cy="260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nginx logo에 대한 이미지 검색결과">
              <a:extLst>
                <a:ext uri="{FF2B5EF4-FFF2-40B4-BE49-F238E27FC236}">
                  <a16:creationId xmlns:a16="http://schemas.microsoft.com/office/drawing/2014/main" id="{D3A755A5-23B6-474E-B83C-FA09E08451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18505" y="3314855"/>
              <a:ext cx="229354" cy="260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2" descr="nginx logo에 대한 이미지 검색결과">
              <a:extLst>
                <a:ext uri="{FF2B5EF4-FFF2-40B4-BE49-F238E27FC236}">
                  <a16:creationId xmlns:a16="http://schemas.microsoft.com/office/drawing/2014/main" id="{735702FA-177C-4EC5-A2A3-74051959BB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14371" y="3314179"/>
              <a:ext cx="229354" cy="260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2" descr="nginx logo에 대한 이미지 검색결과">
              <a:extLst>
                <a:ext uri="{FF2B5EF4-FFF2-40B4-BE49-F238E27FC236}">
                  <a16:creationId xmlns:a16="http://schemas.microsoft.com/office/drawing/2014/main" id="{4D948746-64FB-4C51-9EE3-105AD6CB8B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310235" y="3314419"/>
              <a:ext cx="229354" cy="260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F40F6E1-BB3C-4B1E-95D6-91DED74E0D34}"/>
                </a:ext>
              </a:extLst>
            </p:cNvPr>
            <p:cNvGrpSpPr/>
            <p:nvPr/>
          </p:nvGrpSpPr>
          <p:grpSpPr>
            <a:xfrm>
              <a:off x="438849" y="2908710"/>
              <a:ext cx="923174" cy="382020"/>
              <a:chOff x="210244" y="516353"/>
              <a:chExt cx="923173" cy="382020"/>
            </a:xfrm>
          </p:grpSpPr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D39349F6-7F51-46D7-8728-C8FA4FAC9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838" y="625037"/>
                <a:ext cx="230438" cy="2733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5606D448-FEDF-4F8C-A279-347AE440CC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244" y="516353"/>
                <a:ext cx="601762" cy="3688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8D39B614-ACB0-4AD3-A438-2A0631417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9241" y="564749"/>
                <a:ext cx="414822" cy="3190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67B4C27E-781C-4A7F-99BC-6EE9474993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5772" y="654329"/>
                <a:ext cx="97645" cy="2294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5346C2E-0A56-4779-A44E-ED223E283127}"/>
                </a:ext>
              </a:extLst>
            </p:cNvPr>
            <p:cNvGrpSpPr/>
            <p:nvPr/>
          </p:nvGrpSpPr>
          <p:grpSpPr>
            <a:xfrm flipH="1">
              <a:off x="1449775" y="2908936"/>
              <a:ext cx="923174" cy="382020"/>
              <a:chOff x="210244" y="516353"/>
              <a:chExt cx="923173" cy="382020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158933C7-8472-473E-B41C-79AE0E5424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838" y="625037"/>
                <a:ext cx="230438" cy="2733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4E67CFA4-61F5-4116-8EB3-8DF33C4EE0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244" y="516353"/>
                <a:ext cx="601762" cy="3688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AB0CBF79-5916-4FF7-B25C-5D596B3508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9241" y="564749"/>
                <a:ext cx="414822" cy="3190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F856D9FA-E842-4D21-96F6-F1AB8B8386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5772" y="654329"/>
                <a:ext cx="97645" cy="2294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0C343B4-8E0B-4797-A2AA-E775CF73640C}"/>
                </a:ext>
              </a:extLst>
            </p:cNvPr>
            <p:cNvCxnSpPr>
              <a:cxnSpLocks/>
            </p:cNvCxnSpPr>
            <p:nvPr/>
          </p:nvCxnSpPr>
          <p:spPr>
            <a:xfrm>
              <a:off x="995259" y="3881290"/>
              <a:ext cx="230438" cy="2733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7FDB110-4F97-49F8-8BA1-0FD10B177739}"/>
                </a:ext>
              </a:extLst>
            </p:cNvPr>
            <p:cNvCxnSpPr>
              <a:cxnSpLocks/>
            </p:cNvCxnSpPr>
            <p:nvPr/>
          </p:nvCxnSpPr>
          <p:spPr>
            <a:xfrm>
              <a:off x="434664" y="3894470"/>
              <a:ext cx="601763" cy="368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AFAA9A2-E0A1-4AC5-8EB4-3D5121B0A7DE}"/>
                </a:ext>
              </a:extLst>
            </p:cNvPr>
            <p:cNvCxnSpPr>
              <a:cxnSpLocks/>
            </p:cNvCxnSpPr>
            <p:nvPr/>
          </p:nvCxnSpPr>
          <p:spPr>
            <a:xfrm>
              <a:off x="713661" y="3895897"/>
              <a:ext cx="414822" cy="3190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2A857E5-CD91-4D33-AA29-D86AF9BFEC4F}"/>
                </a:ext>
              </a:extLst>
            </p:cNvPr>
            <p:cNvCxnSpPr>
              <a:cxnSpLocks/>
            </p:cNvCxnSpPr>
            <p:nvPr/>
          </p:nvCxnSpPr>
          <p:spPr>
            <a:xfrm>
              <a:off x="1260193" y="3895897"/>
              <a:ext cx="97645" cy="22943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86070D6-25F7-4574-AC81-0ADB1CF883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7731" y="3881516"/>
              <a:ext cx="230438" cy="2733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7FB7162-F6E6-4481-B501-9645FE585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7001" y="3894696"/>
              <a:ext cx="601763" cy="368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1E6ABF44-0AA2-4331-876A-512BA4B9DA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4944" y="3896123"/>
              <a:ext cx="414822" cy="3190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D80FF41-0BEC-45EC-8CC2-7DAE72FDF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5590" y="3896123"/>
              <a:ext cx="97645" cy="22943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A06545-4DCD-468F-8884-4FB7BAC570E3}"/>
              </a:ext>
            </a:extLst>
          </p:cNvPr>
          <p:cNvSpPr/>
          <p:nvPr/>
        </p:nvSpPr>
        <p:spPr>
          <a:xfrm>
            <a:off x="5630719" y="5278707"/>
            <a:ext cx="568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Tail Response Time (DCTCP)</a:t>
            </a:r>
            <a:endParaRPr lang="ko-KR" altLang="en-US" sz="2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698A35-32DE-474B-B095-B79E5175818B}"/>
              </a:ext>
            </a:extLst>
          </p:cNvPr>
          <p:cNvSpPr/>
          <p:nvPr/>
        </p:nvSpPr>
        <p:spPr>
          <a:xfrm>
            <a:off x="1029735" y="4906127"/>
            <a:ext cx="2969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Testbed </a:t>
            </a:r>
          </a:p>
          <a:p>
            <a:pPr algn="ctr"/>
            <a:r>
              <a:rPr lang="en-US" altLang="ko-KR" sz="2400" dirty="0"/>
              <a:t>Topology</a:t>
            </a:r>
            <a:endParaRPr lang="ko-KR" altLang="en-US" sz="2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0D43B09-F158-46E0-92C1-59FF0AB8A3E4}"/>
              </a:ext>
            </a:extLst>
          </p:cNvPr>
          <p:cNvGrpSpPr/>
          <p:nvPr/>
        </p:nvGrpSpPr>
        <p:grpSpPr>
          <a:xfrm>
            <a:off x="6004916" y="1557156"/>
            <a:ext cx="5107583" cy="499034"/>
            <a:chOff x="5992217" y="1557156"/>
            <a:chExt cx="3675448" cy="49903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AFD1F62-45B9-4606-AD4B-528C4AE7CB4E}"/>
                </a:ext>
              </a:extLst>
            </p:cNvPr>
            <p:cNvSpPr/>
            <p:nvPr/>
          </p:nvSpPr>
          <p:spPr>
            <a:xfrm>
              <a:off x="5992217" y="1557156"/>
              <a:ext cx="3582988" cy="4990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EB64873-571F-4C99-B833-F593B20B5F48}"/>
                </a:ext>
              </a:extLst>
            </p:cNvPr>
            <p:cNvCxnSpPr>
              <a:cxnSpLocks/>
            </p:cNvCxnSpPr>
            <p:nvPr/>
          </p:nvCxnSpPr>
          <p:spPr>
            <a:xfrm>
              <a:off x="6160034" y="1806174"/>
              <a:ext cx="370216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ash"/>
              <a:headEnd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6FFD702-EE1F-41D8-90E2-22F5321FEEF5}"/>
                </a:ext>
              </a:extLst>
            </p:cNvPr>
            <p:cNvSpPr/>
            <p:nvPr/>
          </p:nvSpPr>
          <p:spPr>
            <a:xfrm>
              <a:off x="6530249" y="1574717"/>
              <a:ext cx="13147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/>
                <a:t>DCTCP</a:t>
              </a:r>
              <a:endParaRPr lang="ko-KR" altLang="en-US" sz="2400" dirty="0"/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58CAF78-DFA9-48BD-A25B-588FA23E70B6}"/>
                </a:ext>
              </a:extLst>
            </p:cNvPr>
            <p:cNvCxnSpPr>
              <a:cxnSpLocks/>
            </p:cNvCxnSpPr>
            <p:nvPr/>
          </p:nvCxnSpPr>
          <p:spPr>
            <a:xfrm>
              <a:off x="7982674" y="1806174"/>
              <a:ext cx="37021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olid"/>
              <a:headEnd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CF9C88F-A76F-482B-A1F5-9D91E4D9773E}"/>
                </a:ext>
              </a:extLst>
            </p:cNvPr>
            <p:cNvSpPr/>
            <p:nvPr/>
          </p:nvSpPr>
          <p:spPr>
            <a:xfrm>
              <a:off x="8352890" y="1574717"/>
              <a:ext cx="13147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/>
                <a:t>DCTCP+TLT</a:t>
              </a:r>
              <a:endParaRPr lang="ko-KR" altLang="en-US" sz="24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276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86"/>
    </mc:Choice>
    <mc:Fallback xmlns="">
      <p:transition spd="slow" advTm="311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6" grpId="0" uiExpand="1">
        <p:bldSub>
          <a:bldChart bld="series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6DAA6-1CA1-466D-98EE-716BAC56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 Scale Simulation – FCT (DCTCP)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3F5E82-7C44-41F7-93C2-AA09E8977BD8}"/>
              </a:ext>
            </a:extLst>
          </p:cNvPr>
          <p:cNvSpPr/>
          <p:nvPr/>
        </p:nvSpPr>
        <p:spPr>
          <a:xfrm>
            <a:off x="-11016" y="5980100"/>
            <a:ext cx="12203016" cy="877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TLT reduces the 99.9%-</a:t>
            </a:r>
            <a:r>
              <a:rPr lang="en-US" altLang="ko-KR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US" altLang="ko-K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FCT of foreground incast flows by up to 81%.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A25B03-C71D-4442-939D-B52FF182AA9C}"/>
              </a:ext>
            </a:extLst>
          </p:cNvPr>
          <p:cNvSpPr/>
          <p:nvPr/>
        </p:nvSpPr>
        <p:spPr>
          <a:xfrm>
            <a:off x="525780" y="1464305"/>
            <a:ext cx="11163300" cy="499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49AD6B-B9CC-4CA3-90ED-6F8C616570DD}"/>
              </a:ext>
            </a:extLst>
          </p:cNvPr>
          <p:cNvSpPr/>
          <p:nvPr/>
        </p:nvSpPr>
        <p:spPr>
          <a:xfrm>
            <a:off x="768484" y="1508025"/>
            <a:ext cx="135584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/>
              <a:t>Baseline</a:t>
            </a:r>
            <a:endParaRPr lang="ko-KR" altLang="en-US" sz="19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D30953-A286-42B8-95AA-6D11C5FADBB1}"/>
              </a:ext>
            </a:extLst>
          </p:cNvPr>
          <p:cNvSpPr/>
          <p:nvPr/>
        </p:nvSpPr>
        <p:spPr>
          <a:xfrm>
            <a:off x="604799" y="1603807"/>
            <a:ext cx="219031" cy="2190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4A27D7-8721-4110-9662-F85914497FB8}"/>
              </a:ext>
            </a:extLst>
          </p:cNvPr>
          <p:cNvSpPr/>
          <p:nvPr/>
        </p:nvSpPr>
        <p:spPr>
          <a:xfrm>
            <a:off x="1978938" y="1507400"/>
            <a:ext cx="181998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err="1"/>
              <a:t>Baseline+TLP</a:t>
            </a:r>
            <a:endParaRPr lang="ko-KR" altLang="en-US" sz="1900" dirty="0"/>
          </a:p>
        </p:txBody>
      </p:sp>
      <p:graphicFrame>
        <p:nvGraphicFramePr>
          <p:cNvPr id="31" name="차트 30">
            <a:extLst>
              <a:ext uri="{FF2B5EF4-FFF2-40B4-BE49-F238E27FC236}">
                <a16:creationId xmlns:a16="http://schemas.microsoft.com/office/drawing/2014/main" id="{CC0479A2-8870-4ED2-A18F-294C34CCF8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182116"/>
              </p:ext>
            </p:extLst>
          </p:nvPr>
        </p:nvGraphicFramePr>
        <p:xfrm>
          <a:off x="3343429" y="2134332"/>
          <a:ext cx="5626930" cy="2851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6CB9178D-3140-4503-966D-1DF968661CDE}"/>
              </a:ext>
            </a:extLst>
          </p:cNvPr>
          <p:cNvSpPr/>
          <p:nvPr/>
        </p:nvSpPr>
        <p:spPr>
          <a:xfrm>
            <a:off x="1808972" y="1612209"/>
            <a:ext cx="195415" cy="195415"/>
          </a:xfrm>
          <a:prstGeom prst="ellipse">
            <a:avLst/>
          </a:prstGeom>
          <a:noFill/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FF6E44-05C8-491B-8CA2-153EB13A0394}"/>
              </a:ext>
            </a:extLst>
          </p:cNvPr>
          <p:cNvSpPr/>
          <p:nvPr/>
        </p:nvSpPr>
        <p:spPr>
          <a:xfrm>
            <a:off x="3693934" y="1514224"/>
            <a:ext cx="304223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/>
              <a:t>Baseline+200us </a:t>
            </a:r>
            <a:r>
              <a:rPr lang="en-US" altLang="ko-KR" sz="1900" dirty="0" err="1"/>
              <a:t>RTO</a:t>
            </a:r>
            <a:r>
              <a:rPr lang="en-US" altLang="ko-KR" sz="1900" baseline="-25000" dirty="0" err="1"/>
              <a:t>min</a:t>
            </a:r>
            <a:endParaRPr lang="ko-KR" altLang="en-US" sz="1900" baseline="-250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554C4AE-FD21-4A86-8359-2B037378ADB9}"/>
              </a:ext>
            </a:extLst>
          </p:cNvPr>
          <p:cNvSpPr/>
          <p:nvPr/>
        </p:nvSpPr>
        <p:spPr>
          <a:xfrm>
            <a:off x="3529513" y="1619033"/>
            <a:ext cx="195415" cy="195415"/>
          </a:xfrm>
          <a:prstGeom prst="ellipse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0ED474-E159-4E82-8D3C-516582E73268}"/>
              </a:ext>
            </a:extLst>
          </p:cNvPr>
          <p:cNvSpPr/>
          <p:nvPr/>
        </p:nvSpPr>
        <p:spPr>
          <a:xfrm>
            <a:off x="6362583" y="1518326"/>
            <a:ext cx="181998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 err="1"/>
              <a:t>Baseline+TLT</a:t>
            </a:r>
            <a:endParaRPr lang="ko-KR" altLang="en-US" sz="190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3B20976-8776-48E3-800A-06A5408A014C}"/>
              </a:ext>
            </a:extLst>
          </p:cNvPr>
          <p:cNvSpPr/>
          <p:nvPr/>
        </p:nvSpPr>
        <p:spPr>
          <a:xfrm>
            <a:off x="6196529" y="1614108"/>
            <a:ext cx="219031" cy="2190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8B701AE8-7E25-4447-A33A-6C251DEF980B}"/>
              </a:ext>
            </a:extLst>
          </p:cNvPr>
          <p:cNvSpPr/>
          <p:nvPr/>
        </p:nvSpPr>
        <p:spPr>
          <a:xfrm>
            <a:off x="7800117" y="1553696"/>
            <a:ext cx="322797" cy="322797"/>
          </a:xfrm>
          <a:prstGeom prst="mathMultiply">
            <a:avLst>
              <a:gd name="adj1" fmla="val 13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812BBD-3358-40E0-9B96-CA77BEAC39FE}"/>
              </a:ext>
            </a:extLst>
          </p:cNvPr>
          <p:cNvSpPr/>
          <p:nvPr/>
        </p:nvSpPr>
        <p:spPr>
          <a:xfrm>
            <a:off x="8005848" y="1507163"/>
            <a:ext cx="181998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err="1"/>
              <a:t>Baseline+PFC</a:t>
            </a:r>
            <a:endParaRPr lang="ko-KR" altLang="en-US" sz="1900" dirty="0"/>
          </a:p>
        </p:txBody>
      </p:sp>
      <p:sp>
        <p:nvSpPr>
          <p:cNvPr id="41" name="곱하기 기호 40">
            <a:extLst>
              <a:ext uri="{FF2B5EF4-FFF2-40B4-BE49-F238E27FC236}">
                <a16:creationId xmlns:a16="http://schemas.microsoft.com/office/drawing/2014/main" id="{DE3FF03C-FE55-428A-BEDD-0423ACEAB6FE}"/>
              </a:ext>
            </a:extLst>
          </p:cNvPr>
          <p:cNvSpPr/>
          <p:nvPr/>
        </p:nvSpPr>
        <p:spPr>
          <a:xfrm>
            <a:off x="9496110" y="1544526"/>
            <a:ext cx="322797" cy="322797"/>
          </a:xfrm>
          <a:prstGeom prst="mathMultiply">
            <a:avLst>
              <a:gd name="adj1" fmla="val 131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51AA78-5ADC-4F38-BBA7-EA33793C7E80}"/>
              </a:ext>
            </a:extLst>
          </p:cNvPr>
          <p:cNvSpPr/>
          <p:nvPr/>
        </p:nvSpPr>
        <p:spPr>
          <a:xfrm>
            <a:off x="9708191" y="1497993"/>
            <a:ext cx="209142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 err="1"/>
              <a:t>Baseline+PFC+TLT</a:t>
            </a:r>
            <a:endParaRPr lang="ko-KR" altLang="en-US" sz="19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1481052-7A03-4395-B456-F10B7C323C99}"/>
              </a:ext>
            </a:extLst>
          </p:cNvPr>
          <p:cNvSpPr/>
          <p:nvPr/>
        </p:nvSpPr>
        <p:spPr>
          <a:xfrm rot="16200000">
            <a:off x="1920811" y="3378266"/>
            <a:ext cx="2548425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b="1" dirty="0"/>
              <a:t>Average Background (</a:t>
            </a:r>
            <a:r>
              <a:rPr lang="en-US" altLang="ko-KR" b="1" dirty="0" err="1"/>
              <a:t>ms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AA025E-CCA7-424F-A550-196CD10F391C}"/>
              </a:ext>
            </a:extLst>
          </p:cNvPr>
          <p:cNvSpPr/>
          <p:nvPr/>
        </p:nvSpPr>
        <p:spPr>
          <a:xfrm>
            <a:off x="3880840" y="4964168"/>
            <a:ext cx="4818659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b="1" dirty="0"/>
              <a:t>99.9%-</a:t>
            </a:r>
            <a:r>
              <a:rPr lang="en-US" altLang="ko-KR" b="1" dirty="0" err="1"/>
              <a:t>ile</a:t>
            </a:r>
            <a:r>
              <a:rPr lang="en-US" altLang="ko-KR" b="1" dirty="0"/>
              <a:t> Foreground (</a:t>
            </a:r>
            <a:r>
              <a:rPr lang="en-US" altLang="ko-KR" b="1" dirty="0" err="1"/>
              <a:t>ms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C043002-14B7-4D42-92FE-A5FA527CE089}"/>
              </a:ext>
            </a:extLst>
          </p:cNvPr>
          <p:cNvSpPr/>
          <p:nvPr/>
        </p:nvSpPr>
        <p:spPr>
          <a:xfrm>
            <a:off x="3605596" y="5347442"/>
            <a:ext cx="4919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DCTCP</a:t>
            </a:r>
            <a:endParaRPr lang="ko-KR" altLang="en-US" sz="2400" dirty="0"/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1C1BDCB9-66A7-418B-91DA-CECF22A84D3E}"/>
              </a:ext>
            </a:extLst>
          </p:cNvPr>
          <p:cNvSpPr/>
          <p:nvPr/>
        </p:nvSpPr>
        <p:spPr>
          <a:xfrm rot="2700000">
            <a:off x="3940069" y="4054696"/>
            <a:ext cx="282124" cy="393834"/>
          </a:xfrm>
          <a:prstGeom prst="downArrow">
            <a:avLst>
              <a:gd name="adj1" fmla="val 50000"/>
              <a:gd name="adj2" fmla="val 5730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C3B3020-7948-461D-9E14-B4C12C384D8B}"/>
              </a:ext>
            </a:extLst>
          </p:cNvPr>
          <p:cNvSpPr/>
          <p:nvPr/>
        </p:nvSpPr>
        <p:spPr>
          <a:xfrm>
            <a:off x="4160981" y="3805043"/>
            <a:ext cx="85819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/>
              <a:t>Better</a:t>
            </a:r>
            <a:endParaRPr lang="ko-KR" altLang="en-US" sz="1900" dirty="0"/>
          </a:p>
        </p:txBody>
      </p:sp>
      <p:cxnSp>
        <p:nvCxnSpPr>
          <p:cNvPr id="35" name="연결선: 구부러짐 30">
            <a:extLst>
              <a:ext uri="{FF2B5EF4-FFF2-40B4-BE49-F238E27FC236}">
                <a16:creationId xmlns:a16="http://schemas.microsoft.com/office/drawing/2014/main" id="{54EEB592-9DBA-4492-B651-8E942F77A173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3644900"/>
            <a:ext cx="2908300" cy="114301"/>
          </a:xfrm>
          <a:prstGeom prst="straightConnector1">
            <a:avLst/>
          </a:prstGeom>
          <a:ln w="349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30">
            <a:extLst>
              <a:ext uri="{FF2B5EF4-FFF2-40B4-BE49-F238E27FC236}">
                <a16:creationId xmlns:a16="http://schemas.microsoft.com/office/drawing/2014/main" id="{11BFAE77-FB60-48C9-BF75-30A9A51D360E}"/>
              </a:ext>
            </a:extLst>
          </p:cNvPr>
          <p:cNvCxnSpPr>
            <a:cxnSpLocks/>
          </p:cNvCxnSpPr>
          <p:nvPr/>
        </p:nvCxnSpPr>
        <p:spPr>
          <a:xfrm>
            <a:off x="4590077" y="2840950"/>
            <a:ext cx="109539" cy="212008"/>
          </a:xfrm>
          <a:prstGeom prst="straightConnector1">
            <a:avLst/>
          </a:prstGeom>
          <a:ln w="349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8281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87"/>
    </mc:Choice>
    <mc:Fallback xmlns="">
      <p:transition spd="slow" advTm="23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31" grpId="0" uiExpand="1">
        <p:bldSub>
          <a:bldChart bld="series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차트 51">
            <a:extLst>
              <a:ext uri="{FF2B5EF4-FFF2-40B4-BE49-F238E27FC236}">
                <a16:creationId xmlns:a16="http://schemas.microsoft.com/office/drawing/2014/main" id="{54559B5C-71AE-439C-A274-BED9BE0F25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772637"/>
              </p:ext>
            </p:extLst>
          </p:nvPr>
        </p:nvGraphicFramePr>
        <p:xfrm>
          <a:off x="8467212" y="2168711"/>
          <a:ext cx="3704718" cy="3201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47B6DAA6-1CA1-466D-98EE-716BAC56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 Scale Simulation – FCT (RDMA)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3F5E82-7C44-41F7-93C2-AA09E8977BD8}"/>
              </a:ext>
            </a:extLst>
          </p:cNvPr>
          <p:cNvSpPr/>
          <p:nvPr/>
        </p:nvSpPr>
        <p:spPr>
          <a:xfrm>
            <a:off x="3365" y="5980100"/>
            <a:ext cx="12203016" cy="877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TLT reduces the 99.9%-</a:t>
            </a:r>
            <a:r>
              <a:rPr lang="en-US" altLang="ko-KR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US" altLang="ko-K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FCT of foreground incast flows by up to 69%.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A25B03-C71D-4442-939D-B52FF182AA9C}"/>
              </a:ext>
            </a:extLst>
          </p:cNvPr>
          <p:cNvSpPr/>
          <p:nvPr/>
        </p:nvSpPr>
        <p:spPr>
          <a:xfrm>
            <a:off x="2081084" y="1464305"/>
            <a:ext cx="8047579" cy="499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49AD6B-B9CC-4CA3-90ED-6F8C616570DD}"/>
              </a:ext>
            </a:extLst>
          </p:cNvPr>
          <p:cNvSpPr/>
          <p:nvPr/>
        </p:nvSpPr>
        <p:spPr>
          <a:xfrm>
            <a:off x="2323788" y="1508025"/>
            <a:ext cx="135584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/>
              <a:t>Baseline</a:t>
            </a:r>
            <a:endParaRPr lang="ko-KR" altLang="en-US" sz="19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D30953-A286-42B8-95AA-6D11C5FADBB1}"/>
              </a:ext>
            </a:extLst>
          </p:cNvPr>
          <p:cNvSpPr/>
          <p:nvPr/>
        </p:nvSpPr>
        <p:spPr>
          <a:xfrm>
            <a:off x="2160103" y="1603807"/>
            <a:ext cx="219031" cy="2190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0ED474-E159-4E82-8D3C-516582E73268}"/>
              </a:ext>
            </a:extLst>
          </p:cNvPr>
          <p:cNvSpPr/>
          <p:nvPr/>
        </p:nvSpPr>
        <p:spPr>
          <a:xfrm>
            <a:off x="3843313" y="1518326"/>
            <a:ext cx="181998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 err="1"/>
              <a:t>Baseline+TLT</a:t>
            </a:r>
            <a:endParaRPr lang="ko-KR" altLang="en-US" sz="190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3B20976-8776-48E3-800A-06A5408A014C}"/>
              </a:ext>
            </a:extLst>
          </p:cNvPr>
          <p:cNvSpPr/>
          <p:nvPr/>
        </p:nvSpPr>
        <p:spPr>
          <a:xfrm>
            <a:off x="3677259" y="1614108"/>
            <a:ext cx="219031" cy="2190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8B701AE8-7E25-4447-A33A-6C251DEF980B}"/>
              </a:ext>
            </a:extLst>
          </p:cNvPr>
          <p:cNvSpPr/>
          <p:nvPr/>
        </p:nvSpPr>
        <p:spPr>
          <a:xfrm>
            <a:off x="5831474" y="1553696"/>
            <a:ext cx="322797" cy="322797"/>
          </a:xfrm>
          <a:prstGeom prst="mathMultiply">
            <a:avLst>
              <a:gd name="adj1" fmla="val 13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812BBD-3358-40E0-9B96-CA77BEAC39FE}"/>
              </a:ext>
            </a:extLst>
          </p:cNvPr>
          <p:cNvSpPr/>
          <p:nvPr/>
        </p:nvSpPr>
        <p:spPr>
          <a:xfrm>
            <a:off x="6037205" y="1507163"/>
            <a:ext cx="181998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err="1"/>
              <a:t>Baseline+PFC</a:t>
            </a:r>
            <a:endParaRPr lang="ko-KR" altLang="en-US" sz="1900" dirty="0"/>
          </a:p>
        </p:txBody>
      </p:sp>
      <p:sp>
        <p:nvSpPr>
          <p:cNvPr id="41" name="곱하기 기호 40">
            <a:extLst>
              <a:ext uri="{FF2B5EF4-FFF2-40B4-BE49-F238E27FC236}">
                <a16:creationId xmlns:a16="http://schemas.microsoft.com/office/drawing/2014/main" id="{DE3FF03C-FE55-428A-BEDD-0423ACEAB6FE}"/>
              </a:ext>
            </a:extLst>
          </p:cNvPr>
          <p:cNvSpPr/>
          <p:nvPr/>
        </p:nvSpPr>
        <p:spPr>
          <a:xfrm>
            <a:off x="7982182" y="1544526"/>
            <a:ext cx="322797" cy="322797"/>
          </a:xfrm>
          <a:prstGeom prst="mathMultiply">
            <a:avLst>
              <a:gd name="adj1" fmla="val 131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51AA78-5ADC-4F38-BBA7-EA33793C7E80}"/>
              </a:ext>
            </a:extLst>
          </p:cNvPr>
          <p:cNvSpPr/>
          <p:nvPr/>
        </p:nvSpPr>
        <p:spPr>
          <a:xfrm>
            <a:off x="8194263" y="1497993"/>
            <a:ext cx="209142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 err="1"/>
              <a:t>Baseline+PFC+TLT</a:t>
            </a:r>
            <a:endParaRPr lang="ko-KR" altLang="en-US" sz="19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F4895D-AB10-40E9-9376-5C56D87E59E8}"/>
              </a:ext>
            </a:extLst>
          </p:cNvPr>
          <p:cNvSpPr/>
          <p:nvPr/>
        </p:nvSpPr>
        <p:spPr>
          <a:xfrm rot="16200000">
            <a:off x="-1057513" y="3461315"/>
            <a:ext cx="2720882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b="1" dirty="0"/>
              <a:t>Average Background (</a:t>
            </a:r>
            <a:r>
              <a:rPr lang="en-US" altLang="ko-KR" b="1" dirty="0" err="1"/>
              <a:t>ms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1481052-7A03-4395-B456-F10B7C323C99}"/>
              </a:ext>
            </a:extLst>
          </p:cNvPr>
          <p:cNvSpPr/>
          <p:nvPr/>
        </p:nvSpPr>
        <p:spPr>
          <a:xfrm rot="16200000">
            <a:off x="7434187" y="3461315"/>
            <a:ext cx="2720880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b="1" dirty="0"/>
              <a:t>Average Background (</a:t>
            </a:r>
            <a:r>
              <a:rPr lang="en-US" altLang="ko-KR" b="1" dirty="0" err="1"/>
              <a:t>ms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839CCB-07AB-4A9F-A470-A77F72E8DFD8}"/>
              </a:ext>
            </a:extLst>
          </p:cNvPr>
          <p:cNvSpPr/>
          <p:nvPr/>
        </p:nvSpPr>
        <p:spPr>
          <a:xfrm>
            <a:off x="690559" y="5366333"/>
            <a:ext cx="28772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HPCC</a:t>
            </a:r>
            <a:endParaRPr lang="ko-KR" altLang="en-US" sz="2400" dirty="0"/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1C1BDCB9-66A7-418B-91DA-CECF22A84D3E}"/>
              </a:ext>
            </a:extLst>
          </p:cNvPr>
          <p:cNvSpPr/>
          <p:nvPr/>
        </p:nvSpPr>
        <p:spPr>
          <a:xfrm rot="2700000">
            <a:off x="9369469" y="4365121"/>
            <a:ext cx="341370" cy="393834"/>
          </a:xfrm>
          <a:prstGeom prst="downArrow">
            <a:avLst>
              <a:gd name="adj1" fmla="val 50000"/>
              <a:gd name="adj2" fmla="val 5730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C3B3020-7948-461D-9E14-B4C12C384D8B}"/>
              </a:ext>
            </a:extLst>
          </p:cNvPr>
          <p:cNvSpPr/>
          <p:nvPr/>
        </p:nvSpPr>
        <p:spPr>
          <a:xfrm>
            <a:off x="9682294" y="4115468"/>
            <a:ext cx="103841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/>
              <a:t>Better</a:t>
            </a:r>
            <a:endParaRPr lang="ko-KR" altLang="en-US" sz="1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36AA3B-01F2-4E2A-BBD8-6D636E8CF410}"/>
              </a:ext>
            </a:extLst>
          </p:cNvPr>
          <p:cNvSpPr/>
          <p:nvPr/>
        </p:nvSpPr>
        <p:spPr>
          <a:xfrm>
            <a:off x="4993014" y="5377118"/>
            <a:ext cx="2877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DCQCN+IRN</a:t>
            </a:r>
            <a:endParaRPr lang="ko-KR" altLang="en-US" sz="2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B61425-198D-4321-A68D-02C1FD2243F3}"/>
              </a:ext>
            </a:extLst>
          </p:cNvPr>
          <p:cNvSpPr/>
          <p:nvPr/>
        </p:nvSpPr>
        <p:spPr>
          <a:xfrm>
            <a:off x="9142313" y="5370631"/>
            <a:ext cx="2877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DCQCN+SACK</a:t>
            </a:r>
            <a:endParaRPr lang="ko-KR" altLang="en-US" sz="2400" dirty="0"/>
          </a:p>
        </p:txBody>
      </p:sp>
      <p:graphicFrame>
        <p:nvGraphicFramePr>
          <p:cNvPr id="57" name="차트 56">
            <a:extLst>
              <a:ext uri="{FF2B5EF4-FFF2-40B4-BE49-F238E27FC236}">
                <a16:creationId xmlns:a16="http://schemas.microsoft.com/office/drawing/2014/main" id="{C902271C-6349-4B1D-A559-A8DD975ADE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905186"/>
              </p:ext>
            </p:extLst>
          </p:nvPr>
        </p:nvGraphicFramePr>
        <p:xfrm>
          <a:off x="4245254" y="2160712"/>
          <a:ext cx="3717276" cy="3216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8" name="차트 57">
            <a:extLst>
              <a:ext uri="{FF2B5EF4-FFF2-40B4-BE49-F238E27FC236}">
                <a16:creationId xmlns:a16="http://schemas.microsoft.com/office/drawing/2014/main" id="{A116FFA2-AB5E-41A2-833D-D735BFB58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706876"/>
              </p:ext>
            </p:extLst>
          </p:nvPr>
        </p:nvGraphicFramePr>
        <p:xfrm>
          <a:off x="-30206" y="2164015"/>
          <a:ext cx="3677037" cy="3213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FBF206ED-477E-4092-B52D-5D5F7A360395}"/>
              </a:ext>
            </a:extLst>
          </p:cNvPr>
          <p:cNvSpPr/>
          <p:nvPr/>
        </p:nvSpPr>
        <p:spPr>
          <a:xfrm>
            <a:off x="9334500" y="5053723"/>
            <a:ext cx="2654300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b="1" dirty="0"/>
              <a:t>99.9%-</a:t>
            </a:r>
            <a:r>
              <a:rPr lang="en-US" altLang="ko-KR" b="1" dirty="0" err="1"/>
              <a:t>ile</a:t>
            </a:r>
            <a:r>
              <a:rPr lang="en-US" altLang="ko-KR" b="1" dirty="0"/>
              <a:t> Foreground (</a:t>
            </a:r>
            <a:r>
              <a:rPr lang="en-US" altLang="ko-KR" b="1" dirty="0" err="1"/>
              <a:t>ms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D05B0D0-7721-45F4-8225-A95F24CEB95F}"/>
              </a:ext>
            </a:extLst>
          </p:cNvPr>
          <p:cNvSpPr/>
          <p:nvPr/>
        </p:nvSpPr>
        <p:spPr>
          <a:xfrm>
            <a:off x="5067299" y="5049796"/>
            <a:ext cx="2789887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b="1" dirty="0"/>
              <a:t>99.9%-</a:t>
            </a:r>
            <a:r>
              <a:rPr lang="en-US" altLang="ko-KR" b="1" dirty="0" err="1"/>
              <a:t>ile</a:t>
            </a:r>
            <a:r>
              <a:rPr lang="en-US" altLang="ko-KR" b="1" dirty="0"/>
              <a:t> Foreground (</a:t>
            </a:r>
            <a:r>
              <a:rPr lang="en-US" altLang="ko-KR" b="1" dirty="0" err="1"/>
              <a:t>ms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5AFBF71-1908-408D-BBA3-C515022542A1}"/>
              </a:ext>
            </a:extLst>
          </p:cNvPr>
          <p:cNvSpPr/>
          <p:nvPr/>
        </p:nvSpPr>
        <p:spPr>
          <a:xfrm>
            <a:off x="774700" y="5050797"/>
            <a:ext cx="2734558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b="1" dirty="0"/>
              <a:t>99.9%-</a:t>
            </a:r>
            <a:r>
              <a:rPr lang="en-US" altLang="ko-KR" b="1" dirty="0" err="1"/>
              <a:t>ile</a:t>
            </a:r>
            <a:r>
              <a:rPr lang="en-US" altLang="ko-KR" b="1" dirty="0"/>
              <a:t> Foreground (</a:t>
            </a:r>
            <a:r>
              <a:rPr lang="en-US" altLang="ko-KR" b="1" dirty="0" err="1"/>
              <a:t>ms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7B4DD9-4F0C-4638-A8D0-30C091795D22}"/>
              </a:ext>
            </a:extLst>
          </p:cNvPr>
          <p:cNvSpPr/>
          <p:nvPr/>
        </p:nvSpPr>
        <p:spPr>
          <a:xfrm rot="16200000">
            <a:off x="3224540" y="3466296"/>
            <a:ext cx="2730840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b="1" dirty="0"/>
              <a:t>Average Background (</a:t>
            </a:r>
            <a:r>
              <a:rPr lang="en-US" altLang="ko-KR" b="1" dirty="0" err="1"/>
              <a:t>ms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666F7EE2-55F2-4AFD-8AFB-191D1F05AA11}"/>
              </a:ext>
            </a:extLst>
          </p:cNvPr>
          <p:cNvSpPr/>
          <p:nvPr/>
        </p:nvSpPr>
        <p:spPr>
          <a:xfrm rot="2700000">
            <a:off x="5136642" y="4375556"/>
            <a:ext cx="341370" cy="393834"/>
          </a:xfrm>
          <a:prstGeom prst="downArrow">
            <a:avLst>
              <a:gd name="adj1" fmla="val 50000"/>
              <a:gd name="adj2" fmla="val 5730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44BDD7-5072-485C-B095-DB82357EC536}"/>
              </a:ext>
            </a:extLst>
          </p:cNvPr>
          <p:cNvSpPr/>
          <p:nvPr/>
        </p:nvSpPr>
        <p:spPr>
          <a:xfrm>
            <a:off x="5449467" y="4125903"/>
            <a:ext cx="103841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/>
              <a:t>Better</a:t>
            </a:r>
            <a:endParaRPr lang="ko-KR" altLang="en-US" sz="1900" dirty="0"/>
          </a:p>
        </p:txBody>
      </p:sp>
      <p:sp>
        <p:nvSpPr>
          <p:cNvPr id="68" name="화살표: 아래쪽 67">
            <a:extLst>
              <a:ext uri="{FF2B5EF4-FFF2-40B4-BE49-F238E27FC236}">
                <a16:creationId xmlns:a16="http://schemas.microsoft.com/office/drawing/2014/main" id="{BA3CF0C8-95C7-4814-B92D-37CB5987AF31}"/>
              </a:ext>
            </a:extLst>
          </p:cNvPr>
          <p:cNvSpPr/>
          <p:nvPr/>
        </p:nvSpPr>
        <p:spPr>
          <a:xfrm rot="2700000">
            <a:off x="860491" y="4382602"/>
            <a:ext cx="341370" cy="393834"/>
          </a:xfrm>
          <a:prstGeom prst="downArrow">
            <a:avLst>
              <a:gd name="adj1" fmla="val 50000"/>
              <a:gd name="adj2" fmla="val 5730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9B80FAC-AEAA-4AEF-825C-E40B129B1D2D}"/>
              </a:ext>
            </a:extLst>
          </p:cNvPr>
          <p:cNvSpPr/>
          <p:nvPr/>
        </p:nvSpPr>
        <p:spPr>
          <a:xfrm>
            <a:off x="1173316" y="4132949"/>
            <a:ext cx="103841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/>
              <a:t>Better</a:t>
            </a:r>
            <a:endParaRPr lang="ko-KR" altLang="en-US" sz="1900" dirty="0"/>
          </a:p>
        </p:txBody>
      </p:sp>
      <p:cxnSp>
        <p:nvCxnSpPr>
          <p:cNvPr id="43" name="연결선: 구부러짐 30">
            <a:extLst>
              <a:ext uri="{FF2B5EF4-FFF2-40B4-BE49-F238E27FC236}">
                <a16:creationId xmlns:a16="http://schemas.microsoft.com/office/drawing/2014/main" id="{10D82D98-2031-4921-AFEF-878C6425951F}"/>
              </a:ext>
            </a:extLst>
          </p:cNvPr>
          <p:cNvCxnSpPr>
            <a:cxnSpLocks/>
          </p:cNvCxnSpPr>
          <p:nvPr/>
        </p:nvCxnSpPr>
        <p:spPr>
          <a:xfrm flipH="1">
            <a:off x="1389472" y="3394870"/>
            <a:ext cx="1280105" cy="92301"/>
          </a:xfrm>
          <a:prstGeom prst="straightConnector1">
            <a:avLst/>
          </a:prstGeom>
          <a:ln w="349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30">
            <a:extLst>
              <a:ext uri="{FF2B5EF4-FFF2-40B4-BE49-F238E27FC236}">
                <a16:creationId xmlns:a16="http://schemas.microsoft.com/office/drawing/2014/main" id="{8C562624-A064-4CDA-AC99-346C8878E50C}"/>
              </a:ext>
            </a:extLst>
          </p:cNvPr>
          <p:cNvCxnSpPr>
            <a:cxnSpLocks/>
          </p:cNvCxnSpPr>
          <p:nvPr/>
        </p:nvCxnSpPr>
        <p:spPr>
          <a:xfrm flipH="1">
            <a:off x="5891202" y="3017143"/>
            <a:ext cx="449858" cy="81935"/>
          </a:xfrm>
          <a:prstGeom prst="straightConnector1">
            <a:avLst/>
          </a:prstGeom>
          <a:ln w="349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30">
            <a:extLst>
              <a:ext uri="{FF2B5EF4-FFF2-40B4-BE49-F238E27FC236}">
                <a16:creationId xmlns:a16="http://schemas.microsoft.com/office/drawing/2014/main" id="{98C7E9BB-B42F-4696-839E-2DB34AB116B1}"/>
              </a:ext>
            </a:extLst>
          </p:cNvPr>
          <p:cNvCxnSpPr>
            <a:cxnSpLocks/>
          </p:cNvCxnSpPr>
          <p:nvPr/>
        </p:nvCxnSpPr>
        <p:spPr>
          <a:xfrm flipH="1">
            <a:off x="9917413" y="3161603"/>
            <a:ext cx="1243411" cy="69668"/>
          </a:xfrm>
          <a:prstGeom prst="straightConnector1">
            <a:avLst/>
          </a:prstGeom>
          <a:ln w="349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30">
            <a:extLst>
              <a:ext uri="{FF2B5EF4-FFF2-40B4-BE49-F238E27FC236}">
                <a16:creationId xmlns:a16="http://schemas.microsoft.com/office/drawing/2014/main" id="{B7E99B32-771F-478F-A15A-BD31A1D4793B}"/>
              </a:ext>
            </a:extLst>
          </p:cNvPr>
          <p:cNvCxnSpPr>
            <a:cxnSpLocks/>
          </p:cNvCxnSpPr>
          <p:nvPr/>
        </p:nvCxnSpPr>
        <p:spPr>
          <a:xfrm>
            <a:off x="9743200" y="2941298"/>
            <a:ext cx="0" cy="190393"/>
          </a:xfrm>
          <a:prstGeom prst="straightConnector1">
            <a:avLst/>
          </a:prstGeom>
          <a:ln w="349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30">
            <a:extLst>
              <a:ext uri="{FF2B5EF4-FFF2-40B4-BE49-F238E27FC236}">
                <a16:creationId xmlns:a16="http://schemas.microsoft.com/office/drawing/2014/main" id="{870E2718-14F9-4B92-B855-174407D2AC14}"/>
              </a:ext>
            </a:extLst>
          </p:cNvPr>
          <p:cNvCxnSpPr>
            <a:cxnSpLocks/>
          </p:cNvCxnSpPr>
          <p:nvPr/>
        </p:nvCxnSpPr>
        <p:spPr>
          <a:xfrm>
            <a:off x="1329292" y="3249289"/>
            <a:ext cx="62266" cy="121319"/>
          </a:xfrm>
          <a:prstGeom prst="straightConnector1">
            <a:avLst/>
          </a:prstGeom>
          <a:ln w="349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2629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76"/>
    </mc:Choice>
    <mc:Fallback xmlns="">
      <p:transition spd="slow" advTm="202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1C2336-B41E-40F3-8E76-00D338316DA8}"/>
              </a:ext>
            </a:extLst>
          </p:cNvPr>
          <p:cNvSpPr/>
          <p:nvPr/>
        </p:nvSpPr>
        <p:spPr>
          <a:xfrm>
            <a:off x="7553342" y="1464305"/>
            <a:ext cx="4135738" cy="499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383FD2-4AEC-4545-9DB0-073DE042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 Scale Simulation – Timeouts / PFC</a:t>
            </a:r>
            <a:endParaRPr lang="ko-KR" altLang="en-US" dirty="0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3572683-F47F-42F7-9FB6-E730CC33AB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740272"/>
              </p:ext>
            </p:extLst>
          </p:nvPr>
        </p:nvGraphicFramePr>
        <p:xfrm>
          <a:off x="991427" y="2140176"/>
          <a:ext cx="2406099" cy="3433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0BD91C40-0EA7-49A9-9492-0D527445F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514098"/>
              </p:ext>
            </p:extLst>
          </p:nvPr>
        </p:nvGraphicFramePr>
        <p:xfrm>
          <a:off x="3450472" y="2133829"/>
          <a:ext cx="3369508" cy="3205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C439AF-8359-4559-A9D6-7C642F755B08}"/>
              </a:ext>
            </a:extLst>
          </p:cNvPr>
          <p:cNvSpPr/>
          <p:nvPr/>
        </p:nvSpPr>
        <p:spPr>
          <a:xfrm>
            <a:off x="991427" y="5269334"/>
            <a:ext cx="5828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# of Retransmission Timeouts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447C71-6032-49B8-95F0-708C9E728915}"/>
              </a:ext>
            </a:extLst>
          </p:cNvPr>
          <p:cNvSpPr txBox="1"/>
          <p:nvPr/>
        </p:nvSpPr>
        <p:spPr>
          <a:xfrm>
            <a:off x="5044937" y="4731767"/>
            <a:ext cx="790917" cy="68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600" dirty="0"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rPr>
              <a:t>DCQCN</a:t>
            </a:r>
          </a:p>
          <a:p>
            <a:pPr algn="ctr">
              <a:lnSpc>
                <a:spcPct val="80000"/>
              </a:lnSpc>
            </a:pPr>
            <a:r>
              <a:rPr lang="en-US" altLang="ko-KR" sz="1600" dirty="0"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rPr>
              <a:t>+IRN</a:t>
            </a:r>
            <a:endParaRPr lang="ko-KR" altLang="en-US" sz="1600" dirty="0">
              <a:latin typeface="+mj-lt"/>
              <a:cs typeface="Linux Libertine" panose="02000503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69E38C-53F5-47B7-8C3C-2F08CB128911}"/>
              </a:ext>
            </a:extLst>
          </p:cNvPr>
          <p:cNvSpPr txBox="1"/>
          <p:nvPr/>
        </p:nvSpPr>
        <p:spPr>
          <a:xfrm>
            <a:off x="4136296" y="4726142"/>
            <a:ext cx="790917" cy="4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600" dirty="0"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rPr>
              <a:t>HPCC</a:t>
            </a:r>
          </a:p>
          <a:p>
            <a:pPr algn="ctr">
              <a:lnSpc>
                <a:spcPct val="80000"/>
              </a:lnSpc>
            </a:pPr>
            <a:r>
              <a:rPr lang="en-US" altLang="ko-KR" sz="1600" dirty="0"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rPr>
              <a:t>+SACK</a:t>
            </a:r>
            <a:endParaRPr lang="ko-KR" altLang="en-US" sz="1600" dirty="0">
              <a:latin typeface="+mj-lt"/>
              <a:cs typeface="Linux Libertine" panose="020005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D3FFA-D5F2-409A-A1D6-7909C28A2E4E}"/>
              </a:ext>
            </a:extLst>
          </p:cNvPr>
          <p:cNvSpPr txBox="1"/>
          <p:nvPr/>
        </p:nvSpPr>
        <p:spPr>
          <a:xfrm>
            <a:off x="5954066" y="4732316"/>
            <a:ext cx="811352" cy="68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600" dirty="0"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rPr>
              <a:t>DCQCN</a:t>
            </a:r>
          </a:p>
          <a:p>
            <a:pPr algn="ctr">
              <a:lnSpc>
                <a:spcPct val="80000"/>
              </a:lnSpc>
            </a:pPr>
            <a:r>
              <a:rPr lang="en-US" altLang="ko-KR" sz="1600" dirty="0"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rPr>
              <a:t>+SACK</a:t>
            </a:r>
            <a:endParaRPr lang="ko-KR" altLang="en-US" sz="1600" dirty="0">
              <a:latin typeface="+mj-lt"/>
              <a:cs typeface="Linux Libertine" panose="02000503000000000000" pitchFamily="2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B2D63B-8D69-425C-99B6-62A54B254374}"/>
              </a:ext>
            </a:extLst>
          </p:cNvPr>
          <p:cNvSpPr/>
          <p:nvPr/>
        </p:nvSpPr>
        <p:spPr>
          <a:xfrm>
            <a:off x="33409" y="1464305"/>
            <a:ext cx="7243255" cy="499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DD41DA-4E34-4206-846E-5464D2CE1EC0}"/>
              </a:ext>
            </a:extLst>
          </p:cNvPr>
          <p:cNvSpPr/>
          <p:nvPr/>
        </p:nvSpPr>
        <p:spPr>
          <a:xfrm>
            <a:off x="276113" y="1508025"/>
            <a:ext cx="135584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/>
              <a:t>Baseline</a:t>
            </a:r>
            <a:endParaRPr lang="ko-KR" altLang="en-US" sz="1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E8C1BD-AC5E-4A5D-A123-9B78F2D1674E}"/>
              </a:ext>
            </a:extLst>
          </p:cNvPr>
          <p:cNvSpPr/>
          <p:nvPr/>
        </p:nvSpPr>
        <p:spPr>
          <a:xfrm>
            <a:off x="1486567" y="1507400"/>
            <a:ext cx="181998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err="1"/>
              <a:t>Baseline+TLP</a:t>
            </a:r>
            <a:endParaRPr lang="ko-KR" altLang="en-US" sz="19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B1C4D0-23B4-4196-80A6-D0377EEF9638}"/>
              </a:ext>
            </a:extLst>
          </p:cNvPr>
          <p:cNvSpPr/>
          <p:nvPr/>
        </p:nvSpPr>
        <p:spPr>
          <a:xfrm>
            <a:off x="3201563" y="1514224"/>
            <a:ext cx="304223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/>
              <a:t>Baseline+200us </a:t>
            </a:r>
            <a:r>
              <a:rPr lang="en-US" altLang="ko-KR" sz="1900" dirty="0" err="1"/>
              <a:t>RTO</a:t>
            </a:r>
            <a:r>
              <a:rPr lang="en-US" altLang="ko-KR" sz="1900" baseline="-25000" dirty="0" err="1"/>
              <a:t>min</a:t>
            </a:r>
            <a:endParaRPr lang="ko-KR" altLang="en-US" sz="1900" baseline="-25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F87435-98C7-4F62-8DBF-2E4F7AE0311C}"/>
              </a:ext>
            </a:extLst>
          </p:cNvPr>
          <p:cNvSpPr/>
          <p:nvPr/>
        </p:nvSpPr>
        <p:spPr>
          <a:xfrm>
            <a:off x="5870212" y="1518326"/>
            <a:ext cx="181998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err="1"/>
              <a:t>Baseline+TLT</a:t>
            </a:r>
            <a:endParaRPr lang="ko-KR" altLang="en-US" sz="1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9D0726-5A09-4D5A-9D41-7197719DF834}"/>
              </a:ext>
            </a:extLst>
          </p:cNvPr>
          <p:cNvSpPr/>
          <p:nvPr/>
        </p:nvSpPr>
        <p:spPr>
          <a:xfrm>
            <a:off x="7819831" y="1507163"/>
            <a:ext cx="181998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err="1"/>
              <a:t>Baseline+PFC</a:t>
            </a:r>
            <a:endParaRPr lang="ko-KR" altLang="en-US" sz="1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6B7B91-8EF3-4BC3-8076-AFFDAFD35D18}"/>
              </a:ext>
            </a:extLst>
          </p:cNvPr>
          <p:cNvSpPr/>
          <p:nvPr/>
        </p:nvSpPr>
        <p:spPr>
          <a:xfrm>
            <a:off x="9759565" y="1497993"/>
            <a:ext cx="209142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err="1"/>
              <a:t>Baseline+PFC+TLT</a:t>
            </a:r>
            <a:endParaRPr lang="ko-KR" altLang="en-US" sz="1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7E9BD57-8478-4154-81CB-9D204339CBCF}"/>
              </a:ext>
            </a:extLst>
          </p:cNvPr>
          <p:cNvSpPr/>
          <p:nvPr/>
        </p:nvSpPr>
        <p:spPr>
          <a:xfrm>
            <a:off x="121406" y="1612209"/>
            <a:ext cx="190968" cy="19096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D0524A7-68D9-42DC-9022-38A84D7F73F8}"/>
              </a:ext>
            </a:extLst>
          </p:cNvPr>
          <p:cNvSpPr/>
          <p:nvPr/>
        </p:nvSpPr>
        <p:spPr>
          <a:xfrm>
            <a:off x="1330002" y="1609206"/>
            <a:ext cx="190968" cy="190968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3CECA2-815B-4968-A72D-03597BBFD54C}"/>
              </a:ext>
            </a:extLst>
          </p:cNvPr>
          <p:cNvSpPr/>
          <p:nvPr/>
        </p:nvSpPr>
        <p:spPr>
          <a:xfrm>
            <a:off x="3062096" y="1612823"/>
            <a:ext cx="190968" cy="190968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1FED1B-EE60-4073-8AD3-4B11381D00C9}"/>
              </a:ext>
            </a:extLst>
          </p:cNvPr>
          <p:cNvSpPr/>
          <p:nvPr/>
        </p:nvSpPr>
        <p:spPr>
          <a:xfrm>
            <a:off x="5719109" y="1606721"/>
            <a:ext cx="190968" cy="190968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99D6AA-4C60-4B20-ABF7-EAC02E456B0B}"/>
              </a:ext>
            </a:extLst>
          </p:cNvPr>
          <p:cNvSpPr/>
          <p:nvPr/>
        </p:nvSpPr>
        <p:spPr>
          <a:xfrm>
            <a:off x="7668728" y="1617085"/>
            <a:ext cx="190968" cy="19096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202F94C-9423-463B-9CA4-75A82DE5B165}"/>
              </a:ext>
            </a:extLst>
          </p:cNvPr>
          <p:cNvSpPr/>
          <p:nvPr/>
        </p:nvSpPr>
        <p:spPr>
          <a:xfrm>
            <a:off x="9600525" y="1604039"/>
            <a:ext cx="190968" cy="190968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차트 44">
            <a:extLst>
              <a:ext uri="{FF2B5EF4-FFF2-40B4-BE49-F238E27FC236}">
                <a16:creationId xmlns:a16="http://schemas.microsoft.com/office/drawing/2014/main" id="{D84D5DDE-4D7D-48B6-903F-C67A91A4C4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06089"/>
              </p:ext>
            </p:extLst>
          </p:nvPr>
        </p:nvGraphicFramePr>
        <p:xfrm>
          <a:off x="7230179" y="2042153"/>
          <a:ext cx="4374953" cy="340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E5D1B0-AB14-47F7-87A1-72D9CA240F99}"/>
              </a:ext>
            </a:extLst>
          </p:cNvPr>
          <p:cNvSpPr/>
          <p:nvPr/>
        </p:nvSpPr>
        <p:spPr>
          <a:xfrm>
            <a:off x="7538994" y="5245841"/>
            <a:ext cx="41357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# of PFC PAUSE Frames</a:t>
            </a:r>
            <a:endParaRPr lang="ko-KR" alt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80E36A-8872-4591-B379-40D098C2680E}"/>
              </a:ext>
            </a:extLst>
          </p:cNvPr>
          <p:cNvSpPr txBox="1"/>
          <p:nvPr/>
        </p:nvSpPr>
        <p:spPr>
          <a:xfrm>
            <a:off x="9835521" y="4632457"/>
            <a:ext cx="870009" cy="76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dirty="0"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rPr>
              <a:t>DCQCN</a:t>
            </a:r>
          </a:p>
          <a:p>
            <a:pPr algn="ctr">
              <a:lnSpc>
                <a:spcPct val="80000"/>
              </a:lnSpc>
            </a:pPr>
            <a:r>
              <a:rPr lang="en-US" altLang="ko-KR" dirty="0"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rPr>
              <a:t>+IRN</a:t>
            </a:r>
            <a:endParaRPr lang="ko-KR" altLang="en-US" dirty="0">
              <a:latin typeface="+mj-lt"/>
              <a:cs typeface="Linux Libertine" panose="020005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7DF35D-616B-45FC-B5E9-247DDF4D72E9}"/>
              </a:ext>
            </a:extLst>
          </p:cNvPr>
          <p:cNvSpPr txBox="1"/>
          <p:nvPr/>
        </p:nvSpPr>
        <p:spPr>
          <a:xfrm>
            <a:off x="8955351" y="4646052"/>
            <a:ext cx="870009" cy="76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dirty="0"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rPr>
              <a:t>HPCC</a:t>
            </a:r>
          </a:p>
          <a:p>
            <a:pPr algn="ctr">
              <a:lnSpc>
                <a:spcPct val="80000"/>
              </a:lnSpc>
            </a:pPr>
            <a:r>
              <a:rPr lang="en-US" altLang="ko-KR" dirty="0"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rPr>
              <a:t>+SACK</a:t>
            </a:r>
            <a:endParaRPr lang="ko-KR" altLang="en-US" dirty="0">
              <a:latin typeface="+mj-lt"/>
              <a:cs typeface="Linux Libertine" panose="02000503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E9AA2F-24CD-4176-AA79-4D86519A7516}"/>
              </a:ext>
            </a:extLst>
          </p:cNvPr>
          <p:cNvSpPr txBox="1"/>
          <p:nvPr/>
        </p:nvSpPr>
        <p:spPr>
          <a:xfrm>
            <a:off x="10728432" y="4646052"/>
            <a:ext cx="892487" cy="9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dirty="0"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rPr>
              <a:t>DCQCN</a:t>
            </a:r>
          </a:p>
          <a:p>
            <a:pPr algn="ctr">
              <a:lnSpc>
                <a:spcPct val="80000"/>
              </a:lnSpc>
            </a:pPr>
            <a:r>
              <a:rPr lang="en-US" altLang="ko-KR" dirty="0"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rPr>
              <a:t>+SACK</a:t>
            </a:r>
            <a:endParaRPr lang="ko-KR" altLang="en-US" dirty="0">
              <a:latin typeface="+mj-lt"/>
              <a:cs typeface="Linux Libertine" panose="02000503000000000000" pitchFamily="2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A4109C-F9E7-4E56-9DC5-EBB5410FF242}"/>
              </a:ext>
            </a:extLst>
          </p:cNvPr>
          <p:cNvSpPr/>
          <p:nvPr/>
        </p:nvSpPr>
        <p:spPr>
          <a:xfrm>
            <a:off x="-11016" y="6016880"/>
            <a:ext cx="12203016" cy="877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TLT virtually eliminates timeouts and greatly reduces the number of PFC PAUSE.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B55210-A850-4161-BD54-49BCCF9E8014}"/>
              </a:ext>
            </a:extLst>
          </p:cNvPr>
          <p:cNvSpPr/>
          <p:nvPr/>
        </p:nvSpPr>
        <p:spPr>
          <a:xfrm>
            <a:off x="4571383" y="4369739"/>
            <a:ext cx="29041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>
                <a:solidFill>
                  <a:schemeClr val="accent6"/>
                </a:solidFill>
              </a:rPr>
              <a:t>0</a:t>
            </a:r>
            <a:endParaRPr lang="ko-KR" altLang="en-US" sz="1900" b="1" dirty="0">
              <a:solidFill>
                <a:schemeClr val="accent6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7DC55B0-2FC6-4AFD-80C5-DE5A8E701193}"/>
              </a:ext>
            </a:extLst>
          </p:cNvPr>
          <p:cNvSpPr/>
          <p:nvPr/>
        </p:nvSpPr>
        <p:spPr>
          <a:xfrm>
            <a:off x="5502032" y="4363631"/>
            <a:ext cx="29041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>
                <a:solidFill>
                  <a:schemeClr val="accent6"/>
                </a:solidFill>
              </a:rPr>
              <a:t>0</a:t>
            </a:r>
            <a:endParaRPr lang="ko-KR" altLang="en-US" sz="1900" b="1" dirty="0">
              <a:solidFill>
                <a:schemeClr val="accent6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2E7986-6432-4EC9-9079-4F43A31A4206}"/>
              </a:ext>
            </a:extLst>
          </p:cNvPr>
          <p:cNvSpPr/>
          <p:nvPr/>
        </p:nvSpPr>
        <p:spPr>
          <a:xfrm>
            <a:off x="6419705" y="4363631"/>
            <a:ext cx="29041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>
                <a:solidFill>
                  <a:schemeClr val="accent6"/>
                </a:solidFill>
              </a:rPr>
              <a:t>0</a:t>
            </a:r>
            <a:endParaRPr lang="ko-KR" altLang="en-US" sz="1900" b="1" dirty="0">
              <a:solidFill>
                <a:schemeClr val="accent6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D7F747C-823A-4226-A894-4D0A9E0AEA65}"/>
              </a:ext>
            </a:extLst>
          </p:cNvPr>
          <p:cNvSpPr/>
          <p:nvPr/>
        </p:nvSpPr>
        <p:spPr>
          <a:xfrm>
            <a:off x="2865689" y="4367018"/>
            <a:ext cx="63424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>
                <a:solidFill>
                  <a:schemeClr val="accent6"/>
                </a:solidFill>
              </a:rPr>
              <a:t>0.09</a:t>
            </a:r>
            <a:endParaRPr lang="ko-KR" altLang="en-US" sz="1900" b="1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88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42"/>
    </mc:Choice>
    <mc:Fallback xmlns="">
      <p:transition spd="slow" advTm="161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B3B16-24B3-4596-85AF-7C9922A0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8BAD2-F559-460F-B0DC-B6FB84D8B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47502"/>
            <a:ext cx="11163300" cy="267839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TLT is a building block for existing datacenter transports to eliminate congestion timeouts. </a:t>
            </a:r>
          </a:p>
          <a:p>
            <a:r>
              <a:rPr lang="en-US" altLang="ko-KR" sz="2400" dirty="0"/>
              <a:t>TLT achieves </a:t>
            </a:r>
            <a:r>
              <a:rPr lang="en-US" altLang="ko-KR" sz="2400" i="1" dirty="0" err="1"/>
              <a:t>timeoutlessness</a:t>
            </a:r>
            <a:r>
              <a:rPr lang="en-US" altLang="ko-KR" sz="2400" dirty="0"/>
              <a:t> by making important packets lossless in the network. </a:t>
            </a:r>
          </a:p>
          <a:p>
            <a:r>
              <a:rPr lang="en-US" altLang="ko-KR" sz="2400" dirty="0"/>
              <a:t>Code: </a:t>
            </a:r>
            <a:r>
              <a:rPr lang="en-US" altLang="ko-KR" sz="2400" dirty="0">
                <a:hlinkClick r:id="rId3"/>
              </a:rPr>
              <a:t>https://github.com/kaist-ina/ns3-tlt-tcp-public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4" name="직사각형 146">
            <a:extLst>
              <a:ext uri="{FF2B5EF4-FFF2-40B4-BE49-F238E27FC236}">
                <a16:creationId xmlns:a16="http://schemas.microsoft.com/office/drawing/2014/main" id="{856B6873-0C40-4824-98E5-E3D31E5335AD}"/>
              </a:ext>
            </a:extLst>
          </p:cNvPr>
          <p:cNvSpPr/>
          <p:nvPr/>
        </p:nvSpPr>
        <p:spPr>
          <a:xfrm>
            <a:off x="5171884" y="4952664"/>
            <a:ext cx="2668031" cy="362355"/>
          </a:xfrm>
          <a:custGeom>
            <a:avLst/>
            <a:gdLst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  <a:gd name="connsiteX4" fmla="*/ 0 w 806223"/>
              <a:gd name="connsiteY4" fmla="*/ 0 h 203800"/>
              <a:gd name="connsiteX0" fmla="*/ 128026 w 934249"/>
              <a:gd name="connsiteY0" fmla="*/ 0 h 203800"/>
              <a:gd name="connsiteX1" fmla="*/ 934249 w 934249"/>
              <a:gd name="connsiteY1" fmla="*/ 0 h 203800"/>
              <a:gd name="connsiteX2" fmla="*/ 934249 w 934249"/>
              <a:gd name="connsiteY2" fmla="*/ 203800 h 203800"/>
              <a:gd name="connsiteX3" fmla="*/ 128026 w 934249"/>
              <a:gd name="connsiteY3" fmla="*/ 203800 h 203800"/>
              <a:gd name="connsiteX4" fmla="*/ 1 w 934249"/>
              <a:gd name="connsiteY4" fmla="*/ 141279 h 203800"/>
              <a:gd name="connsiteX5" fmla="*/ 128026 w 934249"/>
              <a:gd name="connsiteY5" fmla="*/ 0 h 203800"/>
              <a:gd name="connsiteX0" fmla="*/ 69630 w 875853"/>
              <a:gd name="connsiteY0" fmla="*/ 0 h 232719"/>
              <a:gd name="connsiteX1" fmla="*/ 875853 w 875853"/>
              <a:gd name="connsiteY1" fmla="*/ 0 h 232719"/>
              <a:gd name="connsiteX2" fmla="*/ 875853 w 875853"/>
              <a:gd name="connsiteY2" fmla="*/ 203800 h 232719"/>
              <a:gd name="connsiteX3" fmla="*/ 69630 w 875853"/>
              <a:gd name="connsiteY3" fmla="*/ 203800 h 232719"/>
              <a:gd name="connsiteX4" fmla="*/ 33045 w 875853"/>
              <a:gd name="connsiteY4" fmla="*/ 232719 h 232719"/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223" h="203800">
                <a:moveTo>
                  <a:pt x="0" y="0"/>
                </a:moveTo>
                <a:lnTo>
                  <a:pt x="806223" y="0"/>
                </a:lnTo>
                <a:lnTo>
                  <a:pt x="806223" y="203800"/>
                </a:lnTo>
                <a:lnTo>
                  <a:pt x="0" y="2038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6CF975-616C-4643-B99A-400ACB192065}"/>
              </a:ext>
            </a:extLst>
          </p:cNvPr>
          <p:cNvSpPr/>
          <p:nvPr/>
        </p:nvSpPr>
        <p:spPr>
          <a:xfrm>
            <a:off x="7566316" y="4988657"/>
            <a:ext cx="226890" cy="290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1E1E52-9CD2-4406-8EEE-B6640248B33A}"/>
              </a:ext>
            </a:extLst>
          </p:cNvPr>
          <p:cNvSpPr/>
          <p:nvPr/>
        </p:nvSpPr>
        <p:spPr>
          <a:xfrm>
            <a:off x="7292718" y="4988657"/>
            <a:ext cx="226890" cy="290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507AC9-7C6B-4C4C-AF1E-216181041509}"/>
              </a:ext>
            </a:extLst>
          </p:cNvPr>
          <p:cNvSpPr/>
          <p:nvPr/>
        </p:nvSpPr>
        <p:spPr>
          <a:xfrm>
            <a:off x="7019120" y="4988657"/>
            <a:ext cx="226890" cy="290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15827-F99E-4F07-8FEC-28731AA9270A}"/>
              </a:ext>
            </a:extLst>
          </p:cNvPr>
          <p:cNvSpPr/>
          <p:nvPr/>
        </p:nvSpPr>
        <p:spPr>
          <a:xfrm>
            <a:off x="6745522" y="4988657"/>
            <a:ext cx="226890" cy="290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DB9472-DB13-4D40-A487-8E47C4B82A85}"/>
              </a:ext>
            </a:extLst>
          </p:cNvPr>
          <p:cNvSpPr/>
          <p:nvPr/>
        </p:nvSpPr>
        <p:spPr>
          <a:xfrm>
            <a:off x="6471923" y="4988657"/>
            <a:ext cx="226890" cy="290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600D84-2AD8-4020-A820-9F5B223A44D0}"/>
              </a:ext>
            </a:extLst>
          </p:cNvPr>
          <p:cNvSpPr/>
          <p:nvPr/>
        </p:nvSpPr>
        <p:spPr>
          <a:xfrm>
            <a:off x="6198325" y="4988657"/>
            <a:ext cx="226890" cy="290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DD2D7D-7821-4930-86CE-0357FB228F6C}"/>
              </a:ext>
            </a:extLst>
          </p:cNvPr>
          <p:cNvSpPr/>
          <p:nvPr/>
        </p:nvSpPr>
        <p:spPr>
          <a:xfrm>
            <a:off x="5924727" y="4988657"/>
            <a:ext cx="226890" cy="290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DE6593-9B8B-48A6-835C-03F5B9FB3D72}"/>
              </a:ext>
            </a:extLst>
          </p:cNvPr>
          <p:cNvSpPr/>
          <p:nvPr/>
        </p:nvSpPr>
        <p:spPr>
          <a:xfrm>
            <a:off x="5651129" y="4988657"/>
            <a:ext cx="226890" cy="290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A67256-F2A1-4876-A360-617DFDE72199}"/>
              </a:ext>
            </a:extLst>
          </p:cNvPr>
          <p:cNvSpPr/>
          <p:nvPr/>
        </p:nvSpPr>
        <p:spPr>
          <a:xfrm>
            <a:off x="5381869" y="4988657"/>
            <a:ext cx="226890" cy="290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DVD 플레이어">
            <a:extLst>
              <a:ext uri="{FF2B5EF4-FFF2-40B4-BE49-F238E27FC236}">
                <a16:creationId xmlns:a16="http://schemas.microsoft.com/office/drawing/2014/main" id="{247F071D-C95B-4CD8-A278-77689F6FB4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03" t="33726" r="3193" b="34919"/>
          <a:stretch/>
        </p:blipFill>
        <p:spPr>
          <a:xfrm>
            <a:off x="2077825" y="4280894"/>
            <a:ext cx="1353547" cy="45487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6D7295-909B-4B75-B2D7-635F4882F1DB}"/>
              </a:ext>
            </a:extLst>
          </p:cNvPr>
          <p:cNvSpPr/>
          <p:nvPr/>
        </p:nvSpPr>
        <p:spPr>
          <a:xfrm>
            <a:off x="3136948" y="3894014"/>
            <a:ext cx="226890" cy="2903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C5C44C-DABC-45D7-9733-7E74FECA77F1}"/>
              </a:ext>
            </a:extLst>
          </p:cNvPr>
          <p:cNvSpPr/>
          <p:nvPr/>
        </p:nvSpPr>
        <p:spPr>
          <a:xfrm>
            <a:off x="5132515" y="4988657"/>
            <a:ext cx="39369" cy="290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ECC2CD-B493-4EC1-A411-441123DD183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3431372" y="4508330"/>
            <a:ext cx="1701143" cy="62551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146">
            <a:extLst>
              <a:ext uri="{FF2B5EF4-FFF2-40B4-BE49-F238E27FC236}">
                <a16:creationId xmlns:a16="http://schemas.microsoft.com/office/drawing/2014/main" id="{0EF67EAD-5DEB-46E0-9F4D-48CC5618162B}"/>
              </a:ext>
            </a:extLst>
          </p:cNvPr>
          <p:cNvSpPr/>
          <p:nvPr/>
        </p:nvSpPr>
        <p:spPr>
          <a:xfrm>
            <a:off x="1181099" y="3861477"/>
            <a:ext cx="2250273" cy="362355"/>
          </a:xfrm>
          <a:custGeom>
            <a:avLst/>
            <a:gdLst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  <a:gd name="connsiteX4" fmla="*/ 0 w 806223"/>
              <a:gd name="connsiteY4" fmla="*/ 0 h 203800"/>
              <a:gd name="connsiteX0" fmla="*/ 128026 w 934249"/>
              <a:gd name="connsiteY0" fmla="*/ 0 h 203800"/>
              <a:gd name="connsiteX1" fmla="*/ 934249 w 934249"/>
              <a:gd name="connsiteY1" fmla="*/ 0 h 203800"/>
              <a:gd name="connsiteX2" fmla="*/ 934249 w 934249"/>
              <a:gd name="connsiteY2" fmla="*/ 203800 h 203800"/>
              <a:gd name="connsiteX3" fmla="*/ 128026 w 934249"/>
              <a:gd name="connsiteY3" fmla="*/ 203800 h 203800"/>
              <a:gd name="connsiteX4" fmla="*/ 1 w 934249"/>
              <a:gd name="connsiteY4" fmla="*/ 141279 h 203800"/>
              <a:gd name="connsiteX5" fmla="*/ 128026 w 934249"/>
              <a:gd name="connsiteY5" fmla="*/ 0 h 203800"/>
              <a:gd name="connsiteX0" fmla="*/ 69630 w 875853"/>
              <a:gd name="connsiteY0" fmla="*/ 0 h 232719"/>
              <a:gd name="connsiteX1" fmla="*/ 875853 w 875853"/>
              <a:gd name="connsiteY1" fmla="*/ 0 h 232719"/>
              <a:gd name="connsiteX2" fmla="*/ 875853 w 875853"/>
              <a:gd name="connsiteY2" fmla="*/ 203800 h 232719"/>
              <a:gd name="connsiteX3" fmla="*/ 69630 w 875853"/>
              <a:gd name="connsiteY3" fmla="*/ 203800 h 232719"/>
              <a:gd name="connsiteX4" fmla="*/ 33045 w 875853"/>
              <a:gd name="connsiteY4" fmla="*/ 232719 h 232719"/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223" h="203800">
                <a:moveTo>
                  <a:pt x="0" y="0"/>
                </a:moveTo>
                <a:lnTo>
                  <a:pt x="806223" y="0"/>
                </a:lnTo>
                <a:lnTo>
                  <a:pt x="806223" y="203800"/>
                </a:lnTo>
                <a:lnTo>
                  <a:pt x="0" y="2038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그래픽 22" descr="DVD 플레이어">
            <a:extLst>
              <a:ext uri="{FF2B5EF4-FFF2-40B4-BE49-F238E27FC236}">
                <a16:creationId xmlns:a16="http://schemas.microsoft.com/office/drawing/2014/main" id="{D64EA0FF-B3F1-4A14-BF0C-19DE5ADD67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03" t="33726" r="3193" b="34919"/>
          <a:stretch/>
        </p:blipFill>
        <p:spPr>
          <a:xfrm>
            <a:off x="2077825" y="5559527"/>
            <a:ext cx="1353547" cy="45487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0C0DBD-CB3F-4C9B-B04D-83C91AEDA7AB}"/>
              </a:ext>
            </a:extLst>
          </p:cNvPr>
          <p:cNvSpPr/>
          <p:nvPr/>
        </p:nvSpPr>
        <p:spPr>
          <a:xfrm>
            <a:off x="2867688" y="5170884"/>
            <a:ext cx="226890" cy="2903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07A3FB-2140-4B17-96AC-D74615DB17E4}"/>
              </a:ext>
            </a:extLst>
          </p:cNvPr>
          <p:cNvSpPr/>
          <p:nvPr/>
        </p:nvSpPr>
        <p:spPr>
          <a:xfrm>
            <a:off x="3136948" y="5171535"/>
            <a:ext cx="226890" cy="2903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146">
            <a:extLst>
              <a:ext uri="{FF2B5EF4-FFF2-40B4-BE49-F238E27FC236}">
                <a16:creationId xmlns:a16="http://schemas.microsoft.com/office/drawing/2014/main" id="{B98B6350-3002-4CD2-9D1F-B57F36DDBFCC}"/>
              </a:ext>
            </a:extLst>
          </p:cNvPr>
          <p:cNvSpPr/>
          <p:nvPr/>
        </p:nvSpPr>
        <p:spPr>
          <a:xfrm>
            <a:off x="1181099" y="5140110"/>
            <a:ext cx="2250272" cy="362355"/>
          </a:xfrm>
          <a:custGeom>
            <a:avLst/>
            <a:gdLst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  <a:gd name="connsiteX4" fmla="*/ 0 w 806223"/>
              <a:gd name="connsiteY4" fmla="*/ 0 h 203800"/>
              <a:gd name="connsiteX0" fmla="*/ 128026 w 934249"/>
              <a:gd name="connsiteY0" fmla="*/ 0 h 203800"/>
              <a:gd name="connsiteX1" fmla="*/ 934249 w 934249"/>
              <a:gd name="connsiteY1" fmla="*/ 0 h 203800"/>
              <a:gd name="connsiteX2" fmla="*/ 934249 w 934249"/>
              <a:gd name="connsiteY2" fmla="*/ 203800 h 203800"/>
              <a:gd name="connsiteX3" fmla="*/ 128026 w 934249"/>
              <a:gd name="connsiteY3" fmla="*/ 203800 h 203800"/>
              <a:gd name="connsiteX4" fmla="*/ 1 w 934249"/>
              <a:gd name="connsiteY4" fmla="*/ 141279 h 203800"/>
              <a:gd name="connsiteX5" fmla="*/ 128026 w 934249"/>
              <a:gd name="connsiteY5" fmla="*/ 0 h 203800"/>
              <a:gd name="connsiteX0" fmla="*/ 69630 w 875853"/>
              <a:gd name="connsiteY0" fmla="*/ 0 h 232719"/>
              <a:gd name="connsiteX1" fmla="*/ 875853 w 875853"/>
              <a:gd name="connsiteY1" fmla="*/ 0 h 232719"/>
              <a:gd name="connsiteX2" fmla="*/ 875853 w 875853"/>
              <a:gd name="connsiteY2" fmla="*/ 203800 h 232719"/>
              <a:gd name="connsiteX3" fmla="*/ 69630 w 875853"/>
              <a:gd name="connsiteY3" fmla="*/ 203800 h 232719"/>
              <a:gd name="connsiteX4" fmla="*/ 33045 w 875853"/>
              <a:gd name="connsiteY4" fmla="*/ 232719 h 232719"/>
              <a:gd name="connsiteX0" fmla="*/ 0 w 806223"/>
              <a:gd name="connsiteY0" fmla="*/ 0 h 203800"/>
              <a:gd name="connsiteX1" fmla="*/ 806223 w 806223"/>
              <a:gd name="connsiteY1" fmla="*/ 0 h 203800"/>
              <a:gd name="connsiteX2" fmla="*/ 806223 w 806223"/>
              <a:gd name="connsiteY2" fmla="*/ 203800 h 203800"/>
              <a:gd name="connsiteX3" fmla="*/ 0 w 806223"/>
              <a:gd name="connsiteY3" fmla="*/ 203800 h 2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223" h="203800">
                <a:moveTo>
                  <a:pt x="0" y="0"/>
                </a:moveTo>
                <a:lnTo>
                  <a:pt x="806223" y="0"/>
                </a:lnTo>
                <a:lnTo>
                  <a:pt x="806223" y="203800"/>
                </a:lnTo>
                <a:lnTo>
                  <a:pt x="0" y="2038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70C444-13E6-4169-B8FA-5B3D23D4F63F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 flipV="1">
            <a:off x="3431372" y="5133841"/>
            <a:ext cx="1701143" cy="65312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DVD 플레이어">
            <a:extLst>
              <a:ext uri="{FF2B5EF4-FFF2-40B4-BE49-F238E27FC236}">
                <a16:creationId xmlns:a16="http://schemas.microsoft.com/office/drawing/2014/main" id="{DC127825-C304-417F-8349-489F97D53A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03" t="33726" r="3193" b="34919"/>
          <a:stretch/>
        </p:blipFill>
        <p:spPr>
          <a:xfrm>
            <a:off x="9276353" y="4919403"/>
            <a:ext cx="1353547" cy="454871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F27E571-B77A-49BE-80FE-80276E9A87E4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7879284" y="5145258"/>
            <a:ext cx="1397069" cy="15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86DE22-8BBA-4AAC-8B7E-C3D48FFD2CCF}"/>
              </a:ext>
            </a:extLst>
          </p:cNvPr>
          <p:cNvSpPr/>
          <p:nvPr/>
        </p:nvSpPr>
        <p:spPr>
          <a:xfrm>
            <a:off x="7839915" y="5000074"/>
            <a:ext cx="39369" cy="290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C2F0E6-FB37-4630-AE26-A62752C3BB50}"/>
              </a:ext>
            </a:extLst>
          </p:cNvPr>
          <p:cNvSpPr/>
          <p:nvPr/>
        </p:nvSpPr>
        <p:spPr>
          <a:xfrm>
            <a:off x="4184088" y="4399456"/>
            <a:ext cx="226890" cy="290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97ABFF-11C6-44E4-850B-9AB8E779E0F5}"/>
              </a:ext>
            </a:extLst>
          </p:cNvPr>
          <p:cNvSpPr/>
          <p:nvPr/>
        </p:nvSpPr>
        <p:spPr>
          <a:xfrm>
            <a:off x="4703199" y="4623467"/>
            <a:ext cx="226890" cy="290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CF434F-02EA-4BE3-BFEA-55862D2CFE7E}"/>
              </a:ext>
            </a:extLst>
          </p:cNvPr>
          <p:cNvSpPr/>
          <p:nvPr/>
        </p:nvSpPr>
        <p:spPr>
          <a:xfrm>
            <a:off x="4184088" y="5559527"/>
            <a:ext cx="226890" cy="290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6F9A3E-0C72-42B8-ACD2-02BA6D116343}"/>
              </a:ext>
            </a:extLst>
          </p:cNvPr>
          <p:cNvSpPr/>
          <p:nvPr/>
        </p:nvSpPr>
        <p:spPr>
          <a:xfrm>
            <a:off x="4718317" y="5357281"/>
            <a:ext cx="226890" cy="290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575FCF2-4A4C-407E-B96D-8F0FC819261A}"/>
              </a:ext>
            </a:extLst>
          </p:cNvPr>
          <p:cNvSpPr/>
          <p:nvPr/>
        </p:nvSpPr>
        <p:spPr>
          <a:xfrm>
            <a:off x="2867688" y="3894162"/>
            <a:ext cx="226890" cy="2903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D90B519-60AE-4459-939B-D703104B3812}"/>
              </a:ext>
            </a:extLst>
          </p:cNvPr>
          <p:cNvSpPr/>
          <p:nvPr/>
        </p:nvSpPr>
        <p:spPr>
          <a:xfrm>
            <a:off x="2222240" y="3399812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305EAD-0BB3-4295-B456-FDEE01F7D578}"/>
              </a:ext>
            </a:extLst>
          </p:cNvPr>
          <p:cNvSpPr/>
          <p:nvPr/>
        </p:nvSpPr>
        <p:spPr>
          <a:xfrm>
            <a:off x="9327185" y="4433980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sp>
        <p:nvSpPr>
          <p:cNvPr id="41" name="화살표: 왼쪽으로 구부러짐 40">
            <a:extLst>
              <a:ext uri="{FF2B5EF4-FFF2-40B4-BE49-F238E27FC236}">
                <a16:creationId xmlns:a16="http://schemas.microsoft.com/office/drawing/2014/main" id="{53DFA374-3BB7-442A-B6EB-750AD75BFF2D}"/>
              </a:ext>
            </a:extLst>
          </p:cNvPr>
          <p:cNvSpPr/>
          <p:nvPr/>
        </p:nvSpPr>
        <p:spPr>
          <a:xfrm rot="16200000">
            <a:off x="6557631" y="5310699"/>
            <a:ext cx="409759" cy="513219"/>
          </a:xfrm>
          <a:custGeom>
            <a:avLst/>
            <a:gdLst>
              <a:gd name="connsiteX0" fmla="*/ 0 w 450680"/>
              <a:gd name="connsiteY0" fmla="*/ 809860 h 953255"/>
              <a:gd name="connsiteX1" fmla="*/ 112670 w 450680"/>
              <a:gd name="connsiteY1" fmla="*/ 654501 h 953255"/>
              <a:gd name="connsiteX2" fmla="*/ 112670 w 450680"/>
              <a:gd name="connsiteY2" fmla="*/ 741561 h 953255"/>
              <a:gd name="connsiteX3" fmla="*/ 445614 w 450680"/>
              <a:gd name="connsiteY3" fmla="*/ 433098 h 953255"/>
              <a:gd name="connsiteX4" fmla="*/ 112670 w 450680"/>
              <a:gd name="connsiteY4" fmla="*/ 854231 h 953255"/>
              <a:gd name="connsiteX5" fmla="*/ 112670 w 450680"/>
              <a:gd name="connsiteY5" fmla="*/ 941291 h 953255"/>
              <a:gd name="connsiteX6" fmla="*/ 0 w 450680"/>
              <a:gd name="connsiteY6" fmla="*/ 809860 h 953255"/>
              <a:gd name="connsiteX0" fmla="*/ 450680 w 450680"/>
              <a:gd name="connsiteY0" fmla="*/ 489432 h 953255"/>
              <a:gd name="connsiteX1" fmla="*/ 0 w 450680"/>
              <a:gd name="connsiteY1" fmla="*/ 112670 h 953255"/>
              <a:gd name="connsiteX2" fmla="*/ 0 w 450680"/>
              <a:gd name="connsiteY2" fmla="*/ 0 h 953255"/>
              <a:gd name="connsiteX3" fmla="*/ 450680 w 450680"/>
              <a:gd name="connsiteY3" fmla="*/ 376762 h 953255"/>
              <a:gd name="connsiteX4" fmla="*/ 450680 w 450680"/>
              <a:gd name="connsiteY4" fmla="*/ 489432 h 953255"/>
              <a:gd name="connsiteX0" fmla="*/ 450680 w 450680"/>
              <a:gd name="connsiteY0" fmla="*/ 489432 h 953255"/>
              <a:gd name="connsiteX1" fmla="*/ 0 w 450680"/>
              <a:gd name="connsiteY1" fmla="*/ 112670 h 953255"/>
              <a:gd name="connsiteX2" fmla="*/ 0 w 450680"/>
              <a:gd name="connsiteY2" fmla="*/ 0 h 953255"/>
              <a:gd name="connsiteX3" fmla="*/ 450680 w 450680"/>
              <a:gd name="connsiteY3" fmla="*/ 376762 h 953255"/>
              <a:gd name="connsiteX4" fmla="*/ 450680 w 450680"/>
              <a:gd name="connsiteY4" fmla="*/ 489432 h 953255"/>
              <a:gd name="connsiteX5" fmla="*/ 112670 w 450680"/>
              <a:gd name="connsiteY5" fmla="*/ 854230 h 953255"/>
              <a:gd name="connsiteX6" fmla="*/ 112670 w 450680"/>
              <a:gd name="connsiteY6" fmla="*/ 941291 h 953255"/>
              <a:gd name="connsiteX7" fmla="*/ 0 w 450680"/>
              <a:gd name="connsiteY7" fmla="*/ 809860 h 953255"/>
              <a:gd name="connsiteX8" fmla="*/ 112670 w 450680"/>
              <a:gd name="connsiteY8" fmla="*/ 654501 h 953255"/>
              <a:gd name="connsiteX9" fmla="*/ 112670 w 450680"/>
              <a:gd name="connsiteY9" fmla="*/ 741561 h 953255"/>
              <a:gd name="connsiteX10" fmla="*/ 445614 w 450680"/>
              <a:gd name="connsiteY10" fmla="*/ 433098 h 953255"/>
              <a:gd name="connsiteX0" fmla="*/ 0 w 450725"/>
              <a:gd name="connsiteY0" fmla="*/ 809860 h 941291"/>
              <a:gd name="connsiteX1" fmla="*/ 112670 w 450725"/>
              <a:gd name="connsiteY1" fmla="*/ 654501 h 941291"/>
              <a:gd name="connsiteX2" fmla="*/ 112670 w 450725"/>
              <a:gd name="connsiteY2" fmla="*/ 741561 h 941291"/>
              <a:gd name="connsiteX3" fmla="*/ 445614 w 450725"/>
              <a:gd name="connsiteY3" fmla="*/ 433098 h 941291"/>
              <a:gd name="connsiteX4" fmla="*/ 112670 w 450725"/>
              <a:gd name="connsiteY4" fmla="*/ 854231 h 941291"/>
              <a:gd name="connsiteX5" fmla="*/ 112670 w 450725"/>
              <a:gd name="connsiteY5" fmla="*/ 941291 h 941291"/>
              <a:gd name="connsiteX6" fmla="*/ 0 w 450725"/>
              <a:gd name="connsiteY6" fmla="*/ 809860 h 941291"/>
              <a:gd name="connsiteX0" fmla="*/ 450680 w 450725"/>
              <a:gd name="connsiteY0" fmla="*/ 489432 h 941291"/>
              <a:gd name="connsiteX1" fmla="*/ 0 w 450725"/>
              <a:gd name="connsiteY1" fmla="*/ 112670 h 941291"/>
              <a:gd name="connsiteX2" fmla="*/ 0 w 450725"/>
              <a:gd name="connsiteY2" fmla="*/ 0 h 941291"/>
              <a:gd name="connsiteX3" fmla="*/ 450680 w 450725"/>
              <a:gd name="connsiteY3" fmla="*/ 376762 h 941291"/>
              <a:gd name="connsiteX4" fmla="*/ 450680 w 450725"/>
              <a:gd name="connsiteY4" fmla="*/ 489432 h 941291"/>
              <a:gd name="connsiteX0" fmla="*/ 450680 w 450725"/>
              <a:gd name="connsiteY0" fmla="*/ 489432 h 941291"/>
              <a:gd name="connsiteX1" fmla="*/ 0 w 450725"/>
              <a:gd name="connsiteY1" fmla="*/ 0 h 941291"/>
              <a:gd name="connsiteX2" fmla="*/ 450680 w 450725"/>
              <a:gd name="connsiteY2" fmla="*/ 376762 h 941291"/>
              <a:gd name="connsiteX3" fmla="*/ 450680 w 450725"/>
              <a:gd name="connsiteY3" fmla="*/ 489432 h 941291"/>
              <a:gd name="connsiteX4" fmla="*/ 112670 w 450725"/>
              <a:gd name="connsiteY4" fmla="*/ 854230 h 941291"/>
              <a:gd name="connsiteX5" fmla="*/ 112670 w 450725"/>
              <a:gd name="connsiteY5" fmla="*/ 941291 h 941291"/>
              <a:gd name="connsiteX6" fmla="*/ 0 w 450725"/>
              <a:gd name="connsiteY6" fmla="*/ 809860 h 941291"/>
              <a:gd name="connsiteX7" fmla="*/ 112670 w 450725"/>
              <a:gd name="connsiteY7" fmla="*/ 654501 h 941291"/>
              <a:gd name="connsiteX8" fmla="*/ 112670 w 450725"/>
              <a:gd name="connsiteY8" fmla="*/ 741561 h 941291"/>
              <a:gd name="connsiteX9" fmla="*/ 445614 w 450725"/>
              <a:gd name="connsiteY9" fmla="*/ 433098 h 941291"/>
              <a:gd name="connsiteX0" fmla="*/ 0 w 450725"/>
              <a:gd name="connsiteY0" fmla="*/ 809860 h 941291"/>
              <a:gd name="connsiteX1" fmla="*/ 112670 w 450725"/>
              <a:gd name="connsiteY1" fmla="*/ 654501 h 941291"/>
              <a:gd name="connsiteX2" fmla="*/ 112670 w 450725"/>
              <a:gd name="connsiteY2" fmla="*/ 741561 h 941291"/>
              <a:gd name="connsiteX3" fmla="*/ 445614 w 450725"/>
              <a:gd name="connsiteY3" fmla="*/ 433098 h 941291"/>
              <a:gd name="connsiteX4" fmla="*/ 112670 w 450725"/>
              <a:gd name="connsiteY4" fmla="*/ 854231 h 941291"/>
              <a:gd name="connsiteX5" fmla="*/ 112670 w 450725"/>
              <a:gd name="connsiteY5" fmla="*/ 941291 h 941291"/>
              <a:gd name="connsiteX6" fmla="*/ 0 w 450725"/>
              <a:gd name="connsiteY6" fmla="*/ 809860 h 941291"/>
              <a:gd name="connsiteX0" fmla="*/ 450680 w 450725"/>
              <a:gd name="connsiteY0" fmla="*/ 489432 h 941291"/>
              <a:gd name="connsiteX1" fmla="*/ 0 w 450725"/>
              <a:gd name="connsiteY1" fmla="*/ 112670 h 941291"/>
              <a:gd name="connsiteX2" fmla="*/ 0 w 450725"/>
              <a:gd name="connsiteY2" fmla="*/ 0 h 941291"/>
              <a:gd name="connsiteX3" fmla="*/ 450680 w 450725"/>
              <a:gd name="connsiteY3" fmla="*/ 376762 h 941291"/>
              <a:gd name="connsiteX4" fmla="*/ 450680 w 450725"/>
              <a:gd name="connsiteY4" fmla="*/ 489432 h 941291"/>
              <a:gd name="connsiteX0" fmla="*/ 450680 w 450725"/>
              <a:gd name="connsiteY0" fmla="*/ 489432 h 941291"/>
              <a:gd name="connsiteX1" fmla="*/ 450680 w 450725"/>
              <a:gd name="connsiteY1" fmla="*/ 376762 h 941291"/>
              <a:gd name="connsiteX2" fmla="*/ 450680 w 450725"/>
              <a:gd name="connsiteY2" fmla="*/ 489432 h 941291"/>
              <a:gd name="connsiteX3" fmla="*/ 112670 w 450725"/>
              <a:gd name="connsiteY3" fmla="*/ 854230 h 941291"/>
              <a:gd name="connsiteX4" fmla="*/ 112670 w 450725"/>
              <a:gd name="connsiteY4" fmla="*/ 941291 h 941291"/>
              <a:gd name="connsiteX5" fmla="*/ 0 w 450725"/>
              <a:gd name="connsiteY5" fmla="*/ 809860 h 941291"/>
              <a:gd name="connsiteX6" fmla="*/ 112670 w 450725"/>
              <a:gd name="connsiteY6" fmla="*/ 654501 h 941291"/>
              <a:gd name="connsiteX7" fmla="*/ 112670 w 450725"/>
              <a:gd name="connsiteY7" fmla="*/ 741561 h 941291"/>
              <a:gd name="connsiteX8" fmla="*/ 445614 w 450725"/>
              <a:gd name="connsiteY8" fmla="*/ 433098 h 941291"/>
              <a:gd name="connsiteX0" fmla="*/ 0 w 450725"/>
              <a:gd name="connsiteY0" fmla="*/ 809860 h 941291"/>
              <a:gd name="connsiteX1" fmla="*/ 112670 w 450725"/>
              <a:gd name="connsiteY1" fmla="*/ 654501 h 941291"/>
              <a:gd name="connsiteX2" fmla="*/ 112670 w 450725"/>
              <a:gd name="connsiteY2" fmla="*/ 741561 h 941291"/>
              <a:gd name="connsiteX3" fmla="*/ 445614 w 450725"/>
              <a:gd name="connsiteY3" fmla="*/ 433098 h 941291"/>
              <a:gd name="connsiteX4" fmla="*/ 112670 w 450725"/>
              <a:gd name="connsiteY4" fmla="*/ 854231 h 941291"/>
              <a:gd name="connsiteX5" fmla="*/ 112670 w 450725"/>
              <a:gd name="connsiteY5" fmla="*/ 941291 h 941291"/>
              <a:gd name="connsiteX6" fmla="*/ 0 w 450725"/>
              <a:gd name="connsiteY6" fmla="*/ 809860 h 941291"/>
              <a:gd name="connsiteX0" fmla="*/ 450680 w 450725"/>
              <a:gd name="connsiteY0" fmla="*/ 489432 h 941291"/>
              <a:gd name="connsiteX1" fmla="*/ 0 w 450725"/>
              <a:gd name="connsiteY1" fmla="*/ 0 h 941291"/>
              <a:gd name="connsiteX2" fmla="*/ 450680 w 450725"/>
              <a:gd name="connsiteY2" fmla="*/ 376762 h 941291"/>
              <a:gd name="connsiteX3" fmla="*/ 450680 w 450725"/>
              <a:gd name="connsiteY3" fmla="*/ 489432 h 941291"/>
              <a:gd name="connsiteX0" fmla="*/ 450680 w 450725"/>
              <a:gd name="connsiteY0" fmla="*/ 489432 h 941291"/>
              <a:gd name="connsiteX1" fmla="*/ 450680 w 450725"/>
              <a:gd name="connsiteY1" fmla="*/ 376762 h 941291"/>
              <a:gd name="connsiteX2" fmla="*/ 450680 w 450725"/>
              <a:gd name="connsiteY2" fmla="*/ 489432 h 941291"/>
              <a:gd name="connsiteX3" fmla="*/ 112670 w 450725"/>
              <a:gd name="connsiteY3" fmla="*/ 854230 h 941291"/>
              <a:gd name="connsiteX4" fmla="*/ 112670 w 450725"/>
              <a:gd name="connsiteY4" fmla="*/ 941291 h 941291"/>
              <a:gd name="connsiteX5" fmla="*/ 0 w 450725"/>
              <a:gd name="connsiteY5" fmla="*/ 809860 h 941291"/>
              <a:gd name="connsiteX6" fmla="*/ 112670 w 450725"/>
              <a:gd name="connsiteY6" fmla="*/ 654501 h 941291"/>
              <a:gd name="connsiteX7" fmla="*/ 112670 w 450725"/>
              <a:gd name="connsiteY7" fmla="*/ 741561 h 941291"/>
              <a:gd name="connsiteX8" fmla="*/ 445614 w 450725"/>
              <a:gd name="connsiteY8" fmla="*/ 433098 h 941291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0" fmla="*/ 0 w 453062"/>
              <a:gd name="connsiteY0" fmla="*/ 433098 h 564529"/>
              <a:gd name="connsiteX1" fmla="*/ 112670 w 453062"/>
              <a:gd name="connsiteY1" fmla="*/ 277739 h 564529"/>
              <a:gd name="connsiteX2" fmla="*/ 112670 w 453062"/>
              <a:gd name="connsiteY2" fmla="*/ 364799 h 564529"/>
              <a:gd name="connsiteX3" fmla="*/ 445614 w 453062"/>
              <a:gd name="connsiteY3" fmla="*/ 56336 h 564529"/>
              <a:gd name="connsiteX4" fmla="*/ 112670 w 453062"/>
              <a:gd name="connsiteY4" fmla="*/ 477469 h 564529"/>
              <a:gd name="connsiteX5" fmla="*/ 112670 w 453062"/>
              <a:gd name="connsiteY5" fmla="*/ 564529 h 564529"/>
              <a:gd name="connsiteX6" fmla="*/ 0 w 453062"/>
              <a:gd name="connsiteY6" fmla="*/ 433098 h 564529"/>
              <a:gd name="connsiteX0" fmla="*/ 450680 w 453062"/>
              <a:gd name="connsiteY0" fmla="*/ 112670 h 564529"/>
              <a:gd name="connsiteX1" fmla="*/ 450680 w 453062"/>
              <a:gd name="connsiteY1" fmla="*/ 0 h 564529"/>
              <a:gd name="connsiteX2" fmla="*/ 450680 w 453062"/>
              <a:gd name="connsiteY2" fmla="*/ 112670 h 564529"/>
              <a:gd name="connsiteX0" fmla="*/ 450680 w 453062"/>
              <a:gd name="connsiteY0" fmla="*/ 112670 h 564529"/>
              <a:gd name="connsiteX1" fmla="*/ 453062 w 453062"/>
              <a:gd name="connsiteY1" fmla="*/ 59532 h 564529"/>
              <a:gd name="connsiteX2" fmla="*/ 450680 w 453062"/>
              <a:gd name="connsiteY2" fmla="*/ 112670 h 564529"/>
              <a:gd name="connsiteX3" fmla="*/ 112670 w 453062"/>
              <a:gd name="connsiteY3" fmla="*/ 477468 h 564529"/>
              <a:gd name="connsiteX4" fmla="*/ 112670 w 453062"/>
              <a:gd name="connsiteY4" fmla="*/ 564529 h 564529"/>
              <a:gd name="connsiteX5" fmla="*/ 0 w 453062"/>
              <a:gd name="connsiteY5" fmla="*/ 433098 h 564529"/>
              <a:gd name="connsiteX6" fmla="*/ 112670 w 453062"/>
              <a:gd name="connsiteY6" fmla="*/ 277739 h 564529"/>
              <a:gd name="connsiteX7" fmla="*/ 112670 w 453062"/>
              <a:gd name="connsiteY7" fmla="*/ 364799 h 564529"/>
              <a:gd name="connsiteX8" fmla="*/ 445614 w 453062"/>
              <a:gd name="connsiteY8" fmla="*/ 56336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50680 w 450725"/>
              <a:gd name="connsiteY0" fmla="*/ 112670 h 564529"/>
              <a:gd name="connsiteX1" fmla="*/ 443964 w 450725"/>
              <a:gd name="connsiteY1" fmla="*/ 56803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50680 w 450725"/>
              <a:gd name="connsiteY0" fmla="*/ 112670 h 564529"/>
              <a:gd name="connsiteX1" fmla="*/ 443964 w 450725"/>
              <a:gd name="connsiteY1" fmla="*/ 56803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50680 w 450725"/>
              <a:gd name="connsiteY0" fmla="*/ 112670 h 564529"/>
              <a:gd name="connsiteX1" fmla="*/ 445386 w 450725"/>
              <a:gd name="connsiteY1" fmla="*/ 60215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50680 w 450725"/>
              <a:gd name="connsiteY0" fmla="*/ 112670 h 564529"/>
              <a:gd name="connsiteX1" fmla="*/ 445386 w 450725"/>
              <a:gd name="connsiteY1" fmla="*/ 60215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50680 w 450725"/>
              <a:gd name="connsiteY0" fmla="*/ 112670 h 564529"/>
              <a:gd name="connsiteX1" fmla="*/ 445386 w 450725"/>
              <a:gd name="connsiteY1" fmla="*/ 60215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0" fmla="*/ 0 w 454013"/>
              <a:gd name="connsiteY0" fmla="*/ 433098 h 564529"/>
              <a:gd name="connsiteX1" fmla="*/ 112670 w 454013"/>
              <a:gd name="connsiteY1" fmla="*/ 277739 h 564529"/>
              <a:gd name="connsiteX2" fmla="*/ 112670 w 454013"/>
              <a:gd name="connsiteY2" fmla="*/ 364799 h 564529"/>
              <a:gd name="connsiteX3" fmla="*/ 445614 w 454013"/>
              <a:gd name="connsiteY3" fmla="*/ 56336 h 564529"/>
              <a:gd name="connsiteX4" fmla="*/ 112670 w 454013"/>
              <a:gd name="connsiteY4" fmla="*/ 477469 h 564529"/>
              <a:gd name="connsiteX5" fmla="*/ 112670 w 454013"/>
              <a:gd name="connsiteY5" fmla="*/ 564529 h 564529"/>
              <a:gd name="connsiteX6" fmla="*/ 0 w 454013"/>
              <a:gd name="connsiteY6" fmla="*/ 433098 h 564529"/>
              <a:gd name="connsiteX0" fmla="*/ 450680 w 454013"/>
              <a:gd name="connsiteY0" fmla="*/ 112670 h 564529"/>
              <a:gd name="connsiteX1" fmla="*/ 450680 w 454013"/>
              <a:gd name="connsiteY1" fmla="*/ 0 h 564529"/>
              <a:gd name="connsiteX2" fmla="*/ 450680 w 454013"/>
              <a:gd name="connsiteY2" fmla="*/ 112670 h 564529"/>
              <a:gd name="connsiteX0" fmla="*/ 450680 w 454013"/>
              <a:gd name="connsiteY0" fmla="*/ 112670 h 564529"/>
              <a:gd name="connsiteX1" fmla="*/ 445386 w 454013"/>
              <a:gd name="connsiteY1" fmla="*/ 60215 h 564529"/>
              <a:gd name="connsiteX2" fmla="*/ 450680 w 454013"/>
              <a:gd name="connsiteY2" fmla="*/ 112670 h 564529"/>
              <a:gd name="connsiteX3" fmla="*/ 112670 w 454013"/>
              <a:gd name="connsiteY3" fmla="*/ 477468 h 564529"/>
              <a:gd name="connsiteX4" fmla="*/ 112670 w 454013"/>
              <a:gd name="connsiteY4" fmla="*/ 564529 h 564529"/>
              <a:gd name="connsiteX5" fmla="*/ 0 w 454013"/>
              <a:gd name="connsiteY5" fmla="*/ 433098 h 564529"/>
              <a:gd name="connsiteX6" fmla="*/ 112670 w 454013"/>
              <a:gd name="connsiteY6" fmla="*/ 277739 h 564529"/>
              <a:gd name="connsiteX7" fmla="*/ 112670 w 454013"/>
              <a:gd name="connsiteY7" fmla="*/ 364799 h 564529"/>
              <a:gd name="connsiteX8" fmla="*/ 445614 w 454013"/>
              <a:gd name="connsiteY8" fmla="*/ 56336 h 564529"/>
              <a:gd name="connsiteX0" fmla="*/ 0 w 452310"/>
              <a:gd name="connsiteY0" fmla="*/ 433098 h 564529"/>
              <a:gd name="connsiteX1" fmla="*/ 112670 w 452310"/>
              <a:gd name="connsiteY1" fmla="*/ 277739 h 564529"/>
              <a:gd name="connsiteX2" fmla="*/ 112670 w 452310"/>
              <a:gd name="connsiteY2" fmla="*/ 364799 h 564529"/>
              <a:gd name="connsiteX3" fmla="*/ 445614 w 452310"/>
              <a:gd name="connsiteY3" fmla="*/ 56336 h 564529"/>
              <a:gd name="connsiteX4" fmla="*/ 112670 w 452310"/>
              <a:gd name="connsiteY4" fmla="*/ 477469 h 564529"/>
              <a:gd name="connsiteX5" fmla="*/ 112670 w 452310"/>
              <a:gd name="connsiteY5" fmla="*/ 564529 h 564529"/>
              <a:gd name="connsiteX6" fmla="*/ 0 w 452310"/>
              <a:gd name="connsiteY6" fmla="*/ 433098 h 564529"/>
              <a:gd name="connsiteX0" fmla="*/ 450680 w 452310"/>
              <a:gd name="connsiteY0" fmla="*/ 112670 h 564529"/>
              <a:gd name="connsiteX1" fmla="*/ 450680 w 452310"/>
              <a:gd name="connsiteY1" fmla="*/ 0 h 564529"/>
              <a:gd name="connsiteX2" fmla="*/ 450680 w 452310"/>
              <a:gd name="connsiteY2" fmla="*/ 112670 h 564529"/>
              <a:gd name="connsiteX0" fmla="*/ 450680 w 452310"/>
              <a:gd name="connsiteY0" fmla="*/ 112670 h 564529"/>
              <a:gd name="connsiteX1" fmla="*/ 445386 w 452310"/>
              <a:gd name="connsiteY1" fmla="*/ 60215 h 564529"/>
              <a:gd name="connsiteX2" fmla="*/ 450680 w 452310"/>
              <a:gd name="connsiteY2" fmla="*/ 112670 h 564529"/>
              <a:gd name="connsiteX3" fmla="*/ 112670 w 452310"/>
              <a:gd name="connsiteY3" fmla="*/ 477468 h 564529"/>
              <a:gd name="connsiteX4" fmla="*/ 112670 w 452310"/>
              <a:gd name="connsiteY4" fmla="*/ 564529 h 564529"/>
              <a:gd name="connsiteX5" fmla="*/ 0 w 452310"/>
              <a:gd name="connsiteY5" fmla="*/ 433098 h 564529"/>
              <a:gd name="connsiteX6" fmla="*/ 112670 w 452310"/>
              <a:gd name="connsiteY6" fmla="*/ 277739 h 564529"/>
              <a:gd name="connsiteX7" fmla="*/ 112670 w 452310"/>
              <a:gd name="connsiteY7" fmla="*/ 364799 h 564529"/>
              <a:gd name="connsiteX8" fmla="*/ 445614 w 452310"/>
              <a:gd name="connsiteY8" fmla="*/ 56336 h 564529"/>
              <a:gd name="connsiteX0" fmla="*/ 0 w 450916"/>
              <a:gd name="connsiteY0" fmla="*/ 433098 h 564529"/>
              <a:gd name="connsiteX1" fmla="*/ 112670 w 450916"/>
              <a:gd name="connsiteY1" fmla="*/ 277739 h 564529"/>
              <a:gd name="connsiteX2" fmla="*/ 112670 w 450916"/>
              <a:gd name="connsiteY2" fmla="*/ 364799 h 564529"/>
              <a:gd name="connsiteX3" fmla="*/ 445614 w 450916"/>
              <a:gd name="connsiteY3" fmla="*/ 56336 h 564529"/>
              <a:gd name="connsiteX4" fmla="*/ 112670 w 450916"/>
              <a:gd name="connsiteY4" fmla="*/ 477469 h 564529"/>
              <a:gd name="connsiteX5" fmla="*/ 112670 w 450916"/>
              <a:gd name="connsiteY5" fmla="*/ 564529 h 564529"/>
              <a:gd name="connsiteX6" fmla="*/ 0 w 450916"/>
              <a:gd name="connsiteY6" fmla="*/ 433098 h 564529"/>
              <a:gd name="connsiteX0" fmla="*/ 450680 w 450916"/>
              <a:gd name="connsiteY0" fmla="*/ 112670 h 564529"/>
              <a:gd name="connsiteX1" fmla="*/ 450680 w 450916"/>
              <a:gd name="connsiteY1" fmla="*/ 0 h 564529"/>
              <a:gd name="connsiteX2" fmla="*/ 450680 w 450916"/>
              <a:gd name="connsiteY2" fmla="*/ 112670 h 564529"/>
              <a:gd name="connsiteX0" fmla="*/ 450680 w 450916"/>
              <a:gd name="connsiteY0" fmla="*/ 112670 h 564529"/>
              <a:gd name="connsiteX1" fmla="*/ 445386 w 450916"/>
              <a:gd name="connsiteY1" fmla="*/ 60215 h 564529"/>
              <a:gd name="connsiteX2" fmla="*/ 450680 w 450916"/>
              <a:gd name="connsiteY2" fmla="*/ 112670 h 564529"/>
              <a:gd name="connsiteX3" fmla="*/ 112670 w 450916"/>
              <a:gd name="connsiteY3" fmla="*/ 477468 h 564529"/>
              <a:gd name="connsiteX4" fmla="*/ 112670 w 450916"/>
              <a:gd name="connsiteY4" fmla="*/ 564529 h 564529"/>
              <a:gd name="connsiteX5" fmla="*/ 0 w 450916"/>
              <a:gd name="connsiteY5" fmla="*/ 433098 h 564529"/>
              <a:gd name="connsiteX6" fmla="*/ 112670 w 450916"/>
              <a:gd name="connsiteY6" fmla="*/ 277739 h 564529"/>
              <a:gd name="connsiteX7" fmla="*/ 112670 w 450916"/>
              <a:gd name="connsiteY7" fmla="*/ 364799 h 564529"/>
              <a:gd name="connsiteX8" fmla="*/ 445614 w 450916"/>
              <a:gd name="connsiteY8" fmla="*/ 56336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50680 w 450725"/>
              <a:gd name="connsiteY0" fmla="*/ 112670 h 564529"/>
              <a:gd name="connsiteX1" fmla="*/ 445386 w 450725"/>
              <a:gd name="connsiteY1" fmla="*/ 60215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50680 w 450725"/>
              <a:gd name="connsiteY0" fmla="*/ 112670 h 564529"/>
              <a:gd name="connsiteX1" fmla="*/ 445386 w 450725"/>
              <a:gd name="connsiteY1" fmla="*/ 60215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50680 w 450725"/>
              <a:gd name="connsiteY0" fmla="*/ 112670 h 564529"/>
              <a:gd name="connsiteX1" fmla="*/ 445386 w 450725"/>
              <a:gd name="connsiteY1" fmla="*/ 60215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9" fmla="*/ 450680 w 450725"/>
              <a:gd name="connsiteY9" fmla="*/ 112670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35896 w 450725"/>
              <a:gd name="connsiteY0" fmla="*/ 113807 h 564529"/>
              <a:gd name="connsiteX1" fmla="*/ 445386 w 450725"/>
              <a:gd name="connsiteY1" fmla="*/ 60215 h 564529"/>
              <a:gd name="connsiteX2" fmla="*/ 450680 w 450725"/>
              <a:gd name="connsiteY2" fmla="*/ 112670 h 564529"/>
              <a:gd name="connsiteX3" fmla="*/ 112670 w 450725"/>
              <a:gd name="connsiteY3" fmla="*/ 477468 h 564529"/>
              <a:gd name="connsiteX4" fmla="*/ 112670 w 450725"/>
              <a:gd name="connsiteY4" fmla="*/ 564529 h 564529"/>
              <a:gd name="connsiteX5" fmla="*/ 0 w 450725"/>
              <a:gd name="connsiteY5" fmla="*/ 433098 h 564529"/>
              <a:gd name="connsiteX6" fmla="*/ 112670 w 450725"/>
              <a:gd name="connsiteY6" fmla="*/ 277739 h 564529"/>
              <a:gd name="connsiteX7" fmla="*/ 112670 w 450725"/>
              <a:gd name="connsiteY7" fmla="*/ 364799 h 564529"/>
              <a:gd name="connsiteX8" fmla="*/ 445614 w 450725"/>
              <a:gd name="connsiteY8" fmla="*/ 56336 h 564529"/>
              <a:gd name="connsiteX9" fmla="*/ 435896 w 450725"/>
              <a:gd name="connsiteY9" fmla="*/ 113807 h 564529"/>
              <a:gd name="connsiteX0" fmla="*/ 0 w 456532"/>
              <a:gd name="connsiteY0" fmla="*/ 433098 h 564529"/>
              <a:gd name="connsiteX1" fmla="*/ 112670 w 456532"/>
              <a:gd name="connsiteY1" fmla="*/ 277739 h 564529"/>
              <a:gd name="connsiteX2" fmla="*/ 112670 w 456532"/>
              <a:gd name="connsiteY2" fmla="*/ 364799 h 564529"/>
              <a:gd name="connsiteX3" fmla="*/ 445614 w 456532"/>
              <a:gd name="connsiteY3" fmla="*/ 56336 h 564529"/>
              <a:gd name="connsiteX4" fmla="*/ 112670 w 456532"/>
              <a:gd name="connsiteY4" fmla="*/ 477469 h 564529"/>
              <a:gd name="connsiteX5" fmla="*/ 112670 w 456532"/>
              <a:gd name="connsiteY5" fmla="*/ 564529 h 564529"/>
              <a:gd name="connsiteX6" fmla="*/ 0 w 456532"/>
              <a:gd name="connsiteY6" fmla="*/ 433098 h 564529"/>
              <a:gd name="connsiteX0" fmla="*/ 450680 w 456532"/>
              <a:gd name="connsiteY0" fmla="*/ 112670 h 564529"/>
              <a:gd name="connsiteX1" fmla="*/ 450680 w 456532"/>
              <a:gd name="connsiteY1" fmla="*/ 0 h 564529"/>
              <a:gd name="connsiteX2" fmla="*/ 450680 w 456532"/>
              <a:gd name="connsiteY2" fmla="*/ 112670 h 564529"/>
              <a:gd name="connsiteX0" fmla="*/ 435896 w 456532"/>
              <a:gd name="connsiteY0" fmla="*/ 113807 h 564529"/>
              <a:gd name="connsiteX1" fmla="*/ 445386 w 456532"/>
              <a:gd name="connsiteY1" fmla="*/ 60215 h 564529"/>
              <a:gd name="connsiteX2" fmla="*/ 450680 w 456532"/>
              <a:gd name="connsiteY2" fmla="*/ 112670 h 564529"/>
              <a:gd name="connsiteX3" fmla="*/ 112670 w 456532"/>
              <a:gd name="connsiteY3" fmla="*/ 477468 h 564529"/>
              <a:gd name="connsiteX4" fmla="*/ 112670 w 456532"/>
              <a:gd name="connsiteY4" fmla="*/ 564529 h 564529"/>
              <a:gd name="connsiteX5" fmla="*/ 0 w 456532"/>
              <a:gd name="connsiteY5" fmla="*/ 433098 h 564529"/>
              <a:gd name="connsiteX6" fmla="*/ 112670 w 456532"/>
              <a:gd name="connsiteY6" fmla="*/ 277739 h 564529"/>
              <a:gd name="connsiteX7" fmla="*/ 112670 w 456532"/>
              <a:gd name="connsiteY7" fmla="*/ 364799 h 564529"/>
              <a:gd name="connsiteX8" fmla="*/ 456532 w 456532"/>
              <a:gd name="connsiteY8" fmla="*/ 67254 h 564529"/>
              <a:gd name="connsiteX0" fmla="*/ 0 w 456532"/>
              <a:gd name="connsiteY0" fmla="*/ 433098 h 564529"/>
              <a:gd name="connsiteX1" fmla="*/ 112670 w 456532"/>
              <a:gd name="connsiteY1" fmla="*/ 277739 h 564529"/>
              <a:gd name="connsiteX2" fmla="*/ 112670 w 456532"/>
              <a:gd name="connsiteY2" fmla="*/ 364799 h 564529"/>
              <a:gd name="connsiteX3" fmla="*/ 445614 w 456532"/>
              <a:gd name="connsiteY3" fmla="*/ 56336 h 564529"/>
              <a:gd name="connsiteX4" fmla="*/ 112670 w 456532"/>
              <a:gd name="connsiteY4" fmla="*/ 477469 h 564529"/>
              <a:gd name="connsiteX5" fmla="*/ 112670 w 456532"/>
              <a:gd name="connsiteY5" fmla="*/ 564529 h 564529"/>
              <a:gd name="connsiteX6" fmla="*/ 0 w 456532"/>
              <a:gd name="connsiteY6" fmla="*/ 433098 h 564529"/>
              <a:gd name="connsiteX0" fmla="*/ 450680 w 456532"/>
              <a:gd name="connsiteY0" fmla="*/ 112670 h 564529"/>
              <a:gd name="connsiteX1" fmla="*/ 450680 w 456532"/>
              <a:gd name="connsiteY1" fmla="*/ 0 h 564529"/>
              <a:gd name="connsiteX2" fmla="*/ 450680 w 456532"/>
              <a:gd name="connsiteY2" fmla="*/ 112670 h 564529"/>
              <a:gd name="connsiteX0" fmla="*/ 445386 w 456532"/>
              <a:gd name="connsiteY0" fmla="*/ 60215 h 564529"/>
              <a:gd name="connsiteX1" fmla="*/ 450680 w 456532"/>
              <a:gd name="connsiteY1" fmla="*/ 112670 h 564529"/>
              <a:gd name="connsiteX2" fmla="*/ 112670 w 456532"/>
              <a:gd name="connsiteY2" fmla="*/ 477468 h 564529"/>
              <a:gd name="connsiteX3" fmla="*/ 112670 w 456532"/>
              <a:gd name="connsiteY3" fmla="*/ 564529 h 564529"/>
              <a:gd name="connsiteX4" fmla="*/ 0 w 456532"/>
              <a:gd name="connsiteY4" fmla="*/ 433098 h 564529"/>
              <a:gd name="connsiteX5" fmla="*/ 112670 w 456532"/>
              <a:gd name="connsiteY5" fmla="*/ 277739 h 564529"/>
              <a:gd name="connsiteX6" fmla="*/ 112670 w 456532"/>
              <a:gd name="connsiteY6" fmla="*/ 364799 h 564529"/>
              <a:gd name="connsiteX7" fmla="*/ 456532 w 456532"/>
              <a:gd name="connsiteY7" fmla="*/ 67254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45386 w 450725"/>
              <a:gd name="connsiteY0" fmla="*/ 60215 h 564529"/>
              <a:gd name="connsiteX1" fmla="*/ 450680 w 450725"/>
              <a:gd name="connsiteY1" fmla="*/ 112670 h 564529"/>
              <a:gd name="connsiteX2" fmla="*/ 112670 w 450725"/>
              <a:gd name="connsiteY2" fmla="*/ 477468 h 564529"/>
              <a:gd name="connsiteX3" fmla="*/ 112670 w 450725"/>
              <a:gd name="connsiteY3" fmla="*/ 564529 h 564529"/>
              <a:gd name="connsiteX4" fmla="*/ 0 w 450725"/>
              <a:gd name="connsiteY4" fmla="*/ 433098 h 564529"/>
              <a:gd name="connsiteX5" fmla="*/ 112670 w 450725"/>
              <a:gd name="connsiteY5" fmla="*/ 277739 h 564529"/>
              <a:gd name="connsiteX6" fmla="*/ 112670 w 450725"/>
              <a:gd name="connsiteY6" fmla="*/ 364799 h 564529"/>
              <a:gd name="connsiteX7" fmla="*/ 444875 w 450725"/>
              <a:gd name="connsiteY7" fmla="*/ 60430 h 564529"/>
              <a:gd name="connsiteX0" fmla="*/ 0 w 450725"/>
              <a:gd name="connsiteY0" fmla="*/ 433098 h 564529"/>
              <a:gd name="connsiteX1" fmla="*/ 112670 w 450725"/>
              <a:gd name="connsiteY1" fmla="*/ 277739 h 564529"/>
              <a:gd name="connsiteX2" fmla="*/ 112670 w 450725"/>
              <a:gd name="connsiteY2" fmla="*/ 364799 h 564529"/>
              <a:gd name="connsiteX3" fmla="*/ 445614 w 450725"/>
              <a:gd name="connsiteY3" fmla="*/ 56336 h 564529"/>
              <a:gd name="connsiteX4" fmla="*/ 112670 w 450725"/>
              <a:gd name="connsiteY4" fmla="*/ 477469 h 564529"/>
              <a:gd name="connsiteX5" fmla="*/ 112670 w 450725"/>
              <a:gd name="connsiteY5" fmla="*/ 564529 h 564529"/>
              <a:gd name="connsiteX6" fmla="*/ 0 w 450725"/>
              <a:gd name="connsiteY6" fmla="*/ 433098 h 564529"/>
              <a:gd name="connsiteX0" fmla="*/ 450680 w 450725"/>
              <a:gd name="connsiteY0" fmla="*/ 112670 h 564529"/>
              <a:gd name="connsiteX1" fmla="*/ 450680 w 450725"/>
              <a:gd name="connsiteY1" fmla="*/ 0 h 564529"/>
              <a:gd name="connsiteX2" fmla="*/ 450680 w 450725"/>
              <a:gd name="connsiteY2" fmla="*/ 112670 h 564529"/>
              <a:gd name="connsiteX0" fmla="*/ 445386 w 450725"/>
              <a:gd name="connsiteY0" fmla="*/ 60215 h 564529"/>
              <a:gd name="connsiteX1" fmla="*/ 450680 w 450725"/>
              <a:gd name="connsiteY1" fmla="*/ 112670 h 564529"/>
              <a:gd name="connsiteX2" fmla="*/ 112670 w 450725"/>
              <a:gd name="connsiteY2" fmla="*/ 477468 h 564529"/>
              <a:gd name="connsiteX3" fmla="*/ 112670 w 450725"/>
              <a:gd name="connsiteY3" fmla="*/ 564529 h 564529"/>
              <a:gd name="connsiteX4" fmla="*/ 0 w 450725"/>
              <a:gd name="connsiteY4" fmla="*/ 433098 h 564529"/>
              <a:gd name="connsiteX5" fmla="*/ 112670 w 450725"/>
              <a:gd name="connsiteY5" fmla="*/ 277739 h 564529"/>
              <a:gd name="connsiteX6" fmla="*/ 112670 w 450725"/>
              <a:gd name="connsiteY6" fmla="*/ 364799 h 564529"/>
              <a:gd name="connsiteX7" fmla="*/ 444875 w 450725"/>
              <a:gd name="connsiteY7" fmla="*/ 60430 h 56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5" h="564529" stroke="0" extrusionOk="0">
                <a:moveTo>
                  <a:pt x="0" y="433098"/>
                </a:moveTo>
                <a:lnTo>
                  <a:pt x="112670" y="277739"/>
                </a:lnTo>
                <a:lnTo>
                  <a:pt x="112670" y="364799"/>
                </a:lnTo>
                <a:cubicBezTo>
                  <a:pt x="287567" y="327047"/>
                  <a:pt x="418605" y="205644"/>
                  <a:pt x="445614" y="56336"/>
                </a:cubicBezTo>
                <a:cubicBezTo>
                  <a:pt x="480159" y="247305"/>
                  <a:pt x="336367" y="429184"/>
                  <a:pt x="112670" y="477469"/>
                </a:cubicBezTo>
                <a:lnTo>
                  <a:pt x="112670" y="564529"/>
                </a:lnTo>
                <a:lnTo>
                  <a:pt x="0" y="433098"/>
                </a:lnTo>
                <a:close/>
              </a:path>
              <a:path w="450725" h="564529" fill="darkenLess" stroke="0" extrusionOk="0">
                <a:moveTo>
                  <a:pt x="450680" y="112670"/>
                </a:moveTo>
                <a:lnTo>
                  <a:pt x="450680" y="0"/>
                </a:lnTo>
                <a:lnTo>
                  <a:pt x="450680" y="112670"/>
                </a:lnTo>
                <a:close/>
              </a:path>
              <a:path w="450725" h="564529" fill="none" extrusionOk="0">
                <a:moveTo>
                  <a:pt x="445386" y="60215"/>
                </a:moveTo>
                <a:lnTo>
                  <a:pt x="450680" y="112670"/>
                </a:lnTo>
                <a:cubicBezTo>
                  <a:pt x="450680" y="284473"/>
                  <a:pt x="311653" y="434518"/>
                  <a:pt x="112670" y="477468"/>
                </a:cubicBezTo>
                <a:lnTo>
                  <a:pt x="112670" y="564529"/>
                </a:lnTo>
                <a:lnTo>
                  <a:pt x="0" y="433098"/>
                </a:lnTo>
                <a:lnTo>
                  <a:pt x="112670" y="277739"/>
                </a:lnTo>
                <a:lnTo>
                  <a:pt x="112670" y="364799"/>
                </a:lnTo>
                <a:cubicBezTo>
                  <a:pt x="287567" y="327047"/>
                  <a:pt x="414909" y="209055"/>
                  <a:pt x="444875" y="60430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66571-1446-4B71-B954-9296B1C846BB}"/>
              </a:ext>
            </a:extLst>
          </p:cNvPr>
          <p:cNvSpPr/>
          <p:nvPr/>
        </p:nvSpPr>
        <p:spPr>
          <a:xfrm>
            <a:off x="6792230" y="5812977"/>
            <a:ext cx="226890" cy="290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63D987-BB73-482A-80EC-2F8A66560C76}"/>
              </a:ext>
            </a:extLst>
          </p:cNvPr>
          <p:cNvSpPr/>
          <p:nvPr/>
        </p:nvSpPr>
        <p:spPr>
          <a:xfrm>
            <a:off x="6084821" y="4376981"/>
            <a:ext cx="1003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Switch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792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33"/>
    </mc:Choice>
    <mc:Fallback xmlns="">
      <p:transition spd="slow" advTm="239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6542F-97F5-4CA0-B865-C23427D3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Can we use aggressive timeouts?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CD3D7A-94E4-40B1-947B-5584789AE4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In TCP, RTO is calculated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RTO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SRTT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RTT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Can we just reduce </a:t>
                </a:r>
                <a:r>
                  <a:rPr lang="en-US" altLang="ko-KR" dirty="0" err="1"/>
                  <a:t>RTO</a:t>
                </a:r>
                <a:r>
                  <a:rPr lang="en-US" altLang="ko-KR" baseline="-25000" dirty="0" err="1"/>
                  <a:t>min</a:t>
                </a:r>
                <a:r>
                  <a:rPr lang="en-US" altLang="ko-KR" dirty="0"/>
                  <a:t> to a lower value? (200us)*</a:t>
                </a:r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CD3D7A-94E4-40B1-947B-5584789AE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83" t="-2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3571EE3D-F2DF-4C9C-AA78-BEAAC529D4F5}"/>
              </a:ext>
            </a:extLst>
          </p:cNvPr>
          <p:cNvSpPr/>
          <p:nvPr/>
        </p:nvSpPr>
        <p:spPr>
          <a:xfrm>
            <a:off x="-11016" y="5980100"/>
            <a:ext cx="12203016" cy="877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Reducing </a:t>
            </a:r>
            <a:r>
              <a:rPr lang="en-US" altLang="ko-KR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RTO</a:t>
            </a:r>
            <a:r>
              <a:rPr lang="en-US" altLang="ko-KR" sz="3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r>
              <a:rPr lang="en-US" altLang="ko-K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may not be enough because RTT variation is very large.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75A1B812-9FCD-4D0D-8F41-7EDDAC30CE2F}"/>
              </a:ext>
            </a:extLst>
          </p:cNvPr>
          <p:cNvSpPr txBox="1"/>
          <p:nvPr/>
        </p:nvSpPr>
        <p:spPr>
          <a:xfrm>
            <a:off x="857251" y="5271077"/>
            <a:ext cx="11334750" cy="714362"/>
          </a:xfrm>
          <a:prstGeom prst="rect">
            <a:avLst/>
          </a:prstGeom>
        </p:spPr>
        <p:txBody>
          <a:bodyPr wrap="square" rtlCol="0" anchor="b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dirty="0">
                <a:ea typeface="Linux Libertine" panose="02000503000000000000" pitchFamily="2" charset="0"/>
                <a:cs typeface="Linux Libertine" panose="02000503000000000000" pitchFamily="2" charset="0"/>
              </a:rPr>
              <a:t>* Vijay Vasudevan et al (2009)</a:t>
            </a:r>
            <a:endParaRPr lang="ko-KR" altLang="en-US" sz="1400" dirty="0">
              <a:cs typeface="Linux Libertine" panose="02000503000000000000" pitchFamily="2" charset="0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F5D5E88-69CE-4E52-9FC4-E01AC7974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444350"/>
              </p:ext>
            </p:extLst>
          </p:nvPr>
        </p:nvGraphicFramePr>
        <p:xfrm>
          <a:off x="6528504" y="2492476"/>
          <a:ext cx="4914235" cy="2917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3890787F-2721-48D9-81A3-0D4978D6D4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664276"/>
              </p:ext>
            </p:extLst>
          </p:nvPr>
        </p:nvGraphicFramePr>
        <p:xfrm>
          <a:off x="1025318" y="2488589"/>
          <a:ext cx="4976628" cy="2921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0BCB5ED-6975-4F3C-B174-8A65AA0E411F}"/>
              </a:ext>
            </a:extLst>
          </p:cNvPr>
          <p:cNvSpPr/>
          <p:nvPr/>
        </p:nvSpPr>
        <p:spPr>
          <a:xfrm rot="16200000">
            <a:off x="5996442" y="3327206"/>
            <a:ext cx="714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CDF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0C140A-122C-45DB-8946-F77BC83E7742}"/>
              </a:ext>
            </a:extLst>
          </p:cNvPr>
          <p:cNvSpPr/>
          <p:nvPr/>
        </p:nvSpPr>
        <p:spPr>
          <a:xfrm rot="16200000">
            <a:off x="546504" y="3327206"/>
            <a:ext cx="714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CDF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8831DD-0ED5-47DC-BBA8-A3E6193B43AA}"/>
              </a:ext>
            </a:extLst>
          </p:cNvPr>
          <p:cNvSpPr/>
          <p:nvPr/>
        </p:nvSpPr>
        <p:spPr>
          <a:xfrm>
            <a:off x="1129614" y="5307558"/>
            <a:ext cx="48723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Background Flows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E65B0B-EA1E-48AD-9626-8E235514016F}"/>
              </a:ext>
            </a:extLst>
          </p:cNvPr>
          <p:cNvSpPr/>
          <p:nvPr/>
        </p:nvSpPr>
        <p:spPr>
          <a:xfrm>
            <a:off x="6579554" y="5293395"/>
            <a:ext cx="48631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Foreground Incast Flows</a:t>
            </a:r>
            <a:endParaRPr lang="ko-KR" altLang="en-US" sz="20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7A602EA-5D2F-4BF3-B439-8EE0C11D54B1}"/>
              </a:ext>
            </a:extLst>
          </p:cNvPr>
          <p:cNvCxnSpPr>
            <a:cxnSpLocks/>
          </p:cNvCxnSpPr>
          <p:nvPr/>
        </p:nvCxnSpPr>
        <p:spPr>
          <a:xfrm flipV="1">
            <a:off x="2180469" y="2784593"/>
            <a:ext cx="0" cy="180643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C84751-FF0A-4977-A938-65E45B7E25DB}"/>
              </a:ext>
            </a:extLst>
          </p:cNvPr>
          <p:cNvSpPr/>
          <p:nvPr/>
        </p:nvSpPr>
        <p:spPr>
          <a:xfrm>
            <a:off x="1622412" y="2343130"/>
            <a:ext cx="1144081" cy="437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accent6"/>
                </a:solidFill>
              </a:rPr>
              <a:t>RTO</a:t>
            </a:r>
            <a:r>
              <a:rPr lang="en-US" altLang="ko-KR" sz="2400" baseline="-25000" dirty="0" err="1">
                <a:solidFill>
                  <a:schemeClr val="accent6"/>
                </a:solidFill>
              </a:rPr>
              <a:t>min</a:t>
            </a:r>
            <a:endParaRPr lang="ko-KR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3CC4EAA-D049-439C-843B-14A6AC54A1BA}"/>
              </a:ext>
            </a:extLst>
          </p:cNvPr>
          <p:cNvCxnSpPr>
            <a:cxnSpLocks/>
          </p:cNvCxnSpPr>
          <p:nvPr/>
        </p:nvCxnSpPr>
        <p:spPr>
          <a:xfrm flipV="1">
            <a:off x="7662080" y="2784593"/>
            <a:ext cx="0" cy="180643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F9B0D0-6864-488F-AB75-E18199CDAEED}"/>
              </a:ext>
            </a:extLst>
          </p:cNvPr>
          <p:cNvSpPr/>
          <p:nvPr/>
        </p:nvSpPr>
        <p:spPr>
          <a:xfrm>
            <a:off x="7104026" y="2343130"/>
            <a:ext cx="1144081" cy="437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accent6"/>
                </a:solidFill>
              </a:rPr>
              <a:t>RTO</a:t>
            </a:r>
            <a:r>
              <a:rPr lang="en-US" altLang="ko-KR" sz="2400" baseline="-25000" dirty="0" err="1">
                <a:solidFill>
                  <a:schemeClr val="accent6"/>
                </a:solidFill>
              </a:rPr>
              <a:t>min</a:t>
            </a:r>
            <a:endParaRPr lang="ko-KR" altLang="en-US" sz="2400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06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49"/>
    </mc:Choice>
    <mc:Fallback xmlns="">
      <p:transition spd="slow" advTm="58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Graphic spid="5" grpId="0">
        <p:bldAsOne/>
      </p:bldGraphic>
      <p:bldGraphic spid="6" grpId="0">
        <p:bldAsOne/>
      </p:bldGraphic>
      <p:bldP spid="7" grpId="0"/>
      <p:bldP spid="8" grpId="0"/>
      <p:bldP spid="9" grpId="0"/>
      <p:bldP spid="10" grpId="0"/>
      <p:bldP spid="20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6542F-97F5-4CA0-B865-C23427D3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Can we use aggressive timeouts?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D3D7A-94E4-40B1-947B-5584789A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79220"/>
            <a:ext cx="11163300" cy="4797744"/>
          </a:xfrm>
        </p:spPr>
        <p:txBody>
          <a:bodyPr>
            <a:normAutofit/>
          </a:bodyPr>
          <a:lstStyle/>
          <a:p>
            <a:r>
              <a:rPr lang="en-US" altLang="ko-KR" dirty="0"/>
              <a:t>Can we use aggressive static timeout (fixed RTO)?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1EE3D-F2DF-4C9C-AA78-BEAAC529D4F5}"/>
              </a:ext>
            </a:extLst>
          </p:cNvPr>
          <p:cNvSpPr/>
          <p:nvPr/>
        </p:nvSpPr>
        <p:spPr>
          <a:xfrm>
            <a:off x="-11016" y="5980100"/>
            <a:ext cx="12203016" cy="877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Aggressive RTO degrades throughput due to spurious retransmissions.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43F07D80-8C2F-471E-B607-9B116A89FA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165493"/>
              </p:ext>
            </p:extLst>
          </p:nvPr>
        </p:nvGraphicFramePr>
        <p:xfrm>
          <a:off x="5073117" y="2118376"/>
          <a:ext cx="1619248" cy="3033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C4A3E96B-97A1-46DC-A15C-A7E88F225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771617"/>
              </p:ext>
            </p:extLst>
          </p:nvPr>
        </p:nvGraphicFramePr>
        <p:xfrm>
          <a:off x="2718328" y="2127250"/>
          <a:ext cx="1619249" cy="302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">
            <a:extLst>
              <a:ext uri="{FF2B5EF4-FFF2-40B4-BE49-F238E27FC236}">
                <a16:creationId xmlns:a16="http://schemas.microsoft.com/office/drawing/2014/main" id="{6E878CA4-F4D6-41C8-814A-E1BD8926A359}"/>
              </a:ext>
            </a:extLst>
          </p:cNvPr>
          <p:cNvSpPr txBox="1"/>
          <p:nvPr/>
        </p:nvSpPr>
        <p:spPr>
          <a:xfrm>
            <a:off x="2948848" y="5122212"/>
            <a:ext cx="1619249" cy="71436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rPr>
              <a:t>Background</a:t>
            </a:r>
          </a:p>
          <a:p>
            <a:pPr algn="ctr"/>
            <a:r>
              <a:rPr lang="en-US" altLang="ko-KR" sz="1800" dirty="0">
                <a:latin typeface="+mj-lt"/>
                <a:ea typeface="Linux Libertine" panose="02000503000000000000" pitchFamily="2" charset="0"/>
                <a:cs typeface="Linux Libertine" panose="02000503000000000000" pitchFamily="2" charset="0"/>
              </a:rPr>
              <a:t>Average FCT</a:t>
            </a:r>
            <a:endParaRPr lang="ko-KR" altLang="en-US" sz="1800" dirty="0">
              <a:latin typeface="+mj-lt"/>
              <a:cs typeface="Linux Libertine" panose="02000503000000000000" pitchFamily="2" charset="0"/>
            </a:endParaRP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4DAD5B79-1CD1-427E-BC07-F745CE1E41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015073"/>
              </p:ext>
            </p:extLst>
          </p:nvPr>
        </p:nvGraphicFramePr>
        <p:xfrm>
          <a:off x="7366110" y="2127249"/>
          <a:ext cx="1608062" cy="3024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TextBox 1">
            <a:extLst>
              <a:ext uri="{FF2B5EF4-FFF2-40B4-BE49-F238E27FC236}">
                <a16:creationId xmlns:a16="http://schemas.microsoft.com/office/drawing/2014/main" id="{49044EC6-08BB-43DF-B4C5-BD1A54F0EC18}"/>
              </a:ext>
            </a:extLst>
          </p:cNvPr>
          <p:cNvSpPr txBox="1"/>
          <p:nvPr/>
        </p:nvSpPr>
        <p:spPr>
          <a:xfrm>
            <a:off x="5303636" y="5122296"/>
            <a:ext cx="1619249" cy="71436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>
                <a:ea typeface="Linux Libertine" panose="02000503000000000000" pitchFamily="2" charset="0"/>
                <a:cs typeface="Linux Libertine" panose="02000503000000000000" pitchFamily="2" charset="0"/>
              </a:rPr>
              <a:t>Foreground</a:t>
            </a:r>
          </a:p>
          <a:p>
            <a:pPr algn="ctr"/>
            <a:r>
              <a:rPr lang="en-US" altLang="ko-KR" sz="1800" dirty="0">
                <a:ea typeface="Linux Libertine" panose="02000503000000000000" pitchFamily="2" charset="0"/>
                <a:cs typeface="Linux Libertine" panose="02000503000000000000" pitchFamily="2" charset="0"/>
              </a:rPr>
              <a:t>99%-</a:t>
            </a:r>
            <a:r>
              <a:rPr lang="en-US" altLang="ko-KR" sz="1800" dirty="0" err="1">
                <a:ea typeface="Linux Libertine" panose="02000503000000000000" pitchFamily="2" charset="0"/>
                <a:cs typeface="Linux Libertine" panose="02000503000000000000" pitchFamily="2" charset="0"/>
              </a:rPr>
              <a:t>ile</a:t>
            </a:r>
            <a:r>
              <a:rPr lang="en-US" altLang="ko-KR" sz="1800" dirty="0">
                <a:ea typeface="Linux Libertine" panose="02000503000000000000" pitchFamily="2" charset="0"/>
                <a:cs typeface="Linux Libertine" panose="02000503000000000000" pitchFamily="2" charset="0"/>
              </a:rPr>
              <a:t> FCT</a:t>
            </a:r>
            <a:endParaRPr lang="ko-KR" altLang="en-US" sz="1800" dirty="0">
              <a:cs typeface="Linux Libertine" panose="02000503000000000000" pitchFamily="2" charset="0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B1652A79-B2DE-4B56-BDF0-7B7E92118B79}"/>
              </a:ext>
            </a:extLst>
          </p:cNvPr>
          <p:cNvSpPr txBox="1"/>
          <p:nvPr/>
        </p:nvSpPr>
        <p:spPr>
          <a:xfrm>
            <a:off x="7658424" y="5118677"/>
            <a:ext cx="1546269" cy="71436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>
                <a:ea typeface="Linux Libertine" panose="02000503000000000000" pitchFamily="2" charset="0"/>
                <a:cs typeface="Linux Libertine" panose="02000503000000000000" pitchFamily="2" charset="0"/>
              </a:rPr>
              <a:t># of Timeouts</a:t>
            </a:r>
            <a:endParaRPr lang="ko-KR" altLang="en-US" sz="1800" dirty="0">
              <a:cs typeface="Linux Libertine" panose="02000503000000000000" pitchFamily="2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122FD9-503A-41B4-9F53-EBAD61C81B22}"/>
              </a:ext>
            </a:extLst>
          </p:cNvPr>
          <p:cNvSpPr/>
          <p:nvPr/>
        </p:nvSpPr>
        <p:spPr>
          <a:xfrm>
            <a:off x="3101323" y="1888104"/>
            <a:ext cx="589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ms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29F349-A7DF-47CD-B647-372D8B02BB8A}"/>
              </a:ext>
            </a:extLst>
          </p:cNvPr>
          <p:cNvSpPr/>
          <p:nvPr/>
        </p:nvSpPr>
        <p:spPr>
          <a:xfrm>
            <a:off x="5462997" y="1888104"/>
            <a:ext cx="589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ms</a:t>
            </a:r>
            <a:endParaRPr lang="ko-KR" altLang="en-US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335607-F620-4612-86F4-9FC27FC13276}"/>
              </a:ext>
            </a:extLst>
          </p:cNvPr>
          <p:cNvSpPr/>
          <p:nvPr/>
        </p:nvSpPr>
        <p:spPr>
          <a:xfrm>
            <a:off x="7801672" y="1888104"/>
            <a:ext cx="854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Million</a:t>
            </a:r>
            <a:endParaRPr lang="ko-KR" altLang="en-US" b="1" dirty="0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BB4A849E-E16D-4D46-9CE9-F1575A48CCEE}"/>
              </a:ext>
            </a:extLst>
          </p:cNvPr>
          <p:cNvCxnSpPr/>
          <p:nvPr/>
        </p:nvCxnSpPr>
        <p:spPr>
          <a:xfrm flipV="1">
            <a:off x="8164546" y="2438402"/>
            <a:ext cx="491527" cy="180594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폭발: 8pt 28">
            <a:extLst>
              <a:ext uri="{FF2B5EF4-FFF2-40B4-BE49-F238E27FC236}">
                <a16:creationId xmlns:a16="http://schemas.microsoft.com/office/drawing/2014/main" id="{1DE7EE8D-A4D9-4839-888F-13C195D61BB9}"/>
              </a:ext>
            </a:extLst>
          </p:cNvPr>
          <p:cNvSpPr/>
          <p:nvPr/>
        </p:nvSpPr>
        <p:spPr>
          <a:xfrm>
            <a:off x="7944157" y="3254967"/>
            <a:ext cx="1096581" cy="849386"/>
          </a:xfrm>
          <a:prstGeom prst="irregularSeal1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51x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37" name="연결선: 구부러짐 30">
            <a:extLst>
              <a:ext uri="{FF2B5EF4-FFF2-40B4-BE49-F238E27FC236}">
                <a16:creationId xmlns:a16="http://schemas.microsoft.com/office/drawing/2014/main" id="{183521F8-8452-435E-9653-96894869E5C0}"/>
              </a:ext>
            </a:extLst>
          </p:cNvPr>
          <p:cNvCxnSpPr>
            <a:cxnSpLocks/>
          </p:cNvCxnSpPr>
          <p:nvPr/>
        </p:nvCxnSpPr>
        <p:spPr>
          <a:xfrm flipV="1">
            <a:off x="3454582" y="2697044"/>
            <a:ext cx="588664" cy="85017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폭발: 8pt 38">
            <a:extLst>
              <a:ext uri="{FF2B5EF4-FFF2-40B4-BE49-F238E27FC236}">
                <a16:creationId xmlns:a16="http://schemas.microsoft.com/office/drawing/2014/main" id="{5A3C3C24-D6B9-44EA-B2FC-35CA17EEF7E7}"/>
              </a:ext>
            </a:extLst>
          </p:cNvPr>
          <p:cNvSpPr/>
          <p:nvPr/>
        </p:nvSpPr>
        <p:spPr>
          <a:xfrm>
            <a:off x="3342539" y="2790593"/>
            <a:ext cx="1096581" cy="849386"/>
          </a:xfrm>
          <a:prstGeom prst="irregularSeal1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2.1x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0" name="설명선: 오른쪽 화살표 39">
            <a:extLst>
              <a:ext uri="{FF2B5EF4-FFF2-40B4-BE49-F238E27FC236}">
                <a16:creationId xmlns:a16="http://schemas.microsoft.com/office/drawing/2014/main" id="{73F51DE8-49AE-47E5-86DE-208F20891DDA}"/>
              </a:ext>
            </a:extLst>
          </p:cNvPr>
          <p:cNvSpPr/>
          <p:nvPr/>
        </p:nvSpPr>
        <p:spPr>
          <a:xfrm flipH="1">
            <a:off x="9326821" y="2978742"/>
            <a:ext cx="2192871" cy="1335362"/>
          </a:xfrm>
          <a:prstGeom prst="rightArrowCallout">
            <a:avLst>
              <a:gd name="adj1" fmla="val 11898"/>
              <a:gd name="adj2" fmla="val 6283"/>
              <a:gd name="adj3" fmla="val 10026"/>
              <a:gd name="adj4" fmla="val 939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May cause undesirable interactions with network diagnosis*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연결선: 구부러짐 30">
            <a:extLst>
              <a:ext uri="{FF2B5EF4-FFF2-40B4-BE49-F238E27FC236}">
                <a16:creationId xmlns:a16="http://schemas.microsoft.com/office/drawing/2014/main" id="{BDAF8909-A28D-4BCD-9938-8AFE3B058FE6}"/>
              </a:ext>
            </a:extLst>
          </p:cNvPr>
          <p:cNvCxnSpPr>
            <a:cxnSpLocks/>
          </p:cNvCxnSpPr>
          <p:nvPr/>
        </p:nvCxnSpPr>
        <p:spPr>
          <a:xfrm>
            <a:off x="5824565" y="2475781"/>
            <a:ext cx="595223" cy="715993"/>
          </a:xfrm>
          <a:prstGeom prst="straightConnector1">
            <a:avLst/>
          </a:prstGeom>
          <a:ln w="349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">
            <a:extLst>
              <a:ext uri="{FF2B5EF4-FFF2-40B4-BE49-F238E27FC236}">
                <a16:creationId xmlns:a16="http://schemas.microsoft.com/office/drawing/2014/main" id="{87C6B987-01FE-4A50-A650-9CB5EDC19AD7}"/>
              </a:ext>
            </a:extLst>
          </p:cNvPr>
          <p:cNvSpPr txBox="1"/>
          <p:nvPr/>
        </p:nvSpPr>
        <p:spPr>
          <a:xfrm>
            <a:off x="8445427" y="5271077"/>
            <a:ext cx="3746573" cy="714362"/>
          </a:xfrm>
          <a:prstGeom prst="rect">
            <a:avLst/>
          </a:prstGeom>
        </p:spPr>
        <p:txBody>
          <a:bodyPr wrap="square" rtlCol="0" anchor="b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ea typeface="Linux Libertine" panose="02000503000000000000" pitchFamily="2" charset="0"/>
                <a:cs typeface="Linux Libertine" panose="02000503000000000000" pitchFamily="2" charset="0"/>
              </a:rPr>
              <a:t>* </a:t>
            </a:r>
            <a:r>
              <a:rPr lang="en-US" altLang="ko-KR" sz="1800" dirty="0" err="1">
                <a:ea typeface="Linux Libertine" panose="02000503000000000000" pitchFamily="2" charset="0"/>
                <a:cs typeface="Linux Libertine" panose="02000503000000000000" pitchFamily="2" charset="0"/>
              </a:rPr>
              <a:t>Azrani</a:t>
            </a:r>
            <a:r>
              <a:rPr lang="en-US" altLang="ko-KR" sz="1800" dirty="0">
                <a:ea typeface="Linux Libertine" panose="02000503000000000000" pitchFamily="2" charset="0"/>
                <a:cs typeface="Linux Libertine" panose="02000503000000000000" pitchFamily="2" charset="0"/>
              </a:rPr>
              <a:t> et al (2016)</a:t>
            </a:r>
            <a:endParaRPr lang="ko-KR" altLang="en-US" sz="1800" dirty="0">
              <a:cs typeface="Linux Libertine" panose="02000503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987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25"/>
    </mc:Choice>
    <mc:Fallback xmlns="">
      <p:transition spd="slow" advTm="384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1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1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1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1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12" grpId="0" uiExpand="1">
        <p:bldSub>
          <a:bldChart bld="category"/>
        </p:bldSub>
      </p:bldGraphic>
      <p:bldGraphic spid="13" grpId="0" uiExpand="1">
        <p:bldSub>
          <a:bldChart bld="category"/>
        </p:bldSub>
      </p:bldGraphic>
      <p:bldGraphic spid="17" grpId="0" uiExpand="1">
        <p:bldSub>
          <a:bldChart bld="category"/>
        </p:bldSub>
      </p:bldGraphic>
      <p:bldP spid="29" grpId="0" animBg="1"/>
      <p:bldP spid="39" grpId="0" animBg="1"/>
      <p:bldP spid="40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6542F-97F5-4CA0-B865-C23427D3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Existing Solutions to Mitigate Side Effect of Loss</a:t>
            </a:r>
            <a:endParaRPr lang="ko-KR" altLang="en-US" sz="40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A6EA757-DB3C-4583-81FD-84481F1A7BF0}"/>
              </a:ext>
            </a:extLst>
          </p:cNvPr>
          <p:cNvSpPr/>
          <p:nvPr/>
        </p:nvSpPr>
        <p:spPr>
          <a:xfrm>
            <a:off x="164195" y="4097246"/>
            <a:ext cx="3522397" cy="776933"/>
          </a:xfrm>
          <a:custGeom>
            <a:avLst/>
            <a:gdLst>
              <a:gd name="connsiteX0" fmla="*/ 0 w 3424842"/>
              <a:gd name="connsiteY0" fmla="*/ 0 h 948859"/>
              <a:gd name="connsiteX1" fmla="*/ 3424842 w 3424842"/>
              <a:gd name="connsiteY1" fmla="*/ 0 h 948859"/>
              <a:gd name="connsiteX2" fmla="*/ 3424842 w 3424842"/>
              <a:gd name="connsiteY2" fmla="*/ 948859 h 948859"/>
              <a:gd name="connsiteX3" fmla="*/ 0 w 3424842"/>
              <a:gd name="connsiteY3" fmla="*/ 948859 h 948859"/>
              <a:gd name="connsiteX4" fmla="*/ 0 w 3424842"/>
              <a:gd name="connsiteY4" fmla="*/ 0 h 94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948859">
                <a:moveTo>
                  <a:pt x="0" y="0"/>
                </a:moveTo>
                <a:lnTo>
                  <a:pt x="3424842" y="0"/>
                </a:lnTo>
                <a:lnTo>
                  <a:pt x="3424842" y="948859"/>
                </a:lnTo>
                <a:lnTo>
                  <a:pt x="0" y="948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/>
              <a:t>Improve Loss Recovery</a:t>
            </a:r>
            <a:endParaRPr lang="ko-KR" altLang="en-US" sz="2400" kern="1200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C4C739B-527C-41D4-87AC-F5D3F7A4E43D}"/>
              </a:ext>
            </a:extLst>
          </p:cNvPr>
          <p:cNvSpPr/>
          <p:nvPr/>
        </p:nvSpPr>
        <p:spPr>
          <a:xfrm>
            <a:off x="160683" y="4917533"/>
            <a:ext cx="3522397" cy="1499007"/>
          </a:xfrm>
          <a:custGeom>
            <a:avLst/>
            <a:gdLst>
              <a:gd name="connsiteX0" fmla="*/ 0 w 3424842"/>
              <a:gd name="connsiteY0" fmla="*/ 0 h 1052983"/>
              <a:gd name="connsiteX1" fmla="*/ 3424842 w 3424842"/>
              <a:gd name="connsiteY1" fmla="*/ 0 h 1052983"/>
              <a:gd name="connsiteX2" fmla="*/ 3424842 w 3424842"/>
              <a:gd name="connsiteY2" fmla="*/ 1052983 h 1052983"/>
              <a:gd name="connsiteX3" fmla="*/ 0 w 3424842"/>
              <a:gd name="connsiteY3" fmla="*/ 1052983 h 1052983"/>
              <a:gd name="connsiteX4" fmla="*/ 0 w 3424842"/>
              <a:gd name="connsiteY4" fmla="*/ 0 h 105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1052983">
                <a:moveTo>
                  <a:pt x="0" y="0"/>
                </a:moveTo>
                <a:lnTo>
                  <a:pt x="3424842" y="0"/>
                </a:lnTo>
                <a:lnTo>
                  <a:pt x="3424842" y="1052983"/>
                </a:lnTo>
                <a:lnTo>
                  <a:pt x="0" y="10529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ctr" anchorCtr="0">
            <a:noAutofit/>
          </a:bodyPr>
          <a:lstStyle/>
          <a:p>
            <a:pPr marL="228600" lvl="1" indent="-228600" defTabSz="10668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/>
              <a:t>TLP </a:t>
            </a:r>
            <a:r>
              <a:rPr lang="en-US" altLang="ko-KR" sz="2000" kern="1200" dirty="0"/>
              <a:t>(Tail Loss Probe) [SIGCOMM '13]</a:t>
            </a:r>
            <a:endParaRPr lang="ko-KR" altLang="en-US" sz="2000" kern="1200" dirty="0"/>
          </a:p>
          <a:p>
            <a:pPr marL="228600" lvl="1" indent="-228600" defTabSz="10668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/>
              <a:t>IRN </a:t>
            </a:r>
            <a:r>
              <a:rPr lang="en-US" altLang="ko-KR" sz="2000" kern="1200" dirty="0"/>
              <a:t>(Improved RoCE NIC)</a:t>
            </a:r>
            <a:br>
              <a:rPr lang="en-US" altLang="ko-KR" sz="2000" kern="1200" dirty="0"/>
            </a:br>
            <a:r>
              <a:rPr lang="en-US" altLang="ko-KR" sz="2000" kern="1200" dirty="0"/>
              <a:t>[SIGCOMM '18]</a:t>
            </a:r>
            <a:endParaRPr lang="ko-KR" altLang="en-US" sz="2000" kern="1200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1555D2C9-9FF6-4137-9241-A1919862AF25}"/>
              </a:ext>
            </a:extLst>
          </p:cNvPr>
          <p:cNvSpPr/>
          <p:nvPr/>
        </p:nvSpPr>
        <p:spPr>
          <a:xfrm>
            <a:off x="8512447" y="4097246"/>
            <a:ext cx="3522397" cy="776933"/>
          </a:xfrm>
          <a:custGeom>
            <a:avLst/>
            <a:gdLst>
              <a:gd name="connsiteX0" fmla="*/ 0 w 3424842"/>
              <a:gd name="connsiteY0" fmla="*/ 0 h 948859"/>
              <a:gd name="connsiteX1" fmla="*/ 3424842 w 3424842"/>
              <a:gd name="connsiteY1" fmla="*/ 0 h 948859"/>
              <a:gd name="connsiteX2" fmla="*/ 3424842 w 3424842"/>
              <a:gd name="connsiteY2" fmla="*/ 948859 h 948859"/>
              <a:gd name="connsiteX3" fmla="*/ 0 w 3424842"/>
              <a:gd name="connsiteY3" fmla="*/ 948859 h 948859"/>
              <a:gd name="connsiteX4" fmla="*/ 0 w 3424842"/>
              <a:gd name="connsiteY4" fmla="*/ 0 h 94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948859">
                <a:moveTo>
                  <a:pt x="0" y="0"/>
                </a:moveTo>
                <a:lnTo>
                  <a:pt x="3424842" y="0"/>
                </a:lnTo>
                <a:lnTo>
                  <a:pt x="3424842" y="948859"/>
                </a:lnTo>
                <a:lnTo>
                  <a:pt x="0" y="948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/>
              <a:t>Lossless Network</a:t>
            </a:r>
            <a:endParaRPr lang="ko-KR" altLang="en-US" sz="2400" kern="1200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B54E601-BA7F-4EC8-8A75-94185307A525}"/>
              </a:ext>
            </a:extLst>
          </p:cNvPr>
          <p:cNvSpPr/>
          <p:nvPr/>
        </p:nvSpPr>
        <p:spPr>
          <a:xfrm>
            <a:off x="8508920" y="4917533"/>
            <a:ext cx="3522397" cy="1499007"/>
          </a:xfrm>
          <a:custGeom>
            <a:avLst/>
            <a:gdLst>
              <a:gd name="connsiteX0" fmla="*/ 0 w 3424842"/>
              <a:gd name="connsiteY0" fmla="*/ 0 h 1052983"/>
              <a:gd name="connsiteX1" fmla="*/ 3424842 w 3424842"/>
              <a:gd name="connsiteY1" fmla="*/ 0 h 1052983"/>
              <a:gd name="connsiteX2" fmla="*/ 3424842 w 3424842"/>
              <a:gd name="connsiteY2" fmla="*/ 1052983 h 1052983"/>
              <a:gd name="connsiteX3" fmla="*/ 0 w 3424842"/>
              <a:gd name="connsiteY3" fmla="*/ 1052983 h 1052983"/>
              <a:gd name="connsiteX4" fmla="*/ 0 w 3424842"/>
              <a:gd name="connsiteY4" fmla="*/ 0 h 105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1052983">
                <a:moveTo>
                  <a:pt x="0" y="0"/>
                </a:moveTo>
                <a:lnTo>
                  <a:pt x="3424842" y="0"/>
                </a:lnTo>
                <a:lnTo>
                  <a:pt x="3424842" y="1052983"/>
                </a:lnTo>
                <a:lnTo>
                  <a:pt x="0" y="10529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ctr" anchorCtr="0">
            <a:noAutofit/>
          </a:bodyPr>
          <a:lstStyle/>
          <a:p>
            <a:pPr marL="228600" lvl="1" indent="-228600" defTabSz="10668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/>
              <a:t>PFC </a:t>
            </a:r>
            <a:br>
              <a:rPr lang="en-US" altLang="ko-KR" sz="2400" kern="1200" dirty="0"/>
            </a:br>
            <a:r>
              <a:rPr lang="en-US" altLang="ko-KR" sz="2000" kern="1200" dirty="0"/>
              <a:t>(Priority-based Flow Control)</a:t>
            </a:r>
            <a:endParaRPr lang="ko-KR" altLang="en-US" sz="2400" kern="1200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000D7AE-C763-48A5-8F25-5A31145F37FB}"/>
              </a:ext>
            </a:extLst>
          </p:cNvPr>
          <p:cNvSpPr/>
          <p:nvPr/>
        </p:nvSpPr>
        <p:spPr>
          <a:xfrm>
            <a:off x="4340085" y="1281541"/>
            <a:ext cx="3522397" cy="776933"/>
          </a:xfrm>
          <a:custGeom>
            <a:avLst/>
            <a:gdLst>
              <a:gd name="connsiteX0" fmla="*/ 0 w 3424842"/>
              <a:gd name="connsiteY0" fmla="*/ 0 h 948859"/>
              <a:gd name="connsiteX1" fmla="*/ 3424842 w 3424842"/>
              <a:gd name="connsiteY1" fmla="*/ 0 h 948859"/>
              <a:gd name="connsiteX2" fmla="*/ 3424842 w 3424842"/>
              <a:gd name="connsiteY2" fmla="*/ 948859 h 948859"/>
              <a:gd name="connsiteX3" fmla="*/ 0 w 3424842"/>
              <a:gd name="connsiteY3" fmla="*/ 948859 h 948859"/>
              <a:gd name="connsiteX4" fmla="*/ 0 w 3424842"/>
              <a:gd name="connsiteY4" fmla="*/ 0 h 94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948859">
                <a:moveTo>
                  <a:pt x="0" y="0"/>
                </a:moveTo>
                <a:lnTo>
                  <a:pt x="3424842" y="0"/>
                </a:lnTo>
                <a:lnTo>
                  <a:pt x="3424842" y="948859"/>
                </a:lnTo>
                <a:lnTo>
                  <a:pt x="0" y="948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/>
              <a:t>Novel Switch Support</a:t>
            </a:r>
            <a:endParaRPr lang="ko-KR" altLang="en-US" sz="2400" kern="1200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6ECAA36-C91A-4731-BF6B-78ABCE205383}"/>
              </a:ext>
            </a:extLst>
          </p:cNvPr>
          <p:cNvSpPr/>
          <p:nvPr/>
        </p:nvSpPr>
        <p:spPr>
          <a:xfrm>
            <a:off x="4336557" y="2101829"/>
            <a:ext cx="3522397" cy="1327171"/>
          </a:xfrm>
          <a:custGeom>
            <a:avLst/>
            <a:gdLst>
              <a:gd name="connsiteX0" fmla="*/ 0 w 3424842"/>
              <a:gd name="connsiteY0" fmla="*/ 0 h 1052983"/>
              <a:gd name="connsiteX1" fmla="*/ 3424842 w 3424842"/>
              <a:gd name="connsiteY1" fmla="*/ 0 h 1052983"/>
              <a:gd name="connsiteX2" fmla="*/ 3424842 w 3424842"/>
              <a:gd name="connsiteY2" fmla="*/ 1052983 h 1052983"/>
              <a:gd name="connsiteX3" fmla="*/ 0 w 3424842"/>
              <a:gd name="connsiteY3" fmla="*/ 1052983 h 1052983"/>
              <a:gd name="connsiteX4" fmla="*/ 0 w 3424842"/>
              <a:gd name="connsiteY4" fmla="*/ 0 h 105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1052983">
                <a:moveTo>
                  <a:pt x="0" y="0"/>
                </a:moveTo>
                <a:lnTo>
                  <a:pt x="3424842" y="0"/>
                </a:lnTo>
                <a:lnTo>
                  <a:pt x="3424842" y="1052983"/>
                </a:lnTo>
                <a:lnTo>
                  <a:pt x="0" y="10529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/>
              <a:t>NDP</a:t>
            </a:r>
            <a:r>
              <a:rPr lang="en-US" altLang="ko-KR" sz="2000" kern="1200" dirty="0"/>
              <a:t> [SIGCOMM </a:t>
            </a:r>
            <a:r>
              <a:rPr lang="en-US" altLang="ko-KR" sz="2000" dirty="0"/>
              <a:t>'17</a:t>
            </a:r>
            <a:r>
              <a:rPr lang="en-US" altLang="ko-KR" sz="2000" kern="1200" dirty="0"/>
              <a:t>]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dirty="0"/>
              <a:t>CP </a:t>
            </a:r>
            <a:r>
              <a:rPr lang="en-US" altLang="ko-KR" sz="2000" dirty="0"/>
              <a:t>(Cut Payload) [NSDI ’14]</a:t>
            </a:r>
            <a:endParaRPr lang="ko-KR" altLang="en-US" sz="2000" kern="1200" dirty="0"/>
          </a:p>
          <a:p>
            <a:pPr marL="228600" lvl="1" indent="-228600" defTabSz="10668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 err="1"/>
              <a:t>FastLane</a:t>
            </a:r>
            <a:r>
              <a:rPr lang="en-US" altLang="ko-KR" sz="2400" kern="1200" dirty="0"/>
              <a:t> </a:t>
            </a:r>
            <a:r>
              <a:rPr lang="en-US" altLang="ko-KR" sz="2000" kern="1200" dirty="0"/>
              <a:t>[</a:t>
            </a:r>
            <a:r>
              <a:rPr lang="en-US" altLang="ko-KR" sz="2000" kern="1200" dirty="0" err="1"/>
              <a:t>SoCC</a:t>
            </a:r>
            <a:r>
              <a:rPr lang="en-US" altLang="ko-KR" sz="2000" kern="1200" dirty="0"/>
              <a:t> ’15]</a:t>
            </a:r>
            <a:endParaRPr lang="ko-KR" altLang="en-US" sz="2000" kern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BD7B4C-BBCE-477D-A131-E3666041A9A6}"/>
              </a:ext>
            </a:extLst>
          </p:cNvPr>
          <p:cNvSpPr/>
          <p:nvPr/>
        </p:nvSpPr>
        <p:spPr>
          <a:xfrm>
            <a:off x="167722" y="6451673"/>
            <a:ext cx="3522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Protocol specific, Ineffective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088C04-A2F9-44DC-93BC-3DA97127B034}"/>
              </a:ext>
            </a:extLst>
          </p:cNvPr>
          <p:cNvSpPr/>
          <p:nvPr/>
        </p:nvSpPr>
        <p:spPr>
          <a:xfrm>
            <a:off x="4021249" y="3429000"/>
            <a:ext cx="41723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Switch ASIC modification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D98AF5-4763-469F-997B-7775F61F4265}"/>
              </a:ext>
            </a:extLst>
          </p:cNvPr>
          <p:cNvSpPr/>
          <p:nvPr/>
        </p:nvSpPr>
        <p:spPr>
          <a:xfrm>
            <a:off x="8508920" y="6408317"/>
            <a:ext cx="3515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Many Side effects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3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46"/>
    </mc:Choice>
    <mc:Fallback xmlns="">
      <p:transition spd="slow" advTm="557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6542F-97F5-4CA0-B865-C23427D3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Existing Solutions to Mitigate Side Effect of Loss</a:t>
            </a:r>
            <a:endParaRPr lang="ko-KR" altLang="en-US" sz="40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A6EA757-DB3C-4583-81FD-84481F1A7BF0}"/>
              </a:ext>
            </a:extLst>
          </p:cNvPr>
          <p:cNvSpPr/>
          <p:nvPr/>
        </p:nvSpPr>
        <p:spPr>
          <a:xfrm>
            <a:off x="164195" y="4097246"/>
            <a:ext cx="3522397" cy="776933"/>
          </a:xfrm>
          <a:custGeom>
            <a:avLst/>
            <a:gdLst>
              <a:gd name="connsiteX0" fmla="*/ 0 w 3424842"/>
              <a:gd name="connsiteY0" fmla="*/ 0 h 948859"/>
              <a:gd name="connsiteX1" fmla="*/ 3424842 w 3424842"/>
              <a:gd name="connsiteY1" fmla="*/ 0 h 948859"/>
              <a:gd name="connsiteX2" fmla="*/ 3424842 w 3424842"/>
              <a:gd name="connsiteY2" fmla="*/ 948859 h 948859"/>
              <a:gd name="connsiteX3" fmla="*/ 0 w 3424842"/>
              <a:gd name="connsiteY3" fmla="*/ 948859 h 948859"/>
              <a:gd name="connsiteX4" fmla="*/ 0 w 3424842"/>
              <a:gd name="connsiteY4" fmla="*/ 0 h 94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948859">
                <a:moveTo>
                  <a:pt x="0" y="0"/>
                </a:moveTo>
                <a:lnTo>
                  <a:pt x="3424842" y="0"/>
                </a:lnTo>
                <a:lnTo>
                  <a:pt x="3424842" y="948859"/>
                </a:lnTo>
                <a:lnTo>
                  <a:pt x="0" y="948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/>
              <a:t>Improve Loss Recovery</a:t>
            </a:r>
            <a:endParaRPr lang="ko-KR" altLang="en-US" sz="2400" kern="1200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C4C739B-527C-41D4-87AC-F5D3F7A4E43D}"/>
              </a:ext>
            </a:extLst>
          </p:cNvPr>
          <p:cNvSpPr/>
          <p:nvPr/>
        </p:nvSpPr>
        <p:spPr>
          <a:xfrm>
            <a:off x="160683" y="4917533"/>
            <a:ext cx="3522397" cy="1499007"/>
          </a:xfrm>
          <a:custGeom>
            <a:avLst/>
            <a:gdLst>
              <a:gd name="connsiteX0" fmla="*/ 0 w 3424842"/>
              <a:gd name="connsiteY0" fmla="*/ 0 h 1052983"/>
              <a:gd name="connsiteX1" fmla="*/ 3424842 w 3424842"/>
              <a:gd name="connsiteY1" fmla="*/ 0 h 1052983"/>
              <a:gd name="connsiteX2" fmla="*/ 3424842 w 3424842"/>
              <a:gd name="connsiteY2" fmla="*/ 1052983 h 1052983"/>
              <a:gd name="connsiteX3" fmla="*/ 0 w 3424842"/>
              <a:gd name="connsiteY3" fmla="*/ 1052983 h 1052983"/>
              <a:gd name="connsiteX4" fmla="*/ 0 w 3424842"/>
              <a:gd name="connsiteY4" fmla="*/ 0 h 105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1052983">
                <a:moveTo>
                  <a:pt x="0" y="0"/>
                </a:moveTo>
                <a:lnTo>
                  <a:pt x="3424842" y="0"/>
                </a:lnTo>
                <a:lnTo>
                  <a:pt x="3424842" y="1052983"/>
                </a:lnTo>
                <a:lnTo>
                  <a:pt x="0" y="10529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ctr" anchorCtr="0">
            <a:noAutofit/>
          </a:bodyPr>
          <a:lstStyle/>
          <a:p>
            <a:pPr marL="228600" lvl="1" indent="-228600" defTabSz="10668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/>
              <a:t>TLP </a:t>
            </a:r>
            <a:r>
              <a:rPr lang="en-US" altLang="ko-KR" sz="2000" kern="1200" dirty="0"/>
              <a:t>(Tail Loss Probe) [SIGCOMM '13]</a:t>
            </a:r>
            <a:endParaRPr lang="ko-KR" altLang="en-US" sz="2000" kern="1200" dirty="0"/>
          </a:p>
          <a:p>
            <a:pPr marL="228600" lvl="1" indent="-228600" defTabSz="10668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/>
              <a:t>IRN </a:t>
            </a:r>
            <a:r>
              <a:rPr lang="en-US" altLang="ko-KR" sz="2000" kern="1200" dirty="0"/>
              <a:t>(Improved RoCE NIC)</a:t>
            </a:r>
            <a:br>
              <a:rPr lang="en-US" altLang="ko-KR" sz="2000" kern="1200" dirty="0"/>
            </a:br>
            <a:r>
              <a:rPr lang="en-US" altLang="ko-KR" sz="2000" kern="1200" dirty="0"/>
              <a:t>[SIGCOMM '18]</a:t>
            </a:r>
            <a:endParaRPr lang="ko-KR" altLang="en-US" sz="2000" kern="1200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1555D2C9-9FF6-4137-9241-A1919862AF25}"/>
              </a:ext>
            </a:extLst>
          </p:cNvPr>
          <p:cNvSpPr/>
          <p:nvPr/>
        </p:nvSpPr>
        <p:spPr>
          <a:xfrm>
            <a:off x="8512447" y="4097246"/>
            <a:ext cx="3522397" cy="776933"/>
          </a:xfrm>
          <a:custGeom>
            <a:avLst/>
            <a:gdLst>
              <a:gd name="connsiteX0" fmla="*/ 0 w 3424842"/>
              <a:gd name="connsiteY0" fmla="*/ 0 h 948859"/>
              <a:gd name="connsiteX1" fmla="*/ 3424842 w 3424842"/>
              <a:gd name="connsiteY1" fmla="*/ 0 h 948859"/>
              <a:gd name="connsiteX2" fmla="*/ 3424842 w 3424842"/>
              <a:gd name="connsiteY2" fmla="*/ 948859 h 948859"/>
              <a:gd name="connsiteX3" fmla="*/ 0 w 3424842"/>
              <a:gd name="connsiteY3" fmla="*/ 948859 h 948859"/>
              <a:gd name="connsiteX4" fmla="*/ 0 w 3424842"/>
              <a:gd name="connsiteY4" fmla="*/ 0 h 94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948859">
                <a:moveTo>
                  <a:pt x="0" y="0"/>
                </a:moveTo>
                <a:lnTo>
                  <a:pt x="3424842" y="0"/>
                </a:lnTo>
                <a:lnTo>
                  <a:pt x="3424842" y="948859"/>
                </a:lnTo>
                <a:lnTo>
                  <a:pt x="0" y="948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/>
              <a:t>Lossless Network</a:t>
            </a:r>
            <a:endParaRPr lang="ko-KR" altLang="en-US" sz="2400" kern="1200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B54E601-BA7F-4EC8-8A75-94185307A525}"/>
              </a:ext>
            </a:extLst>
          </p:cNvPr>
          <p:cNvSpPr/>
          <p:nvPr/>
        </p:nvSpPr>
        <p:spPr>
          <a:xfrm>
            <a:off x="8508920" y="4917533"/>
            <a:ext cx="3522397" cy="1499007"/>
          </a:xfrm>
          <a:custGeom>
            <a:avLst/>
            <a:gdLst>
              <a:gd name="connsiteX0" fmla="*/ 0 w 3424842"/>
              <a:gd name="connsiteY0" fmla="*/ 0 h 1052983"/>
              <a:gd name="connsiteX1" fmla="*/ 3424842 w 3424842"/>
              <a:gd name="connsiteY1" fmla="*/ 0 h 1052983"/>
              <a:gd name="connsiteX2" fmla="*/ 3424842 w 3424842"/>
              <a:gd name="connsiteY2" fmla="*/ 1052983 h 1052983"/>
              <a:gd name="connsiteX3" fmla="*/ 0 w 3424842"/>
              <a:gd name="connsiteY3" fmla="*/ 1052983 h 1052983"/>
              <a:gd name="connsiteX4" fmla="*/ 0 w 3424842"/>
              <a:gd name="connsiteY4" fmla="*/ 0 h 105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1052983">
                <a:moveTo>
                  <a:pt x="0" y="0"/>
                </a:moveTo>
                <a:lnTo>
                  <a:pt x="3424842" y="0"/>
                </a:lnTo>
                <a:lnTo>
                  <a:pt x="3424842" y="1052983"/>
                </a:lnTo>
                <a:lnTo>
                  <a:pt x="0" y="10529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ctr" anchorCtr="0">
            <a:noAutofit/>
          </a:bodyPr>
          <a:lstStyle/>
          <a:p>
            <a:pPr marL="228600" lvl="1" indent="-228600" defTabSz="10668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/>
              <a:t>PFC </a:t>
            </a:r>
            <a:br>
              <a:rPr lang="en-US" altLang="ko-KR" sz="2400" kern="1200" dirty="0"/>
            </a:br>
            <a:r>
              <a:rPr lang="en-US" altLang="ko-KR" sz="2000" kern="1200" dirty="0"/>
              <a:t>(Priority-based Flow Control)</a:t>
            </a:r>
            <a:endParaRPr lang="ko-KR" altLang="en-US" sz="2400" kern="1200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000D7AE-C763-48A5-8F25-5A31145F37FB}"/>
              </a:ext>
            </a:extLst>
          </p:cNvPr>
          <p:cNvSpPr/>
          <p:nvPr/>
        </p:nvSpPr>
        <p:spPr>
          <a:xfrm>
            <a:off x="4340085" y="1281541"/>
            <a:ext cx="3522397" cy="776933"/>
          </a:xfrm>
          <a:custGeom>
            <a:avLst/>
            <a:gdLst>
              <a:gd name="connsiteX0" fmla="*/ 0 w 3424842"/>
              <a:gd name="connsiteY0" fmla="*/ 0 h 948859"/>
              <a:gd name="connsiteX1" fmla="*/ 3424842 w 3424842"/>
              <a:gd name="connsiteY1" fmla="*/ 0 h 948859"/>
              <a:gd name="connsiteX2" fmla="*/ 3424842 w 3424842"/>
              <a:gd name="connsiteY2" fmla="*/ 948859 h 948859"/>
              <a:gd name="connsiteX3" fmla="*/ 0 w 3424842"/>
              <a:gd name="connsiteY3" fmla="*/ 948859 h 948859"/>
              <a:gd name="connsiteX4" fmla="*/ 0 w 3424842"/>
              <a:gd name="connsiteY4" fmla="*/ 0 h 94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948859">
                <a:moveTo>
                  <a:pt x="0" y="0"/>
                </a:moveTo>
                <a:lnTo>
                  <a:pt x="3424842" y="0"/>
                </a:lnTo>
                <a:lnTo>
                  <a:pt x="3424842" y="948859"/>
                </a:lnTo>
                <a:lnTo>
                  <a:pt x="0" y="948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/>
              <a:t>Novel Switch Support</a:t>
            </a:r>
            <a:endParaRPr lang="ko-KR" altLang="en-US" sz="2400" kern="1200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6ECAA36-C91A-4731-BF6B-78ABCE205383}"/>
              </a:ext>
            </a:extLst>
          </p:cNvPr>
          <p:cNvSpPr/>
          <p:nvPr/>
        </p:nvSpPr>
        <p:spPr>
          <a:xfrm>
            <a:off x="4336557" y="2101829"/>
            <a:ext cx="3522397" cy="1327171"/>
          </a:xfrm>
          <a:custGeom>
            <a:avLst/>
            <a:gdLst>
              <a:gd name="connsiteX0" fmla="*/ 0 w 3424842"/>
              <a:gd name="connsiteY0" fmla="*/ 0 h 1052983"/>
              <a:gd name="connsiteX1" fmla="*/ 3424842 w 3424842"/>
              <a:gd name="connsiteY1" fmla="*/ 0 h 1052983"/>
              <a:gd name="connsiteX2" fmla="*/ 3424842 w 3424842"/>
              <a:gd name="connsiteY2" fmla="*/ 1052983 h 1052983"/>
              <a:gd name="connsiteX3" fmla="*/ 0 w 3424842"/>
              <a:gd name="connsiteY3" fmla="*/ 1052983 h 1052983"/>
              <a:gd name="connsiteX4" fmla="*/ 0 w 3424842"/>
              <a:gd name="connsiteY4" fmla="*/ 0 h 105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1052983">
                <a:moveTo>
                  <a:pt x="0" y="0"/>
                </a:moveTo>
                <a:lnTo>
                  <a:pt x="3424842" y="0"/>
                </a:lnTo>
                <a:lnTo>
                  <a:pt x="3424842" y="1052983"/>
                </a:lnTo>
                <a:lnTo>
                  <a:pt x="0" y="10529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/>
              <a:t>NDP</a:t>
            </a:r>
            <a:r>
              <a:rPr lang="en-US" altLang="ko-KR" sz="2000" kern="1200" dirty="0"/>
              <a:t> [SIGCOMM </a:t>
            </a:r>
            <a:r>
              <a:rPr lang="en-US" altLang="ko-KR" sz="2000" dirty="0"/>
              <a:t>'17</a:t>
            </a:r>
            <a:r>
              <a:rPr lang="en-US" altLang="ko-KR" sz="2000" kern="1200" dirty="0"/>
              <a:t>]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dirty="0"/>
              <a:t>CP </a:t>
            </a:r>
            <a:r>
              <a:rPr lang="en-US" altLang="ko-KR" sz="2000" dirty="0"/>
              <a:t>(Cut Payload) [NSDI ’14]</a:t>
            </a:r>
            <a:endParaRPr lang="ko-KR" altLang="en-US" sz="2000" kern="1200" dirty="0"/>
          </a:p>
          <a:p>
            <a:pPr marL="228600" lvl="1" indent="-228600" defTabSz="10668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 err="1"/>
              <a:t>FastLane</a:t>
            </a:r>
            <a:r>
              <a:rPr lang="en-US" altLang="ko-KR" sz="2400" kern="1200" dirty="0"/>
              <a:t> </a:t>
            </a:r>
            <a:r>
              <a:rPr lang="en-US" altLang="ko-KR" sz="2000" kern="1200" dirty="0"/>
              <a:t>[</a:t>
            </a:r>
            <a:r>
              <a:rPr lang="en-US" altLang="ko-KR" sz="2000" kern="1200" dirty="0" err="1"/>
              <a:t>SoCC</a:t>
            </a:r>
            <a:r>
              <a:rPr lang="en-US" altLang="ko-KR" sz="2000" kern="1200" dirty="0"/>
              <a:t> ’15]</a:t>
            </a:r>
            <a:endParaRPr lang="ko-KR" altLang="en-US" sz="2000" kern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BD7B4C-BBCE-477D-A131-E3666041A9A6}"/>
              </a:ext>
            </a:extLst>
          </p:cNvPr>
          <p:cNvSpPr/>
          <p:nvPr/>
        </p:nvSpPr>
        <p:spPr>
          <a:xfrm>
            <a:off x="167722" y="6451673"/>
            <a:ext cx="3522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Protocol specific, Ineffective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088C04-A2F9-44DC-93BC-3DA97127B034}"/>
              </a:ext>
            </a:extLst>
          </p:cNvPr>
          <p:cNvSpPr/>
          <p:nvPr/>
        </p:nvSpPr>
        <p:spPr>
          <a:xfrm>
            <a:off x="4021249" y="3429000"/>
            <a:ext cx="41723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Switch ASIC modification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D98AF5-4763-469F-997B-7775F61F4265}"/>
              </a:ext>
            </a:extLst>
          </p:cNvPr>
          <p:cNvSpPr/>
          <p:nvPr/>
        </p:nvSpPr>
        <p:spPr>
          <a:xfrm>
            <a:off x="8508920" y="6408317"/>
            <a:ext cx="3515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Many Side effects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EE21EE-70A1-48A7-B867-62491B8BD3E3}"/>
              </a:ext>
            </a:extLst>
          </p:cNvPr>
          <p:cNvSpPr/>
          <p:nvPr/>
        </p:nvSpPr>
        <p:spPr>
          <a:xfrm>
            <a:off x="7566" y="0"/>
            <a:ext cx="12199728" cy="6858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7121D8-FFE6-4547-BDD6-91E9E4639BA9}"/>
              </a:ext>
            </a:extLst>
          </p:cNvPr>
          <p:cNvSpPr txBox="1"/>
          <p:nvPr/>
        </p:nvSpPr>
        <p:spPr>
          <a:xfrm>
            <a:off x="252133" y="3268789"/>
            <a:ext cx="11687720" cy="1702575"/>
          </a:xfrm>
          <a:prstGeom prst="roundRect">
            <a:avLst>
              <a:gd name="adj" fmla="val 1109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en-US" altLang="ko-KR" sz="4000" dirty="0"/>
              <a:t>Can we minimize the impact of packet loss</a:t>
            </a:r>
            <a:br>
              <a:rPr lang="en-US" altLang="ko-KR" sz="4000" dirty="0"/>
            </a:br>
            <a:r>
              <a:rPr lang="en-US" altLang="ko-KR" sz="4000" dirty="0"/>
              <a:t>in a general and deployment-friendly way?</a:t>
            </a:r>
          </a:p>
        </p:txBody>
      </p:sp>
    </p:spTree>
    <p:extLst>
      <p:ext uri="{BB962C8B-B14F-4D97-AF65-F5344CB8AC3E}">
        <p14:creationId xmlns:p14="http://schemas.microsoft.com/office/powerpoint/2010/main" val="296158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993">
        <p:fade/>
      </p:transition>
    </mc:Choice>
    <mc:Fallback xmlns="">
      <p:transition spd="med" advTm="899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5501ECB-9DE4-42CC-8766-FE4364820196}"/>
              </a:ext>
            </a:extLst>
          </p:cNvPr>
          <p:cNvSpPr/>
          <p:nvPr/>
        </p:nvSpPr>
        <p:spPr>
          <a:xfrm>
            <a:off x="164195" y="4097246"/>
            <a:ext cx="3522397" cy="776933"/>
          </a:xfrm>
          <a:custGeom>
            <a:avLst/>
            <a:gdLst>
              <a:gd name="connsiteX0" fmla="*/ 0 w 3424842"/>
              <a:gd name="connsiteY0" fmla="*/ 0 h 948859"/>
              <a:gd name="connsiteX1" fmla="*/ 3424842 w 3424842"/>
              <a:gd name="connsiteY1" fmla="*/ 0 h 948859"/>
              <a:gd name="connsiteX2" fmla="*/ 3424842 w 3424842"/>
              <a:gd name="connsiteY2" fmla="*/ 948859 h 948859"/>
              <a:gd name="connsiteX3" fmla="*/ 0 w 3424842"/>
              <a:gd name="connsiteY3" fmla="*/ 948859 h 948859"/>
              <a:gd name="connsiteX4" fmla="*/ 0 w 3424842"/>
              <a:gd name="connsiteY4" fmla="*/ 0 h 94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948859">
                <a:moveTo>
                  <a:pt x="0" y="0"/>
                </a:moveTo>
                <a:lnTo>
                  <a:pt x="3424842" y="0"/>
                </a:lnTo>
                <a:lnTo>
                  <a:pt x="3424842" y="948859"/>
                </a:lnTo>
                <a:lnTo>
                  <a:pt x="0" y="948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/>
              <a:t>Improve Loss Recovery</a:t>
            </a:r>
            <a:endParaRPr lang="ko-KR" altLang="en-US" sz="2400" kern="1200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746FA51C-6F1B-408E-972A-4EB7113F2290}"/>
              </a:ext>
            </a:extLst>
          </p:cNvPr>
          <p:cNvSpPr/>
          <p:nvPr/>
        </p:nvSpPr>
        <p:spPr>
          <a:xfrm>
            <a:off x="160683" y="4917533"/>
            <a:ext cx="3522397" cy="1499007"/>
          </a:xfrm>
          <a:custGeom>
            <a:avLst/>
            <a:gdLst>
              <a:gd name="connsiteX0" fmla="*/ 0 w 3424842"/>
              <a:gd name="connsiteY0" fmla="*/ 0 h 1052983"/>
              <a:gd name="connsiteX1" fmla="*/ 3424842 w 3424842"/>
              <a:gd name="connsiteY1" fmla="*/ 0 h 1052983"/>
              <a:gd name="connsiteX2" fmla="*/ 3424842 w 3424842"/>
              <a:gd name="connsiteY2" fmla="*/ 1052983 h 1052983"/>
              <a:gd name="connsiteX3" fmla="*/ 0 w 3424842"/>
              <a:gd name="connsiteY3" fmla="*/ 1052983 h 1052983"/>
              <a:gd name="connsiteX4" fmla="*/ 0 w 3424842"/>
              <a:gd name="connsiteY4" fmla="*/ 0 h 105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1052983">
                <a:moveTo>
                  <a:pt x="0" y="0"/>
                </a:moveTo>
                <a:lnTo>
                  <a:pt x="3424842" y="0"/>
                </a:lnTo>
                <a:lnTo>
                  <a:pt x="3424842" y="1052983"/>
                </a:lnTo>
                <a:lnTo>
                  <a:pt x="0" y="10529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ctr" anchorCtr="0">
            <a:noAutofit/>
          </a:bodyPr>
          <a:lstStyle/>
          <a:p>
            <a:pPr marL="228600" lvl="1" indent="-228600" defTabSz="10668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/>
              <a:t>TLP </a:t>
            </a:r>
            <a:r>
              <a:rPr lang="en-US" altLang="ko-KR" sz="2000" kern="1200" dirty="0"/>
              <a:t>(Tail Loss Probe) [SIGCOMM '13]</a:t>
            </a:r>
            <a:endParaRPr lang="ko-KR" altLang="en-US" sz="2000" kern="1200" dirty="0"/>
          </a:p>
          <a:p>
            <a:pPr marL="228600" lvl="1" indent="-228600" defTabSz="10668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/>
              <a:t>IRN </a:t>
            </a:r>
            <a:r>
              <a:rPr lang="en-US" altLang="ko-KR" sz="2000" kern="1200" dirty="0"/>
              <a:t>(Improved RoCE NIC)</a:t>
            </a:r>
            <a:br>
              <a:rPr lang="en-US" altLang="ko-KR" sz="2000" kern="1200" dirty="0"/>
            </a:br>
            <a:r>
              <a:rPr lang="en-US" altLang="ko-KR" sz="2000" kern="1200" dirty="0"/>
              <a:t>[SIGCOMM '18]</a:t>
            </a:r>
            <a:endParaRPr lang="ko-KR" altLang="en-US" sz="2000" kern="1200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7847C97-59A3-449F-9611-526A63485B41}"/>
              </a:ext>
            </a:extLst>
          </p:cNvPr>
          <p:cNvSpPr/>
          <p:nvPr/>
        </p:nvSpPr>
        <p:spPr>
          <a:xfrm>
            <a:off x="8512447" y="4097246"/>
            <a:ext cx="3522397" cy="776933"/>
          </a:xfrm>
          <a:custGeom>
            <a:avLst/>
            <a:gdLst>
              <a:gd name="connsiteX0" fmla="*/ 0 w 3424842"/>
              <a:gd name="connsiteY0" fmla="*/ 0 h 948859"/>
              <a:gd name="connsiteX1" fmla="*/ 3424842 w 3424842"/>
              <a:gd name="connsiteY1" fmla="*/ 0 h 948859"/>
              <a:gd name="connsiteX2" fmla="*/ 3424842 w 3424842"/>
              <a:gd name="connsiteY2" fmla="*/ 948859 h 948859"/>
              <a:gd name="connsiteX3" fmla="*/ 0 w 3424842"/>
              <a:gd name="connsiteY3" fmla="*/ 948859 h 948859"/>
              <a:gd name="connsiteX4" fmla="*/ 0 w 3424842"/>
              <a:gd name="connsiteY4" fmla="*/ 0 h 94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948859">
                <a:moveTo>
                  <a:pt x="0" y="0"/>
                </a:moveTo>
                <a:lnTo>
                  <a:pt x="3424842" y="0"/>
                </a:lnTo>
                <a:lnTo>
                  <a:pt x="3424842" y="948859"/>
                </a:lnTo>
                <a:lnTo>
                  <a:pt x="0" y="948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/>
              <a:t>Lossless Network</a:t>
            </a:r>
            <a:endParaRPr lang="ko-KR" altLang="en-US" sz="2400" kern="1200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0D74853-6184-4281-917D-CAC29C259A94}"/>
              </a:ext>
            </a:extLst>
          </p:cNvPr>
          <p:cNvSpPr/>
          <p:nvPr/>
        </p:nvSpPr>
        <p:spPr>
          <a:xfrm>
            <a:off x="8508920" y="4917533"/>
            <a:ext cx="3522397" cy="1499007"/>
          </a:xfrm>
          <a:custGeom>
            <a:avLst/>
            <a:gdLst>
              <a:gd name="connsiteX0" fmla="*/ 0 w 3424842"/>
              <a:gd name="connsiteY0" fmla="*/ 0 h 1052983"/>
              <a:gd name="connsiteX1" fmla="*/ 3424842 w 3424842"/>
              <a:gd name="connsiteY1" fmla="*/ 0 h 1052983"/>
              <a:gd name="connsiteX2" fmla="*/ 3424842 w 3424842"/>
              <a:gd name="connsiteY2" fmla="*/ 1052983 h 1052983"/>
              <a:gd name="connsiteX3" fmla="*/ 0 w 3424842"/>
              <a:gd name="connsiteY3" fmla="*/ 1052983 h 1052983"/>
              <a:gd name="connsiteX4" fmla="*/ 0 w 3424842"/>
              <a:gd name="connsiteY4" fmla="*/ 0 h 105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1052983">
                <a:moveTo>
                  <a:pt x="0" y="0"/>
                </a:moveTo>
                <a:lnTo>
                  <a:pt x="3424842" y="0"/>
                </a:lnTo>
                <a:lnTo>
                  <a:pt x="3424842" y="1052983"/>
                </a:lnTo>
                <a:lnTo>
                  <a:pt x="0" y="10529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ctr" anchorCtr="0">
            <a:noAutofit/>
          </a:bodyPr>
          <a:lstStyle/>
          <a:p>
            <a:pPr marL="228600" lvl="1" indent="-228600" defTabSz="10668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/>
              <a:t>PFC </a:t>
            </a:r>
            <a:br>
              <a:rPr lang="en-US" altLang="ko-KR" sz="2400" kern="1200" dirty="0"/>
            </a:br>
            <a:r>
              <a:rPr lang="en-US" altLang="ko-KR" sz="2000" kern="1200" dirty="0"/>
              <a:t>(Priority-based Flow Control)</a:t>
            </a:r>
            <a:endParaRPr lang="ko-KR" altLang="en-US" sz="2400" kern="1200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A3F2876C-A10F-4944-8C70-21A1BA3540FB}"/>
              </a:ext>
            </a:extLst>
          </p:cNvPr>
          <p:cNvSpPr/>
          <p:nvPr/>
        </p:nvSpPr>
        <p:spPr>
          <a:xfrm>
            <a:off x="4340085" y="1281541"/>
            <a:ext cx="3522397" cy="776933"/>
          </a:xfrm>
          <a:custGeom>
            <a:avLst/>
            <a:gdLst>
              <a:gd name="connsiteX0" fmla="*/ 0 w 3424842"/>
              <a:gd name="connsiteY0" fmla="*/ 0 h 948859"/>
              <a:gd name="connsiteX1" fmla="*/ 3424842 w 3424842"/>
              <a:gd name="connsiteY1" fmla="*/ 0 h 948859"/>
              <a:gd name="connsiteX2" fmla="*/ 3424842 w 3424842"/>
              <a:gd name="connsiteY2" fmla="*/ 948859 h 948859"/>
              <a:gd name="connsiteX3" fmla="*/ 0 w 3424842"/>
              <a:gd name="connsiteY3" fmla="*/ 948859 h 948859"/>
              <a:gd name="connsiteX4" fmla="*/ 0 w 3424842"/>
              <a:gd name="connsiteY4" fmla="*/ 0 h 94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948859">
                <a:moveTo>
                  <a:pt x="0" y="0"/>
                </a:moveTo>
                <a:lnTo>
                  <a:pt x="3424842" y="0"/>
                </a:lnTo>
                <a:lnTo>
                  <a:pt x="3424842" y="948859"/>
                </a:lnTo>
                <a:lnTo>
                  <a:pt x="0" y="948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/>
              <a:t>Novel Switch Support</a:t>
            </a:r>
            <a:endParaRPr lang="ko-KR" altLang="en-US" sz="2400" kern="1200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FAE044C2-7921-49D6-AB67-ED0498D4AEC3}"/>
              </a:ext>
            </a:extLst>
          </p:cNvPr>
          <p:cNvSpPr/>
          <p:nvPr/>
        </p:nvSpPr>
        <p:spPr>
          <a:xfrm>
            <a:off x="4336557" y="2101829"/>
            <a:ext cx="3522397" cy="1327171"/>
          </a:xfrm>
          <a:custGeom>
            <a:avLst/>
            <a:gdLst>
              <a:gd name="connsiteX0" fmla="*/ 0 w 3424842"/>
              <a:gd name="connsiteY0" fmla="*/ 0 h 1052983"/>
              <a:gd name="connsiteX1" fmla="*/ 3424842 w 3424842"/>
              <a:gd name="connsiteY1" fmla="*/ 0 h 1052983"/>
              <a:gd name="connsiteX2" fmla="*/ 3424842 w 3424842"/>
              <a:gd name="connsiteY2" fmla="*/ 1052983 h 1052983"/>
              <a:gd name="connsiteX3" fmla="*/ 0 w 3424842"/>
              <a:gd name="connsiteY3" fmla="*/ 1052983 h 1052983"/>
              <a:gd name="connsiteX4" fmla="*/ 0 w 3424842"/>
              <a:gd name="connsiteY4" fmla="*/ 0 h 105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1052983">
                <a:moveTo>
                  <a:pt x="0" y="0"/>
                </a:moveTo>
                <a:lnTo>
                  <a:pt x="3424842" y="0"/>
                </a:lnTo>
                <a:lnTo>
                  <a:pt x="3424842" y="1052983"/>
                </a:lnTo>
                <a:lnTo>
                  <a:pt x="0" y="10529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/>
              <a:t>NDP</a:t>
            </a:r>
            <a:r>
              <a:rPr lang="en-US" altLang="ko-KR" sz="2000" kern="1200" dirty="0"/>
              <a:t> [SIGCOMM </a:t>
            </a:r>
            <a:r>
              <a:rPr lang="en-US" altLang="ko-KR" sz="2000" dirty="0"/>
              <a:t>'17</a:t>
            </a:r>
            <a:r>
              <a:rPr lang="en-US" altLang="ko-KR" sz="2000" kern="1200" dirty="0"/>
              <a:t>]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dirty="0"/>
              <a:t>CP </a:t>
            </a:r>
            <a:r>
              <a:rPr lang="en-US" altLang="ko-KR" sz="2000" dirty="0"/>
              <a:t>(Cut Payload) [NSDI ’14]</a:t>
            </a:r>
            <a:endParaRPr lang="ko-KR" altLang="en-US" sz="2000" kern="1200" dirty="0"/>
          </a:p>
          <a:p>
            <a:pPr marL="228600" lvl="1" indent="-228600" defTabSz="10668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 err="1"/>
              <a:t>FastLane</a:t>
            </a:r>
            <a:r>
              <a:rPr lang="en-US" altLang="ko-KR" sz="2400" kern="1200" dirty="0"/>
              <a:t> </a:t>
            </a:r>
            <a:r>
              <a:rPr lang="en-US" altLang="ko-KR" sz="2000" kern="1200" dirty="0"/>
              <a:t>[</a:t>
            </a:r>
            <a:r>
              <a:rPr lang="en-US" altLang="ko-KR" sz="2000" kern="1200" dirty="0" err="1"/>
              <a:t>SoCC</a:t>
            </a:r>
            <a:r>
              <a:rPr lang="en-US" altLang="ko-KR" sz="2000" kern="1200" dirty="0"/>
              <a:t> ’15]</a:t>
            </a:r>
            <a:endParaRPr lang="ko-KR" altLang="en-US" sz="2000" kern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277E9B-57F9-47FF-BF4A-2ED1146A98A5}"/>
              </a:ext>
            </a:extLst>
          </p:cNvPr>
          <p:cNvSpPr/>
          <p:nvPr/>
        </p:nvSpPr>
        <p:spPr>
          <a:xfrm>
            <a:off x="167722" y="6451673"/>
            <a:ext cx="3522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Protocol specific, Ineffective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EB9212-AA5F-4144-9CC6-F6E9FC55CEED}"/>
              </a:ext>
            </a:extLst>
          </p:cNvPr>
          <p:cNvSpPr/>
          <p:nvPr/>
        </p:nvSpPr>
        <p:spPr>
          <a:xfrm>
            <a:off x="4021249" y="3429000"/>
            <a:ext cx="41723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Switch ASIC modification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891347-895F-4650-BB31-170A59D0BAFC}"/>
              </a:ext>
            </a:extLst>
          </p:cNvPr>
          <p:cNvSpPr/>
          <p:nvPr/>
        </p:nvSpPr>
        <p:spPr>
          <a:xfrm>
            <a:off x="8508920" y="6408317"/>
            <a:ext cx="3515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Many Side effects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96542F-97F5-4CA0-B865-C23427D3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Existing Solutions to Mitigate Side Effect of Loss</a:t>
            </a:r>
            <a:endParaRPr lang="ko-KR" altLang="en-US" sz="4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5CFD55-4C44-4515-97F2-7D038817933E}"/>
              </a:ext>
            </a:extLst>
          </p:cNvPr>
          <p:cNvSpPr/>
          <p:nvPr/>
        </p:nvSpPr>
        <p:spPr>
          <a:xfrm>
            <a:off x="7566" y="0"/>
            <a:ext cx="12199728" cy="6858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연결선: 구부러짐 30">
            <a:extLst>
              <a:ext uri="{FF2B5EF4-FFF2-40B4-BE49-F238E27FC236}">
                <a16:creationId xmlns:a16="http://schemas.microsoft.com/office/drawing/2014/main" id="{B3D009A8-75A0-46C7-A809-760B7658A3CE}"/>
              </a:ext>
            </a:extLst>
          </p:cNvPr>
          <p:cNvCxnSpPr>
            <a:cxnSpLocks/>
          </p:cNvCxnSpPr>
          <p:nvPr/>
        </p:nvCxnSpPr>
        <p:spPr>
          <a:xfrm>
            <a:off x="6107430" y="3829110"/>
            <a:ext cx="0" cy="644465"/>
          </a:xfrm>
          <a:prstGeom prst="straightConnector1">
            <a:avLst/>
          </a:prstGeom>
          <a:ln w="349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30">
            <a:extLst>
              <a:ext uri="{FF2B5EF4-FFF2-40B4-BE49-F238E27FC236}">
                <a16:creationId xmlns:a16="http://schemas.microsoft.com/office/drawing/2014/main" id="{48EE9C3E-5D1F-4054-AD49-650BFFCAB970}"/>
              </a:ext>
            </a:extLst>
          </p:cNvPr>
          <p:cNvCxnSpPr>
            <a:cxnSpLocks/>
          </p:cNvCxnSpPr>
          <p:nvPr/>
        </p:nvCxnSpPr>
        <p:spPr>
          <a:xfrm flipH="1">
            <a:off x="7845768" y="5487474"/>
            <a:ext cx="663152" cy="0"/>
          </a:xfrm>
          <a:prstGeom prst="straightConnector1">
            <a:avLst/>
          </a:prstGeom>
          <a:ln w="349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0">
            <a:extLst>
              <a:ext uri="{FF2B5EF4-FFF2-40B4-BE49-F238E27FC236}">
                <a16:creationId xmlns:a16="http://schemas.microsoft.com/office/drawing/2014/main" id="{09CD85EC-8C19-456A-B796-E9AA6B434B47}"/>
              </a:ext>
            </a:extLst>
          </p:cNvPr>
          <p:cNvCxnSpPr>
            <a:cxnSpLocks/>
          </p:cNvCxnSpPr>
          <p:nvPr/>
        </p:nvCxnSpPr>
        <p:spPr>
          <a:xfrm>
            <a:off x="3694510" y="5487474"/>
            <a:ext cx="628861" cy="0"/>
          </a:xfrm>
          <a:prstGeom prst="straightConnector1">
            <a:avLst/>
          </a:prstGeom>
          <a:ln w="349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F18AED16-5186-49CB-B60B-294DEB8CEBEE}"/>
              </a:ext>
            </a:extLst>
          </p:cNvPr>
          <p:cNvSpPr/>
          <p:nvPr/>
        </p:nvSpPr>
        <p:spPr>
          <a:xfrm>
            <a:off x="4326898" y="4467053"/>
            <a:ext cx="3522397" cy="776933"/>
          </a:xfrm>
          <a:custGeom>
            <a:avLst/>
            <a:gdLst>
              <a:gd name="connsiteX0" fmla="*/ 0 w 3424842"/>
              <a:gd name="connsiteY0" fmla="*/ 0 h 948859"/>
              <a:gd name="connsiteX1" fmla="*/ 3424842 w 3424842"/>
              <a:gd name="connsiteY1" fmla="*/ 0 h 948859"/>
              <a:gd name="connsiteX2" fmla="*/ 3424842 w 3424842"/>
              <a:gd name="connsiteY2" fmla="*/ 948859 h 948859"/>
              <a:gd name="connsiteX3" fmla="*/ 0 w 3424842"/>
              <a:gd name="connsiteY3" fmla="*/ 948859 h 948859"/>
              <a:gd name="connsiteX4" fmla="*/ 0 w 3424842"/>
              <a:gd name="connsiteY4" fmla="*/ 0 h 94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948859">
                <a:moveTo>
                  <a:pt x="0" y="0"/>
                </a:moveTo>
                <a:lnTo>
                  <a:pt x="3424842" y="0"/>
                </a:lnTo>
                <a:lnTo>
                  <a:pt x="3424842" y="948859"/>
                </a:lnTo>
                <a:lnTo>
                  <a:pt x="0" y="9488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/>
              <a:t>TLT</a:t>
            </a:r>
            <a:br>
              <a:rPr lang="en-US" altLang="ko-KR" sz="2000" kern="1200" dirty="0"/>
            </a:br>
            <a:r>
              <a:rPr lang="en-US" altLang="ko-KR" sz="2000" kern="1200" dirty="0"/>
              <a:t>(</a:t>
            </a:r>
            <a:r>
              <a:rPr lang="en-US" altLang="ko-KR" sz="2000" kern="1200" dirty="0" err="1"/>
              <a:t>TimeoutLess</a:t>
            </a:r>
            <a:r>
              <a:rPr lang="en-US" altLang="ko-KR" sz="2000" kern="1200" dirty="0"/>
              <a:t> Transport)</a:t>
            </a:r>
            <a:endParaRPr lang="ko-KR" altLang="en-US" sz="2400" kern="1200" dirty="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D5D01722-E6D8-4F5C-8E94-64374B2B8AD1}"/>
              </a:ext>
            </a:extLst>
          </p:cNvPr>
          <p:cNvSpPr/>
          <p:nvPr/>
        </p:nvSpPr>
        <p:spPr>
          <a:xfrm>
            <a:off x="4323371" y="5287340"/>
            <a:ext cx="3522397" cy="1499007"/>
          </a:xfrm>
          <a:custGeom>
            <a:avLst/>
            <a:gdLst>
              <a:gd name="connsiteX0" fmla="*/ 0 w 3424842"/>
              <a:gd name="connsiteY0" fmla="*/ 0 h 1052983"/>
              <a:gd name="connsiteX1" fmla="*/ 3424842 w 3424842"/>
              <a:gd name="connsiteY1" fmla="*/ 0 h 1052983"/>
              <a:gd name="connsiteX2" fmla="*/ 3424842 w 3424842"/>
              <a:gd name="connsiteY2" fmla="*/ 1052983 h 1052983"/>
              <a:gd name="connsiteX3" fmla="*/ 0 w 3424842"/>
              <a:gd name="connsiteY3" fmla="*/ 1052983 h 1052983"/>
              <a:gd name="connsiteX4" fmla="*/ 0 w 3424842"/>
              <a:gd name="connsiteY4" fmla="*/ 0 h 105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4842" h="1052983">
                <a:moveTo>
                  <a:pt x="0" y="0"/>
                </a:moveTo>
                <a:lnTo>
                  <a:pt x="3424842" y="0"/>
                </a:lnTo>
                <a:lnTo>
                  <a:pt x="3424842" y="1052983"/>
                </a:lnTo>
                <a:lnTo>
                  <a:pt x="0" y="10529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accent1">
                <a:lumMod val="20000"/>
                <a:lumOff val="80000"/>
                <a:alpha val="90000"/>
              </a:schemeClr>
            </a:solidFill>
          </a:ln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ctr" anchorCtr="0">
            <a:noAutofit/>
          </a:bodyPr>
          <a:lstStyle/>
          <a:p>
            <a:pPr marL="228600" lvl="1" indent="-228600" defTabSz="10668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000" b="1" dirty="0"/>
              <a:t>Building block </a:t>
            </a:r>
            <a:r>
              <a:rPr lang="en-US" altLang="ko-KR" sz="2000" dirty="0"/>
              <a:t>for various transport protocols</a:t>
            </a:r>
            <a:endParaRPr lang="en-US" altLang="ko-KR" sz="2000" kern="1200" dirty="0"/>
          </a:p>
          <a:p>
            <a:pPr marL="228600" lvl="1" indent="-228600" defTabSz="10668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000" dirty="0"/>
              <a:t>Readily deployable using commodity switches</a:t>
            </a:r>
            <a:endParaRPr lang="ko-KR" altLang="en-US" sz="2000" kern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5EB657-CB5D-4281-9ACE-938E77B407C4}"/>
              </a:ext>
            </a:extLst>
          </p:cNvPr>
          <p:cNvSpPr txBox="1"/>
          <p:nvPr/>
        </p:nvSpPr>
        <p:spPr>
          <a:xfrm>
            <a:off x="252140" y="365865"/>
            <a:ext cx="11687720" cy="1702575"/>
          </a:xfrm>
          <a:prstGeom prst="roundRect">
            <a:avLst>
              <a:gd name="adj" fmla="val 1109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en-US" altLang="ko-KR" sz="4000" dirty="0"/>
              <a:t>Can we minimize the impact of packet loss</a:t>
            </a:r>
            <a:br>
              <a:rPr lang="en-US" altLang="ko-KR" sz="4000" dirty="0"/>
            </a:br>
            <a:r>
              <a:rPr lang="en-US" altLang="ko-KR" sz="4000" dirty="0"/>
              <a:t>in a general and deployment-friendly way?</a:t>
            </a:r>
          </a:p>
        </p:txBody>
      </p:sp>
    </p:spTree>
    <p:extLst>
      <p:ext uri="{BB962C8B-B14F-4D97-AF65-F5344CB8AC3E}">
        <p14:creationId xmlns:p14="http://schemas.microsoft.com/office/powerpoint/2010/main" val="268311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27"/>
    </mc:Choice>
    <mc:Fallback xmlns="">
      <p:transition spd="slow" advTm="21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2246 L 0 -4.8148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EFD93-6E3F-44B2-9DA0-88AD6439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TLT: Key Observation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AA96BCB-34CC-4F20-8CCD-5BF92F116BF8}"/>
              </a:ext>
            </a:extLst>
          </p:cNvPr>
          <p:cNvSpPr/>
          <p:nvPr/>
        </p:nvSpPr>
        <p:spPr>
          <a:xfrm>
            <a:off x="948259" y="1379220"/>
            <a:ext cx="10295482" cy="602615"/>
          </a:xfrm>
          <a:prstGeom prst="roundRect">
            <a:avLst>
              <a:gd name="adj" fmla="val 6522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Not all packet drops have the same impact!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045F78-6775-4783-BA8D-CADBEA454C85}"/>
              </a:ext>
            </a:extLst>
          </p:cNvPr>
          <p:cNvSpPr/>
          <p:nvPr/>
        </p:nvSpPr>
        <p:spPr>
          <a:xfrm>
            <a:off x="9867234" y="3350647"/>
            <a:ext cx="2247819" cy="18055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06E8468-0DB1-4813-B013-1D1F5E253D35}"/>
              </a:ext>
            </a:extLst>
          </p:cNvPr>
          <p:cNvCxnSpPr>
            <a:cxnSpLocks/>
          </p:cNvCxnSpPr>
          <p:nvPr/>
        </p:nvCxnSpPr>
        <p:spPr>
          <a:xfrm>
            <a:off x="1079696" y="2566048"/>
            <a:ext cx="0" cy="35998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0F1561-5F9D-46FE-9939-A1E2A3087AAB}"/>
              </a:ext>
            </a:extLst>
          </p:cNvPr>
          <p:cNvSpPr/>
          <p:nvPr/>
        </p:nvSpPr>
        <p:spPr>
          <a:xfrm>
            <a:off x="547338" y="2153354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36312A-5B23-46FF-B5B0-3C6FA0D58527}"/>
              </a:ext>
            </a:extLst>
          </p:cNvPr>
          <p:cNvSpPr/>
          <p:nvPr/>
        </p:nvSpPr>
        <p:spPr>
          <a:xfrm>
            <a:off x="3342450" y="2153354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B557B0-0674-489E-81DD-F03D6C4A2642}"/>
              </a:ext>
            </a:extLst>
          </p:cNvPr>
          <p:cNvCxnSpPr>
            <a:cxnSpLocks/>
          </p:cNvCxnSpPr>
          <p:nvPr/>
        </p:nvCxnSpPr>
        <p:spPr>
          <a:xfrm>
            <a:off x="1091125" y="2764485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F8A03DC-47D8-4639-BB57-01D5FABA3EB2}"/>
              </a:ext>
            </a:extLst>
          </p:cNvPr>
          <p:cNvCxnSpPr>
            <a:cxnSpLocks/>
          </p:cNvCxnSpPr>
          <p:nvPr/>
        </p:nvCxnSpPr>
        <p:spPr>
          <a:xfrm>
            <a:off x="1098824" y="3222329"/>
            <a:ext cx="2856866" cy="44012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92E877A-D3D2-4B86-9A64-5FF73C50A5E7}"/>
              </a:ext>
            </a:extLst>
          </p:cNvPr>
          <p:cNvCxnSpPr>
            <a:cxnSpLocks/>
          </p:cNvCxnSpPr>
          <p:nvPr/>
        </p:nvCxnSpPr>
        <p:spPr>
          <a:xfrm flipH="1">
            <a:off x="1070727" y="3245661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F72780-C29E-4E30-8648-4E84582433AB}"/>
              </a:ext>
            </a:extLst>
          </p:cNvPr>
          <p:cNvCxnSpPr>
            <a:cxnSpLocks/>
          </p:cNvCxnSpPr>
          <p:nvPr/>
        </p:nvCxnSpPr>
        <p:spPr>
          <a:xfrm>
            <a:off x="1088666" y="3731146"/>
            <a:ext cx="559851" cy="8624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566FF9B-7A23-435C-A8C9-65FA4CD10358}"/>
              </a:ext>
            </a:extLst>
          </p:cNvPr>
          <p:cNvCxnSpPr>
            <a:cxnSpLocks/>
          </p:cNvCxnSpPr>
          <p:nvPr/>
        </p:nvCxnSpPr>
        <p:spPr>
          <a:xfrm flipH="1">
            <a:off x="1068268" y="3694621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5E96A714-6C2D-4488-9575-5E8640160134}"/>
              </a:ext>
            </a:extLst>
          </p:cNvPr>
          <p:cNvSpPr/>
          <p:nvPr/>
        </p:nvSpPr>
        <p:spPr>
          <a:xfrm>
            <a:off x="1505538" y="3610947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387E5D-61E1-46D8-B89B-4F6ADE22AA9A}"/>
              </a:ext>
            </a:extLst>
          </p:cNvPr>
          <p:cNvSpPr txBox="1"/>
          <p:nvPr/>
        </p:nvSpPr>
        <p:spPr>
          <a:xfrm rot="5400000">
            <a:off x="2367215" y="4495018"/>
            <a:ext cx="47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2B3738F-1794-4C1E-93D0-67D065C03F38}"/>
              </a:ext>
            </a:extLst>
          </p:cNvPr>
          <p:cNvCxnSpPr>
            <a:cxnSpLocks/>
          </p:cNvCxnSpPr>
          <p:nvPr/>
        </p:nvCxnSpPr>
        <p:spPr>
          <a:xfrm>
            <a:off x="1088666" y="5156214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BDE5BD7-E058-4D4F-B2A7-ED18E291045A}"/>
              </a:ext>
            </a:extLst>
          </p:cNvPr>
          <p:cNvCxnSpPr>
            <a:cxnSpLocks/>
          </p:cNvCxnSpPr>
          <p:nvPr/>
        </p:nvCxnSpPr>
        <p:spPr>
          <a:xfrm flipH="1">
            <a:off x="1068268" y="5637390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239AB9-E6A7-4614-A4C9-8F51A9ECF3ED}"/>
              </a:ext>
            </a:extLst>
          </p:cNvPr>
          <p:cNvSpPr/>
          <p:nvPr/>
        </p:nvSpPr>
        <p:spPr>
          <a:xfrm>
            <a:off x="558231" y="2566048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B404FF-1ACC-497A-A89D-7125A29F6690}"/>
              </a:ext>
            </a:extLst>
          </p:cNvPr>
          <p:cNvSpPr/>
          <p:nvPr/>
        </p:nvSpPr>
        <p:spPr>
          <a:xfrm>
            <a:off x="558231" y="2999727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74DCB-0016-41DD-9165-FB0CB4A5213B}"/>
              </a:ext>
            </a:extLst>
          </p:cNvPr>
          <p:cNvSpPr/>
          <p:nvPr/>
        </p:nvSpPr>
        <p:spPr>
          <a:xfrm>
            <a:off x="558231" y="3500313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B5325C0-C17D-46EF-AB35-CCD2E3ED1FB4}"/>
              </a:ext>
            </a:extLst>
          </p:cNvPr>
          <p:cNvCxnSpPr>
            <a:cxnSpLocks/>
          </p:cNvCxnSpPr>
          <p:nvPr/>
        </p:nvCxnSpPr>
        <p:spPr>
          <a:xfrm>
            <a:off x="3959739" y="2565400"/>
            <a:ext cx="0" cy="3600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1DD2DB-4164-4326-8EEA-64E57090CBFB}"/>
              </a:ext>
            </a:extLst>
          </p:cNvPr>
          <p:cNvSpPr/>
          <p:nvPr/>
        </p:nvSpPr>
        <p:spPr>
          <a:xfrm>
            <a:off x="557653" y="4925677"/>
            <a:ext cx="524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1A3D37-D1B5-485B-845C-F6ECE33CE213}"/>
              </a:ext>
            </a:extLst>
          </p:cNvPr>
          <p:cNvCxnSpPr>
            <a:cxnSpLocks/>
          </p:cNvCxnSpPr>
          <p:nvPr/>
        </p:nvCxnSpPr>
        <p:spPr>
          <a:xfrm>
            <a:off x="10051323" y="3618849"/>
            <a:ext cx="25321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4825AA-F8BA-4279-83AD-DBAA81AB7029}"/>
              </a:ext>
            </a:extLst>
          </p:cNvPr>
          <p:cNvCxnSpPr>
            <a:cxnSpLocks/>
          </p:cNvCxnSpPr>
          <p:nvPr/>
        </p:nvCxnSpPr>
        <p:spPr>
          <a:xfrm>
            <a:off x="10051323" y="4044904"/>
            <a:ext cx="25321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70BC904-6D71-476C-AD44-ABDB2D6032EF}"/>
              </a:ext>
            </a:extLst>
          </p:cNvPr>
          <p:cNvSpPr/>
          <p:nvPr/>
        </p:nvSpPr>
        <p:spPr>
          <a:xfrm>
            <a:off x="10375640" y="3388016"/>
            <a:ext cx="1647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Data packet</a:t>
            </a:r>
            <a:endParaRPr lang="ko-KR" altLang="en-US" sz="2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13C2E8-793C-4D88-9979-668367E2F092}"/>
              </a:ext>
            </a:extLst>
          </p:cNvPr>
          <p:cNvSpPr/>
          <p:nvPr/>
        </p:nvSpPr>
        <p:spPr>
          <a:xfrm>
            <a:off x="10374706" y="3800219"/>
            <a:ext cx="1647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ACK packet</a:t>
            </a:r>
            <a:endParaRPr lang="ko-KR" altLang="en-US" sz="2400" dirty="0"/>
          </a:p>
        </p:txBody>
      </p: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D9D87285-27E4-4448-AE26-9CFE35BE8C7F}"/>
              </a:ext>
            </a:extLst>
          </p:cNvPr>
          <p:cNvSpPr/>
          <p:nvPr/>
        </p:nvSpPr>
        <p:spPr>
          <a:xfrm>
            <a:off x="9968405" y="4232363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D7D2E1-6456-4654-BB3C-40CBD2DDF47E}"/>
              </a:ext>
            </a:extLst>
          </p:cNvPr>
          <p:cNvSpPr/>
          <p:nvPr/>
        </p:nvSpPr>
        <p:spPr>
          <a:xfrm>
            <a:off x="10370656" y="4202108"/>
            <a:ext cx="1647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Packet drop</a:t>
            </a:r>
            <a:endParaRPr lang="ko-KR" altLang="en-US" sz="2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99A6B4-C9BE-473A-B258-1A7C1BC8BC2F}"/>
              </a:ext>
            </a:extLst>
          </p:cNvPr>
          <p:cNvSpPr/>
          <p:nvPr/>
        </p:nvSpPr>
        <p:spPr>
          <a:xfrm>
            <a:off x="3946627" y="2999465"/>
            <a:ext cx="1033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ACK 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F16BDD-16A8-4CBD-908E-3569949CEB2B}"/>
              </a:ext>
            </a:extLst>
          </p:cNvPr>
          <p:cNvSpPr/>
          <p:nvPr/>
        </p:nvSpPr>
        <p:spPr>
          <a:xfrm>
            <a:off x="3953356" y="3461130"/>
            <a:ext cx="1033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ACK 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EA7AB3-264E-46FE-8D3B-9925CC5D3F27}"/>
              </a:ext>
            </a:extLst>
          </p:cNvPr>
          <p:cNvSpPr/>
          <p:nvPr/>
        </p:nvSpPr>
        <p:spPr>
          <a:xfrm>
            <a:off x="3958666" y="5371682"/>
            <a:ext cx="1033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ACK 4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6502531-BEAC-4518-99D1-13A3A47CAF2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" y="4944931"/>
            <a:ext cx="422566" cy="42256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863C54-4516-472E-A13C-212B57A37886}"/>
              </a:ext>
            </a:extLst>
          </p:cNvPr>
          <p:cNvSpPr/>
          <p:nvPr/>
        </p:nvSpPr>
        <p:spPr>
          <a:xfrm>
            <a:off x="10377692" y="4603997"/>
            <a:ext cx="1647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Timeout</a:t>
            </a:r>
            <a:endParaRPr lang="ko-KR" altLang="en-US" sz="24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639CC73-88A9-4D34-BC78-F441E7E016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323" y="4712572"/>
            <a:ext cx="273353" cy="273353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70C06F-EDCE-4350-8F00-11186CD3F86A}"/>
              </a:ext>
            </a:extLst>
          </p:cNvPr>
          <p:cNvCxnSpPr>
            <a:cxnSpLocks/>
          </p:cNvCxnSpPr>
          <p:nvPr/>
        </p:nvCxnSpPr>
        <p:spPr>
          <a:xfrm>
            <a:off x="5776839" y="2566048"/>
            <a:ext cx="0" cy="35890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62AF81-A4C9-4387-BBB9-5E05476854FE}"/>
              </a:ext>
            </a:extLst>
          </p:cNvPr>
          <p:cNvSpPr/>
          <p:nvPr/>
        </p:nvSpPr>
        <p:spPr>
          <a:xfrm>
            <a:off x="5244481" y="2153354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Sender</a:t>
            </a:r>
            <a:endParaRPr lang="ko-KR" altLang="en-US" sz="2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568706-EBA9-4FD7-B397-2B25DDC13FBE}"/>
              </a:ext>
            </a:extLst>
          </p:cNvPr>
          <p:cNvSpPr/>
          <p:nvPr/>
        </p:nvSpPr>
        <p:spPr>
          <a:xfrm>
            <a:off x="8039593" y="2153354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Receiver</a:t>
            </a:r>
            <a:endParaRPr lang="ko-KR" altLang="en-US" sz="2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7DCBD52-8BBE-456D-92D7-6EB2025C36BF}"/>
              </a:ext>
            </a:extLst>
          </p:cNvPr>
          <p:cNvCxnSpPr>
            <a:cxnSpLocks/>
          </p:cNvCxnSpPr>
          <p:nvPr/>
        </p:nvCxnSpPr>
        <p:spPr>
          <a:xfrm>
            <a:off x="5788268" y="2764485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AFEF18C-7354-4F4E-9981-B066CFABAAAC}"/>
              </a:ext>
            </a:extLst>
          </p:cNvPr>
          <p:cNvCxnSpPr>
            <a:cxnSpLocks/>
          </p:cNvCxnSpPr>
          <p:nvPr/>
        </p:nvCxnSpPr>
        <p:spPr>
          <a:xfrm>
            <a:off x="5795967" y="3222329"/>
            <a:ext cx="592020" cy="9120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36B31AC-CD31-4E63-AA2B-F11586704B14}"/>
              </a:ext>
            </a:extLst>
          </p:cNvPr>
          <p:cNvCxnSpPr>
            <a:cxnSpLocks/>
          </p:cNvCxnSpPr>
          <p:nvPr/>
        </p:nvCxnSpPr>
        <p:spPr>
          <a:xfrm flipH="1">
            <a:off x="5767870" y="3245661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01F804E-24AC-4D26-9740-78F732B32440}"/>
              </a:ext>
            </a:extLst>
          </p:cNvPr>
          <p:cNvCxnSpPr>
            <a:cxnSpLocks/>
          </p:cNvCxnSpPr>
          <p:nvPr/>
        </p:nvCxnSpPr>
        <p:spPr>
          <a:xfrm>
            <a:off x="5785809" y="3731146"/>
            <a:ext cx="2882184" cy="44402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9F732E8-386A-4804-AEA4-0CD7DADFC8ED}"/>
              </a:ext>
            </a:extLst>
          </p:cNvPr>
          <p:cNvCxnSpPr>
            <a:cxnSpLocks/>
          </p:cNvCxnSpPr>
          <p:nvPr/>
        </p:nvCxnSpPr>
        <p:spPr>
          <a:xfrm flipH="1">
            <a:off x="5765411" y="4226884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BA57B36-D02D-48D9-8F3F-F255C805B291}"/>
              </a:ext>
            </a:extLst>
          </p:cNvPr>
          <p:cNvCxnSpPr>
            <a:cxnSpLocks/>
          </p:cNvCxnSpPr>
          <p:nvPr/>
        </p:nvCxnSpPr>
        <p:spPr>
          <a:xfrm>
            <a:off x="5785809" y="4705832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C9C9723-64C2-42E4-9815-2E14E0CF1762}"/>
              </a:ext>
            </a:extLst>
          </p:cNvPr>
          <p:cNvCxnSpPr>
            <a:cxnSpLocks/>
          </p:cNvCxnSpPr>
          <p:nvPr/>
        </p:nvCxnSpPr>
        <p:spPr>
          <a:xfrm flipH="1">
            <a:off x="5765411" y="5187008"/>
            <a:ext cx="2879725" cy="4436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1127A2-B9D5-4BCC-8522-AF18D234CCC2}"/>
              </a:ext>
            </a:extLst>
          </p:cNvPr>
          <p:cNvSpPr/>
          <p:nvPr/>
        </p:nvSpPr>
        <p:spPr>
          <a:xfrm>
            <a:off x="5255374" y="2566048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55790-7B18-4037-948D-61C3CFC07C27}"/>
              </a:ext>
            </a:extLst>
          </p:cNvPr>
          <p:cNvSpPr/>
          <p:nvPr/>
        </p:nvSpPr>
        <p:spPr>
          <a:xfrm>
            <a:off x="5255374" y="2999727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512C30A-1C3E-4D5F-868B-1FD9F0AEA034}"/>
              </a:ext>
            </a:extLst>
          </p:cNvPr>
          <p:cNvSpPr/>
          <p:nvPr/>
        </p:nvSpPr>
        <p:spPr>
          <a:xfrm>
            <a:off x="5255374" y="3500313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42D113-9E05-40C0-8D8C-5FA014878CAE}"/>
              </a:ext>
            </a:extLst>
          </p:cNvPr>
          <p:cNvCxnSpPr>
            <a:cxnSpLocks/>
          </p:cNvCxnSpPr>
          <p:nvPr/>
        </p:nvCxnSpPr>
        <p:spPr>
          <a:xfrm>
            <a:off x="8656882" y="2565400"/>
            <a:ext cx="0" cy="35896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99DA55-F0BE-4C24-A785-30BF2D5F60AD}"/>
              </a:ext>
            </a:extLst>
          </p:cNvPr>
          <p:cNvSpPr/>
          <p:nvPr/>
        </p:nvSpPr>
        <p:spPr>
          <a:xfrm>
            <a:off x="5254796" y="4475295"/>
            <a:ext cx="524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#2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479FF73-2992-4BA7-BBD3-8E2CDBA67B8D}"/>
              </a:ext>
            </a:extLst>
          </p:cNvPr>
          <p:cNvSpPr/>
          <p:nvPr/>
        </p:nvSpPr>
        <p:spPr>
          <a:xfrm>
            <a:off x="8636955" y="3005817"/>
            <a:ext cx="113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ACK 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AA99E8D-2AB9-491D-99E9-E5B4A85CE2F9}"/>
              </a:ext>
            </a:extLst>
          </p:cNvPr>
          <p:cNvSpPr/>
          <p:nvPr/>
        </p:nvSpPr>
        <p:spPr>
          <a:xfrm>
            <a:off x="8636956" y="4024436"/>
            <a:ext cx="1034257" cy="365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2400" dirty="0">
                <a:latin typeface="Consolas" panose="020B0609020204030204" pitchFamily="49" charset="0"/>
              </a:rPr>
              <a:t>ACK 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1C35F2-C21C-4D2F-B0D0-96EBFAEB7B5A}"/>
              </a:ext>
            </a:extLst>
          </p:cNvPr>
          <p:cNvSpPr/>
          <p:nvPr/>
        </p:nvSpPr>
        <p:spPr>
          <a:xfrm>
            <a:off x="8645136" y="4917990"/>
            <a:ext cx="1138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ACK 4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8" name="곱하기 기호 57">
            <a:extLst>
              <a:ext uri="{FF2B5EF4-FFF2-40B4-BE49-F238E27FC236}">
                <a16:creationId xmlns:a16="http://schemas.microsoft.com/office/drawing/2014/main" id="{7CEB214C-2819-432D-A113-97CF449FB6A5}"/>
              </a:ext>
            </a:extLst>
          </p:cNvPr>
          <p:cNvSpPr/>
          <p:nvPr/>
        </p:nvSpPr>
        <p:spPr>
          <a:xfrm>
            <a:off x="6267397" y="3115522"/>
            <a:ext cx="412896" cy="412896"/>
          </a:xfrm>
          <a:prstGeom prst="mathMultiply">
            <a:avLst>
              <a:gd name="adj1" fmla="val 93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B1A6E9E-DEF5-4F1E-B5DA-F7B28C40CDA9}"/>
              </a:ext>
            </a:extLst>
          </p:cNvPr>
          <p:cNvSpPr/>
          <p:nvPr/>
        </p:nvSpPr>
        <p:spPr>
          <a:xfrm>
            <a:off x="1759078" y="6214090"/>
            <a:ext cx="1231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Timeout</a:t>
            </a:r>
            <a:endParaRPr lang="ko-KR" altLang="en-US" sz="2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B319C3-2237-4D0A-A22C-409475D57368}"/>
              </a:ext>
            </a:extLst>
          </p:cNvPr>
          <p:cNvSpPr/>
          <p:nvPr/>
        </p:nvSpPr>
        <p:spPr>
          <a:xfrm>
            <a:off x="6395155" y="6214090"/>
            <a:ext cx="166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No Timeout</a:t>
            </a:r>
            <a:endParaRPr lang="ko-KR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801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83"/>
    </mc:Choice>
    <mc:Fallback xmlns="">
      <p:transition spd="slow" advTm="46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6" grpId="0" animBg="1"/>
      <p:bldP spid="17" grpId="0"/>
      <p:bldP spid="20" grpId="0"/>
      <p:bldP spid="21" grpId="0"/>
      <p:bldP spid="22" grpId="0"/>
      <p:bldP spid="24" grpId="0"/>
      <p:bldP spid="27" grpId="0"/>
      <p:bldP spid="28" grpId="0"/>
      <p:bldP spid="29" grpId="0" animBg="1"/>
      <p:bldP spid="30" grpId="0"/>
      <p:bldP spid="31" grpId="0"/>
      <p:bldP spid="32" grpId="0"/>
      <p:bldP spid="33" grpId="0"/>
      <p:bldP spid="35" grpId="0"/>
      <p:bldP spid="38" grpId="0"/>
      <p:bldP spid="39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8" grpId="0" animBg="1"/>
      <p:bldP spid="68" grpId="0"/>
      <p:bldP spid="6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5.8|7|1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|8.1|1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4.2|6|4.3|2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4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7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6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6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9|16.1|14.4|6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|20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2.6|2.4|4.3|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6|5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6.5|4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8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2|2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6.7|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8.5|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12.5"/>
</p:tagLst>
</file>

<file path=ppt/theme/theme1.xml><?xml version="1.0" encoding="utf-8"?>
<a:theme xmlns:a="http://schemas.openxmlformats.org/drawingml/2006/main" name="Office 테마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+맑은고딕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1992</Words>
  <Application>Microsoft Office PowerPoint</Application>
  <PresentationFormat>와이드스크린</PresentationFormat>
  <Paragraphs>558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Calibri</vt:lpstr>
      <vt:lpstr>Cambria Math</vt:lpstr>
      <vt:lpstr>Consolas</vt:lpstr>
      <vt:lpstr>Linux Libertine</vt:lpstr>
      <vt:lpstr>Times New Roman</vt:lpstr>
      <vt:lpstr>Office 테마</vt:lpstr>
      <vt:lpstr>Toward Timeout-less Transport in Commodity Datacenter Networks</vt:lpstr>
      <vt:lpstr>Packet Drops in Datacenter Networks</vt:lpstr>
      <vt:lpstr>Impact of Timeouts</vt:lpstr>
      <vt:lpstr>Can we use aggressive timeouts?</vt:lpstr>
      <vt:lpstr>Can we use aggressive timeouts?</vt:lpstr>
      <vt:lpstr>Existing Solutions to Mitigate Side Effect of Loss</vt:lpstr>
      <vt:lpstr>Existing Solutions to Mitigate Side Effect of Loss</vt:lpstr>
      <vt:lpstr>Existing Solutions to Mitigate Side Effect of Loss</vt:lpstr>
      <vt:lpstr>TLT: Key Observation</vt:lpstr>
      <vt:lpstr>TLT Design</vt:lpstr>
      <vt:lpstr>TLT Design Overview</vt:lpstr>
      <vt:lpstr>TLT Design Overview</vt:lpstr>
      <vt:lpstr>TLT: Key Challenges</vt:lpstr>
      <vt:lpstr>TLT Design: Important Packet Selection at Hosts</vt:lpstr>
      <vt:lpstr>TLT Design: Important Packet Selection at Hosts</vt:lpstr>
      <vt:lpstr>TLT Design: Important Packet Selection at Hosts</vt:lpstr>
      <vt:lpstr>Challenge of Window-based Transport</vt:lpstr>
      <vt:lpstr>Key Idea of Important Packet Selection (Window-based)</vt:lpstr>
      <vt:lpstr>Important Data Packet Preserves Self-clocking</vt:lpstr>
      <vt:lpstr>Important Data Packet Preserves Self-clocking</vt:lpstr>
      <vt:lpstr>Important Data Packet Preserves Self-clocking</vt:lpstr>
      <vt:lpstr>Preserving one in-flight important data packet</vt:lpstr>
      <vt:lpstr>Preserving one in-flight important data packet</vt:lpstr>
      <vt:lpstr>TLT Design: Important Packet Selection at Hosts</vt:lpstr>
      <vt:lpstr>Challenge of Rate-based Transport</vt:lpstr>
      <vt:lpstr>Key Idea of Important Packet Selection (Rate-based)</vt:lpstr>
      <vt:lpstr>Important Packet Selection at Hosts (Rate-based)</vt:lpstr>
      <vt:lpstr>TLT Design: Selective Dropping at Switches</vt:lpstr>
      <vt:lpstr>Choosing Color-aware Dropping Threshold</vt:lpstr>
      <vt:lpstr>Evaluation</vt:lpstr>
      <vt:lpstr>Evaluation Setup</vt:lpstr>
      <vt:lpstr>Testbed Experiments – Incast</vt:lpstr>
      <vt:lpstr>Testbed Experiments – Application Performance</vt:lpstr>
      <vt:lpstr>Large Scale Simulation – FCT (DCTCP)</vt:lpstr>
      <vt:lpstr>Large Scale Simulation – FCT (RDMA)</vt:lpstr>
      <vt:lpstr>Large Scale Simulation – Timeouts / PFC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2021-05-06T01:08:32Z</dcterms:created>
  <dcterms:modified xsi:type="dcterms:W3CDTF">2021-05-06T01:08:40Z</dcterms:modified>
</cp:coreProperties>
</file>