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79" r:id="rId6"/>
    <p:sldId id="259" r:id="rId7"/>
    <p:sldId id="273" r:id="rId8"/>
    <p:sldId id="264" r:id="rId9"/>
    <p:sldId id="265" r:id="rId10"/>
    <p:sldId id="266" r:id="rId11"/>
    <p:sldId id="267" r:id="rId12"/>
    <p:sldId id="272" r:id="rId13"/>
    <p:sldId id="268" r:id="rId14"/>
    <p:sldId id="274" r:id="rId15"/>
    <p:sldId id="275" r:id="rId16"/>
    <p:sldId id="276" r:id="rId17"/>
    <p:sldId id="27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69796"/>
  </p:normalViewPr>
  <p:slideViewPr>
    <p:cSldViewPr snapToGrid="0" snapToObjects="1">
      <p:cViewPr varScale="1">
        <p:scale>
          <a:sx n="87" d="100"/>
          <a:sy n="87" d="100"/>
        </p:scale>
        <p:origin x="2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al, Sultan Mahmud" userId="f8d52b9e-84e7-4d56-bd19-c565515459f9" providerId="ADAL" clId="{CFA75475-4431-A945-BE54-5DF8B3BD37B4}"/>
    <pc:docChg chg="custSel delSld modSld">
      <pc:chgData name="Sajal, Sultan Mahmud" userId="f8d52b9e-84e7-4d56-bd19-c565515459f9" providerId="ADAL" clId="{CFA75475-4431-A945-BE54-5DF8B3BD37B4}" dt="2021-05-06T13:25:03.885" v="36" actId="20577"/>
      <pc:docMkLst>
        <pc:docMk/>
      </pc:docMkLst>
      <pc:sldChg chg="delSp mod delAnim modNotesTx">
        <pc:chgData name="Sajal, Sultan Mahmud" userId="f8d52b9e-84e7-4d56-bd19-c565515459f9" providerId="ADAL" clId="{CFA75475-4431-A945-BE54-5DF8B3BD37B4}" dt="2021-05-06T13:25:03.885" v="36" actId="20577"/>
        <pc:sldMkLst>
          <pc:docMk/>
          <pc:sldMk cId="1712550566" sldId="256"/>
        </pc:sldMkLst>
        <pc:picChg chg="del">
          <ac:chgData name="Sajal, Sultan Mahmud" userId="f8d52b9e-84e7-4d56-bd19-c565515459f9" providerId="ADAL" clId="{CFA75475-4431-A945-BE54-5DF8B3BD37B4}" dt="2021-05-06T13:22:33.325" v="0" actId="478"/>
          <ac:picMkLst>
            <pc:docMk/>
            <pc:sldMk cId="1712550566" sldId="256"/>
            <ac:picMk id="23" creationId="{2C90AB78-C775-8E4E-818A-0F179F000CDA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59.835" v="35" actId="20577"/>
        <pc:sldMkLst>
          <pc:docMk/>
          <pc:sldMk cId="3947982508" sldId="257"/>
        </pc:sldMkLst>
        <pc:picChg chg="del">
          <ac:chgData name="Sajal, Sultan Mahmud" userId="f8d52b9e-84e7-4d56-bd19-c565515459f9" providerId="ADAL" clId="{CFA75475-4431-A945-BE54-5DF8B3BD37B4}" dt="2021-05-06T13:22:36.782" v="1" actId="478"/>
          <ac:picMkLst>
            <pc:docMk/>
            <pc:sldMk cId="3947982508" sldId="257"/>
            <ac:picMk id="24" creationId="{56058010-C9EB-2F4E-9291-A5F7922402C5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56.561" v="34" actId="20577"/>
        <pc:sldMkLst>
          <pc:docMk/>
          <pc:sldMk cId="1089314986" sldId="258"/>
        </pc:sldMkLst>
        <pc:picChg chg="del">
          <ac:chgData name="Sajal, Sultan Mahmud" userId="f8d52b9e-84e7-4d56-bd19-c565515459f9" providerId="ADAL" clId="{CFA75475-4431-A945-BE54-5DF8B3BD37B4}" dt="2021-05-06T13:22:40.166" v="2" actId="478"/>
          <ac:picMkLst>
            <pc:docMk/>
            <pc:sldMk cId="1089314986" sldId="258"/>
            <ac:picMk id="16" creationId="{2521E0B6-BE83-EF4D-97A2-494386ADED61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46.753" v="31" actId="20577"/>
        <pc:sldMkLst>
          <pc:docMk/>
          <pc:sldMk cId="2656953453" sldId="259"/>
        </pc:sldMkLst>
        <pc:picChg chg="del">
          <ac:chgData name="Sajal, Sultan Mahmud" userId="f8d52b9e-84e7-4d56-bd19-c565515459f9" providerId="ADAL" clId="{CFA75475-4431-A945-BE54-5DF8B3BD37B4}" dt="2021-05-06T13:22:51.227" v="5" actId="478"/>
          <ac:picMkLst>
            <pc:docMk/>
            <pc:sldMk cId="2656953453" sldId="259"/>
            <ac:picMk id="113" creationId="{6167D0FA-1C4F-884F-B2F3-117B4858C9D0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53.918" v="33" actId="20577"/>
        <pc:sldMkLst>
          <pc:docMk/>
          <pc:sldMk cId="2790272197" sldId="263"/>
        </pc:sldMkLst>
        <pc:picChg chg="del">
          <ac:chgData name="Sajal, Sultan Mahmud" userId="f8d52b9e-84e7-4d56-bd19-c565515459f9" providerId="ADAL" clId="{CFA75475-4431-A945-BE54-5DF8B3BD37B4}" dt="2021-05-06T13:22:44.747" v="3" actId="478"/>
          <ac:picMkLst>
            <pc:docMk/>
            <pc:sldMk cId="2790272197" sldId="263"/>
            <ac:picMk id="21" creationId="{46169754-6CC6-C74E-B825-F73EC351F0EC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38.382" v="29" actId="20577"/>
        <pc:sldMkLst>
          <pc:docMk/>
          <pc:sldMk cId="4256847443" sldId="264"/>
        </pc:sldMkLst>
        <pc:picChg chg="del">
          <ac:chgData name="Sajal, Sultan Mahmud" userId="f8d52b9e-84e7-4d56-bd19-c565515459f9" providerId="ADAL" clId="{CFA75475-4431-A945-BE54-5DF8B3BD37B4}" dt="2021-05-06T13:22:57.402" v="7" actId="478"/>
          <ac:picMkLst>
            <pc:docMk/>
            <pc:sldMk cId="4256847443" sldId="264"/>
            <ac:picMk id="68" creationId="{66E59D24-B804-4144-BB0F-00AAC571DB7A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35.434" v="28" actId="20577"/>
        <pc:sldMkLst>
          <pc:docMk/>
          <pc:sldMk cId="3993689063" sldId="265"/>
        </pc:sldMkLst>
        <pc:picChg chg="del">
          <ac:chgData name="Sajal, Sultan Mahmud" userId="f8d52b9e-84e7-4d56-bd19-c565515459f9" providerId="ADAL" clId="{CFA75475-4431-A945-BE54-5DF8B3BD37B4}" dt="2021-05-06T13:23:00.731" v="8" actId="478"/>
          <ac:picMkLst>
            <pc:docMk/>
            <pc:sldMk cId="3993689063" sldId="265"/>
            <ac:picMk id="2" creationId="{FD67D054-ECCC-D34B-9716-B38A7591369A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30.048" v="27" actId="20577"/>
        <pc:sldMkLst>
          <pc:docMk/>
          <pc:sldMk cId="2813239117" sldId="266"/>
        </pc:sldMkLst>
        <pc:picChg chg="del">
          <ac:chgData name="Sajal, Sultan Mahmud" userId="f8d52b9e-84e7-4d56-bd19-c565515459f9" providerId="ADAL" clId="{CFA75475-4431-A945-BE54-5DF8B3BD37B4}" dt="2021-05-06T13:23:05.964" v="9" actId="478"/>
          <ac:picMkLst>
            <pc:docMk/>
            <pc:sldMk cId="2813239117" sldId="266"/>
            <ac:picMk id="2" creationId="{9E7BA0D3-3366-1B46-943D-A4A365B56047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25.849" v="26" actId="20577"/>
        <pc:sldMkLst>
          <pc:docMk/>
          <pc:sldMk cId="92140469" sldId="267"/>
        </pc:sldMkLst>
        <pc:picChg chg="del">
          <ac:chgData name="Sajal, Sultan Mahmud" userId="f8d52b9e-84e7-4d56-bd19-c565515459f9" providerId="ADAL" clId="{CFA75475-4431-A945-BE54-5DF8B3BD37B4}" dt="2021-05-06T13:23:09.799" v="10" actId="478"/>
          <ac:picMkLst>
            <pc:docMk/>
            <pc:sldMk cId="92140469" sldId="267"/>
            <ac:picMk id="5" creationId="{12C08288-E89B-4A42-8313-B14DCA361F6C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20.326" v="24" actId="20577"/>
        <pc:sldMkLst>
          <pc:docMk/>
          <pc:sldMk cId="1329508119" sldId="268"/>
        </pc:sldMkLst>
        <pc:picChg chg="del">
          <ac:chgData name="Sajal, Sultan Mahmud" userId="f8d52b9e-84e7-4d56-bd19-c565515459f9" providerId="ADAL" clId="{CFA75475-4431-A945-BE54-5DF8B3BD37B4}" dt="2021-05-06T13:23:26.789" v="12" actId="478"/>
          <ac:picMkLst>
            <pc:docMk/>
            <pc:sldMk cId="1329508119" sldId="268"/>
            <ac:picMk id="6" creationId="{A4655F04-27BD-9D42-9E10-7F4AEDD52482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03.664" v="19" actId="20577"/>
        <pc:sldMkLst>
          <pc:docMk/>
          <pc:sldMk cId="43785425" sldId="271"/>
        </pc:sldMkLst>
        <pc:picChg chg="del">
          <ac:chgData name="Sajal, Sultan Mahmud" userId="f8d52b9e-84e7-4d56-bd19-c565515459f9" providerId="ADAL" clId="{CFA75475-4431-A945-BE54-5DF8B3BD37B4}" dt="2021-05-06T13:23:58.830" v="18" actId="478"/>
          <ac:picMkLst>
            <pc:docMk/>
            <pc:sldMk cId="43785425" sldId="271"/>
            <ac:picMk id="2" creationId="{B158C37E-9E13-FA49-A5CF-6FB00C0481C0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23.025" v="25" actId="20577"/>
        <pc:sldMkLst>
          <pc:docMk/>
          <pc:sldMk cId="3023011744" sldId="272"/>
        </pc:sldMkLst>
        <pc:picChg chg="del">
          <ac:chgData name="Sajal, Sultan Mahmud" userId="f8d52b9e-84e7-4d56-bd19-c565515459f9" providerId="ADAL" clId="{CFA75475-4431-A945-BE54-5DF8B3BD37B4}" dt="2021-05-06T13:23:23.336" v="11" actId="478"/>
          <ac:picMkLst>
            <pc:docMk/>
            <pc:sldMk cId="3023011744" sldId="272"/>
            <ac:picMk id="2" creationId="{66DDC827-F1FF-854C-8D59-2B096B5578D5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42.207" v="30" actId="20577"/>
        <pc:sldMkLst>
          <pc:docMk/>
          <pc:sldMk cId="1722268314" sldId="273"/>
        </pc:sldMkLst>
        <pc:picChg chg="del">
          <ac:chgData name="Sajal, Sultan Mahmud" userId="f8d52b9e-84e7-4d56-bd19-c565515459f9" providerId="ADAL" clId="{CFA75475-4431-A945-BE54-5DF8B3BD37B4}" dt="2021-05-06T13:22:54.454" v="6" actId="478"/>
          <ac:picMkLst>
            <pc:docMk/>
            <pc:sldMk cId="1722268314" sldId="273"/>
            <ac:picMk id="48" creationId="{4C5F5C63-1660-3B42-BA3C-6DEB230578BA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17.356" v="23" actId="20577"/>
        <pc:sldMkLst>
          <pc:docMk/>
          <pc:sldMk cId="1335683374" sldId="274"/>
        </pc:sldMkLst>
        <pc:picChg chg="del">
          <ac:chgData name="Sajal, Sultan Mahmud" userId="f8d52b9e-84e7-4d56-bd19-c565515459f9" providerId="ADAL" clId="{CFA75475-4431-A945-BE54-5DF8B3BD37B4}" dt="2021-05-06T13:23:30.255" v="13" actId="478"/>
          <ac:picMkLst>
            <pc:docMk/>
            <pc:sldMk cId="1335683374" sldId="274"/>
            <ac:picMk id="17" creationId="{80ECD930-3FC3-FA44-B891-929B3D4541E9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13.535" v="22" actId="20577"/>
        <pc:sldMkLst>
          <pc:docMk/>
          <pc:sldMk cId="855619006" sldId="275"/>
        </pc:sldMkLst>
        <pc:picChg chg="del">
          <ac:chgData name="Sajal, Sultan Mahmud" userId="f8d52b9e-84e7-4d56-bd19-c565515459f9" providerId="ADAL" clId="{CFA75475-4431-A945-BE54-5DF8B3BD37B4}" dt="2021-05-06T13:23:34.562" v="14" actId="478"/>
          <ac:picMkLst>
            <pc:docMk/>
            <pc:sldMk cId="855619006" sldId="275"/>
            <ac:picMk id="3" creationId="{6ABA62F6-D7B7-4A4C-8045-61862AD3103F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10.482" v="21" actId="20577"/>
        <pc:sldMkLst>
          <pc:docMk/>
          <pc:sldMk cId="595121824" sldId="276"/>
        </pc:sldMkLst>
        <pc:picChg chg="del">
          <ac:chgData name="Sajal, Sultan Mahmud" userId="f8d52b9e-84e7-4d56-bd19-c565515459f9" providerId="ADAL" clId="{CFA75475-4431-A945-BE54-5DF8B3BD37B4}" dt="2021-05-06T13:23:38.794" v="15" actId="478"/>
          <ac:picMkLst>
            <pc:docMk/>
            <pc:sldMk cId="595121824" sldId="276"/>
            <ac:picMk id="24" creationId="{2AA9BAA1-EACA-4D4D-B663-8C5A20586116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07.680" v="20" actId="20577"/>
        <pc:sldMkLst>
          <pc:docMk/>
          <pc:sldMk cId="602341738" sldId="278"/>
        </pc:sldMkLst>
        <pc:picChg chg="del">
          <ac:chgData name="Sajal, Sultan Mahmud" userId="f8d52b9e-84e7-4d56-bd19-c565515459f9" providerId="ADAL" clId="{CFA75475-4431-A945-BE54-5DF8B3BD37B4}" dt="2021-05-06T13:23:45.273" v="16" actId="478"/>
          <ac:picMkLst>
            <pc:docMk/>
            <pc:sldMk cId="602341738" sldId="278"/>
            <ac:picMk id="12" creationId="{57E7149F-1F60-2E4C-A7F9-7612A8F625A1}"/>
          </ac:picMkLst>
        </pc:picChg>
      </pc:sldChg>
      <pc:sldChg chg="delSp mod delAnim modNotesTx">
        <pc:chgData name="Sajal, Sultan Mahmud" userId="f8d52b9e-84e7-4d56-bd19-c565515459f9" providerId="ADAL" clId="{CFA75475-4431-A945-BE54-5DF8B3BD37B4}" dt="2021-05-06T13:24:51.016" v="32" actId="20577"/>
        <pc:sldMkLst>
          <pc:docMk/>
          <pc:sldMk cId="151508561" sldId="279"/>
        </pc:sldMkLst>
        <pc:picChg chg="del">
          <ac:chgData name="Sajal, Sultan Mahmud" userId="f8d52b9e-84e7-4d56-bd19-c565515459f9" providerId="ADAL" clId="{CFA75475-4431-A945-BE54-5DF8B3BD37B4}" dt="2021-05-06T13:22:48.143" v="4" actId="478"/>
          <ac:picMkLst>
            <pc:docMk/>
            <pc:sldMk cId="151508561" sldId="279"/>
            <ac:picMk id="13" creationId="{504334D6-53ED-5C41-B7AA-BD2167C4A915}"/>
          </ac:picMkLst>
        </pc:picChg>
      </pc:sldChg>
      <pc:sldChg chg="del">
        <pc:chgData name="Sajal, Sultan Mahmud" userId="f8d52b9e-84e7-4d56-bd19-c565515459f9" providerId="ADAL" clId="{CFA75475-4431-A945-BE54-5DF8B3BD37B4}" dt="2021-05-06T13:23:55.578" v="17" actId="2696"/>
        <pc:sldMkLst>
          <pc:docMk/>
          <pc:sldMk cId="4217643186" sldId="280"/>
        </pc:sldMkLst>
      </pc:sldChg>
    </pc:docChg>
  </pc:docChgLst>
  <pc:docChgLst>
    <pc:chgData name="Sajal, Sultan Mahmud" userId="S::sxs2561@psu.edu::f8d52b9e-84e7-4d56-bd19-c565515459f9" providerId="AD" clId="Web-{9B01A73E-733E-EA0D-A832-F245F2EF3498}"/>
    <pc:docChg chg="modSld">
      <pc:chgData name="Sajal, Sultan Mahmud" userId="S::sxs2561@psu.edu::f8d52b9e-84e7-4d56-bd19-c565515459f9" providerId="AD" clId="Web-{9B01A73E-733E-EA0D-A832-F245F2EF3498}" dt="2021-04-23T22:36:50.145" v="2" actId="20577"/>
      <pc:docMkLst>
        <pc:docMk/>
      </pc:docMkLst>
      <pc:sldChg chg="delSp modSp">
        <pc:chgData name="Sajal, Sultan Mahmud" userId="S::sxs2561@psu.edu::f8d52b9e-84e7-4d56-bd19-c565515459f9" providerId="AD" clId="Web-{9B01A73E-733E-EA0D-A832-F245F2EF3498}" dt="2021-04-23T22:36:50.145" v="2" actId="20577"/>
        <pc:sldMkLst>
          <pc:docMk/>
          <pc:sldMk cId="4217643186" sldId="280"/>
        </pc:sldMkLst>
        <pc:spChg chg="mod">
          <ac:chgData name="Sajal, Sultan Mahmud" userId="S::sxs2561@psu.edu::f8d52b9e-84e7-4d56-bd19-c565515459f9" providerId="AD" clId="Web-{9B01A73E-733E-EA0D-A832-F245F2EF3498}" dt="2021-04-23T22:36:50.145" v="2" actId="20577"/>
          <ac:spMkLst>
            <pc:docMk/>
            <pc:sldMk cId="4217643186" sldId="280"/>
            <ac:spMk id="4" creationId="{3488729B-4DE4-41D1-A395-545DC58D9630}"/>
          </ac:spMkLst>
        </pc:spChg>
        <pc:spChg chg="del">
          <ac:chgData name="Sajal, Sultan Mahmud" userId="S::sxs2561@psu.edu::f8d52b9e-84e7-4d56-bd19-c565515459f9" providerId="AD" clId="Web-{9B01A73E-733E-EA0D-A832-F245F2EF3498}" dt="2021-04-23T22:07:50.469" v="0"/>
          <ac:spMkLst>
            <pc:docMk/>
            <pc:sldMk cId="4217643186" sldId="280"/>
            <ac:spMk id="13" creationId="{D8085F15-9300-4874-BD66-6C122ED63B19}"/>
          </ac:spMkLst>
        </pc:spChg>
      </pc:sldChg>
    </pc:docChg>
  </pc:docChgLst>
  <pc:docChgLst>
    <pc:chgData name="Sajal, Sultan Mahmud" userId="S::sxs2561@psu.edu::f8d52b9e-84e7-4d56-bd19-c565515459f9" providerId="AD" clId="Web-{D429C19F-B03D-0000-CB2E-2293CB43C4BF}"/>
    <pc:docChg chg="addSld modSld">
      <pc:chgData name="Sajal, Sultan Mahmud" userId="S::sxs2561@psu.edu::f8d52b9e-84e7-4d56-bd19-c565515459f9" providerId="AD" clId="Web-{D429C19F-B03D-0000-CB2E-2293CB43C4BF}" dt="2021-04-23T21:02:39.202" v="254" actId="14100"/>
      <pc:docMkLst>
        <pc:docMk/>
      </pc:docMkLst>
      <pc:sldChg chg="addSp delSp modSp new">
        <pc:chgData name="Sajal, Sultan Mahmud" userId="S::sxs2561@psu.edu::f8d52b9e-84e7-4d56-bd19-c565515459f9" providerId="AD" clId="Web-{D429C19F-B03D-0000-CB2E-2293CB43C4BF}" dt="2021-04-23T21:02:39.202" v="254" actId="14100"/>
        <pc:sldMkLst>
          <pc:docMk/>
          <pc:sldMk cId="4217643186" sldId="280"/>
        </pc:sldMkLst>
        <pc:spChg chg="del">
          <ac:chgData name="Sajal, Sultan Mahmud" userId="S::sxs2561@psu.edu::f8d52b9e-84e7-4d56-bd19-c565515459f9" providerId="AD" clId="Web-{D429C19F-B03D-0000-CB2E-2293CB43C4BF}" dt="2021-04-23T20:38:07.150" v="1"/>
          <ac:spMkLst>
            <pc:docMk/>
            <pc:sldMk cId="4217643186" sldId="280"/>
            <ac:spMk id="2" creationId="{46445A11-A0F3-420A-89A2-00C07F1BADFF}"/>
          </ac:spMkLst>
        </pc:spChg>
        <pc:spChg chg="del">
          <ac:chgData name="Sajal, Sultan Mahmud" userId="S::sxs2561@psu.edu::f8d52b9e-84e7-4d56-bd19-c565515459f9" providerId="AD" clId="Web-{D429C19F-B03D-0000-CB2E-2293CB43C4BF}" dt="2021-04-23T20:38:08.118" v="2"/>
          <ac:spMkLst>
            <pc:docMk/>
            <pc:sldMk cId="4217643186" sldId="280"/>
            <ac:spMk id="3" creationId="{D9521D78-FFA8-4136-A4EB-592C815699BC}"/>
          </ac:spMkLst>
        </pc:spChg>
        <pc:spChg chg="add mod">
          <ac:chgData name="Sajal, Sultan Mahmud" userId="S::sxs2561@psu.edu::f8d52b9e-84e7-4d56-bd19-c565515459f9" providerId="AD" clId="Web-{D429C19F-B03D-0000-CB2E-2293CB43C4BF}" dt="2021-04-23T21:01:51.623" v="251" actId="20577"/>
          <ac:spMkLst>
            <pc:docMk/>
            <pc:sldMk cId="4217643186" sldId="280"/>
            <ac:spMk id="4" creationId="{3488729B-4DE4-41D1-A395-545DC58D9630}"/>
          </ac:spMkLst>
        </pc:spChg>
        <pc:spChg chg="add del">
          <ac:chgData name="Sajal, Sultan Mahmud" userId="S::sxs2561@psu.edu::f8d52b9e-84e7-4d56-bd19-c565515459f9" providerId="AD" clId="Web-{D429C19F-B03D-0000-CB2E-2293CB43C4BF}" dt="2021-04-23T20:40:08.778" v="93"/>
          <ac:spMkLst>
            <pc:docMk/>
            <pc:sldMk cId="4217643186" sldId="280"/>
            <ac:spMk id="5" creationId="{7C5465D5-2798-45A0-AD52-44207E66D15D}"/>
          </ac:spMkLst>
        </pc:spChg>
        <pc:spChg chg="add mod">
          <ac:chgData name="Sajal, Sultan Mahmud" userId="S::sxs2561@psu.edu::f8d52b9e-84e7-4d56-bd19-c565515459f9" providerId="AD" clId="Web-{D429C19F-B03D-0000-CB2E-2293CB43C4BF}" dt="2021-04-23T20:49:29.510" v="172" actId="20577"/>
          <ac:spMkLst>
            <pc:docMk/>
            <pc:sldMk cId="4217643186" sldId="280"/>
            <ac:spMk id="6" creationId="{3E699CCE-D4AA-492B-A31D-5155F8815FFE}"/>
          </ac:spMkLst>
        </pc:spChg>
        <pc:spChg chg="add del">
          <ac:chgData name="Sajal, Sultan Mahmud" userId="S::sxs2561@psu.edu::f8d52b9e-84e7-4d56-bd19-c565515459f9" providerId="AD" clId="Web-{D429C19F-B03D-0000-CB2E-2293CB43C4BF}" dt="2021-04-23T20:40:19.887" v="97"/>
          <ac:spMkLst>
            <pc:docMk/>
            <pc:sldMk cId="4217643186" sldId="280"/>
            <ac:spMk id="7" creationId="{EDF2B99D-4090-4C46-BA51-1ED32B387D00}"/>
          </ac:spMkLst>
        </pc:spChg>
        <pc:spChg chg="add mod">
          <ac:chgData name="Sajal, Sultan Mahmud" userId="S::sxs2561@psu.edu::f8d52b9e-84e7-4d56-bd19-c565515459f9" providerId="AD" clId="Web-{D429C19F-B03D-0000-CB2E-2293CB43C4BF}" dt="2021-04-23T20:43:48.564" v="158" actId="20577"/>
          <ac:spMkLst>
            <pc:docMk/>
            <pc:sldMk cId="4217643186" sldId="280"/>
            <ac:spMk id="8" creationId="{90175941-6938-476F-9AA8-078ACB78807E}"/>
          </ac:spMkLst>
        </pc:spChg>
        <pc:spChg chg="add del">
          <ac:chgData name="Sajal, Sultan Mahmud" userId="S::sxs2561@psu.edu::f8d52b9e-84e7-4d56-bd19-c565515459f9" providerId="AD" clId="Web-{D429C19F-B03D-0000-CB2E-2293CB43C4BF}" dt="2021-04-23T20:40:34.263" v="106"/>
          <ac:spMkLst>
            <pc:docMk/>
            <pc:sldMk cId="4217643186" sldId="280"/>
            <ac:spMk id="9" creationId="{D263D895-CC18-4761-8922-825E7C108A6B}"/>
          </ac:spMkLst>
        </pc:spChg>
        <pc:spChg chg="add mod">
          <ac:chgData name="Sajal, Sultan Mahmud" userId="S::sxs2561@psu.edu::f8d52b9e-84e7-4d56-bd19-c565515459f9" providerId="AD" clId="Web-{D429C19F-B03D-0000-CB2E-2293CB43C4BF}" dt="2021-04-23T20:44:00.299" v="160" actId="1076"/>
          <ac:spMkLst>
            <pc:docMk/>
            <pc:sldMk cId="4217643186" sldId="280"/>
            <ac:spMk id="10" creationId="{B24F3A6F-36DA-4329-BC8F-6234AADF7EBA}"/>
          </ac:spMkLst>
        </pc:spChg>
        <pc:spChg chg="add del">
          <ac:chgData name="Sajal, Sultan Mahmud" userId="S::sxs2561@psu.edu::f8d52b9e-84e7-4d56-bd19-c565515459f9" providerId="AD" clId="Web-{D429C19F-B03D-0000-CB2E-2293CB43C4BF}" dt="2021-04-23T20:49:39.995" v="176"/>
          <ac:spMkLst>
            <pc:docMk/>
            <pc:sldMk cId="4217643186" sldId="280"/>
            <ac:spMk id="11" creationId="{8765742E-0A07-40A4-839F-DDB74B7800A8}"/>
          </ac:spMkLst>
        </pc:spChg>
        <pc:spChg chg="add mod">
          <ac:chgData name="Sajal, Sultan Mahmud" userId="S::sxs2561@psu.edu::f8d52b9e-84e7-4d56-bd19-c565515459f9" providerId="AD" clId="Web-{D429C19F-B03D-0000-CB2E-2293CB43C4BF}" dt="2021-04-23T20:58:29.915" v="246" actId="14100"/>
          <ac:spMkLst>
            <pc:docMk/>
            <pc:sldMk cId="4217643186" sldId="280"/>
            <ac:spMk id="12" creationId="{CCC64007-634E-47E5-BDFF-7841AA3EDF12}"/>
          </ac:spMkLst>
        </pc:spChg>
        <pc:spChg chg="add mod">
          <ac:chgData name="Sajal, Sultan Mahmud" userId="S::sxs2561@psu.edu::f8d52b9e-84e7-4d56-bd19-c565515459f9" providerId="AD" clId="Web-{D429C19F-B03D-0000-CB2E-2293CB43C4BF}" dt="2021-04-23T21:02:39.202" v="254" actId="14100"/>
          <ac:spMkLst>
            <pc:docMk/>
            <pc:sldMk cId="4217643186" sldId="280"/>
            <ac:spMk id="13" creationId="{D8085F15-9300-4874-BD66-6C122ED63B19}"/>
          </ac:spMkLst>
        </pc:spChg>
      </pc:sldChg>
    </pc:docChg>
  </pc:docChgLst>
  <pc:docChgLst>
    <pc:chgData name="Sajal, Sultan Mahmud" userId="f8d52b9e-84e7-4d56-bd19-c565515459f9" providerId="ADAL" clId="{3F3B22EB-4D3B-0141-A98F-E8CD5FDE8EE0}"/>
    <pc:docChg chg="custSel modSld">
      <pc:chgData name="Sajal, Sultan Mahmud" userId="f8d52b9e-84e7-4d56-bd19-c565515459f9" providerId="ADAL" clId="{3F3B22EB-4D3B-0141-A98F-E8CD5FDE8EE0}" dt="2021-04-19T15:30:46.199" v="3846" actId="20577"/>
      <pc:docMkLst>
        <pc:docMk/>
      </pc:docMkLst>
      <pc:sldChg chg="modNotesTx">
        <pc:chgData name="Sajal, Sultan Mahmud" userId="f8d52b9e-84e7-4d56-bd19-c565515459f9" providerId="ADAL" clId="{3F3B22EB-4D3B-0141-A98F-E8CD5FDE8EE0}" dt="2021-04-19T15:27:09.807" v="3707" actId="20577"/>
        <pc:sldMkLst>
          <pc:docMk/>
          <pc:sldMk cId="1329508119" sldId="268"/>
        </pc:sldMkLst>
      </pc:sldChg>
      <pc:sldChg chg="addSp modSp mod modAnim modNotesTx">
        <pc:chgData name="Sajal, Sultan Mahmud" userId="f8d52b9e-84e7-4d56-bd19-c565515459f9" providerId="ADAL" clId="{3F3B22EB-4D3B-0141-A98F-E8CD5FDE8EE0}" dt="2021-04-19T15:27:56.741" v="3708" actId="20577"/>
        <pc:sldMkLst>
          <pc:docMk/>
          <pc:sldMk cId="1335683374" sldId="274"/>
        </pc:sldMkLst>
        <pc:graphicFrameChg chg="mod">
          <ac:chgData name="Sajal, Sultan Mahmud" userId="f8d52b9e-84e7-4d56-bd19-c565515459f9" providerId="ADAL" clId="{3F3B22EB-4D3B-0141-A98F-E8CD5FDE8EE0}" dt="2021-04-18T19:20:02.657" v="0" actId="14100"/>
          <ac:graphicFrameMkLst>
            <pc:docMk/>
            <pc:sldMk cId="1335683374" sldId="274"/>
            <ac:graphicFrameMk id="6" creationId="{8204D70F-0C5F-0D49-BB2B-80E16D75B931}"/>
          </ac:graphicFrameMkLst>
        </pc:graphicFrameChg>
        <pc:picChg chg="mod">
          <ac:chgData name="Sajal, Sultan Mahmud" userId="f8d52b9e-84e7-4d56-bd19-c565515459f9" providerId="ADAL" clId="{3F3B22EB-4D3B-0141-A98F-E8CD5FDE8EE0}" dt="2021-04-18T19:20:05.423" v="1" actId="1076"/>
          <ac:picMkLst>
            <pc:docMk/>
            <pc:sldMk cId="1335683374" sldId="274"/>
            <ac:picMk id="2" creationId="{D3273846-3241-C741-BDF2-02FBB0A4DC75}"/>
          </ac:picMkLst>
        </pc:picChg>
        <pc:picChg chg="add mod">
          <ac:chgData name="Sajal, Sultan Mahmud" userId="f8d52b9e-84e7-4d56-bd19-c565515459f9" providerId="ADAL" clId="{3F3B22EB-4D3B-0141-A98F-E8CD5FDE8EE0}" dt="2021-04-18T22:04:06.607" v="3" actId="1076"/>
          <ac:picMkLst>
            <pc:docMk/>
            <pc:sldMk cId="1335683374" sldId="274"/>
            <ac:picMk id="11" creationId="{45FAD154-249B-9C45-AC85-C39617561F6A}"/>
          </ac:picMkLst>
        </pc:picChg>
      </pc:sldChg>
      <pc:sldChg chg="addSp delSp modSp mod delAnim modAnim modNotesTx">
        <pc:chgData name="Sajal, Sultan Mahmud" userId="f8d52b9e-84e7-4d56-bd19-c565515459f9" providerId="ADAL" clId="{3F3B22EB-4D3B-0141-A98F-E8CD5FDE8EE0}" dt="2021-04-19T15:29:13.702" v="3729" actId="20577"/>
        <pc:sldMkLst>
          <pc:docMk/>
          <pc:sldMk cId="855619006" sldId="275"/>
        </pc:sldMkLst>
        <pc:spChg chg="add del mod">
          <ac:chgData name="Sajal, Sultan Mahmud" userId="f8d52b9e-84e7-4d56-bd19-c565515459f9" providerId="ADAL" clId="{3F3B22EB-4D3B-0141-A98F-E8CD5FDE8EE0}" dt="2021-04-19T03:03:25.328" v="54" actId="478"/>
          <ac:spMkLst>
            <pc:docMk/>
            <pc:sldMk cId="855619006" sldId="275"/>
            <ac:spMk id="2" creationId="{8FC6493B-4845-1D4B-9799-6934345CC2AF}"/>
          </ac:spMkLst>
        </pc:spChg>
        <pc:spChg chg="mod">
          <ac:chgData name="Sajal, Sultan Mahmud" userId="f8d52b9e-84e7-4d56-bd19-c565515459f9" providerId="ADAL" clId="{3F3B22EB-4D3B-0141-A98F-E8CD5FDE8EE0}" dt="2021-04-19T14:13:39.968" v="197" actId="552"/>
          <ac:spMkLst>
            <pc:docMk/>
            <pc:sldMk cId="855619006" sldId="275"/>
            <ac:spMk id="5" creationId="{0CDB7BE7-1E31-8340-B67C-3A823B3E541F}"/>
          </ac:spMkLst>
        </pc:spChg>
        <pc:spChg chg="mod">
          <ac:chgData name="Sajal, Sultan Mahmud" userId="f8d52b9e-84e7-4d56-bd19-c565515459f9" providerId="ADAL" clId="{3F3B22EB-4D3B-0141-A98F-E8CD5FDE8EE0}" dt="2021-04-19T03:02:31.667" v="21" actId="20577"/>
          <ac:spMkLst>
            <pc:docMk/>
            <pc:sldMk cId="855619006" sldId="275"/>
            <ac:spMk id="16" creationId="{9FEE3FCC-2F5D-024A-92E9-C93352B95962}"/>
          </ac:spMkLst>
        </pc:spChg>
        <pc:spChg chg="del">
          <ac:chgData name="Sajal, Sultan Mahmud" userId="f8d52b9e-84e7-4d56-bd19-c565515459f9" providerId="ADAL" clId="{3F3B22EB-4D3B-0141-A98F-E8CD5FDE8EE0}" dt="2021-04-19T03:02:38.484" v="22" actId="478"/>
          <ac:spMkLst>
            <pc:docMk/>
            <pc:sldMk cId="855619006" sldId="275"/>
            <ac:spMk id="20" creationId="{F47CAF1B-3236-5A4D-8246-234530B7563E}"/>
          </ac:spMkLst>
        </pc:spChg>
        <pc:spChg chg="mod">
          <ac:chgData name="Sajal, Sultan Mahmud" userId="f8d52b9e-84e7-4d56-bd19-c565515459f9" providerId="ADAL" clId="{3F3B22EB-4D3B-0141-A98F-E8CD5FDE8EE0}" dt="2021-04-19T03:02:28.201" v="18" actId="20577"/>
          <ac:spMkLst>
            <pc:docMk/>
            <pc:sldMk cId="855619006" sldId="275"/>
            <ac:spMk id="23" creationId="{27D78C0F-2FF7-2948-9629-31CF0AA0F33E}"/>
          </ac:spMkLst>
        </pc:spChg>
        <pc:spChg chg="del mod">
          <ac:chgData name="Sajal, Sultan Mahmud" userId="f8d52b9e-84e7-4d56-bd19-c565515459f9" providerId="ADAL" clId="{3F3B22EB-4D3B-0141-A98F-E8CD5FDE8EE0}" dt="2021-04-19T14:10:01.805" v="186" actId="478"/>
          <ac:spMkLst>
            <pc:docMk/>
            <pc:sldMk cId="855619006" sldId="275"/>
            <ac:spMk id="26" creationId="{996B7551-9067-074C-A684-8E3D503D0D31}"/>
          </ac:spMkLst>
        </pc:spChg>
        <pc:spChg chg="mod">
          <ac:chgData name="Sajal, Sultan Mahmud" userId="f8d52b9e-84e7-4d56-bd19-c565515459f9" providerId="ADAL" clId="{3F3B22EB-4D3B-0141-A98F-E8CD5FDE8EE0}" dt="2021-04-19T14:13:39.968" v="197" actId="552"/>
          <ac:spMkLst>
            <pc:docMk/>
            <pc:sldMk cId="855619006" sldId="275"/>
            <ac:spMk id="27" creationId="{1422EAA9-FD39-4040-8785-C75F15AA645C}"/>
          </ac:spMkLst>
        </pc:spChg>
        <pc:spChg chg="add mod">
          <ac:chgData name="Sajal, Sultan Mahmud" userId="f8d52b9e-84e7-4d56-bd19-c565515459f9" providerId="ADAL" clId="{3F3B22EB-4D3B-0141-A98F-E8CD5FDE8EE0}" dt="2021-04-19T14:13:39.968" v="197" actId="552"/>
          <ac:spMkLst>
            <pc:docMk/>
            <pc:sldMk cId="855619006" sldId="275"/>
            <ac:spMk id="28" creationId="{EA56ED80-6C12-8A44-9345-DE047AA700B1}"/>
          </ac:spMkLst>
        </pc:spChg>
        <pc:spChg chg="mod">
          <ac:chgData name="Sajal, Sultan Mahmud" userId="f8d52b9e-84e7-4d56-bd19-c565515459f9" providerId="ADAL" clId="{3F3B22EB-4D3B-0141-A98F-E8CD5FDE8EE0}" dt="2021-04-19T14:30:17.621" v="1807" actId="20577"/>
          <ac:spMkLst>
            <pc:docMk/>
            <pc:sldMk cId="855619006" sldId="275"/>
            <ac:spMk id="29" creationId="{817728F2-FA14-BE4B-9117-CA91A7A54B82}"/>
          </ac:spMkLst>
        </pc:spChg>
        <pc:grpChg chg="del">
          <ac:chgData name="Sajal, Sultan Mahmud" userId="f8d52b9e-84e7-4d56-bd19-c565515459f9" providerId="ADAL" clId="{3F3B22EB-4D3B-0141-A98F-E8CD5FDE8EE0}" dt="2021-04-19T14:08:36.948" v="177" actId="478"/>
          <ac:grpSpMkLst>
            <pc:docMk/>
            <pc:sldMk cId="855619006" sldId="275"/>
            <ac:grpSpMk id="25" creationId="{2A5A6478-A830-BB45-A1F9-115EDC347D6E}"/>
          </ac:grpSpMkLst>
        </pc:grpChg>
      </pc:sldChg>
      <pc:sldChg chg="delSp modSp mod modNotesTx">
        <pc:chgData name="Sajal, Sultan Mahmud" userId="f8d52b9e-84e7-4d56-bd19-c565515459f9" providerId="ADAL" clId="{3F3B22EB-4D3B-0141-A98F-E8CD5FDE8EE0}" dt="2021-04-19T15:30:46.199" v="3846" actId="20577"/>
        <pc:sldMkLst>
          <pc:docMk/>
          <pc:sldMk cId="595121824" sldId="276"/>
        </pc:sldMkLst>
        <pc:spChg chg="del">
          <ac:chgData name="Sajal, Sultan Mahmud" userId="f8d52b9e-84e7-4d56-bd19-c565515459f9" providerId="ADAL" clId="{3F3B22EB-4D3B-0141-A98F-E8CD5FDE8EE0}" dt="2021-04-19T14:05:38.823" v="153" actId="478"/>
          <ac:spMkLst>
            <pc:docMk/>
            <pc:sldMk cId="595121824" sldId="276"/>
            <ac:spMk id="21" creationId="{9C008B66-27CC-7A4A-B834-9D618AA98971}"/>
          </ac:spMkLst>
        </pc:spChg>
        <pc:spChg chg="del">
          <ac:chgData name="Sajal, Sultan Mahmud" userId="f8d52b9e-84e7-4d56-bd19-c565515459f9" providerId="ADAL" clId="{3F3B22EB-4D3B-0141-A98F-E8CD5FDE8EE0}" dt="2021-04-19T14:05:46.864" v="154" actId="478"/>
          <ac:spMkLst>
            <pc:docMk/>
            <pc:sldMk cId="595121824" sldId="276"/>
            <ac:spMk id="64" creationId="{34A11D49-3B0F-AC4D-AB75-BDC5592385D8}"/>
          </ac:spMkLst>
        </pc:spChg>
        <pc:grpChg chg="mod">
          <ac:chgData name="Sajal, Sultan Mahmud" userId="f8d52b9e-84e7-4d56-bd19-c565515459f9" providerId="ADAL" clId="{3F3B22EB-4D3B-0141-A98F-E8CD5FDE8EE0}" dt="2021-04-19T14:06:15.397" v="155" actId="1076"/>
          <ac:grpSpMkLst>
            <pc:docMk/>
            <pc:sldMk cId="595121824" sldId="276"/>
            <ac:grpSpMk id="57" creationId="{20B12AE0-05CF-024E-8A5B-A66A8B6CD67C}"/>
          </ac:grpSpMkLst>
        </pc:grpChg>
        <pc:grpChg chg="mod">
          <ac:chgData name="Sajal, Sultan Mahmud" userId="f8d52b9e-84e7-4d56-bd19-c565515459f9" providerId="ADAL" clId="{3F3B22EB-4D3B-0141-A98F-E8CD5FDE8EE0}" dt="2021-04-19T14:07:03.117" v="163" actId="1076"/>
          <ac:grpSpMkLst>
            <pc:docMk/>
            <pc:sldMk cId="595121824" sldId="276"/>
            <ac:grpSpMk id="85" creationId="{72688131-EEE7-3241-9C57-215FD418044D}"/>
          </ac:grpSpMkLst>
        </pc:grpChg>
        <pc:grpChg chg="mod">
          <ac:chgData name="Sajal, Sultan Mahmud" userId="f8d52b9e-84e7-4d56-bd19-c565515459f9" providerId="ADAL" clId="{3F3B22EB-4D3B-0141-A98F-E8CD5FDE8EE0}" dt="2021-04-19T14:06:56.290" v="162" actId="167"/>
          <ac:grpSpMkLst>
            <pc:docMk/>
            <pc:sldMk cId="595121824" sldId="276"/>
            <ac:grpSpMk id="143" creationId="{F27489AF-73CD-284C-AAB9-E5179F6E2E8D}"/>
          </ac:grpSpMkLst>
        </pc:grpChg>
        <pc:picChg chg="mod">
          <ac:chgData name="Sajal, Sultan Mahmud" userId="f8d52b9e-84e7-4d56-bd19-c565515459f9" providerId="ADAL" clId="{3F3B22EB-4D3B-0141-A98F-E8CD5FDE8EE0}" dt="2021-04-19T14:07:12.275" v="165" actId="1076"/>
          <ac:picMkLst>
            <pc:docMk/>
            <pc:sldMk cId="595121824" sldId="276"/>
            <ac:picMk id="53" creationId="{2260A810-FBEF-D54A-94B1-20D7F907DFB1}"/>
          </ac:picMkLst>
        </pc:picChg>
        <pc:picChg chg="mod">
          <ac:chgData name="Sajal, Sultan Mahmud" userId="f8d52b9e-84e7-4d56-bd19-c565515459f9" providerId="ADAL" clId="{3F3B22EB-4D3B-0141-A98F-E8CD5FDE8EE0}" dt="2021-04-19T14:07:07.572" v="164" actId="1076"/>
          <ac:picMkLst>
            <pc:docMk/>
            <pc:sldMk cId="595121824" sldId="276"/>
            <ac:picMk id="79" creationId="{21F672A6-DEFB-2545-A5E4-520E21B2615F}"/>
          </ac:picMkLst>
        </pc:picChg>
        <pc:cxnChg chg="mod">
          <ac:chgData name="Sajal, Sultan Mahmud" userId="f8d52b9e-84e7-4d56-bd19-c565515459f9" providerId="ADAL" clId="{3F3B22EB-4D3B-0141-A98F-E8CD5FDE8EE0}" dt="2021-04-19T14:05:38.823" v="153" actId="478"/>
          <ac:cxnSpMkLst>
            <pc:docMk/>
            <pc:sldMk cId="595121824" sldId="276"/>
            <ac:cxnSpMk id="41" creationId="{3210066D-C97B-284A-BF85-9BF9E523DBEA}"/>
          </ac:cxnSpMkLst>
        </pc:cxnChg>
        <pc:cxnChg chg="mod">
          <ac:chgData name="Sajal, Sultan Mahmud" userId="f8d52b9e-84e7-4d56-bd19-c565515459f9" providerId="ADAL" clId="{3F3B22EB-4D3B-0141-A98F-E8CD5FDE8EE0}" dt="2021-04-19T14:06:21.074" v="156" actId="14100"/>
          <ac:cxnSpMkLst>
            <pc:docMk/>
            <pc:sldMk cId="595121824" sldId="276"/>
            <ac:cxnSpMk id="49" creationId="{BC0C032C-4732-8E4F-92A3-BE20CF1DC69A}"/>
          </ac:cxnSpMkLst>
        </pc:cxnChg>
        <pc:cxnChg chg="mod">
          <ac:chgData name="Sajal, Sultan Mahmud" userId="f8d52b9e-84e7-4d56-bd19-c565515459f9" providerId="ADAL" clId="{3F3B22EB-4D3B-0141-A98F-E8CD5FDE8EE0}" dt="2021-04-19T14:06:46.230" v="160" actId="14100"/>
          <ac:cxnSpMkLst>
            <pc:docMk/>
            <pc:sldMk cId="595121824" sldId="276"/>
            <ac:cxnSpMk id="77" creationId="{AC4B5A0F-7C35-2E4E-BD32-72C1D3736485}"/>
          </ac:cxnSpMkLst>
        </pc:cxnChg>
      </pc:sldChg>
      <pc:sldChg chg="modSp mod modNotesTx">
        <pc:chgData name="Sajal, Sultan Mahmud" userId="f8d52b9e-84e7-4d56-bd19-c565515459f9" providerId="ADAL" clId="{3F3B22EB-4D3B-0141-A98F-E8CD5FDE8EE0}" dt="2021-04-19T14:39:13.743" v="3570" actId="20577"/>
        <pc:sldMkLst>
          <pc:docMk/>
          <pc:sldMk cId="602341738" sldId="278"/>
        </pc:sldMkLst>
        <pc:graphicFrameChg chg="modGraphic">
          <ac:chgData name="Sajal, Sultan Mahmud" userId="f8d52b9e-84e7-4d56-bd19-c565515459f9" providerId="ADAL" clId="{3F3B22EB-4D3B-0141-A98F-E8CD5FDE8EE0}" dt="2021-04-19T14:37:35.249" v="3175" actId="20577"/>
          <ac:graphicFrameMkLst>
            <pc:docMk/>
            <pc:sldMk cId="602341738" sldId="278"/>
            <ac:graphicFrameMk id="7" creationId="{58A5DB41-EDE2-0B4A-93DF-60D3949E11F8}"/>
          </ac:graphicFrameMkLst>
        </pc:graphicFrameChg>
        <pc:picChg chg="mod">
          <ac:chgData name="Sajal, Sultan Mahmud" userId="f8d52b9e-84e7-4d56-bd19-c565515459f9" providerId="ADAL" clId="{3F3B22EB-4D3B-0141-A98F-E8CD5FDE8EE0}" dt="2021-04-19T14:07:53.103" v="171" actId="1076"/>
          <ac:picMkLst>
            <pc:docMk/>
            <pc:sldMk cId="602341738" sldId="278"/>
            <ac:picMk id="8" creationId="{3BD981A6-43F7-7643-82AC-49E325A84728}"/>
          </ac:picMkLst>
        </pc:picChg>
        <pc:picChg chg="mod">
          <ac:chgData name="Sajal, Sultan Mahmud" userId="f8d52b9e-84e7-4d56-bd19-c565515459f9" providerId="ADAL" clId="{3F3B22EB-4D3B-0141-A98F-E8CD5FDE8EE0}" dt="2021-04-19T14:07:55.949" v="172" actId="1076"/>
          <ac:picMkLst>
            <pc:docMk/>
            <pc:sldMk cId="602341738" sldId="278"/>
            <ac:picMk id="9" creationId="{AD22C3A2-8F9D-5645-BE74-E7EC70BB3C25}"/>
          </ac:picMkLst>
        </pc:picChg>
        <pc:picChg chg="mod">
          <ac:chgData name="Sajal, Sultan Mahmud" userId="f8d52b9e-84e7-4d56-bd19-c565515459f9" providerId="ADAL" clId="{3F3B22EB-4D3B-0141-A98F-E8CD5FDE8EE0}" dt="2021-04-19T14:07:50.796" v="170" actId="1076"/>
          <ac:picMkLst>
            <pc:docMk/>
            <pc:sldMk cId="602341738" sldId="278"/>
            <ac:picMk id="10" creationId="{4295E0EE-4436-4E4D-A143-CF43D4A6B559}"/>
          </ac:picMkLst>
        </pc:picChg>
        <pc:picChg chg="mod">
          <ac:chgData name="Sajal, Sultan Mahmud" userId="f8d52b9e-84e7-4d56-bd19-c565515459f9" providerId="ADAL" clId="{3F3B22EB-4D3B-0141-A98F-E8CD5FDE8EE0}" dt="2021-04-19T14:07:48.389" v="169" actId="1076"/>
          <ac:picMkLst>
            <pc:docMk/>
            <pc:sldMk cId="602341738" sldId="278"/>
            <ac:picMk id="11" creationId="{98FCB9F0-4764-444D-B575-BF0A9AE56434}"/>
          </ac:picMkLst>
        </pc:picChg>
      </pc:sldChg>
    </pc:docChg>
  </pc:docChgLst>
  <pc:docChgLst>
    <pc:chgData name="Sajal, Sultan Mahmud" userId="f8d52b9e-84e7-4d56-bd19-c565515459f9" providerId="ADAL" clId="{CC147E90-81DB-4040-BF06-582C8F676F8D}"/>
    <pc:docChg chg="custSel addSld delSld modSld">
      <pc:chgData name="Sajal, Sultan Mahmud" userId="f8d52b9e-84e7-4d56-bd19-c565515459f9" providerId="ADAL" clId="{CC147E90-81DB-4040-BF06-582C8F676F8D}" dt="2021-04-20T02:33:06.937" v="1154"/>
      <pc:docMkLst>
        <pc:docMk/>
      </pc:docMkLst>
      <pc:sldChg chg="add del">
        <pc:chgData name="Sajal, Sultan Mahmud" userId="f8d52b9e-84e7-4d56-bd19-c565515459f9" providerId="ADAL" clId="{CC147E90-81DB-4040-BF06-582C8F676F8D}" dt="2021-04-19T15:54:10.564" v="1"/>
        <pc:sldMkLst>
          <pc:docMk/>
          <pc:sldMk cId="1712550566" sldId="256"/>
        </pc:sldMkLst>
      </pc:sldChg>
      <pc:sldChg chg="add del">
        <pc:chgData name="Sajal, Sultan Mahmud" userId="f8d52b9e-84e7-4d56-bd19-c565515459f9" providerId="ADAL" clId="{CC147E90-81DB-4040-BF06-582C8F676F8D}" dt="2021-04-19T15:54:10.564" v="1"/>
        <pc:sldMkLst>
          <pc:docMk/>
          <pc:sldMk cId="3947982508" sldId="257"/>
        </pc:sldMkLst>
      </pc:sldChg>
      <pc:sldChg chg="add del">
        <pc:chgData name="Sajal, Sultan Mahmud" userId="f8d52b9e-84e7-4d56-bd19-c565515459f9" providerId="ADAL" clId="{CC147E90-81DB-4040-BF06-582C8F676F8D}" dt="2021-04-19T15:54:10.564" v="1"/>
        <pc:sldMkLst>
          <pc:docMk/>
          <pc:sldMk cId="1089314986" sldId="258"/>
        </pc:sldMkLst>
      </pc:sldChg>
      <pc:sldChg chg="add del">
        <pc:chgData name="Sajal, Sultan Mahmud" userId="f8d52b9e-84e7-4d56-bd19-c565515459f9" providerId="ADAL" clId="{CC147E90-81DB-4040-BF06-582C8F676F8D}" dt="2021-04-19T15:54:10.564" v="1"/>
        <pc:sldMkLst>
          <pc:docMk/>
          <pc:sldMk cId="2656953453" sldId="259"/>
        </pc:sldMkLst>
      </pc:sldChg>
      <pc:sldChg chg="add del">
        <pc:chgData name="Sajal, Sultan Mahmud" userId="f8d52b9e-84e7-4d56-bd19-c565515459f9" providerId="ADAL" clId="{CC147E90-81DB-4040-BF06-582C8F676F8D}" dt="2021-04-19T15:54:10.564" v="1"/>
        <pc:sldMkLst>
          <pc:docMk/>
          <pc:sldMk cId="2790272197" sldId="263"/>
        </pc:sldMkLst>
      </pc:sldChg>
      <pc:sldChg chg="add del">
        <pc:chgData name="Sajal, Sultan Mahmud" userId="f8d52b9e-84e7-4d56-bd19-c565515459f9" providerId="ADAL" clId="{CC147E90-81DB-4040-BF06-582C8F676F8D}" dt="2021-04-19T15:54:10.564" v="1"/>
        <pc:sldMkLst>
          <pc:docMk/>
          <pc:sldMk cId="4256847443" sldId="264"/>
        </pc:sldMkLst>
      </pc:sldChg>
      <pc:sldChg chg="add del">
        <pc:chgData name="Sajal, Sultan Mahmud" userId="f8d52b9e-84e7-4d56-bd19-c565515459f9" providerId="ADAL" clId="{CC147E90-81DB-4040-BF06-582C8F676F8D}" dt="2021-04-19T15:54:10.564" v="1"/>
        <pc:sldMkLst>
          <pc:docMk/>
          <pc:sldMk cId="3993689063" sldId="265"/>
        </pc:sldMkLst>
      </pc:sldChg>
      <pc:sldChg chg="add del">
        <pc:chgData name="Sajal, Sultan Mahmud" userId="f8d52b9e-84e7-4d56-bd19-c565515459f9" providerId="ADAL" clId="{CC147E90-81DB-4040-BF06-582C8F676F8D}" dt="2021-04-19T15:54:10.564" v="1"/>
        <pc:sldMkLst>
          <pc:docMk/>
          <pc:sldMk cId="2813239117" sldId="266"/>
        </pc:sldMkLst>
      </pc:sldChg>
      <pc:sldChg chg="add del">
        <pc:chgData name="Sajal, Sultan Mahmud" userId="f8d52b9e-84e7-4d56-bd19-c565515459f9" providerId="ADAL" clId="{CC147E90-81DB-4040-BF06-582C8F676F8D}" dt="2021-04-19T15:54:10.564" v="1"/>
        <pc:sldMkLst>
          <pc:docMk/>
          <pc:sldMk cId="92140469" sldId="267"/>
        </pc:sldMkLst>
      </pc:sldChg>
      <pc:sldChg chg="addSp delSp modSp mod modTransition modAnim">
        <pc:chgData name="Sajal, Sultan Mahmud" userId="f8d52b9e-84e7-4d56-bd19-c565515459f9" providerId="ADAL" clId="{CC147E90-81DB-4040-BF06-582C8F676F8D}" dt="2021-04-19T17:25:27.085" v="166" actId="14100"/>
        <pc:sldMkLst>
          <pc:docMk/>
          <pc:sldMk cId="1329508119" sldId="268"/>
        </pc:sldMkLst>
        <pc:picChg chg="add del mod">
          <ac:chgData name="Sajal, Sultan Mahmud" userId="f8d52b9e-84e7-4d56-bd19-c565515459f9" providerId="ADAL" clId="{CC147E90-81DB-4040-BF06-582C8F676F8D}" dt="2021-04-19T16:19:17.467" v="5"/>
          <ac:picMkLst>
            <pc:docMk/>
            <pc:sldMk cId="1329508119" sldId="268"/>
            <ac:picMk id="2" creationId="{4DE9A199-F8EF-F54D-A557-F34B15F391CE}"/>
          </ac:picMkLst>
        </pc:picChg>
        <pc:picChg chg="add del mod">
          <ac:chgData name="Sajal, Sultan Mahmud" userId="f8d52b9e-84e7-4d56-bd19-c565515459f9" providerId="ADAL" clId="{CC147E90-81DB-4040-BF06-582C8F676F8D}" dt="2021-04-19T16:20:38.429" v="7"/>
          <ac:picMkLst>
            <pc:docMk/>
            <pc:sldMk cId="1329508119" sldId="268"/>
            <ac:picMk id="3" creationId="{7ED2D7BD-1789-8E45-92D9-AFDA9264C768}"/>
          </ac:picMkLst>
        </pc:picChg>
        <pc:picChg chg="add del mod">
          <ac:chgData name="Sajal, Sultan Mahmud" userId="f8d52b9e-84e7-4d56-bd19-c565515459f9" providerId="ADAL" clId="{CC147E90-81DB-4040-BF06-582C8F676F8D}" dt="2021-04-19T16:22:23.482" v="9"/>
          <ac:picMkLst>
            <pc:docMk/>
            <pc:sldMk cId="1329508119" sldId="268"/>
            <ac:picMk id="5" creationId="{249CCDC4-6D36-6843-A63E-9BE31A73A5BF}"/>
          </ac:picMkLst>
        </pc:picChg>
        <pc:picChg chg="add mod">
          <ac:chgData name="Sajal, Sultan Mahmud" userId="f8d52b9e-84e7-4d56-bd19-c565515459f9" providerId="ADAL" clId="{CC147E90-81DB-4040-BF06-582C8F676F8D}" dt="2021-04-19T17:25:27.085" v="166" actId="14100"/>
          <ac:picMkLst>
            <pc:docMk/>
            <pc:sldMk cId="1329508119" sldId="268"/>
            <ac:picMk id="6" creationId="{A4655F04-27BD-9D42-9E10-7F4AEDD52482}"/>
          </ac:picMkLst>
        </pc:picChg>
      </pc:sldChg>
      <pc:sldChg chg="del">
        <pc:chgData name="Sajal, Sultan Mahmud" userId="f8d52b9e-84e7-4d56-bd19-c565515459f9" providerId="ADAL" clId="{CC147E90-81DB-4040-BF06-582C8F676F8D}" dt="2021-04-19T15:54:01.802" v="0" actId="2696"/>
        <pc:sldMkLst>
          <pc:docMk/>
          <pc:sldMk cId="1370142572" sldId="269"/>
        </pc:sldMkLst>
      </pc:sldChg>
      <pc:sldChg chg="add del">
        <pc:chgData name="Sajal, Sultan Mahmud" userId="f8d52b9e-84e7-4d56-bd19-c565515459f9" providerId="ADAL" clId="{CC147E90-81DB-4040-BF06-582C8F676F8D}" dt="2021-04-19T15:59:33.551" v="3"/>
        <pc:sldMkLst>
          <pc:docMk/>
          <pc:sldMk cId="43785425" sldId="271"/>
        </pc:sldMkLst>
      </pc:sldChg>
      <pc:sldChg chg="add del">
        <pc:chgData name="Sajal, Sultan Mahmud" userId="f8d52b9e-84e7-4d56-bd19-c565515459f9" providerId="ADAL" clId="{CC147E90-81DB-4040-BF06-582C8F676F8D}" dt="2021-04-19T15:54:10.564" v="1"/>
        <pc:sldMkLst>
          <pc:docMk/>
          <pc:sldMk cId="3023011744" sldId="272"/>
        </pc:sldMkLst>
      </pc:sldChg>
      <pc:sldChg chg="add del">
        <pc:chgData name="Sajal, Sultan Mahmud" userId="f8d52b9e-84e7-4d56-bd19-c565515459f9" providerId="ADAL" clId="{CC147E90-81DB-4040-BF06-582C8F676F8D}" dt="2021-04-19T15:54:10.564" v="1"/>
        <pc:sldMkLst>
          <pc:docMk/>
          <pc:sldMk cId="1722268314" sldId="273"/>
        </pc:sldMkLst>
      </pc:sldChg>
      <pc:sldChg chg="addSp delSp modSp mod modTransition delAnim modAnim modNotesTx">
        <pc:chgData name="Sajal, Sultan Mahmud" userId="f8d52b9e-84e7-4d56-bd19-c565515459f9" providerId="ADAL" clId="{CC147E90-81DB-4040-BF06-582C8F676F8D}" dt="2021-04-20T02:33:06.937" v="1154"/>
        <pc:sldMkLst>
          <pc:docMk/>
          <pc:sldMk cId="1335683374" sldId="274"/>
        </pc:sldMkLst>
        <pc:picChg chg="add del mod">
          <ac:chgData name="Sajal, Sultan Mahmud" userId="f8d52b9e-84e7-4d56-bd19-c565515459f9" providerId="ADAL" clId="{CC147E90-81DB-4040-BF06-582C8F676F8D}" dt="2021-04-20T02:24:43.633" v="1024" actId="478"/>
          <ac:picMkLst>
            <pc:docMk/>
            <pc:sldMk cId="1335683374" sldId="274"/>
            <ac:picMk id="3" creationId="{436BC116-9E3E-A34F-AAF1-D418A142557B}"/>
          </ac:picMkLst>
        </pc:picChg>
        <pc:picChg chg="add del mod">
          <ac:chgData name="Sajal, Sultan Mahmud" userId="f8d52b9e-84e7-4d56-bd19-c565515459f9" providerId="ADAL" clId="{CC147E90-81DB-4040-BF06-582C8F676F8D}" dt="2021-04-20T02:25:54.812" v="1027"/>
          <ac:picMkLst>
            <pc:docMk/>
            <pc:sldMk cId="1335683374" sldId="274"/>
            <ac:picMk id="6" creationId="{9EDA5C2E-7769-E540-BD7F-59C8ABBE881C}"/>
          </ac:picMkLst>
        </pc:picChg>
        <pc:picChg chg="add del mod">
          <ac:chgData name="Sajal, Sultan Mahmud" userId="f8d52b9e-84e7-4d56-bd19-c565515459f9" providerId="ADAL" clId="{CC147E90-81DB-4040-BF06-582C8F676F8D}" dt="2021-04-20T02:26:18.409" v="1029"/>
          <ac:picMkLst>
            <pc:docMk/>
            <pc:sldMk cId="1335683374" sldId="274"/>
            <ac:picMk id="12" creationId="{C19E4FFA-40EB-4E47-8436-8BD05A66F370}"/>
          </ac:picMkLst>
        </pc:picChg>
        <pc:picChg chg="add del mod">
          <ac:chgData name="Sajal, Sultan Mahmud" userId="f8d52b9e-84e7-4d56-bd19-c565515459f9" providerId="ADAL" clId="{CC147E90-81DB-4040-BF06-582C8F676F8D}" dt="2021-04-20T02:26:31.793" v="1031"/>
          <ac:picMkLst>
            <pc:docMk/>
            <pc:sldMk cId="1335683374" sldId="274"/>
            <ac:picMk id="13" creationId="{9E913682-9AD6-404E-A45E-E40E112334B2}"/>
          </ac:picMkLst>
        </pc:picChg>
        <pc:picChg chg="add del mod">
          <ac:chgData name="Sajal, Sultan Mahmud" userId="f8d52b9e-84e7-4d56-bd19-c565515459f9" providerId="ADAL" clId="{CC147E90-81DB-4040-BF06-582C8F676F8D}" dt="2021-04-20T02:30:35.612" v="1149"/>
          <ac:picMkLst>
            <pc:docMk/>
            <pc:sldMk cId="1335683374" sldId="274"/>
            <ac:picMk id="14" creationId="{C962BC7B-A2EF-634A-B124-F6CA6DE75012}"/>
          </ac:picMkLst>
        </pc:picChg>
        <pc:picChg chg="add del mod">
          <ac:chgData name="Sajal, Sultan Mahmud" userId="f8d52b9e-84e7-4d56-bd19-c565515459f9" providerId="ADAL" clId="{CC147E90-81DB-4040-BF06-582C8F676F8D}" dt="2021-04-20T02:31:17.048" v="1151"/>
          <ac:picMkLst>
            <pc:docMk/>
            <pc:sldMk cId="1335683374" sldId="274"/>
            <ac:picMk id="15" creationId="{D6D2B1FB-5AB3-164F-AA0F-4758D5FFD131}"/>
          </ac:picMkLst>
        </pc:picChg>
        <pc:picChg chg="add del mod">
          <ac:chgData name="Sajal, Sultan Mahmud" userId="f8d52b9e-84e7-4d56-bd19-c565515459f9" providerId="ADAL" clId="{CC147E90-81DB-4040-BF06-582C8F676F8D}" dt="2021-04-20T02:31:38.945" v="1153"/>
          <ac:picMkLst>
            <pc:docMk/>
            <pc:sldMk cId="1335683374" sldId="274"/>
            <ac:picMk id="16" creationId="{FF3BDC2D-EB14-A542-A6DB-EA56404EEA98}"/>
          </ac:picMkLst>
        </pc:picChg>
        <pc:picChg chg="add mod">
          <ac:chgData name="Sajal, Sultan Mahmud" userId="f8d52b9e-84e7-4d56-bd19-c565515459f9" providerId="ADAL" clId="{CC147E90-81DB-4040-BF06-582C8F676F8D}" dt="2021-04-20T02:33:06.937" v="1154"/>
          <ac:picMkLst>
            <pc:docMk/>
            <pc:sldMk cId="1335683374" sldId="274"/>
            <ac:picMk id="17" creationId="{80ECD930-3FC3-FA44-B891-929B3D4541E9}"/>
          </ac:picMkLst>
        </pc:picChg>
      </pc:sldChg>
      <pc:sldChg chg="addSp delSp modSp mod modTransition modAnim modNotesTx">
        <pc:chgData name="Sajal, Sultan Mahmud" userId="f8d52b9e-84e7-4d56-bd19-c565515459f9" providerId="ADAL" clId="{CC147E90-81DB-4040-BF06-582C8F676F8D}" dt="2021-04-20T01:11:39.632" v="179" actId="113"/>
        <pc:sldMkLst>
          <pc:docMk/>
          <pc:sldMk cId="855619006" sldId="275"/>
        </pc:sldMkLst>
        <pc:spChg chg="mod">
          <ac:chgData name="Sajal, Sultan Mahmud" userId="f8d52b9e-84e7-4d56-bd19-c565515459f9" providerId="ADAL" clId="{CC147E90-81DB-4040-BF06-582C8F676F8D}" dt="2021-04-20T01:11:15.424" v="169" actId="207"/>
          <ac:spMkLst>
            <pc:docMk/>
            <pc:sldMk cId="855619006" sldId="275"/>
            <ac:spMk id="5" creationId="{0CDB7BE7-1E31-8340-B67C-3A823B3E541F}"/>
          </ac:spMkLst>
        </pc:spChg>
        <pc:spChg chg="mod">
          <ac:chgData name="Sajal, Sultan Mahmud" userId="f8d52b9e-84e7-4d56-bd19-c565515459f9" providerId="ADAL" clId="{CC147E90-81DB-4040-BF06-582C8F676F8D}" dt="2021-04-20T01:11:06.888" v="167" actId="207"/>
          <ac:spMkLst>
            <pc:docMk/>
            <pc:sldMk cId="855619006" sldId="275"/>
            <ac:spMk id="27" creationId="{1422EAA9-FD39-4040-8785-C75F15AA645C}"/>
          </ac:spMkLst>
        </pc:spChg>
        <pc:spChg chg="mod">
          <ac:chgData name="Sajal, Sultan Mahmud" userId="f8d52b9e-84e7-4d56-bd19-c565515459f9" providerId="ADAL" clId="{CC147E90-81DB-4040-BF06-582C8F676F8D}" dt="2021-04-20T01:11:39.632" v="179" actId="113"/>
          <ac:spMkLst>
            <pc:docMk/>
            <pc:sldMk cId="855619006" sldId="275"/>
            <ac:spMk id="28" creationId="{EA56ED80-6C12-8A44-9345-DE047AA700B1}"/>
          </ac:spMkLst>
        </pc:spChg>
        <pc:spChg chg="mod">
          <ac:chgData name="Sajal, Sultan Mahmud" userId="f8d52b9e-84e7-4d56-bd19-c565515459f9" providerId="ADAL" clId="{CC147E90-81DB-4040-BF06-582C8F676F8D}" dt="2021-04-20T01:11:22.301" v="170" actId="207"/>
          <ac:spMkLst>
            <pc:docMk/>
            <pc:sldMk cId="855619006" sldId="275"/>
            <ac:spMk id="29" creationId="{817728F2-FA14-BE4B-9117-CA91A7A54B82}"/>
          </ac:spMkLst>
        </pc:spChg>
        <pc:picChg chg="add del mod">
          <ac:chgData name="Sajal, Sultan Mahmud" userId="f8d52b9e-84e7-4d56-bd19-c565515459f9" providerId="ADAL" clId="{CC147E90-81DB-4040-BF06-582C8F676F8D}" dt="2021-04-19T16:26:33.189" v="27"/>
          <ac:picMkLst>
            <pc:docMk/>
            <pc:sldMk cId="855619006" sldId="275"/>
            <ac:picMk id="2" creationId="{BABA5376-61C5-6542-BE9A-56DCAE6C799B}"/>
          </ac:picMkLst>
        </pc:picChg>
        <pc:picChg chg="add mod">
          <ac:chgData name="Sajal, Sultan Mahmud" userId="f8d52b9e-84e7-4d56-bd19-c565515459f9" providerId="ADAL" clId="{CC147E90-81DB-4040-BF06-582C8F676F8D}" dt="2021-04-19T17:25:07.984" v="164" actId="14100"/>
          <ac:picMkLst>
            <pc:docMk/>
            <pc:sldMk cId="855619006" sldId="275"/>
            <ac:picMk id="3" creationId="{6ABA62F6-D7B7-4A4C-8045-61862AD3103F}"/>
          </ac:picMkLst>
        </pc:picChg>
      </pc:sldChg>
      <pc:sldChg chg="addSp delSp modSp mod modTransition modAnim modNotesTx">
        <pc:chgData name="Sajal, Sultan Mahmud" userId="f8d52b9e-84e7-4d56-bd19-c565515459f9" providerId="ADAL" clId="{CC147E90-81DB-4040-BF06-582C8F676F8D}" dt="2021-04-19T17:24:40.884" v="161" actId="14100"/>
        <pc:sldMkLst>
          <pc:docMk/>
          <pc:sldMk cId="595121824" sldId="276"/>
        </pc:sldMkLst>
        <pc:picChg chg="add del mod">
          <ac:chgData name="Sajal, Sultan Mahmud" userId="f8d52b9e-84e7-4d56-bd19-c565515459f9" providerId="ADAL" clId="{CC147E90-81DB-4040-BF06-582C8F676F8D}" dt="2021-04-19T16:57:40.888" v="30"/>
          <ac:picMkLst>
            <pc:docMk/>
            <pc:sldMk cId="595121824" sldId="276"/>
            <ac:picMk id="2" creationId="{4461D22F-1CE5-2C41-8256-F0A93B4376CF}"/>
          </ac:picMkLst>
        </pc:picChg>
        <pc:picChg chg="add del mod">
          <ac:chgData name="Sajal, Sultan Mahmud" userId="f8d52b9e-84e7-4d56-bd19-c565515459f9" providerId="ADAL" clId="{CC147E90-81DB-4040-BF06-582C8F676F8D}" dt="2021-04-19T16:58:22.284" v="32"/>
          <ac:picMkLst>
            <pc:docMk/>
            <pc:sldMk cId="595121824" sldId="276"/>
            <ac:picMk id="3" creationId="{290703E4-AF22-104A-91E5-8B28B18BEAD1}"/>
          </ac:picMkLst>
        </pc:picChg>
        <pc:picChg chg="add del mod">
          <ac:chgData name="Sajal, Sultan Mahmud" userId="f8d52b9e-84e7-4d56-bd19-c565515459f9" providerId="ADAL" clId="{CC147E90-81DB-4040-BF06-582C8F676F8D}" dt="2021-04-19T16:58:39.966" v="34"/>
          <ac:picMkLst>
            <pc:docMk/>
            <pc:sldMk cId="595121824" sldId="276"/>
            <ac:picMk id="19" creationId="{5E31325F-3B6D-FC47-A0D1-29EE6567D41D}"/>
          </ac:picMkLst>
        </pc:picChg>
        <pc:picChg chg="add del mod">
          <ac:chgData name="Sajal, Sultan Mahmud" userId="f8d52b9e-84e7-4d56-bd19-c565515459f9" providerId="ADAL" clId="{CC147E90-81DB-4040-BF06-582C8F676F8D}" dt="2021-04-19T16:59:00.892" v="36"/>
          <ac:picMkLst>
            <pc:docMk/>
            <pc:sldMk cId="595121824" sldId="276"/>
            <ac:picMk id="20" creationId="{91FE8F98-8BDE-DD40-B00B-FE8E4266B639}"/>
          </ac:picMkLst>
        </pc:picChg>
        <pc:picChg chg="add del mod">
          <ac:chgData name="Sajal, Sultan Mahmud" userId="f8d52b9e-84e7-4d56-bd19-c565515459f9" providerId="ADAL" clId="{CC147E90-81DB-4040-BF06-582C8F676F8D}" dt="2021-04-19T16:59:58.755" v="45"/>
          <ac:picMkLst>
            <pc:docMk/>
            <pc:sldMk cId="595121824" sldId="276"/>
            <ac:picMk id="21" creationId="{C37486C8-344A-F949-A28D-1F8EF8A39EB9}"/>
          </ac:picMkLst>
        </pc:picChg>
        <pc:picChg chg="add del mod">
          <ac:chgData name="Sajal, Sultan Mahmud" userId="f8d52b9e-84e7-4d56-bd19-c565515459f9" providerId="ADAL" clId="{CC147E90-81DB-4040-BF06-582C8F676F8D}" dt="2021-04-19T17:02:24.006" v="57"/>
          <ac:picMkLst>
            <pc:docMk/>
            <pc:sldMk cId="595121824" sldId="276"/>
            <ac:picMk id="22" creationId="{DEB3DE7B-1D62-A44D-9CAD-AE000D67102F}"/>
          </ac:picMkLst>
        </pc:picChg>
        <pc:picChg chg="add del mod">
          <ac:chgData name="Sajal, Sultan Mahmud" userId="f8d52b9e-84e7-4d56-bd19-c565515459f9" providerId="ADAL" clId="{CC147E90-81DB-4040-BF06-582C8F676F8D}" dt="2021-04-19T17:02:54.299" v="66"/>
          <ac:picMkLst>
            <pc:docMk/>
            <pc:sldMk cId="595121824" sldId="276"/>
            <ac:picMk id="23" creationId="{34BEF68C-9DAA-224E-B633-7794F18859D6}"/>
          </ac:picMkLst>
        </pc:picChg>
        <pc:picChg chg="add mod">
          <ac:chgData name="Sajal, Sultan Mahmud" userId="f8d52b9e-84e7-4d56-bd19-c565515459f9" providerId="ADAL" clId="{CC147E90-81DB-4040-BF06-582C8F676F8D}" dt="2021-04-19T17:24:40.884" v="161" actId="14100"/>
          <ac:picMkLst>
            <pc:docMk/>
            <pc:sldMk cId="595121824" sldId="276"/>
            <ac:picMk id="24" creationId="{2AA9BAA1-EACA-4D4D-B663-8C5A20586116}"/>
          </ac:picMkLst>
        </pc:picChg>
      </pc:sldChg>
      <pc:sldChg chg="addSp delSp modSp mod modTransition modAnim modNotesTx">
        <pc:chgData name="Sajal, Sultan Mahmud" userId="f8d52b9e-84e7-4d56-bd19-c565515459f9" providerId="ADAL" clId="{CC147E90-81DB-4040-BF06-582C8F676F8D}" dt="2021-04-19T17:24:34.846" v="160" actId="14100"/>
        <pc:sldMkLst>
          <pc:docMk/>
          <pc:sldMk cId="602341738" sldId="278"/>
        </pc:sldMkLst>
        <pc:picChg chg="add del mod">
          <ac:chgData name="Sajal, Sultan Mahmud" userId="f8d52b9e-84e7-4d56-bd19-c565515459f9" providerId="ADAL" clId="{CC147E90-81DB-4040-BF06-582C8F676F8D}" dt="2021-04-19T17:05:40.419" v="80"/>
          <ac:picMkLst>
            <pc:docMk/>
            <pc:sldMk cId="602341738" sldId="278"/>
            <ac:picMk id="2" creationId="{C6B68696-CB46-7E42-AB39-5DA8261FC72D}"/>
          </ac:picMkLst>
        </pc:picChg>
        <pc:picChg chg="add del mod">
          <ac:chgData name="Sajal, Sultan Mahmud" userId="f8d52b9e-84e7-4d56-bd19-c565515459f9" providerId="ADAL" clId="{CC147E90-81DB-4040-BF06-582C8F676F8D}" dt="2021-04-19T17:07:14.594" v="158"/>
          <ac:picMkLst>
            <pc:docMk/>
            <pc:sldMk cId="602341738" sldId="278"/>
            <ac:picMk id="3" creationId="{D34B15C9-DCD6-7440-9E9B-28BD784CBA2B}"/>
          </ac:picMkLst>
        </pc:picChg>
        <pc:picChg chg="add mod">
          <ac:chgData name="Sajal, Sultan Mahmud" userId="f8d52b9e-84e7-4d56-bd19-c565515459f9" providerId="ADAL" clId="{CC147E90-81DB-4040-BF06-582C8F676F8D}" dt="2021-04-19T17:24:34.846" v="160" actId="14100"/>
          <ac:picMkLst>
            <pc:docMk/>
            <pc:sldMk cId="602341738" sldId="278"/>
            <ac:picMk id="12" creationId="{57E7149F-1F60-2E4C-A7F9-7612A8F625A1}"/>
          </ac:picMkLst>
        </pc:picChg>
      </pc:sldChg>
      <pc:sldChg chg="add">
        <pc:chgData name="Sajal, Sultan Mahmud" userId="f8d52b9e-84e7-4d56-bd19-c565515459f9" providerId="ADAL" clId="{CC147E90-81DB-4040-BF06-582C8F676F8D}" dt="2021-04-19T15:54:10.564" v="1"/>
        <pc:sldMkLst>
          <pc:docMk/>
          <pc:sldMk cId="151508561" sldId="279"/>
        </pc:sldMkLst>
      </pc:sldChg>
    </pc:docChg>
  </pc:docChgLst>
  <pc:docChgLst>
    <pc:chgData name="Hasan, Rubaba" userId="821c8cde-333b-45e4-852b-4d3d93d74619" providerId="ADAL" clId="{E0166399-DEDC-AD45-890E-7B7B0DA03602}"/>
    <pc:docChg chg="undo custSel modSld">
      <pc:chgData name="Hasan, Rubaba" userId="821c8cde-333b-45e4-852b-4d3d93d74619" providerId="ADAL" clId="{E0166399-DEDC-AD45-890E-7B7B0DA03602}" dt="2021-04-19T01:47:45.742" v="98" actId="20577"/>
      <pc:docMkLst>
        <pc:docMk/>
      </pc:docMkLst>
      <pc:sldChg chg="modSp mod">
        <pc:chgData name="Hasan, Rubaba" userId="821c8cde-333b-45e4-852b-4d3d93d74619" providerId="ADAL" clId="{E0166399-DEDC-AD45-890E-7B7B0DA03602}" dt="2021-04-18T19:52:52.306" v="60" actId="1076"/>
        <pc:sldMkLst>
          <pc:docMk/>
          <pc:sldMk cId="2656953453" sldId="259"/>
        </pc:sldMkLst>
        <pc:spChg chg="mod">
          <ac:chgData name="Hasan, Rubaba" userId="821c8cde-333b-45e4-852b-4d3d93d74619" providerId="ADAL" clId="{E0166399-DEDC-AD45-890E-7B7B0DA03602}" dt="2021-04-18T19:52:52.306" v="60" actId="1076"/>
          <ac:spMkLst>
            <pc:docMk/>
            <pc:sldMk cId="2656953453" sldId="259"/>
            <ac:spMk id="110" creationId="{66E91596-069E-1044-A3A6-49802B621AFE}"/>
          </ac:spMkLst>
        </pc:spChg>
        <pc:grpChg chg="mod">
          <ac:chgData name="Hasan, Rubaba" userId="821c8cde-333b-45e4-852b-4d3d93d74619" providerId="ADAL" clId="{E0166399-DEDC-AD45-890E-7B7B0DA03602}" dt="2021-04-18T19:52:52.306" v="60" actId="1076"/>
          <ac:grpSpMkLst>
            <pc:docMk/>
            <pc:sldMk cId="2656953453" sldId="259"/>
            <ac:grpSpMk id="90" creationId="{961F04C7-692F-2848-ABED-185E91A8018B}"/>
          </ac:grpSpMkLst>
        </pc:grpChg>
      </pc:sldChg>
      <pc:sldChg chg="modSp mod">
        <pc:chgData name="Hasan, Rubaba" userId="821c8cde-333b-45e4-852b-4d3d93d74619" providerId="ADAL" clId="{E0166399-DEDC-AD45-890E-7B7B0DA03602}" dt="2021-04-18T19:53:27.421" v="63" actId="1076"/>
        <pc:sldMkLst>
          <pc:docMk/>
          <pc:sldMk cId="2790272197" sldId="263"/>
        </pc:sldMkLst>
        <pc:spChg chg="mod">
          <ac:chgData name="Hasan, Rubaba" userId="821c8cde-333b-45e4-852b-4d3d93d74619" providerId="ADAL" clId="{E0166399-DEDC-AD45-890E-7B7B0DA03602}" dt="2021-04-18T19:53:27.421" v="63" actId="1076"/>
          <ac:spMkLst>
            <pc:docMk/>
            <pc:sldMk cId="2790272197" sldId="263"/>
            <ac:spMk id="6" creationId="{B3264477-75F8-3941-BA8D-D27276C4AEA8}"/>
          </ac:spMkLst>
        </pc:spChg>
        <pc:grpChg chg="mod">
          <ac:chgData name="Hasan, Rubaba" userId="821c8cde-333b-45e4-852b-4d3d93d74619" providerId="ADAL" clId="{E0166399-DEDC-AD45-890E-7B7B0DA03602}" dt="2021-04-18T19:53:27.421" v="63" actId="1076"/>
          <ac:grpSpMkLst>
            <pc:docMk/>
            <pc:sldMk cId="2790272197" sldId="263"/>
            <ac:grpSpMk id="7" creationId="{9A6209F7-A189-B14D-99AB-3962EB287E29}"/>
          </ac:grpSpMkLst>
        </pc:grpChg>
      </pc:sldChg>
      <pc:sldChg chg="modSp mod">
        <pc:chgData name="Hasan, Rubaba" userId="821c8cde-333b-45e4-852b-4d3d93d74619" providerId="ADAL" clId="{E0166399-DEDC-AD45-890E-7B7B0DA03602}" dt="2021-04-18T19:47:14.928" v="55" actId="1076"/>
        <pc:sldMkLst>
          <pc:docMk/>
          <pc:sldMk cId="1329508119" sldId="268"/>
        </pc:sldMkLst>
        <pc:spChg chg="mod">
          <ac:chgData name="Hasan, Rubaba" userId="821c8cde-333b-45e4-852b-4d3d93d74619" providerId="ADAL" clId="{E0166399-DEDC-AD45-890E-7B7B0DA03602}" dt="2021-04-18T19:47:14.928" v="55" actId="1076"/>
          <ac:spMkLst>
            <pc:docMk/>
            <pc:sldMk cId="1329508119" sldId="268"/>
            <ac:spMk id="8" creationId="{37B82475-B27B-4144-B00B-F5095B1BB3C8}"/>
          </ac:spMkLst>
        </pc:spChg>
        <pc:picChg chg="mod">
          <ac:chgData name="Hasan, Rubaba" userId="821c8cde-333b-45e4-852b-4d3d93d74619" providerId="ADAL" clId="{E0166399-DEDC-AD45-890E-7B7B0DA03602}" dt="2021-04-18T17:01:38.602" v="29" actId="1076"/>
          <ac:picMkLst>
            <pc:docMk/>
            <pc:sldMk cId="1329508119" sldId="268"/>
            <ac:picMk id="13" creationId="{D18A9F51-CFED-C74F-96EC-7B3089F3F820}"/>
          </ac:picMkLst>
        </pc:picChg>
      </pc:sldChg>
      <pc:sldChg chg="modSp mod">
        <pc:chgData name="Hasan, Rubaba" userId="821c8cde-333b-45e4-852b-4d3d93d74619" providerId="ADAL" clId="{E0166399-DEDC-AD45-890E-7B7B0DA03602}" dt="2021-04-18T19:53:15.838" v="62" actId="1076"/>
        <pc:sldMkLst>
          <pc:docMk/>
          <pc:sldMk cId="1370142572" sldId="269"/>
        </pc:sldMkLst>
        <pc:spChg chg="mod">
          <ac:chgData name="Hasan, Rubaba" userId="821c8cde-333b-45e4-852b-4d3d93d74619" providerId="ADAL" clId="{E0166399-DEDC-AD45-890E-7B7B0DA03602}" dt="2021-04-18T19:53:15.838" v="62" actId="1076"/>
          <ac:spMkLst>
            <pc:docMk/>
            <pc:sldMk cId="1370142572" sldId="269"/>
            <ac:spMk id="8" creationId="{61C1E0BF-D3E1-9E41-8EB1-790B3DDD4503}"/>
          </ac:spMkLst>
        </pc:spChg>
        <pc:grpChg chg="mod">
          <ac:chgData name="Hasan, Rubaba" userId="821c8cde-333b-45e4-852b-4d3d93d74619" providerId="ADAL" clId="{E0166399-DEDC-AD45-890E-7B7B0DA03602}" dt="2021-04-18T19:53:15.838" v="62" actId="1076"/>
          <ac:grpSpMkLst>
            <pc:docMk/>
            <pc:sldMk cId="1370142572" sldId="269"/>
            <ac:grpSpMk id="9" creationId="{50AF99A0-8A5F-FF48-91B0-13091F909502}"/>
          </ac:grpSpMkLst>
        </pc:grpChg>
      </pc:sldChg>
      <pc:sldChg chg="modSp mod">
        <pc:chgData name="Hasan, Rubaba" userId="821c8cde-333b-45e4-852b-4d3d93d74619" providerId="ADAL" clId="{E0166399-DEDC-AD45-890E-7B7B0DA03602}" dt="2021-04-18T19:52:14.373" v="57" actId="1076"/>
        <pc:sldMkLst>
          <pc:docMk/>
          <pc:sldMk cId="43785425" sldId="271"/>
        </pc:sldMkLst>
        <pc:spChg chg="mod">
          <ac:chgData name="Hasan, Rubaba" userId="821c8cde-333b-45e4-852b-4d3d93d74619" providerId="ADAL" clId="{E0166399-DEDC-AD45-890E-7B7B0DA03602}" dt="2021-04-18T19:52:14.373" v="57" actId="1076"/>
          <ac:spMkLst>
            <pc:docMk/>
            <pc:sldMk cId="43785425" sldId="271"/>
            <ac:spMk id="17" creationId="{697A4882-4282-1E45-88AE-C6125DF6C2B7}"/>
          </ac:spMkLst>
        </pc:spChg>
      </pc:sldChg>
      <pc:sldChg chg="modSp mod">
        <pc:chgData name="Hasan, Rubaba" userId="821c8cde-333b-45e4-852b-4d3d93d74619" providerId="ADAL" clId="{E0166399-DEDC-AD45-890E-7B7B0DA03602}" dt="2021-04-18T19:52:04.440" v="56" actId="1076"/>
        <pc:sldMkLst>
          <pc:docMk/>
          <pc:sldMk cId="3023011744" sldId="272"/>
        </pc:sldMkLst>
        <pc:spChg chg="mod">
          <ac:chgData name="Hasan, Rubaba" userId="821c8cde-333b-45e4-852b-4d3d93d74619" providerId="ADAL" clId="{E0166399-DEDC-AD45-890E-7B7B0DA03602}" dt="2021-04-18T19:52:04.440" v="56" actId="1076"/>
          <ac:spMkLst>
            <pc:docMk/>
            <pc:sldMk cId="3023011744" sldId="272"/>
            <ac:spMk id="5" creationId="{DCBF0BD8-8974-CE47-9957-F401BB5EAE82}"/>
          </ac:spMkLst>
        </pc:spChg>
      </pc:sldChg>
      <pc:sldChg chg="addSp delSp modSp mod delAnim modAnim">
        <pc:chgData name="Hasan, Rubaba" userId="821c8cde-333b-45e4-852b-4d3d93d74619" providerId="ADAL" clId="{E0166399-DEDC-AD45-890E-7B7B0DA03602}" dt="2021-04-19T01:44:02.880" v="67"/>
        <pc:sldMkLst>
          <pc:docMk/>
          <pc:sldMk cId="1335683374" sldId="274"/>
        </pc:sldMkLst>
        <pc:spChg chg="mod">
          <ac:chgData name="Hasan, Rubaba" userId="821c8cde-333b-45e4-852b-4d3d93d74619" providerId="ADAL" clId="{E0166399-DEDC-AD45-890E-7B7B0DA03602}" dt="2021-04-18T19:47:06.498" v="54" actId="1076"/>
          <ac:spMkLst>
            <pc:docMk/>
            <pc:sldMk cId="1335683374" sldId="274"/>
            <ac:spMk id="4" creationId="{88BFFA21-B481-B845-8152-62B6AAE2E144}"/>
          </ac:spMkLst>
        </pc:spChg>
        <pc:spChg chg="add mod">
          <ac:chgData name="Hasan, Rubaba" userId="821c8cde-333b-45e4-852b-4d3d93d74619" providerId="ADAL" clId="{E0166399-DEDC-AD45-890E-7B7B0DA03602}" dt="2021-04-18T19:45:34.667" v="46" actId="1076"/>
          <ac:spMkLst>
            <pc:docMk/>
            <pc:sldMk cId="1335683374" sldId="274"/>
            <ac:spMk id="7" creationId="{18EB3544-4141-1840-9905-4A0C02E70A30}"/>
          </ac:spMkLst>
        </pc:spChg>
        <pc:spChg chg="add mod">
          <ac:chgData name="Hasan, Rubaba" userId="821c8cde-333b-45e4-852b-4d3d93d74619" providerId="ADAL" clId="{E0166399-DEDC-AD45-890E-7B7B0DA03602}" dt="2021-04-18T19:45:40.562" v="47" actId="1076"/>
          <ac:spMkLst>
            <pc:docMk/>
            <pc:sldMk cId="1335683374" sldId="274"/>
            <ac:spMk id="8" creationId="{A56D5BFC-38C6-2041-AEF3-1E425DCDCF47}"/>
          </ac:spMkLst>
        </pc:spChg>
        <pc:spChg chg="add mod">
          <ac:chgData name="Hasan, Rubaba" userId="821c8cde-333b-45e4-852b-4d3d93d74619" providerId="ADAL" clId="{E0166399-DEDC-AD45-890E-7B7B0DA03602}" dt="2021-04-18T19:45:44.927" v="48" actId="1076"/>
          <ac:spMkLst>
            <pc:docMk/>
            <pc:sldMk cId="1335683374" sldId="274"/>
            <ac:spMk id="9" creationId="{2EFA9BED-0614-A24A-863E-79909BC4967D}"/>
          </ac:spMkLst>
        </pc:spChg>
        <pc:graphicFrameChg chg="add del mod">
          <ac:chgData name="Hasan, Rubaba" userId="821c8cde-333b-45e4-852b-4d3d93d74619" providerId="ADAL" clId="{E0166399-DEDC-AD45-890E-7B7B0DA03602}" dt="2021-04-18T19:44:41.497" v="35" actId="478"/>
          <ac:graphicFrameMkLst>
            <pc:docMk/>
            <pc:sldMk cId="1335683374" sldId="274"/>
            <ac:graphicFrameMk id="6" creationId="{8204D70F-0C5F-0D49-BB2B-80E16D75B931}"/>
          </ac:graphicFrameMkLst>
        </pc:graphicFrameChg>
        <pc:graphicFrameChg chg="add del mod">
          <ac:chgData name="Hasan, Rubaba" userId="821c8cde-333b-45e4-852b-4d3d93d74619" providerId="ADAL" clId="{E0166399-DEDC-AD45-890E-7B7B0DA03602}" dt="2021-04-18T17:01:12.354" v="27"/>
          <ac:graphicFrameMkLst>
            <pc:docMk/>
            <pc:sldMk cId="1335683374" sldId="274"/>
            <ac:graphicFrameMk id="10" creationId="{362CFADF-7C47-9E43-BF81-56E3F39C43A9}"/>
          </ac:graphicFrameMkLst>
        </pc:graphicFrameChg>
        <pc:graphicFrameChg chg="add mod">
          <ac:chgData name="Hasan, Rubaba" userId="821c8cde-333b-45e4-852b-4d3d93d74619" providerId="ADAL" clId="{E0166399-DEDC-AD45-890E-7B7B0DA03602}" dt="2021-04-18T19:45:28.213" v="45" actId="1076"/>
          <ac:graphicFrameMkLst>
            <pc:docMk/>
            <pc:sldMk cId="1335683374" sldId="274"/>
            <ac:graphicFrameMk id="10" creationId="{8204D70F-0C5F-0D49-BB2B-80E16D75B931}"/>
          </ac:graphicFrameMkLst>
        </pc:graphicFrameChg>
        <pc:picChg chg="add mod">
          <ac:chgData name="Hasan, Rubaba" userId="821c8cde-333b-45e4-852b-4d3d93d74619" providerId="ADAL" clId="{E0166399-DEDC-AD45-890E-7B7B0DA03602}" dt="2021-04-18T17:01:47.784" v="31" actId="1076"/>
          <ac:picMkLst>
            <pc:docMk/>
            <pc:sldMk cId="1335683374" sldId="274"/>
            <ac:picMk id="2" creationId="{D3273846-3241-C741-BDF2-02FBB0A4DC75}"/>
          </ac:picMkLst>
        </pc:picChg>
      </pc:sldChg>
      <pc:sldChg chg="modSp mod">
        <pc:chgData name="Hasan, Rubaba" userId="821c8cde-333b-45e4-852b-4d3d93d74619" providerId="ADAL" clId="{E0166399-DEDC-AD45-890E-7B7B0DA03602}" dt="2021-04-19T01:46:07.283" v="94" actId="14100"/>
        <pc:sldMkLst>
          <pc:docMk/>
          <pc:sldMk cId="855619006" sldId="275"/>
        </pc:sldMkLst>
        <pc:spChg chg="mod">
          <ac:chgData name="Hasan, Rubaba" userId="821c8cde-333b-45e4-852b-4d3d93d74619" providerId="ADAL" clId="{E0166399-DEDC-AD45-890E-7B7B0DA03602}" dt="2021-04-19T01:46:07.283" v="94" actId="14100"/>
          <ac:spMkLst>
            <pc:docMk/>
            <pc:sldMk cId="855619006" sldId="275"/>
            <ac:spMk id="5" creationId="{0CDB7BE7-1E31-8340-B67C-3A823B3E541F}"/>
          </ac:spMkLst>
        </pc:spChg>
        <pc:spChg chg="mod">
          <ac:chgData name="Hasan, Rubaba" userId="821c8cde-333b-45e4-852b-4d3d93d74619" providerId="ADAL" clId="{E0166399-DEDC-AD45-890E-7B7B0DA03602}" dt="2021-04-19T01:44:34.218" v="75" actId="20577"/>
          <ac:spMkLst>
            <pc:docMk/>
            <pc:sldMk cId="855619006" sldId="275"/>
            <ac:spMk id="27" creationId="{1422EAA9-FD39-4040-8785-C75F15AA645C}"/>
          </ac:spMkLst>
        </pc:spChg>
      </pc:sldChg>
      <pc:sldChg chg="modSp">
        <pc:chgData name="Hasan, Rubaba" userId="821c8cde-333b-45e4-852b-4d3d93d74619" providerId="ADAL" clId="{E0166399-DEDC-AD45-890E-7B7B0DA03602}" dt="2021-04-19T01:44:39.383" v="79" actId="20577"/>
        <pc:sldMkLst>
          <pc:docMk/>
          <pc:sldMk cId="595121824" sldId="276"/>
        </pc:sldMkLst>
        <pc:spChg chg="mod">
          <ac:chgData name="Hasan, Rubaba" userId="821c8cde-333b-45e4-852b-4d3d93d74619" providerId="ADAL" clId="{E0166399-DEDC-AD45-890E-7B7B0DA03602}" dt="2021-04-19T01:44:39.383" v="79" actId="20577"/>
          <ac:spMkLst>
            <pc:docMk/>
            <pc:sldMk cId="595121824" sldId="276"/>
            <ac:spMk id="58" creationId="{BD937465-761E-714A-9BFC-955C9DD1B327}"/>
          </ac:spMkLst>
        </pc:spChg>
      </pc:sldChg>
      <pc:sldChg chg="modSp mod">
        <pc:chgData name="Hasan, Rubaba" userId="821c8cde-333b-45e4-852b-4d3d93d74619" providerId="ADAL" clId="{E0166399-DEDC-AD45-890E-7B7B0DA03602}" dt="2021-04-19T01:47:45.742" v="98" actId="20577"/>
        <pc:sldMkLst>
          <pc:docMk/>
          <pc:sldMk cId="602341738" sldId="278"/>
        </pc:sldMkLst>
        <pc:spChg chg="mod">
          <ac:chgData name="Hasan, Rubaba" userId="821c8cde-333b-45e4-852b-4d3d93d74619" providerId="ADAL" clId="{E0166399-DEDC-AD45-890E-7B7B0DA03602}" dt="2021-04-18T19:52:28.312" v="59" actId="1076"/>
          <ac:spMkLst>
            <pc:docMk/>
            <pc:sldMk cId="602341738" sldId="278"/>
            <ac:spMk id="4" creationId="{AF4060A6-F2A8-3549-8FE0-E34D6F792310}"/>
          </ac:spMkLst>
        </pc:spChg>
        <pc:spChg chg="mod">
          <ac:chgData name="Hasan, Rubaba" userId="821c8cde-333b-45e4-852b-4d3d93d74619" providerId="ADAL" clId="{E0166399-DEDC-AD45-890E-7B7B0DA03602}" dt="2021-04-19T01:44:51.121" v="87" actId="20577"/>
          <ac:spMkLst>
            <pc:docMk/>
            <pc:sldMk cId="602341738" sldId="278"/>
            <ac:spMk id="5" creationId="{3ED43A60-A4AB-1944-B89F-E277A4C5B7B8}"/>
          </ac:spMkLst>
        </pc:spChg>
        <pc:spChg chg="mod">
          <ac:chgData name="Hasan, Rubaba" userId="821c8cde-333b-45e4-852b-4d3d93d74619" providerId="ADAL" clId="{E0166399-DEDC-AD45-890E-7B7B0DA03602}" dt="2021-04-19T01:44:45.923" v="83" actId="20577"/>
          <ac:spMkLst>
            <pc:docMk/>
            <pc:sldMk cId="602341738" sldId="278"/>
            <ac:spMk id="6" creationId="{4BD131A4-ED24-5247-BFB4-6F77003DD03F}"/>
          </ac:spMkLst>
        </pc:spChg>
        <pc:graphicFrameChg chg="mod modGraphic">
          <ac:chgData name="Hasan, Rubaba" userId="821c8cde-333b-45e4-852b-4d3d93d74619" providerId="ADAL" clId="{E0166399-DEDC-AD45-890E-7B7B0DA03602}" dt="2021-04-19T01:47:45.742" v="98" actId="20577"/>
          <ac:graphicFrameMkLst>
            <pc:docMk/>
            <pc:sldMk cId="602341738" sldId="278"/>
            <ac:graphicFrameMk id="7" creationId="{58A5DB41-EDE2-0B4A-93DF-60D3949E11F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ennstateoffice365-my.sharepoint.com/personal/sxs2561_psu_edu/Documents/Research/TraceDownscaler/publication_stuff/figures/related_wo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pennstateoffice365-my.sharepoint.com/personal/sxs2561_psu_edu/Documents/Research/TraceDownscaler/publication_stuff/figures/related_wo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pennstateoffice365-my.sharepoint.com/personal/sxs2561_psu_edu/Documents/Research/TraceDownscaler/publication_stuff/figures/related_wo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pennstateoffice365-my.sharepoint.com/personal/sxs2561_psu_edu/Documents/Research/TraceDownscaler/publication_stuff/figures/related_wor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pennstateoffice365-my.sharepoint.com/personal/sxs2561_psu_edu/Documents/Research/TraceDownscaler/publication_stuff/figures/related_work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pennstateoffice365-my.sharepoint.com/personal/sxs2561_psu_edu/Documents/Research/TraceDownscaler/publication_stuff/figures/related_work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https://pennstateoffice365-my.sharepoint.com/personal/rxh655_psu_edu/Documents/Research/TraceScaler/EurosysPresentation/mstracecombine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https://pennstateoffice365-my.sharepoint.com/personal/rxh655_psu_edu/Documents/Research/Final%20Graph%20Data%20TraceScaler/Overall/overallv1_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tspan2!$L$2:$L$74</c:f>
              <c:numCache>
                <c:formatCode>General</c:formatCode>
                <c:ptCount val="73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  <c:pt idx="50">
                  <c:v>102</c:v>
                </c:pt>
                <c:pt idx="51">
                  <c:v>104</c:v>
                </c:pt>
                <c:pt idx="52">
                  <c:v>106</c:v>
                </c:pt>
                <c:pt idx="53">
                  <c:v>108</c:v>
                </c:pt>
                <c:pt idx="54">
                  <c:v>110</c:v>
                </c:pt>
                <c:pt idx="55">
                  <c:v>112</c:v>
                </c:pt>
                <c:pt idx="56">
                  <c:v>114</c:v>
                </c:pt>
                <c:pt idx="57">
                  <c:v>116</c:v>
                </c:pt>
                <c:pt idx="58">
                  <c:v>118</c:v>
                </c:pt>
                <c:pt idx="59">
                  <c:v>120</c:v>
                </c:pt>
                <c:pt idx="60">
                  <c:v>122</c:v>
                </c:pt>
                <c:pt idx="61">
                  <c:v>124</c:v>
                </c:pt>
                <c:pt idx="62">
                  <c:v>126</c:v>
                </c:pt>
                <c:pt idx="63">
                  <c:v>128</c:v>
                </c:pt>
                <c:pt idx="64">
                  <c:v>130</c:v>
                </c:pt>
                <c:pt idx="65">
                  <c:v>132</c:v>
                </c:pt>
                <c:pt idx="66">
                  <c:v>134</c:v>
                </c:pt>
                <c:pt idx="67">
                  <c:v>136</c:v>
                </c:pt>
                <c:pt idx="68">
                  <c:v>138</c:v>
                </c:pt>
                <c:pt idx="69">
                  <c:v>140</c:v>
                </c:pt>
                <c:pt idx="70">
                  <c:v>142</c:v>
                </c:pt>
                <c:pt idx="71">
                  <c:v>144</c:v>
                </c:pt>
                <c:pt idx="72">
                  <c:v>146</c:v>
                </c:pt>
              </c:numCache>
            </c:numRef>
          </c:xVal>
          <c:yVal>
            <c:numRef>
              <c:f>tspan2!$N$2:$N$74</c:f>
              <c:numCache>
                <c:formatCode>General</c:formatCode>
                <c:ptCount val="73"/>
                <c:pt idx="0">
                  <c:v>0.71170087187332332</c:v>
                </c:pt>
                <c:pt idx="1">
                  <c:v>0.74483571337985088</c:v>
                </c:pt>
                <c:pt idx="2">
                  <c:v>0.87532226142605662</c:v>
                </c:pt>
                <c:pt idx="3">
                  <c:v>1.0263140034782157</c:v>
                </c:pt>
                <c:pt idx="4">
                  <c:v>1.1829462642190642</c:v>
                </c:pt>
                <c:pt idx="5">
                  <c:v>1.1643260903974577</c:v>
                </c:pt>
                <c:pt idx="6">
                  <c:v>1.1830476668577357</c:v>
                </c:pt>
                <c:pt idx="7">
                  <c:v>1.1154029740602029</c:v>
                </c:pt>
                <c:pt idx="8">
                  <c:v>1.0162154058233941</c:v>
                </c:pt>
                <c:pt idx="9">
                  <c:v>0.9636061056143338</c:v>
                </c:pt>
                <c:pt idx="10">
                  <c:v>0.8594886024397409</c:v>
                </c:pt>
                <c:pt idx="11">
                  <c:v>0.74375947944010001</c:v>
                </c:pt>
                <c:pt idx="12">
                  <c:v>0.56922402400345828</c:v>
                </c:pt>
                <c:pt idx="13">
                  <c:v>0.57432095927304705</c:v>
                </c:pt>
                <c:pt idx="14">
                  <c:v>0.31506074657646077</c:v>
                </c:pt>
                <c:pt idx="15">
                  <c:v>0.23732752902041845</c:v>
                </c:pt>
                <c:pt idx="16">
                  <c:v>0.32583671349289733</c:v>
                </c:pt>
                <c:pt idx="17">
                  <c:v>0.15</c:v>
                </c:pt>
                <c:pt idx="18">
                  <c:v>0.21075036301971792</c:v>
                </c:pt>
                <c:pt idx="19">
                  <c:v>0.15</c:v>
                </c:pt>
                <c:pt idx="20">
                  <c:v>0.16596307413498848</c:v>
                </c:pt>
                <c:pt idx="21">
                  <c:v>0.36811223895024048</c:v>
                </c:pt>
                <c:pt idx="22">
                  <c:v>0.30199855155323863</c:v>
                </c:pt>
                <c:pt idx="23">
                  <c:v>0.48831739404773533</c:v>
                </c:pt>
                <c:pt idx="24">
                  <c:v>0.59507179139492683</c:v>
                </c:pt>
                <c:pt idx="25">
                  <c:v>0.65978712587237942</c:v>
                </c:pt>
                <c:pt idx="26">
                  <c:v>0.79790108699952145</c:v>
                </c:pt>
                <c:pt idx="27">
                  <c:v>0.88476933762466248</c:v>
                </c:pt>
                <c:pt idx="28">
                  <c:v>1.1791438244426098</c:v>
                </c:pt>
                <c:pt idx="29">
                  <c:v>1.2153503744920626</c:v>
                </c:pt>
                <c:pt idx="30">
                  <c:v>1.2737462749731701</c:v>
                </c:pt>
                <c:pt idx="31">
                  <c:v>1.0329219038129305</c:v>
                </c:pt>
                <c:pt idx="32">
                  <c:v>1.0985904040566581</c:v>
                </c:pt>
                <c:pt idx="33">
                  <c:v>1.0604046518560595</c:v>
                </c:pt>
                <c:pt idx="34">
                  <c:v>0.80105946340835887</c:v>
                </c:pt>
                <c:pt idx="35">
                  <c:v>0.82763976543329154</c:v>
                </c:pt>
                <c:pt idx="36">
                  <c:v>0.74821180954340161</c:v>
                </c:pt>
                <c:pt idx="37">
                  <c:v>0.54391828515176321</c:v>
                </c:pt>
                <c:pt idx="38">
                  <c:v>0.50972677708197089</c:v>
                </c:pt>
                <c:pt idx="39">
                  <c:v>0.29270810608224185</c:v>
                </c:pt>
                <c:pt idx="40">
                  <c:v>0.15</c:v>
                </c:pt>
                <c:pt idx="41">
                  <c:v>0.15</c:v>
                </c:pt>
                <c:pt idx="42">
                  <c:v>0.15</c:v>
                </c:pt>
                <c:pt idx="43">
                  <c:v>0.15558409579347507</c:v>
                </c:pt>
                <c:pt idx="44">
                  <c:v>0.29608416767355628</c:v>
                </c:pt>
                <c:pt idx="45">
                  <c:v>0.39972249680551397</c:v>
                </c:pt>
                <c:pt idx="46">
                  <c:v>0.29387249485375427</c:v>
                </c:pt>
                <c:pt idx="47">
                  <c:v>0.58251521803020534</c:v>
                </c:pt>
                <c:pt idx="48">
                  <c:v>0.62956473694831794</c:v>
                </c:pt>
                <c:pt idx="49">
                  <c:v>0.67191085127951233</c:v>
                </c:pt>
                <c:pt idx="50">
                  <c:v>0.98802959164143522</c:v>
                </c:pt>
                <c:pt idx="51">
                  <c:v>0.96167603302251381</c:v>
                </c:pt>
                <c:pt idx="52">
                  <c:v>0.96976609683838844</c:v>
                </c:pt>
                <c:pt idx="53">
                  <c:v>1.1929025297680025</c:v>
                </c:pt>
                <c:pt idx="54">
                  <c:v>1.1870519074605466</c:v>
                </c:pt>
                <c:pt idx="55">
                  <c:v>1.1043795413115769</c:v>
                </c:pt>
                <c:pt idx="56">
                  <c:v>1.1516026979204614</c:v>
                </c:pt>
                <c:pt idx="57">
                  <c:v>1.113514267743257</c:v>
                </c:pt>
                <c:pt idx="58">
                  <c:v>0.93864700055302253</c:v>
                </c:pt>
                <c:pt idx="59">
                  <c:v>0.76827560379599491</c:v>
                </c:pt>
                <c:pt idx="60">
                  <c:v>0.61094695237666596</c:v>
                </c:pt>
                <c:pt idx="61">
                  <c:v>0.55203875504269828</c:v>
                </c:pt>
                <c:pt idx="62">
                  <c:v>0.31402159857063344</c:v>
                </c:pt>
                <c:pt idx="63">
                  <c:v>0.369279032011052</c:v>
                </c:pt>
                <c:pt idx="64">
                  <c:v>0.2939311320388367</c:v>
                </c:pt>
                <c:pt idx="65">
                  <c:v>0.15</c:v>
                </c:pt>
                <c:pt idx="66">
                  <c:v>0.25142902237370834</c:v>
                </c:pt>
                <c:pt idx="67">
                  <c:v>0.15</c:v>
                </c:pt>
                <c:pt idx="68">
                  <c:v>0.15</c:v>
                </c:pt>
                <c:pt idx="69">
                  <c:v>0.38447055581770351</c:v>
                </c:pt>
                <c:pt idx="70">
                  <c:v>0.36278065079546518</c:v>
                </c:pt>
                <c:pt idx="71">
                  <c:v>0.44434322309344576</c:v>
                </c:pt>
                <c:pt idx="72">
                  <c:v>0.67305591346277704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66-4846-979A-9352B8E8D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09696"/>
        <c:axId val="57971184"/>
      </c:scatterChart>
      <c:valAx>
        <c:axId val="58109696"/>
        <c:scaling>
          <c:orientation val="minMax"/>
          <c:max val="146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71184"/>
        <c:crosses val="autoZero"/>
        <c:crossBetween val="midCat"/>
      </c:valAx>
      <c:valAx>
        <c:axId val="57971184"/>
        <c:scaling>
          <c:orientation val="minMax"/>
          <c:max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Load</a:t>
                </a:r>
              </a:p>
            </c:rich>
          </c:tx>
          <c:layout>
            <c:manualLayout>
              <c:xMode val="edge"/>
              <c:yMode val="edge"/>
              <c:x val="1.5956127844105546E-2"/>
              <c:y val="0.295223506227202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09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tspan2!$L$1</c:f>
              <c:strCache>
                <c:ptCount val="1"/>
                <c:pt idx="0">
                  <c:v>Time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tspan2!$A$2:$A$74</c:f>
              <c:numCache>
                <c:formatCode>General</c:formatCode>
                <c:ptCount val="7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</c:numCache>
            </c:numRef>
          </c:xVal>
          <c:yVal>
            <c:numRef>
              <c:f>tspan2!$K$2:$K$74</c:f>
              <c:numCache>
                <c:formatCode>General</c:formatCode>
                <c:ptCount val="73"/>
                <c:pt idx="0">
                  <c:v>1.4234017437466466</c:v>
                </c:pt>
                <c:pt idx="1">
                  <c:v>1.4896714267597018</c:v>
                </c:pt>
                <c:pt idx="2">
                  <c:v>1.7506445228521132</c:v>
                </c:pt>
                <c:pt idx="3">
                  <c:v>2.0526280069564313</c:v>
                </c:pt>
                <c:pt idx="4">
                  <c:v>2.3658925284381285</c:v>
                </c:pt>
                <c:pt idx="5">
                  <c:v>2.3286521807949154</c:v>
                </c:pt>
                <c:pt idx="6">
                  <c:v>2.3660953337154713</c:v>
                </c:pt>
                <c:pt idx="7">
                  <c:v>2.2308059481204059</c:v>
                </c:pt>
                <c:pt idx="8">
                  <c:v>2.0324308116467882</c:v>
                </c:pt>
                <c:pt idx="9">
                  <c:v>1.9272122112286676</c:v>
                </c:pt>
                <c:pt idx="10">
                  <c:v>1.7189772048794818</c:v>
                </c:pt>
                <c:pt idx="11">
                  <c:v>1.4875189588802</c:v>
                </c:pt>
                <c:pt idx="12">
                  <c:v>1.1384480480069166</c:v>
                </c:pt>
                <c:pt idx="13">
                  <c:v>1.1486419185460941</c:v>
                </c:pt>
                <c:pt idx="14">
                  <c:v>0.63012149315292154</c:v>
                </c:pt>
                <c:pt idx="15">
                  <c:v>0.47465505804083691</c:v>
                </c:pt>
                <c:pt idx="16">
                  <c:v>0.65167342698579467</c:v>
                </c:pt>
                <c:pt idx="17">
                  <c:v>0.3</c:v>
                </c:pt>
                <c:pt idx="18">
                  <c:v>0.42150072603943584</c:v>
                </c:pt>
                <c:pt idx="19">
                  <c:v>0.3</c:v>
                </c:pt>
                <c:pt idx="20">
                  <c:v>0.33192614826997696</c:v>
                </c:pt>
                <c:pt idx="21">
                  <c:v>0.73622447790048096</c:v>
                </c:pt>
                <c:pt idx="22">
                  <c:v>0.60399710310647725</c:v>
                </c:pt>
                <c:pt idx="23">
                  <c:v>0.97663478809547066</c:v>
                </c:pt>
                <c:pt idx="24">
                  <c:v>1.1901435827898537</c:v>
                </c:pt>
                <c:pt idx="25">
                  <c:v>1.3195742517447588</c:v>
                </c:pt>
                <c:pt idx="26">
                  <c:v>1.5958021739990429</c:v>
                </c:pt>
                <c:pt idx="27">
                  <c:v>1.769538675249325</c:v>
                </c:pt>
                <c:pt idx="28">
                  <c:v>2.3582876488852196</c:v>
                </c:pt>
                <c:pt idx="29">
                  <c:v>2.4307007489841252</c:v>
                </c:pt>
                <c:pt idx="30">
                  <c:v>2.5474925499463401</c:v>
                </c:pt>
                <c:pt idx="31">
                  <c:v>2.065843807625861</c:v>
                </c:pt>
                <c:pt idx="32">
                  <c:v>2.1971808081133162</c:v>
                </c:pt>
                <c:pt idx="33">
                  <c:v>2.120809303712119</c:v>
                </c:pt>
                <c:pt idx="34">
                  <c:v>1.6021189268167177</c:v>
                </c:pt>
                <c:pt idx="35">
                  <c:v>1.6552795308665831</c:v>
                </c:pt>
                <c:pt idx="36">
                  <c:v>1.4964236190868032</c:v>
                </c:pt>
                <c:pt idx="37">
                  <c:v>1.0878365703035264</c:v>
                </c:pt>
                <c:pt idx="38">
                  <c:v>1.0194535541639418</c:v>
                </c:pt>
                <c:pt idx="39">
                  <c:v>0.5854162121644837</c:v>
                </c:pt>
                <c:pt idx="40">
                  <c:v>0.3</c:v>
                </c:pt>
                <c:pt idx="41">
                  <c:v>0.3</c:v>
                </c:pt>
                <c:pt idx="42">
                  <c:v>0.3</c:v>
                </c:pt>
                <c:pt idx="43">
                  <c:v>0.31116819158695014</c:v>
                </c:pt>
                <c:pt idx="44">
                  <c:v>0.59216833534711255</c:v>
                </c:pt>
                <c:pt idx="45">
                  <c:v>0.79944499361102794</c:v>
                </c:pt>
                <c:pt idx="46">
                  <c:v>0.58774498970750855</c:v>
                </c:pt>
                <c:pt idx="47">
                  <c:v>1.1650304360604107</c:v>
                </c:pt>
                <c:pt idx="48">
                  <c:v>1.2591294738966359</c:v>
                </c:pt>
                <c:pt idx="49">
                  <c:v>1.3438217025590247</c:v>
                </c:pt>
                <c:pt idx="50">
                  <c:v>1.9760591832828704</c:v>
                </c:pt>
                <c:pt idx="51">
                  <c:v>1.9233520660450276</c:v>
                </c:pt>
                <c:pt idx="52">
                  <c:v>1.9395321936767769</c:v>
                </c:pt>
                <c:pt idx="53">
                  <c:v>2.385805059536005</c:v>
                </c:pt>
                <c:pt idx="54">
                  <c:v>2.3741038149210931</c:v>
                </c:pt>
                <c:pt idx="55">
                  <c:v>2.2087590826231538</c:v>
                </c:pt>
                <c:pt idx="56">
                  <c:v>2.3032053958409229</c:v>
                </c:pt>
                <c:pt idx="57">
                  <c:v>2.227028535486514</c:v>
                </c:pt>
                <c:pt idx="58">
                  <c:v>1.8772940011060451</c:v>
                </c:pt>
                <c:pt idx="59">
                  <c:v>1.5365512075919898</c:v>
                </c:pt>
                <c:pt idx="60">
                  <c:v>1.2218939047533319</c:v>
                </c:pt>
                <c:pt idx="61">
                  <c:v>1.1040775100853966</c:v>
                </c:pt>
                <c:pt idx="62">
                  <c:v>0.62804319714126688</c:v>
                </c:pt>
                <c:pt idx="63">
                  <c:v>0.738558064022104</c:v>
                </c:pt>
                <c:pt idx="64">
                  <c:v>0.58786226407767339</c:v>
                </c:pt>
                <c:pt idx="65">
                  <c:v>0.3</c:v>
                </c:pt>
                <c:pt idx="66">
                  <c:v>0.50285804474741669</c:v>
                </c:pt>
                <c:pt idx="67">
                  <c:v>0.3</c:v>
                </c:pt>
                <c:pt idx="68">
                  <c:v>0.3</c:v>
                </c:pt>
                <c:pt idx="69">
                  <c:v>0.76894111163540702</c:v>
                </c:pt>
                <c:pt idx="70">
                  <c:v>0.72556130159093035</c:v>
                </c:pt>
                <c:pt idx="71">
                  <c:v>0.88868644618689152</c:v>
                </c:pt>
                <c:pt idx="72">
                  <c:v>1.3461118269255541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71-424E-A1F0-F37066CE7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7762495"/>
        <c:axId val="1877252879"/>
      </c:scatterChart>
      <c:valAx>
        <c:axId val="1877762495"/>
        <c:scaling>
          <c:orientation val="minMax"/>
          <c:max val="74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252879"/>
        <c:crosses val="autoZero"/>
        <c:crossBetween val="midCat"/>
      </c:valAx>
      <c:valAx>
        <c:axId val="1877252879"/>
        <c:scaling>
          <c:orientation val="minMax"/>
          <c:max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17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762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23376134443009E-2"/>
          <c:y val="9.6551724137931033E-2"/>
          <c:w val="0.86965403993880219"/>
          <c:h val="0.7790860711376594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avgRate!$R$2:$R$74</c:f>
              <c:numCache>
                <c:formatCode>General</c:formatCode>
                <c:ptCount val="73"/>
                <c:pt idx="0">
                  <c:v>1.5497255941637174</c:v>
                </c:pt>
                <c:pt idx="1">
                  <c:v>1.4741680691369967</c:v>
                </c:pt>
                <c:pt idx="2">
                  <c:v>1.4927117721142189</c:v>
                </c:pt>
                <c:pt idx="3">
                  <c:v>1.506651593114432</c:v>
                </c:pt>
                <c:pt idx="4">
                  <c:v>1.5512136784209147</c:v>
                </c:pt>
                <c:pt idx="5">
                  <c:v>1.9022859498223703</c:v>
                </c:pt>
                <c:pt idx="6">
                  <c:v>1.8981794122014946</c:v>
                </c:pt>
                <c:pt idx="7">
                  <c:v>1.8968518559588352</c:v>
                </c:pt>
                <c:pt idx="8">
                  <c:v>1.8708002069603187</c:v>
                </c:pt>
                <c:pt idx="9">
                  <c:v>1.8793031137172744</c:v>
                </c:pt>
                <c:pt idx="10">
                  <c:v>0.90543877048312205</c:v>
                </c:pt>
                <c:pt idx="11">
                  <c:v>0.91524463705504022</c:v>
                </c:pt>
                <c:pt idx="12">
                  <c:v>0.87663993291242481</c:v>
                </c:pt>
                <c:pt idx="13">
                  <c:v>0.88167264782958121</c:v>
                </c:pt>
                <c:pt idx="14">
                  <c:v>0.97278784374132221</c:v>
                </c:pt>
                <c:pt idx="15">
                  <c:v>0.11930766189876546</c:v>
                </c:pt>
                <c:pt idx="16">
                  <c:v>0.12976871657365707</c:v>
                </c:pt>
                <c:pt idx="17">
                  <c:v>0.10674218673386504</c:v>
                </c:pt>
                <c:pt idx="18">
                  <c:v>0.11754826661086677</c:v>
                </c:pt>
                <c:pt idx="19">
                  <c:v>8.6748723858640658E-2</c:v>
                </c:pt>
                <c:pt idx="20">
                  <c:v>0.48013084296246583</c:v>
                </c:pt>
                <c:pt idx="21">
                  <c:v>0.50641540873150048</c:v>
                </c:pt>
                <c:pt idx="22">
                  <c:v>0.4198533349323933</c:v>
                </c:pt>
                <c:pt idx="23">
                  <c:v>0.49700184028809302</c:v>
                </c:pt>
                <c:pt idx="24">
                  <c:v>0.50017236462382564</c:v>
                </c:pt>
                <c:pt idx="25">
                  <c:v>1.5636056712991351</c:v>
                </c:pt>
                <c:pt idx="26">
                  <c:v>1.5968395279040752</c:v>
                </c:pt>
                <c:pt idx="27">
                  <c:v>1.61387817739659</c:v>
                </c:pt>
                <c:pt idx="28">
                  <c:v>1.555688484396361</c:v>
                </c:pt>
                <c:pt idx="29">
                  <c:v>1.5952818564801823</c:v>
                </c:pt>
                <c:pt idx="30">
                  <c:v>1.7945356519663507</c:v>
                </c:pt>
                <c:pt idx="31">
                  <c:v>1.7984350696652425</c:v>
                </c:pt>
                <c:pt idx="32">
                  <c:v>1.8511061685355925</c:v>
                </c:pt>
                <c:pt idx="33">
                  <c:v>1.8171066993501459</c:v>
                </c:pt>
                <c:pt idx="34">
                  <c:v>1.7922386301571303</c:v>
                </c:pt>
                <c:pt idx="35">
                  <c:v>0.87320560404797409</c:v>
                </c:pt>
                <c:pt idx="36">
                  <c:v>0.84787703536488956</c:v>
                </c:pt>
                <c:pt idx="37">
                  <c:v>0.87311089489524452</c:v>
                </c:pt>
                <c:pt idx="38">
                  <c:v>0.83181847893122363</c:v>
                </c:pt>
                <c:pt idx="39">
                  <c:v>0.87345692331334912</c:v>
                </c:pt>
                <c:pt idx="40">
                  <c:v>2.3599456982037505E-2</c:v>
                </c:pt>
                <c:pt idx="41">
                  <c:v>8.0225845562702097E-2</c:v>
                </c:pt>
                <c:pt idx="42">
                  <c:v>1.0735534921570998E-2</c:v>
                </c:pt>
                <c:pt idx="43">
                  <c:v>1.0759778245753027E-2</c:v>
                </c:pt>
                <c:pt idx="44">
                  <c:v>3.2815116068515768E-2</c:v>
                </c:pt>
                <c:pt idx="45">
                  <c:v>0.73892353966550262</c:v>
                </c:pt>
                <c:pt idx="46">
                  <c:v>0.73646540331802124</c:v>
                </c:pt>
                <c:pt idx="47">
                  <c:v>0.68976236030381854</c:v>
                </c:pt>
                <c:pt idx="48">
                  <c:v>0.7440474488855422</c:v>
                </c:pt>
                <c:pt idx="49">
                  <c:v>0.70934664121695867</c:v>
                </c:pt>
                <c:pt idx="50">
                  <c:v>1.8397152424757819</c:v>
                </c:pt>
                <c:pt idx="51">
                  <c:v>1.8345742680745485</c:v>
                </c:pt>
                <c:pt idx="52">
                  <c:v>1.8353767108361194</c:v>
                </c:pt>
                <c:pt idx="53">
                  <c:v>1.8245598978077227</c:v>
                </c:pt>
                <c:pt idx="54">
                  <c:v>1.8302556051286336</c:v>
                </c:pt>
                <c:pt idx="55">
                  <c:v>1.7701985191560738</c:v>
                </c:pt>
                <c:pt idx="56">
                  <c:v>1.7207169199547243</c:v>
                </c:pt>
                <c:pt idx="57">
                  <c:v>1.6813673760017851</c:v>
                </c:pt>
                <c:pt idx="58">
                  <c:v>1.6943779193733874</c:v>
                </c:pt>
                <c:pt idx="59">
                  <c:v>1.7227546697084541</c:v>
                </c:pt>
                <c:pt idx="60">
                  <c:v>0.56893562048143154</c:v>
                </c:pt>
                <c:pt idx="61">
                  <c:v>0.52887515206925051</c:v>
                </c:pt>
                <c:pt idx="62">
                  <c:v>0.57207405715901127</c:v>
                </c:pt>
                <c:pt idx="63">
                  <c:v>0.53294155142516852</c:v>
                </c:pt>
                <c:pt idx="64">
                  <c:v>0.57545359171020805</c:v>
                </c:pt>
                <c:pt idx="65">
                  <c:v>0.10593645514751669</c:v>
                </c:pt>
                <c:pt idx="66">
                  <c:v>0.17475090286934777</c:v>
                </c:pt>
                <c:pt idx="67">
                  <c:v>0.15882003402988817</c:v>
                </c:pt>
                <c:pt idx="68">
                  <c:v>0.13241915298434886</c:v>
                </c:pt>
                <c:pt idx="69">
                  <c:v>0.18277303085716265</c:v>
                </c:pt>
                <c:pt idx="70">
                  <c:v>0.63961653549135677</c:v>
                </c:pt>
                <c:pt idx="71">
                  <c:v>0.64355542157332835</c:v>
                </c:pt>
                <c:pt idx="72">
                  <c:v>0.67729139853659681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BD-194F-AB95-5704EEB56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999824"/>
        <c:axId val="978554880"/>
      </c:scatterChart>
      <c:valAx>
        <c:axId val="978999824"/>
        <c:scaling>
          <c:orientation val="minMax"/>
          <c:max val="74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554880"/>
        <c:crossesAt val="-0.30000000000000004"/>
        <c:crossBetween val="midCat"/>
        <c:majorUnit val="15"/>
      </c:valAx>
      <c:valAx>
        <c:axId val="978554880"/>
        <c:scaling>
          <c:orientation val="minMax"/>
          <c:min val="-0.300000000000000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999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23376134443009E-2"/>
          <c:y val="9.6551724137931033E-2"/>
          <c:w val="0.86965403993880219"/>
          <c:h val="0.7790860711376594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yVal>
            <c:numRef>
              <c:f>avgRate!$J$2:$J$74</c:f>
              <c:numCache>
                <c:formatCode>General</c:formatCode>
                <c:ptCount val="73"/>
                <c:pt idx="0">
                  <c:v>1.1234017437466466</c:v>
                </c:pt>
                <c:pt idx="1">
                  <c:v>1.1896714267597017</c:v>
                </c:pt>
                <c:pt idx="2">
                  <c:v>1.4506445228521132</c:v>
                </c:pt>
                <c:pt idx="3">
                  <c:v>1.7526280069564313</c:v>
                </c:pt>
                <c:pt idx="4">
                  <c:v>2.0658925284381287</c:v>
                </c:pt>
                <c:pt idx="5">
                  <c:v>2.0286521807949156</c:v>
                </c:pt>
                <c:pt idx="6">
                  <c:v>2.0660953337154715</c:v>
                </c:pt>
                <c:pt idx="7">
                  <c:v>1.9308059481204061</c:v>
                </c:pt>
                <c:pt idx="8">
                  <c:v>1.7324308116467881</c:v>
                </c:pt>
                <c:pt idx="9">
                  <c:v>1.6272122112286675</c:v>
                </c:pt>
                <c:pt idx="10">
                  <c:v>1.4189772048794818</c:v>
                </c:pt>
                <c:pt idx="11">
                  <c:v>1.1875189588802</c:v>
                </c:pt>
                <c:pt idx="12">
                  <c:v>0.83844804800691664</c:v>
                </c:pt>
                <c:pt idx="13">
                  <c:v>0.84864191854609416</c:v>
                </c:pt>
                <c:pt idx="14">
                  <c:v>0.3301214931529215</c:v>
                </c:pt>
                <c:pt idx="15">
                  <c:v>0.17465505804083692</c:v>
                </c:pt>
                <c:pt idx="16">
                  <c:v>0.35167342698579468</c:v>
                </c:pt>
                <c:pt idx="17">
                  <c:v>0</c:v>
                </c:pt>
                <c:pt idx="18">
                  <c:v>0.12150072603943585</c:v>
                </c:pt>
                <c:pt idx="19">
                  <c:v>0</c:v>
                </c:pt>
                <c:pt idx="20">
                  <c:v>3.1926148269976973E-2</c:v>
                </c:pt>
                <c:pt idx="21">
                  <c:v>0.43622447790048091</c:v>
                </c:pt>
                <c:pt idx="22">
                  <c:v>0.30399710310647726</c:v>
                </c:pt>
                <c:pt idx="23">
                  <c:v>0.67663478809547062</c:v>
                </c:pt>
                <c:pt idx="24">
                  <c:v>0.89014358278985362</c:v>
                </c:pt>
                <c:pt idx="25">
                  <c:v>1.0195742517447588</c:v>
                </c:pt>
                <c:pt idx="26">
                  <c:v>1.2958021739990429</c:v>
                </c:pt>
                <c:pt idx="27">
                  <c:v>1.4695386752493249</c:v>
                </c:pt>
                <c:pt idx="28">
                  <c:v>2.0582876488852198</c:v>
                </c:pt>
                <c:pt idx="29">
                  <c:v>2.1307007489841254</c:v>
                </c:pt>
                <c:pt idx="30">
                  <c:v>2.2474925499463403</c:v>
                </c:pt>
                <c:pt idx="31">
                  <c:v>1.7658438076258611</c:v>
                </c:pt>
                <c:pt idx="32">
                  <c:v>1.8971808081133164</c:v>
                </c:pt>
                <c:pt idx="33">
                  <c:v>1.8208093037121189</c:v>
                </c:pt>
                <c:pt idx="34">
                  <c:v>1.3021189268167177</c:v>
                </c:pt>
                <c:pt idx="35">
                  <c:v>1.355279530866583</c:v>
                </c:pt>
                <c:pt idx="36">
                  <c:v>1.1964236190868032</c:v>
                </c:pt>
                <c:pt idx="37">
                  <c:v>0.78783657030352638</c:v>
                </c:pt>
                <c:pt idx="38">
                  <c:v>0.71945355416394186</c:v>
                </c:pt>
                <c:pt idx="39">
                  <c:v>0.28541621216448376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1.1168191586950149E-2</c:v>
                </c:pt>
                <c:pt idx="44">
                  <c:v>0.29216833534711251</c:v>
                </c:pt>
                <c:pt idx="45">
                  <c:v>0.49944499361102795</c:v>
                </c:pt>
                <c:pt idx="46">
                  <c:v>0.28774498970750856</c:v>
                </c:pt>
                <c:pt idx="47">
                  <c:v>0.86503043606041063</c:v>
                </c:pt>
                <c:pt idx="48">
                  <c:v>0.95912947389663583</c:v>
                </c:pt>
                <c:pt idx="49">
                  <c:v>1.0438217025590246</c:v>
                </c:pt>
                <c:pt idx="50">
                  <c:v>1.6760591832828704</c:v>
                </c:pt>
                <c:pt idx="51">
                  <c:v>1.6233520660450276</c:v>
                </c:pt>
                <c:pt idx="52">
                  <c:v>1.6395321936767768</c:v>
                </c:pt>
                <c:pt idx="53">
                  <c:v>2.0858050595360051</c:v>
                </c:pt>
                <c:pt idx="54">
                  <c:v>2.0741038149210933</c:v>
                </c:pt>
                <c:pt idx="55">
                  <c:v>1.9087590826231537</c:v>
                </c:pt>
                <c:pt idx="56">
                  <c:v>2.0032053958409231</c:v>
                </c:pt>
                <c:pt idx="57">
                  <c:v>1.9270285354865142</c:v>
                </c:pt>
                <c:pt idx="58">
                  <c:v>1.577294001106045</c:v>
                </c:pt>
                <c:pt idx="59">
                  <c:v>1.2365512075919898</c:v>
                </c:pt>
                <c:pt idx="60">
                  <c:v>0.92189390475333188</c:v>
                </c:pt>
                <c:pt idx="61">
                  <c:v>0.80407751008539652</c:v>
                </c:pt>
                <c:pt idx="62">
                  <c:v>0.3280431971412669</c:v>
                </c:pt>
                <c:pt idx="63">
                  <c:v>0.43855806402210401</c:v>
                </c:pt>
                <c:pt idx="64">
                  <c:v>0.28786226407767346</c:v>
                </c:pt>
                <c:pt idx="65">
                  <c:v>0</c:v>
                </c:pt>
                <c:pt idx="66">
                  <c:v>0.20285804474741664</c:v>
                </c:pt>
                <c:pt idx="67">
                  <c:v>0</c:v>
                </c:pt>
                <c:pt idx="68">
                  <c:v>0</c:v>
                </c:pt>
                <c:pt idx="69">
                  <c:v>0.46894111163540703</c:v>
                </c:pt>
                <c:pt idx="70">
                  <c:v>0.42556130159093042</c:v>
                </c:pt>
                <c:pt idx="71">
                  <c:v>0.58868644618689148</c:v>
                </c:pt>
                <c:pt idx="72">
                  <c:v>1.046111826925554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53-C140-9984-BAF41FDED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999824"/>
        <c:axId val="978554880"/>
      </c:scatterChart>
      <c:valAx>
        <c:axId val="978999824"/>
        <c:scaling>
          <c:orientation val="minMax"/>
          <c:max val="74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554880"/>
        <c:crossesAt val="-0.30000000000000004"/>
        <c:crossBetween val="midCat"/>
        <c:majorUnit val="15"/>
      </c:valAx>
      <c:valAx>
        <c:axId val="978554880"/>
        <c:scaling>
          <c:orientation val="minMax"/>
          <c:min val="-0.300000000000000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999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23376134443009E-2"/>
          <c:y val="9.6551724137931033E-2"/>
          <c:w val="0.86965403993880219"/>
          <c:h val="0.7790860711376594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avgRate!$R$2:$R$74</c:f>
              <c:numCache>
                <c:formatCode>General</c:formatCode>
                <c:ptCount val="73"/>
                <c:pt idx="0">
                  <c:v>1.5497255941637174</c:v>
                </c:pt>
                <c:pt idx="1">
                  <c:v>1.4741680691369967</c:v>
                </c:pt>
                <c:pt idx="2">
                  <c:v>1.4927117721142189</c:v>
                </c:pt>
                <c:pt idx="3">
                  <c:v>1.506651593114432</c:v>
                </c:pt>
                <c:pt idx="4">
                  <c:v>1.5512136784209147</c:v>
                </c:pt>
                <c:pt idx="5">
                  <c:v>1.9022859498223703</c:v>
                </c:pt>
                <c:pt idx="6">
                  <c:v>1.8981794122014946</c:v>
                </c:pt>
                <c:pt idx="7">
                  <c:v>1.8968518559588352</c:v>
                </c:pt>
                <c:pt idx="8">
                  <c:v>1.8708002069603187</c:v>
                </c:pt>
                <c:pt idx="9">
                  <c:v>1.8793031137172744</c:v>
                </c:pt>
                <c:pt idx="10">
                  <c:v>0.90543877048312205</c:v>
                </c:pt>
                <c:pt idx="11">
                  <c:v>0.91524463705504022</c:v>
                </c:pt>
                <c:pt idx="12">
                  <c:v>0.87663993291242481</c:v>
                </c:pt>
                <c:pt idx="13">
                  <c:v>0.88167264782958121</c:v>
                </c:pt>
                <c:pt idx="14">
                  <c:v>0.97278784374132221</c:v>
                </c:pt>
                <c:pt idx="15">
                  <c:v>0.11930766189876546</c:v>
                </c:pt>
                <c:pt idx="16">
                  <c:v>0.12976871657365707</c:v>
                </c:pt>
                <c:pt idx="17">
                  <c:v>0.10674218673386504</c:v>
                </c:pt>
                <c:pt idx="18">
                  <c:v>0.11754826661086677</c:v>
                </c:pt>
                <c:pt idx="19">
                  <c:v>8.6748723858640658E-2</c:v>
                </c:pt>
                <c:pt idx="20">
                  <c:v>0.48013084296246583</c:v>
                </c:pt>
                <c:pt idx="21">
                  <c:v>0.50641540873150048</c:v>
                </c:pt>
                <c:pt idx="22">
                  <c:v>0.4198533349323933</c:v>
                </c:pt>
                <c:pt idx="23">
                  <c:v>0.49700184028809302</c:v>
                </c:pt>
                <c:pt idx="24">
                  <c:v>0.50017236462382564</c:v>
                </c:pt>
                <c:pt idx="25">
                  <c:v>1.5636056712991351</c:v>
                </c:pt>
                <c:pt idx="26">
                  <c:v>1.5968395279040752</c:v>
                </c:pt>
                <c:pt idx="27">
                  <c:v>1.61387817739659</c:v>
                </c:pt>
                <c:pt idx="28">
                  <c:v>1.555688484396361</c:v>
                </c:pt>
                <c:pt idx="29">
                  <c:v>1.5952818564801823</c:v>
                </c:pt>
                <c:pt idx="30">
                  <c:v>1.7945356519663507</c:v>
                </c:pt>
                <c:pt idx="31">
                  <c:v>1.7984350696652425</c:v>
                </c:pt>
                <c:pt idx="32">
                  <c:v>1.8511061685355925</c:v>
                </c:pt>
                <c:pt idx="33">
                  <c:v>1.8171066993501459</c:v>
                </c:pt>
                <c:pt idx="34">
                  <c:v>1.7922386301571303</c:v>
                </c:pt>
                <c:pt idx="35">
                  <c:v>0.87320560404797409</c:v>
                </c:pt>
                <c:pt idx="36">
                  <c:v>0.84787703536488956</c:v>
                </c:pt>
                <c:pt idx="37">
                  <c:v>0.87311089489524452</c:v>
                </c:pt>
                <c:pt idx="38">
                  <c:v>0.83181847893122363</c:v>
                </c:pt>
                <c:pt idx="39">
                  <c:v>0.87345692331334912</c:v>
                </c:pt>
                <c:pt idx="40">
                  <c:v>2.3599456982037505E-2</c:v>
                </c:pt>
                <c:pt idx="41">
                  <c:v>8.0225845562702097E-2</c:v>
                </c:pt>
                <c:pt idx="42">
                  <c:v>1.0735534921570998E-2</c:v>
                </c:pt>
                <c:pt idx="43">
                  <c:v>1.0759778245753027E-2</c:v>
                </c:pt>
                <c:pt idx="44">
                  <c:v>3.2815116068515768E-2</c:v>
                </c:pt>
                <c:pt idx="45">
                  <c:v>0.73892353966550262</c:v>
                </c:pt>
                <c:pt idx="46">
                  <c:v>0.73646540331802124</c:v>
                </c:pt>
                <c:pt idx="47">
                  <c:v>0.68976236030381854</c:v>
                </c:pt>
                <c:pt idx="48">
                  <c:v>0.7440474488855422</c:v>
                </c:pt>
                <c:pt idx="49">
                  <c:v>0.70934664121695867</c:v>
                </c:pt>
                <c:pt idx="50">
                  <c:v>1.8397152424757819</c:v>
                </c:pt>
                <c:pt idx="51">
                  <c:v>1.8345742680745485</c:v>
                </c:pt>
                <c:pt idx="52">
                  <c:v>1.8353767108361194</c:v>
                </c:pt>
                <c:pt idx="53">
                  <c:v>1.8245598978077227</c:v>
                </c:pt>
                <c:pt idx="54">
                  <c:v>1.8302556051286336</c:v>
                </c:pt>
                <c:pt idx="55">
                  <c:v>1.7701985191560738</c:v>
                </c:pt>
                <c:pt idx="56">
                  <c:v>1.7207169199547243</c:v>
                </c:pt>
                <c:pt idx="57">
                  <c:v>1.6813673760017851</c:v>
                </c:pt>
                <c:pt idx="58">
                  <c:v>1.6943779193733874</c:v>
                </c:pt>
                <c:pt idx="59">
                  <c:v>1.7227546697084541</c:v>
                </c:pt>
                <c:pt idx="60">
                  <c:v>0.56893562048143154</c:v>
                </c:pt>
                <c:pt idx="61">
                  <c:v>0.52887515206925051</c:v>
                </c:pt>
                <c:pt idx="62">
                  <c:v>0.57207405715901127</c:v>
                </c:pt>
                <c:pt idx="63">
                  <c:v>0.53294155142516852</c:v>
                </c:pt>
                <c:pt idx="64">
                  <c:v>0.57545359171020805</c:v>
                </c:pt>
                <c:pt idx="65">
                  <c:v>0.10593645514751669</c:v>
                </c:pt>
                <c:pt idx="66">
                  <c:v>0.17475090286934777</c:v>
                </c:pt>
                <c:pt idx="67">
                  <c:v>0.15882003402988817</c:v>
                </c:pt>
                <c:pt idx="68">
                  <c:v>0.13241915298434886</c:v>
                </c:pt>
                <c:pt idx="69">
                  <c:v>0.18277303085716265</c:v>
                </c:pt>
                <c:pt idx="70">
                  <c:v>0.63961653549135677</c:v>
                </c:pt>
                <c:pt idx="71">
                  <c:v>0.64355542157332835</c:v>
                </c:pt>
                <c:pt idx="72">
                  <c:v>0.67729139853659681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4E-8748-8B4F-D70DE9737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999824"/>
        <c:axId val="978554880"/>
      </c:scatterChart>
      <c:valAx>
        <c:axId val="978999824"/>
        <c:scaling>
          <c:orientation val="minMax"/>
          <c:max val="74"/>
          <c:min val="1"/>
        </c:scaling>
        <c:delete val="0"/>
        <c:axPos val="b"/>
        <c:minorGridlines>
          <c:spPr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554880"/>
        <c:crossesAt val="-0.30000000000000004"/>
        <c:crossBetween val="midCat"/>
        <c:majorUnit val="15"/>
      </c:valAx>
      <c:valAx>
        <c:axId val="978554880"/>
        <c:scaling>
          <c:orientation val="minMax"/>
          <c:min val="-0.300000000000000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999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23376134443009E-2"/>
          <c:y val="9.6551724137931033E-2"/>
          <c:w val="0.86965403993880219"/>
          <c:h val="0.7790860711376594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yVal>
            <c:numRef>
              <c:f>avgRate!$J$2:$J$74</c:f>
              <c:numCache>
                <c:formatCode>General</c:formatCode>
                <c:ptCount val="73"/>
                <c:pt idx="0">
                  <c:v>1.1234017437466466</c:v>
                </c:pt>
                <c:pt idx="1">
                  <c:v>1.1896714267597017</c:v>
                </c:pt>
                <c:pt idx="2">
                  <c:v>1.4506445228521132</c:v>
                </c:pt>
                <c:pt idx="3">
                  <c:v>1.7526280069564313</c:v>
                </c:pt>
                <c:pt idx="4">
                  <c:v>2.0658925284381287</c:v>
                </c:pt>
                <c:pt idx="5">
                  <c:v>2.0286521807949156</c:v>
                </c:pt>
                <c:pt idx="6">
                  <c:v>2.0660953337154715</c:v>
                </c:pt>
                <c:pt idx="7">
                  <c:v>1.9308059481204061</c:v>
                </c:pt>
                <c:pt idx="8">
                  <c:v>1.7324308116467881</c:v>
                </c:pt>
                <c:pt idx="9">
                  <c:v>1.6272122112286675</c:v>
                </c:pt>
                <c:pt idx="10">
                  <c:v>1.4189772048794818</c:v>
                </c:pt>
                <c:pt idx="11">
                  <c:v>1.1875189588802</c:v>
                </c:pt>
                <c:pt idx="12">
                  <c:v>0.83844804800691664</c:v>
                </c:pt>
                <c:pt idx="13">
                  <c:v>0.84864191854609416</c:v>
                </c:pt>
                <c:pt idx="14">
                  <c:v>0.3301214931529215</c:v>
                </c:pt>
                <c:pt idx="15">
                  <c:v>0.17465505804083692</c:v>
                </c:pt>
                <c:pt idx="16">
                  <c:v>0.35167342698579468</c:v>
                </c:pt>
                <c:pt idx="17">
                  <c:v>0</c:v>
                </c:pt>
                <c:pt idx="18">
                  <c:v>0.12150072603943585</c:v>
                </c:pt>
                <c:pt idx="19">
                  <c:v>0</c:v>
                </c:pt>
                <c:pt idx="20">
                  <c:v>3.1926148269976973E-2</c:v>
                </c:pt>
                <c:pt idx="21">
                  <c:v>0.43622447790048091</c:v>
                </c:pt>
                <c:pt idx="22">
                  <c:v>0.30399710310647726</c:v>
                </c:pt>
                <c:pt idx="23">
                  <c:v>0.67663478809547062</c:v>
                </c:pt>
                <c:pt idx="24">
                  <c:v>0.89014358278985362</c:v>
                </c:pt>
                <c:pt idx="25">
                  <c:v>1.0195742517447588</c:v>
                </c:pt>
                <c:pt idx="26">
                  <c:v>1.2958021739990429</c:v>
                </c:pt>
                <c:pt idx="27">
                  <c:v>1.4695386752493249</c:v>
                </c:pt>
                <c:pt idx="28">
                  <c:v>2.0582876488852198</c:v>
                </c:pt>
                <c:pt idx="29">
                  <c:v>2.1307007489841254</c:v>
                </c:pt>
                <c:pt idx="30">
                  <c:v>2.2474925499463403</c:v>
                </c:pt>
                <c:pt idx="31">
                  <c:v>1.7658438076258611</c:v>
                </c:pt>
                <c:pt idx="32">
                  <c:v>1.8971808081133164</c:v>
                </c:pt>
                <c:pt idx="33">
                  <c:v>1.8208093037121189</c:v>
                </c:pt>
                <c:pt idx="34">
                  <c:v>1.3021189268167177</c:v>
                </c:pt>
                <c:pt idx="35">
                  <c:v>1.355279530866583</c:v>
                </c:pt>
                <c:pt idx="36">
                  <c:v>1.1964236190868032</c:v>
                </c:pt>
                <c:pt idx="37">
                  <c:v>0.78783657030352638</c:v>
                </c:pt>
                <c:pt idx="38">
                  <c:v>0.71945355416394186</c:v>
                </c:pt>
                <c:pt idx="39">
                  <c:v>0.28541621216448376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1.1168191586950149E-2</c:v>
                </c:pt>
                <c:pt idx="44">
                  <c:v>0.29216833534711251</c:v>
                </c:pt>
                <c:pt idx="45">
                  <c:v>0.49944499361102795</c:v>
                </c:pt>
                <c:pt idx="46">
                  <c:v>0.28774498970750856</c:v>
                </c:pt>
                <c:pt idx="47">
                  <c:v>0.86503043606041063</c:v>
                </c:pt>
                <c:pt idx="48">
                  <c:v>0.95912947389663583</c:v>
                </c:pt>
                <c:pt idx="49">
                  <c:v>1.0438217025590246</c:v>
                </c:pt>
                <c:pt idx="50">
                  <c:v>1.6760591832828704</c:v>
                </c:pt>
                <c:pt idx="51">
                  <c:v>1.6233520660450276</c:v>
                </c:pt>
                <c:pt idx="52">
                  <c:v>1.6395321936767768</c:v>
                </c:pt>
                <c:pt idx="53">
                  <c:v>2.0858050595360051</c:v>
                </c:pt>
                <c:pt idx="54">
                  <c:v>2.0741038149210933</c:v>
                </c:pt>
                <c:pt idx="55">
                  <c:v>1.9087590826231537</c:v>
                </c:pt>
                <c:pt idx="56">
                  <c:v>2.0032053958409231</c:v>
                </c:pt>
                <c:pt idx="57">
                  <c:v>1.9270285354865142</c:v>
                </c:pt>
                <c:pt idx="58">
                  <c:v>1.577294001106045</c:v>
                </c:pt>
                <c:pt idx="59">
                  <c:v>1.2365512075919898</c:v>
                </c:pt>
                <c:pt idx="60">
                  <c:v>0.92189390475333188</c:v>
                </c:pt>
                <c:pt idx="61">
                  <c:v>0.80407751008539652</c:v>
                </c:pt>
                <c:pt idx="62">
                  <c:v>0.3280431971412669</c:v>
                </c:pt>
                <c:pt idx="63">
                  <c:v>0.43855806402210401</c:v>
                </c:pt>
                <c:pt idx="64">
                  <c:v>0.28786226407767346</c:v>
                </c:pt>
                <c:pt idx="65">
                  <c:v>0</c:v>
                </c:pt>
                <c:pt idx="66">
                  <c:v>0.20285804474741664</c:v>
                </c:pt>
                <c:pt idx="67">
                  <c:v>0</c:v>
                </c:pt>
                <c:pt idx="68">
                  <c:v>0</c:v>
                </c:pt>
                <c:pt idx="69">
                  <c:v>0.46894111163540703</c:v>
                </c:pt>
                <c:pt idx="70">
                  <c:v>0.42556130159093042</c:v>
                </c:pt>
                <c:pt idx="71">
                  <c:v>0.58868644618689148</c:v>
                </c:pt>
                <c:pt idx="72">
                  <c:v>1.046111826925554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36-6B4E-A366-D4FE24A93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999824"/>
        <c:axId val="978554880"/>
      </c:scatterChart>
      <c:valAx>
        <c:axId val="978999824"/>
        <c:scaling>
          <c:orientation val="minMax"/>
          <c:max val="74"/>
          <c:min val="1"/>
        </c:scaling>
        <c:delete val="0"/>
        <c:axPos val="b"/>
        <c:minorGridlines>
          <c:spPr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554880"/>
        <c:crossesAt val="-0.30000000000000004"/>
        <c:crossBetween val="midCat"/>
        <c:majorUnit val="15"/>
      </c:valAx>
      <c:valAx>
        <c:axId val="978554880"/>
        <c:scaling>
          <c:orientation val="minMax"/>
          <c:min val="-0.3000000000000000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Load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999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Sheet1!$B$77</c:f>
              <c:strCache>
                <c:ptCount val="1"/>
                <c:pt idx="0">
                  <c:v>Original</c:v>
                </c:pt>
              </c:strCache>
            </c:strRef>
          </c:tx>
          <c:spPr>
            <a:pattFill prst="wd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(Sheet1!$C$114,Sheet1!$G$114,Sheet1!$H$114,Sheet1!$I$114,Sheet1!$J$114)</c:f>
                <c:numCache>
                  <c:formatCode>General</c:formatCode>
                  <c:ptCount val="5"/>
                  <c:pt idx="0">
                    <c:v>4.260925035612529E-3</c:v>
                  </c:pt>
                  <c:pt idx="1">
                    <c:v>4.6038458633399244E-3</c:v>
                  </c:pt>
                  <c:pt idx="2">
                    <c:v>1.074479500583299E-2</c:v>
                  </c:pt>
                  <c:pt idx="3">
                    <c:v>2.5410697162175262E-2</c:v>
                  </c:pt>
                  <c:pt idx="4">
                    <c:v>3.1793005790303919E-2</c:v>
                  </c:pt>
                </c:numCache>
              </c:numRef>
            </c:plus>
            <c:minus>
              <c:numRef>
                <c:f>(Sheet1!$C$114,Sheet1!$G$114,Sheet1!$H$114,Sheet1!$I$114,Sheet1!$J$114)</c:f>
                <c:numCache>
                  <c:formatCode>General</c:formatCode>
                  <c:ptCount val="5"/>
                  <c:pt idx="0">
                    <c:v>4.260925035612529E-3</c:v>
                  </c:pt>
                  <c:pt idx="1">
                    <c:v>4.6038458633399244E-3</c:v>
                  </c:pt>
                  <c:pt idx="2">
                    <c:v>1.074479500583299E-2</c:v>
                  </c:pt>
                  <c:pt idx="3">
                    <c:v>2.5410697162175262E-2</c:v>
                  </c:pt>
                  <c:pt idx="4">
                    <c:v>3.1793005790303919E-2</c:v>
                  </c:pt>
                </c:numCache>
              </c:numRef>
            </c:minus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(Sheet1!$C$77,Sheet1!$G$77,Sheet1!$H$77,Sheet1!$I$77,Sheet1!$J$77)</c:f>
              <c:numCache>
                <c:formatCode>General</c:formatCode>
                <c:ptCount val="5"/>
                <c:pt idx="0">
                  <c:v>0.49651316290134029</c:v>
                </c:pt>
                <c:pt idx="1">
                  <c:v>0.21244073019999998</c:v>
                </c:pt>
                <c:pt idx="2">
                  <c:v>1.2182733399600001</c:v>
                </c:pt>
                <c:pt idx="3">
                  <c:v>2.0203251397599979</c:v>
                </c:pt>
                <c:pt idx="4">
                  <c:v>3.7887960558359857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88-004E-A989-3C7B729900C3}"/>
            </c:ext>
          </c:extLst>
        </c:ser>
        <c:ser>
          <c:idx val="1"/>
          <c:order val="1"/>
          <c:tx>
            <c:strRef>
              <c:f>Sheet1!$B$87</c:f>
              <c:strCache>
                <c:ptCount val="1"/>
                <c:pt idx="0">
                  <c:v>TS-LWL</c:v>
                </c:pt>
              </c:strCache>
            </c:strRef>
          </c:tx>
          <c:spPr>
            <a:pattFill prst="dkHorz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(Sheet1!$C$124,Sheet1!$G$124,Sheet1!$H$124,Sheet1!$I$124,Sheet1!$J$124)</c:f>
                <c:numCache>
                  <c:formatCode>General</c:formatCode>
                  <c:ptCount val="5"/>
                  <c:pt idx="0">
                    <c:v>8.4395575627791005E-4</c:v>
                  </c:pt>
                  <c:pt idx="1">
                    <c:v>2.1403418040157542E-3</c:v>
                  </c:pt>
                  <c:pt idx="2">
                    <c:v>6.3863019116843752E-3</c:v>
                  </c:pt>
                  <c:pt idx="3">
                    <c:v>1.3355680086939539E-2</c:v>
                  </c:pt>
                  <c:pt idx="4">
                    <c:v>3.530842358007083E-2</c:v>
                  </c:pt>
                </c:numCache>
              </c:numRef>
            </c:plus>
            <c:minus>
              <c:numRef>
                <c:f>(Sheet1!$C$124,Sheet1!$G$124,Sheet1!$H$124,Sheet1!$I$124,Sheet1!$J$124)</c:f>
                <c:numCache>
                  <c:formatCode>General</c:formatCode>
                  <c:ptCount val="5"/>
                  <c:pt idx="0">
                    <c:v>8.4395575627791005E-4</c:v>
                  </c:pt>
                  <c:pt idx="1">
                    <c:v>2.1403418040157542E-3</c:v>
                  </c:pt>
                  <c:pt idx="2">
                    <c:v>6.3863019116843752E-3</c:v>
                  </c:pt>
                  <c:pt idx="3">
                    <c:v>1.3355680086939539E-2</c:v>
                  </c:pt>
                  <c:pt idx="4">
                    <c:v>3.530842358007083E-2</c:v>
                  </c:pt>
                </c:numCache>
              </c:numRef>
            </c:minus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(Sheet1!$C$87,Sheet1!$G$87,Sheet1!$H$87,Sheet1!$I$87,Sheet1!$J$87)</c:f>
              <c:numCache>
                <c:formatCode>General</c:formatCode>
                <c:ptCount val="5"/>
                <c:pt idx="0">
                  <c:v>0.50834859715442171</c:v>
                </c:pt>
                <c:pt idx="1">
                  <c:v>0.23305277819999998</c:v>
                </c:pt>
                <c:pt idx="2">
                  <c:v>1.2289317042800001</c:v>
                </c:pt>
                <c:pt idx="3">
                  <c:v>2.0420107605799989</c:v>
                </c:pt>
                <c:pt idx="4">
                  <c:v>3.8526343643819887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88-004E-A989-3C7B729900C3}"/>
            </c:ext>
          </c:extLst>
        </c:ser>
        <c:ser>
          <c:idx val="2"/>
          <c:order val="2"/>
          <c:tx>
            <c:strRef>
              <c:f>Sheet1!$B$89</c:f>
              <c:strCache>
                <c:ptCount val="1"/>
                <c:pt idx="0">
                  <c:v>TS-RRR</c:v>
                </c:pt>
              </c:strCache>
            </c:strRef>
          </c:tx>
          <c:spPr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(Sheet1!$C$126,Sheet1!$G$126,Sheet1!$H$126,Sheet1!$I$126,Sheet1!$J$126)</c:f>
                <c:numCache>
                  <c:formatCode>General</c:formatCode>
                  <c:ptCount val="5"/>
                  <c:pt idx="0">
                    <c:v>6.2539132228723723E-3</c:v>
                  </c:pt>
                  <c:pt idx="1">
                    <c:v>5.3553017107704258E-3</c:v>
                  </c:pt>
                  <c:pt idx="2">
                    <c:v>1.0529129021584262E-2</c:v>
                  </c:pt>
                  <c:pt idx="3">
                    <c:v>4.1169779097024392E-2</c:v>
                  </c:pt>
                  <c:pt idx="4">
                    <c:v>2.2749614540925313E-2</c:v>
                  </c:pt>
                </c:numCache>
              </c:numRef>
            </c:plus>
            <c:minus>
              <c:numRef>
                <c:f>(Sheet1!$C$126,Sheet1!$G$126,Sheet1!$H$126,Sheet1!$I$126,Sheet1!$J$126)</c:f>
                <c:numCache>
                  <c:formatCode>General</c:formatCode>
                  <c:ptCount val="5"/>
                  <c:pt idx="0">
                    <c:v>6.2539132228723723E-3</c:v>
                  </c:pt>
                  <c:pt idx="1">
                    <c:v>5.3553017107704258E-3</c:v>
                  </c:pt>
                  <c:pt idx="2">
                    <c:v>1.0529129021584262E-2</c:v>
                  </c:pt>
                  <c:pt idx="3">
                    <c:v>4.1169779097024392E-2</c:v>
                  </c:pt>
                  <c:pt idx="4">
                    <c:v>2.2749614540925313E-2</c:v>
                  </c:pt>
                </c:numCache>
              </c:numRef>
            </c:minus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(Sheet1!$C$89,Sheet1!$G$89,Sheet1!$H$89,Sheet1!$I$89,Sheet1!$J$89)</c:f>
              <c:numCache>
                <c:formatCode>General</c:formatCode>
                <c:ptCount val="5"/>
                <c:pt idx="0">
                  <c:v>0.57488265394573834</c:v>
                </c:pt>
                <c:pt idx="1">
                  <c:v>0.2203086776</c:v>
                </c:pt>
                <c:pt idx="2">
                  <c:v>1.3519724865800002</c:v>
                </c:pt>
                <c:pt idx="3">
                  <c:v>2.2998422662999953</c:v>
                </c:pt>
                <c:pt idx="4">
                  <c:v>5.2117191292519918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88-004E-A989-3C7B729900C3}"/>
            </c:ext>
          </c:extLst>
        </c:ser>
        <c:ser>
          <c:idx val="3"/>
          <c:order val="3"/>
          <c:tx>
            <c:strRef>
              <c:f>Sheet1!$B$88</c:f>
              <c:strCache>
                <c:ptCount val="1"/>
                <c:pt idx="0">
                  <c:v>RR</c:v>
                </c:pt>
              </c:strCache>
            </c:strRef>
          </c:tx>
          <c:spPr>
            <a:pattFill prst="dkVert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(Sheet1!$C$125,Sheet1!$G$125,Sheet1!$H$125,Sheet1!$I$125,Sheet1!$J$125)</c:f>
                <c:numCache>
                  <c:formatCode>General</c:formatCode>
                  <c:ptCount val="5"/>
                  <c:pt idx="0">
                    <c:v>6.4937050445943818E-3</c:v>
                  </c:pt>
                  <c:pt idx="1">
                    <c:v>3.3912330452210335E-3</c:v>
                  </c:pt>
                  <c:pt idx="2">
                    <c:v>8.3556221561728785E-3</c:v>
                  </c:pt>
                  <c:pt idx="3">
                    <c:v>2.8493143938734016E-2</c:v>
                  </c:pt>
                  <c:pt idx="4">
                    <c:v>8.8099581755671577E-2</c:v>
                  </c:pt>
                </c:numCache>
              </c:numRef>
            </c:plus>
            <c:minus>
              <c:numRef>
                <c:f>(Sheet1!$C$125,Sheet1!$G$125,Sheet1!$H$125,Sheet1!$I$125,Sheet1!$J$125)</c:f>
                <c:numCache>
                  <c:formatCode>General</c:formatCode>
                  <c:ptCount val="5"/>
                  <c:pt idx="0">
                    <c:v>6.4937050445943818E-3</c:v>
                  </c:pt>
                  <c:pt idx="1">
                    <c:v>3.3912330452210335E-3</c:v>
                  </c:pt>
                  <c:pt idx="2">
                    <c:v>8.3556221561728785E-3</c:v>
                  </c:pt>
                  <c:pt idx="3">
                    <c:v>2.8493143938734016E-2</c:v>
                  </c:pt>
                  <c:pt idx="4">
                    <c:v>8.8099581755671577E-2</c:v>
                  </c:pt>
                </c:numCache>
              </c:numRef>
            </c:minus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(Sheet1!$C$88,Sheet1!$G$88,Sheet1!$H$88,Sheet1!$I$88,Sheet1!$J$88)</c:f>
              <c:numCache>
                <c:formatCode>General</c:formatCode>
                <c:ptCount val="5"/>
                <c:pt idx="0">
                  <c:v>0.55897816217963192</c:v>
                </c:pt>
                <c:pt idx="1">
                  <c:v>0.21514830190000001</c:v>
                </c:pt>
                <c:pt idx="2">
                  <c:v>1.3429159983200001</c:v>
                </c:pt>
                <c:pt idx="3">
                  <c:v>2.2177028573799999</c:v>
                </c:pt>
                <c:pt idx="4">
                  <c:v>4.8342366406859982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88-004E-A989-3C7B729900C3}"/>
            </c:ext>
          </c:extLst>
        </c:ser>
        <c:ser>
          <c:idx val="5"/>
          <c:order val="4"/>
          <c:tx>
            <c:strRef>
              <c:f>Sheet1!$B$84</c:f>
              <c:strCache>
                <c:ptCount val="1"/>
                <c:pt idx="0">
                  <c:v>AvgRate</c:v>
                </c:pt>
              </c:strCache>
            </c:strRef>
          </c:tx>
          <c:spPr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(Sheet1!$C$121,Sheet1!$G$121,Sheet1!$H$121,Sheet1!$I$121,Sheet1!$J$121)</c:f>
                <c:numCache>
                  <c:formatCode>General</c:formatCode>
                  <c:ptCount val="5"/>
                  <c:pt idx="0">
                    <c:v>1.4213716063940893E-3</c:v>
                  </c:pt>
                  <c:pt idx="1">
                    <c:v>1.0983352515023198E-3</c:v>
                  </c:pt>
                  <c:pt idx="2">
                    <c:v>7.9206976445937941E-3</c:v>
                  </c:pt>
                  <c:pt idx="3">
                    <c:v>1.4973135588238698E-2</c:v>
                  </c:pt>
                  <c:pt idx="4">
                    <c:v>1.3026057401760461E-2</c:v>
                  </c:pt>
                </c:numCache>
              </c:numRef>
            </c:plus>
            <c:minus>
              <c:numRef>
                <c:f>(Sheet1!$C$121,Sheet1!$G$121,Sheet1!$H$121,Sheet1!$I$121,Sheet1!$J$121)</c:f>
                <c:numCache>
                  <c:formatCode>General</c:formatCode>
                  <c:ptCount val="5"/>
                  <c:pt idx="0">
                    <c:v>1.4213716063940893E-3</c:v>
                  </c:pt>
                  <c:pt idx="1">
                    <c:v>1.0983352515023198E-3</c:v>
                  </c:pt>
                  <c:pt idx="2">
                    <c:v>7.9206976445937941E-3</c:v>
                  </c:pt>
                  <c:pt idx="3">
                    <c:v>1.4973135588238698E-2</c:v>
                  </c:pt>
                  <c:pt idx="4">
                    <c:v>1.3026057401760461E-2</c:v>
                  </c:pt>
                </c:numCache>
              </c:numRef>
            </c:minus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(Sheet1!$C$84,Sheet1!$G$84,Sheet1!$H$84,Sheet1!$I$84,Sheet1!$J$84)</c:f>
              <c:numCache>
                <c:formatCode>General</c:formatCode>
                <c:ptCount val="5"/>
                <c:pt idx="0">
                  <c:v>0.398885473903826</c:v>
                </c:pt>
                <c:pt idx="1">
                  <c:v>0.16888114640000002</c:v>
                </c:pt>
                <c:pt idx="2">
                  <c:v>1.16253088764</c:v>
                </c:pt>
                <c:pt idx="3">
                  <c:v>1.6007376262400002</c:v>
                </c:pt>
                <c:pt idx="4">
                  <c:v>2.439387164635999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88-004E-A989-3C7B729900C3}"/>
            </c:ext>
          </c:extLst>
        </c:ser>
        <c:ser>
          <c:idx val="6"/>
          <c:order val="5"/>
          <c:tx>
            <c:strRef>
              <c:f>Sheet1!$B$85</c:f>
              <c:strCache>
                <c:ptCount val="1"/>
                <c:pt idx="0">
                  <c:v>Rand</c:v>
                </c:pt>
              </c:strCache>
            </c:strRef>
          </c:tx>
          <c:spPr>
            <a:pattFill prst="lgCheck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(Sheet1!$C$122,Sheet1!$G$122,Sheet1!$H$122,Sheet1!$I$122,Sheet1!$J$122)</c:f>
                <c:numCache>
                  <c:formatCode>General</c:formatCode>
                  <c:ptCount val="5"/>
                  <c:pt idx="0">
                    <c:v>4.6557428735105651E-3</c:v>
                  </c:pt>
                  <c:pt idx="1">
                    <c:v>3.0528753399949164E-3</c:v>
                  </c:pt>
                  <c:pt idx="2">
                    <c:v>5.5476514510575904E-3</c:v>
                  </c:pt>
                  <c:pt idx="3">
                    <c:v>3.1295964827281288E-2</c:v>
                  </c:pt>
                  <c:pt idx="4">
                    <c:v>2.7853035852292554E-2</c:v>
                  </c:pt>
                </c:numCache>
              </c:numRef>
            </c:plus>
            <c:minus>
              <c:numRef>
                <c:f>(Sheet1!$C$122,Sheet1!$G$122,Sheet1!$H$122,Sheet1!$I$122,Sheet1!$J$122)</c:f>
                <c:numCache>
                  <c:formatCode>General</c:formatCode>
                  <c:ptCount val="5"/>
                  <c:pt idx="0">
                    <c:v>4.6557428735105651E-3</c:v>
                  </c:pt>
                  <c:pt idx="1">
                    <c:v>3.0528753399949164E-3</c:v>
                  </c:pt>
                  <c:pt idx="2">
                    <c:v>5.5476514510575904E-3</c:v>
                  </c:pt>
                  <c:pt idx="3">
                    <c:v>3.1295964827281288E-2</c:v>
                  </c:pt>
                  <c:pt idx="4">
                    <c:v>2.7853035852292554E-2</c:v>
                  </c:pt>
                </c:numCache>
              </c:numRef>
            </c:minus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(Sheet1!$C$85,Sheet1!$G$85,Sheet1!$H$85,Sheet1!$I$85,Sheet1!$J$85)</c:f>
              <c:numCache>
                <c:formatCode>General</c:formatCode>
                <c:ptCount val="5"/>
                <c:pt idx="0">
                  <c:v>0.59574402684833871</c:v>
                </c:pt>
                <c:pt idx="1">
                  <c:v>0.2534914405</c:v>
                </c:pt>
                <c:pt idx="2">
                  <c:v>1.4157778211600009</c:v>
                </c:pt>
                <c:pt idx="3">
                  <c:v>2.2547473218000018</c:v>
                </c:pt>
                <c:pt idx="4">
                  <c:v>4.6231558076079997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88-004E-A989-3C7B729900C3}"/>
            </c:ext>
          </c:extLst>
        </c:ser>
        <c:ser>
          <c:idx val="7"/>
          <c:order val="6"/>
          <c:tx>
            <c:strRef>
              <c:f>Sheet1!$B$86</c:f>
              <c:strCache>
                <c:ptCount val="1"/>
                <c:pt idx="0">
                  <c:v>T-span</c:v>
                </c:pt>
              </c:strCache>
            </c:strRef>
          </c:tx>
          <c:spPr>
            <a:pattFill prst="trellis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(Sheet1!$C$123,Sheet1!$G$123,Sheet1!$H$123,Sheet1!$I$123,Sheet1!$J$123)</c:f>
                <c:numCache>
                  <c:formatCode>General</c:formatCode>
                  <c:ptCount val="5"/>
                  <c:pt idx="0">
                    <c:v>1.3387966215411174E-2</c:v>
                  </c:pt>
                  <c:pt idx="1">
                    <c:v>7.4801537448236331E-3</c:v>
                  </c:pt>
                  <c:pt idx="2">
                    <c:v>2.149230154816725E-2</c:v>
                  </c:pt>
                  <c:pt idx="3">
                    <c:v>9.4359106724800496E-2</c:v>
                  </c:pt>
                  <c:pt idx="4">
                    <c:v>0.16119936699077314</c:v>
                  </c:pt>
                </c:numCache>
              </c:numRef>
            </c:plus>
            <c:minus>
              <c:numRef>
                <c:f>(Sheet1!$C$123,Sheet1!$G$123,Sheet1!$H$123,Sheet1!$I$123,Sheet1!$J$123)</c:f>
                <c:numCache>
                  <c:formatCode>General</c:formatCode>
                  <c:ptCount val="5"/>
                  <c:pt idx="0">
                    <c:v>1.3387966215411174E-2</c:v>
                  </c:pt>
                  <c:pt idx="1">
                    <c:v>7.4801537448236331E-3</c:v>
                  </c:pt>
                  <c:pt idx="2">
                    <c:v>2.149230154816725E-2</c:v>
                  </c:pt>
                  <c:pt idx="3">
                    <c:v>9.4359106724800496E-2</c:v>
                  </c:pt>
                  <c:pt idx="4">
                    <c:v>0.16119936699077314</c:v>
                  </c:pt>
                </c:numCache>
              </c:numRef>
            </c:minus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(Sheet1!$C$86,Sheet1!$G$86:$J$86)</c:f>
              <c:numCache>
                <c:formatCode>General</c:formatCode>
                <c:ptCount val="5"/>
                <c:pt idx="0">
                  <c:v>0.68632606623224635</c:v>
                </c:pt>
                <c:pt idx="1">
                  <c:v>0.27823272799999998</c:v>
                </c:pt>
                <c:pt idx="2">
                  <c:v>1.6357716639999995</c:v>
                </c:pt>
                <c:pt idx="3">
                  <c:v>2.8740829435399968</c:v>
                </c:pt>
                <c:pt idx="4">
                  <c:v>6.353751663675995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88-004E-A989-3C7B72990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074207"/>
        <c:axId val="2015873103"/>
      </c:barChart>
      <c:catAx>
        <c:axId val="206907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15873103"/>
        <c:crosses val="autoZero"/>
        <c:auto val="1"/>
        <c:lblAlgn val="ctr"/>
        <c:lblOffset val="100"/>
        <c:noMultiLvlLbl val="0"/>
      </c:catAx>
      <c:valAx>
        <c:axId val="2015873103"/>
        <c:scaling>
          <c:orientation val="minMax"/>
          <c:max val="7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Latency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69074207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/>
  </c:chart>
  <c:spPr>
    <a:solidFill>
      <a:sysClr val="window" lastClr="FFFFFF"/>
    </a:solidFill>
    <a:ln>
      <a:noFill/>
    </a:ln>
  </c:spPr>
  <c:txPr>
    <a:bodyPr/>
    <a:lstStyle/>
    <a:p>
      <a:pPr>
        <a:defRPr sz="2600" b="0" i="0">
          <a:latin typeface="+mn-lt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4"/>
          <c:order val="0"/>
          <c:tx>
            <c:strRef>
              <c:f>Sheet1!$B$77</c:f>
              <c:strCache>
                <c:ptCount val="1"/>
                <c:pt idx="0">
                  <c:v>Original</c:v>
                </c:pt>
              </c:strCache>
            </c:strRef>
          </c:tx>
          <c:spPr>
            <a:pattFill prst="wd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(Sheet1!$C$114,Sheet1!$G$114,Sheet1!$H$114,Sheet1!$I$114,Sheet1!$J$114)</c:f>
                <c:numCache>
                  <c:formatCode>General</c:formatCode>
                  <c:ptCount val="5"/>
                  <c:pt idx="0">
                    <c:v>3.698737297885131E-2</c:v>
                  </c:pt>
                  <c:pt idx="1">
                    <c:v>3.7518746701383048E-2</c:v>
                  </c:pt>
                  <c:pt idx="2">
                    <c:v>8.5165120433324359E-2</c:v>
                  </c:pt>
                  <c:pt idx="3">
                    <c:v>8.6381285251851306E-2</c:v>
                  </c:pt>
                  <c:pt idx="4">
                    <c:v>7.1596382295637695E-2</c:v>
                  </c:pt>
                </c:numCache>
              </c:numRef>
            </c:plus>
            <c:minus>
              <c:numRef>
                <c:f>(Sheet1!$C$114,Sheet1!$G$114,Sheet1!$H$114,Sheet1!$I$114,Sheet1!$J$114)</c:f>
                <c:numCache>
                  <c:formatCode>General</c:formatCode>
                  <c:ptCount val="5"/>
                  <c:pt idx="0">
                    <c:v>3.698737297885131E-2</c:v>
                  </c:pt>
                  <c:pt idx="1">
                    <c:v>3.7518746701383048E-2</c:v>
                  </c:pt>
                  <c:pt idx="2">
                    <c:v>8.5165120433324359E-2</c:v>
                  </c:pt>
                  <c:pt idx="3">
                    <c:v>8.6381285251851306E-2</c:v>
                  </c:pt>
                  <c:pt idx="4">
                    <c:v>7.1596382295637695E-2</c:v>
                  </c:pt>
                </c:numCache>
              </c:numRef>
            </c:minus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(Sheet1!$C$77,Sheet1!$G$77:$J$77)</c:f>
              <c:numCache>
                <c:formatCode>General</c:formatCode>
                <c:ptCount val="5"/>
                <c:pt idx="0">
                  <c:v>0.78717417502175535</c:v>
                </c:pt>
                <c:pt idx="1">
                  <c:v>0.65136900620000004</c:v>
                </c:pt>
                <c:pt idx="2">
                  <c:v>1.5962277302400003</c:v>
                </c:pt>
                <c:pt idx="3">
                  <c:v>1.9867817071199998</c:v>
                </c:pt>
                <c:pt idx="4">
                  <c:v>3.2024362723679998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B4-BA47-85E9-74ADA158F923}"/>
            </c:ext>
          </c:extLst>
        </c:ser>
        <c:ser>
          <c:idx val="1"/>
          <c:order val="1"/>
          <c:tx>
            <c:strRef>
              <c:f>Sheet1!$B$87</c:f>
              <c:strCache>
                <c:ptCount val="1"/>
                <c:pt idx="0">
                  <c:v>TS-LWL</c:v>
                </c:pt>
              </c:strCache>
            </c:strRef>
          </c:tx>
          <c:spPr>
            <a:pattFill prst="dkHorz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(Sheet1!$C$124,Sheet1!$G$124,Sheet1!$H$124,Sheet1!$I$124,Sheet1!$J$124)</c:f>
                <c:numCache>
                  <c:formatCode>General</c:formatCode>
                  <c:ptCount val="5"/>
                  <c:pt idx="0">
                    <c:v>8.9957911663871761E-3</c:v>
                  </c:pt>
                  <c:pt idx="1">
                    <c:v>7.7657889996955052E-3</c:v>
                  </c:pt>
                  <c:pt idx="2">
                    <c:v>3.6913497797974523E-2</c:v>
                  </c:pt>
                  <c:pt idx="3">
                    <c:v>3.5261314894459134E-2</c:v>
                  </c:pt>
                  <c:pt idx="4">
                    <c:v>3.9057880765356337E-2</c:v>
                  </c:pt>
                </c:numCache>
              </c:numRef>
            </c:plus>
            <c:minus>
              <c:numRef>
                <c:f>(Sheet1!$C$124,Sheet1!$G$124,Sheet1!$H$124,Sheet1!$I$124,Sheet1!$J$124)</c:f>
                <c:numCache>
                  <c:formatCode>General</c:formatCode>
                  <c:ptCount val="5"/>
                  <c:pt idx="0">
                    <c:v>8.9957911663871761E-3</c:v>
                  </c:pt>
                  <c:pt idx="1">
                    <c:v>7.7657889996955052E-3</c:v>
                  </c:pt>
                  <c:pt idx="2">
                    <c:v>3.6913497797974523E-2</c:v>
                  </c:pt>
                  <c:pt idx="3">
                    <c:v>3.5261314894459134E-2</c:v>
                  </c:pt>
                  <c:pt idx="4">
                    <c:v>3.9057880765356337E-2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(Sheet1!$C$87,Sheet1!$G$87,Sheet1!$H$87,Sheet1!$I$87,Sheet1!$J$87)</c:f>
              <c:numCache>
                <c:formatCode>General</c:formatCode>
                <c:ptCount val="5"/>
                <c:pt idx="0">
                  <c:v>0.69892342996608303</c:v>
                </c:pt>
                <c:pt idx="1">
                  <c:v>0.54310802550000004</c:v>
                </c:pt>
                <c:pt idx="2">
                  <c:v>1.4330502312</c:v>
                </c:pt>
                <c:pt idx="3">
                  <c:v>1.9360490058099973</c:v>
                </c:pt>
                <c:pt idx="4">
                  <c:v>3.189172455267995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B4-BA47-85E9-74ADA158F923}"/>
            </c:ext>
          </c:extLst>
        </c:ser>
        <c:ser>
          <c:idx val="3"/>
          <c:order val="2"/>
          <c:tx>
            <c:strRef>
              <c:f>Sheet1!$B$89</c:f>
              <c:strCache>
                <c:ptCount val="1"/>
                <c:pt idx="0">
                  <c:v>TS-RRR</c:v>
                </c:pt>
              </c:strCache>
            </c:strRef>
          </c:tx>
          <c:spPr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(Sheet1!$C$126,Sheet1!$G$126,Sheet1!$H$126,Sheet1!$I$126,Sheet1!$J$126)</c:f>
                <c:numCache>
                  <c:formatCode>General</c:formatCode>
                  <c:ptCount val="5"/>
                  <c:pt idx="0">
                    <c:v>1.7338304543124572E-2</c:v>
                  </c:pt>
                  <c:pt idx="1">
                    <c:v>9.7131958329662697E-3</c:v>
                  </c:pt>
                  <c:pt idx="2">
                    <c:v>5.6089111723725889E-2</c:v>
                  </c:pt>
                  <c:pt idx="3">
                    <c:v>3.95372827540608E-2</c:v>
                  </c:pt>
                  <c:pt idx="4">
                    <c:v>9.2642285468581692E-2</c:v>
                  </c:pt>
                </c:numCache>
              </c:numRef>
            </c:plus>
            <c:minus>
              <c:numRef>
                <c:f>(Sheet1!$C$126,Sheet1!$G$126,Sheet1!$H$126,Sheet1!$I$126,Sheet1!$J$126)</c:f>
                <c:numCache>
                  <c:formatCode>General</c:formatCode>
                  <c:ptCount val="5"/>
                  <c:pt idx="0">
                    <c:v>1.7338304543124572E-2</c:v>
                  </c:pt>
                  <c:pt idx="1">
                    <c:v>9.7131958329662697E-3</c:v>
                  </c:pt>
                  <c:pt idx="2">
                    <c:v>5.6089111723725889E-2</c:v>
                  </c:pt>
                  <c:pt idx="3">
                    <c:v>3.95372827540608E-2</c:v>
                  </c:pt>
                  <c:pt idx="4">
                    <c:v>9.2642285468581692E-2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(Sheet1!$C$89,Sheet1!$G$89,Sheet1!$H$89,Sheet1!$I$89,Sheet1!$J$89)</c:f>
              <c:numCache>
                <c:formatCode>General</c:formatCode>
                <c:ptCount val="5"/>
                <c:pt idx="0">
                  <c:v>0.73773555207158581</c:v>
                </c:pt>
                <c:pt idx="1">
                  <c:v>0.56960638320000001</c:v>
                </c:pt>
                <c:pt idx="2">
                  <c:v>1.4268734942799999</c:v>
                </c:pt>
                <c:pt idx="3">
                  <c:v>1.9770043253199989</c:v>
                </c:pt>
                <c:pt idx="4">
                  <c:v>3.4700147758839948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B4-BA47-85E9-74ADA158F923}"/>
            </c:ext>
          </c:extLst>
        </c:ser>
        <c:ser>
          <c:idx val="2"/>
          <c:order val="3"/>
          <c:tx>
            <c:strRef>
              <c:f>Sheet1!$B$88</c:f>
              <c:strCache>
                <c:ptCount val="1"/>
                <c:pt idx="0">
                  <c:v>RR</c:v>
                </c:pt>
              </c:strCache>
            </c:strRef>
          </c:tx>
          <c:spPr>
            <a:pattFill prst="dkVert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(Sheet1!$C$125,Sheet1!$G$125,Sheet1!$H$125,Sheet1!$I$125,Sheet1!$J$125)</c:f>
                <c:numCache>
                  <c:formatCode>General</c:formatCode>
                  <c:ptCount val="5"/>
                  <c:pt idx="0">
                    <c:v>5.2765161781923954E-2</c:v>
                  </c:pt>
                  <c:pt idx="1">
                    <c:v>3.4362755184671745E-2</c:v>
                  </c:pt>
                  <c:pt idx="2">
                    <c:v>0.17225849828303696</c:v>
                  </c:pt>
                  <c:pt idx="3">
                    <c:v>0.18032191945259846</c:v>
                  </c:pt>
                  <c:pt idx="4">
                    <c:v>0.19497988744541866</c:v>
                  </c:pt>
                </c:numCache>
              </c:numRef>
            </c:plus>
            <c:minus>
              <c:numRef>
                <c:f>(Sheet1!$C$125,Sheet1!$G$125,Sheet1!$H$125,Sheet1!$I$125,Sheet1!$J$125)</c:f>
                <c:numCache>
                  <c:formatCode>General</c:formatCode>
                  <c:ptCount val="5"/>
                  <c:pt idx="0">
                    <c:v>5.2765161781923954E-2</c:v>
                  </c:pt>
                  <c:pt idx="1">
                    <c:v>3.4362755184671745E-2</c:v>
                  </c:pt>
                  <c:pt idx="2">
                    <c:v>0.17225849828303696</c:v>
                  </c:pt>
                  <c:pt idx="3">
                    <c:v>0.18032191945259846</c:v>
                  </c:pt>
                  <c:pt idx="4">
                    <c:v>0.19497988744541866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(Sheet1!$C$88,Sheet1!$G$88,Sheet1!$H$88,Sheet1!$I$88,Sheet1!$J$88)</c:f>
              <c:numCache>
                <c:formatCode>General</c:formatCode>
                <c:ptCount val="5"/>
                <c:pt idx="0">
                  <c:v>3.9795289377644822</c:v>
                </c:pt>
                <c:pt idx="1">
                  <c:v>0.75088848789999996</c:v>
                </c:pt>
                <c:pt idx="2">
                  <c:v>11.56229219882</c:v>
                </c:pt>
                <c:pt idx="3">
                  <c:v>13.04645835703</c:v>
                </c:pt>
                <c:pt idx="4">
                  <c:v>18.031955331227991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B4-BA47-85E9-74ADA158F923}"/>
            </c:ext>
          </c:extLst>
        </c:ser>
        <c:ser>
          <c:idx val="5"/>
          <c:order val="4"/>
          <c:tx>
            <c:strRef>
              <c:f>Sheet1!$B$84</c:f>
              <c:strCache>
                <c:ptCount val="1"/>
                <c:pt idx="0">
                  <c:v>AvgRate</c:v>
                </c:pt>
              </c:strCache>
            </c:strRef>
          </c:tx>
          <c:spPr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(Sheet1!$C$121,Sheet1!$G$121,Sheet1!$H$121,Sheet1!$I$121,Sheet1!$J$121)</c:f>
                <c:numCache>
                  <c:formatCode>General</c:formatCode>
                  <c:ptCount val="5"/>
                  <c:pt idx="0">
                    <c:v>7.3776040721540703E-2</c:v>
                  </c:pt>
                  <c:pt idx="1">
                    <c:v>3.1818610226633535E-2</c:v>
                  </c:pt>
                  <c:pt idx="2">
                    <c:v>0.20499500893198613</c:v>
                  </c:pt>
                  <c:pt idx="3">
                    <c:v>0.24297964478827405</c:v>
                  </c:pt>
                  <c:pt idx="4">
                    <c:v>0.73667225942442593</c:v>
                  </c:pt>
                </c:numCache>
              </c:numRef>
            </c:plus>
            <c:minus>
              <c:numRef>
                <c:f>(Sheet1!$C$121,Sheet1!$G$121,Sheet1!$H$121,Sheet1!$I$121,Sheet1!$J$121)</c:f>
                <c:numCache>
                  <c:formatCode>General</c:formatCode>
                  <c:ptCount val="5"/>
                  <c:pt idx="0">
                    <c:v>7.3776040721540703E-2</c:v>
                  </c:pt>
                  <c:pt idx="1">
                    <c:v>3.1818610226633535E-2</c:v>
                  </c:pt>
                  <c:pt idx="2">
                    <c:v>0.20499500893198613</c:v>
                  </c:pt>
                  <c:pt idx="3">
                    <c:v>0.24297964478827405</c:v>
                  </c:pt>
                  <c:pt idx="4">
                    <c:v>0.73667225942442593</c:v>
                  </c:pt>
                </c:numCache>
              </c:numRef>
            </c:minus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(Sheet1!$C$84,Sheet1!$G$84,Sheet1!$H$84,Sheet1!$I$84,Sheet1!$J$84)</c:f>
              <c:numCache>
                <c:formatCode>General</c:formatCode>
                <c:ptCount val="5"/>
                <c:pt idx="0">
                  <c:v>0.31324486614134128</c:v>
                </c:pt>
                <c:pt idx="1">
                  <c:v>0.1453173955</c:v>
                </c:pt>
                <c:pt idx="2">
                  <c:v>0.82454794737999981</c:v>
                </c:pt>
                <c:pt idx="3">
                  <c:v>0.99739179197999983</c:v>
                </c:pt>
                <c:pt idx="4">
                  <c:v>2.8995840175279968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B4-BA47-85E9-74ADA158F923}"/>
            </c:ext>
          </c:extLst>
        </c:ser>
        <c:ser>
          <c:idx val="6"/>
          <c:order val="5"/>
          <c:tx>
            <c:strRef>
              <c:f>Sheet1!$B$85</c:f>
              <c:strCache>
                <c:ptCount val="1"/>
                <c:pt idx="0">
                  <c:v>Rand</c:v>
                </c:pt>
              </c:strCache>
            </c:strRef>
          </c:tx>
          <c:spPr>
            <a:pattFill prst="lgCheck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(Sheet1!$C$122,Sheet1!$G$122,Sheet1!$H$122,Sheet1!$I$122,Sheet1!$J$122)</c:f>
                <c:numCache>
                  <c:formatCode>General</c:formatCode>
                  <c:ptCount val="5"/>
                  <c:pt idx="0">
                    <c:v>0.16596787966842538</c:v>
                  </c:pt>
                  <c:pt idx="1">
                    <c:v>0.12346914693225362</c:v>
                  </c:pt>
                  <c:pt idx="2">
                    <c:v>0.34678726520710057</c:v>
                  </c:pt>
                  <c:pt idx="3">
                    <c:v>0.46590908527629732</c:v>
                  </c:pt>
                  <c:pt idx="4">
                    <c:v>0.82317937113154815</c:v>
                  </c:pt>
                </c:numCache>
              </c:numRef>
            </c:plus>
            <c:minus>
              <c:numRef>
                <c:f>(Sheet1!$C$122,Sheet1!$G$122,Sheet1!$H$122,Sheet1!$I$122,Sheet1!$J$122)</c:f>
                <c:numCache>
                  <c:formatCode>General</c:formatCode>
                  <c:ptCount val="5"/>
                  <c:pt idx="0">
                    <c:v>0.16596787966842538</c:v>
                  </c:pt>
                  <c:pt idx="1">
                    <c:v>0.12346914693225362</c:v>
                  </c:pt>
                  <c:pt idx="2">
                    <c:v>0.34678726520710057</c:v>
                  </c:pt>
                  <c:pt idx="3">
                    <c:v>0.46590908527629732</c:v>
                  </c:pt>
                  <c:pt idx="4">
                    <c:v>0.82317937113154815</c:v>
                  </c:pt>
                </c:numCache>
              </c:numRef>
            </c:minus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Ref>
              <c:f>(Sheet1!$C$85,Sheet1!$G$85,Sheet1!$H$85,Sheet1!$I$85,Sheet1!$J$85)</c:f>
              <c:numCache>
                <c:formatCode>General</c:formatCode>
                <c:ptCount val="5"/>
                <c:pt idx="0">
                  <c:v>0.68200286912497543</c:v>
                </c:pt>
                <c:pt idx="1">
                  <c:v>0.51284565570000007</c:v>
                </c:pt>
                <c:pt idx="2">
                  <c:v>1.3793449131000002</c:v>
                </c:pt>
                <c:pt idx="3">
                  <c:v>1.8790151314999999</c:v>
                </c:pt>
                <c:pt idx="4">
                  <c:v>3.3259373272020012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B4-BA47-85E9-74ADA158F923}"/>
            </c:ext>
          </c:extLst>
        </c:ser>
        <c:ser>
          <c:idx val="7"/>
          <c:order val="6"/>
          <c:tx>
            <c:v>T-span</c:v>
          </c:tx>
          <c:spPr>
            <a:pattFill prst="smCheck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(Sheet1!$C$123,Sheet1!$G$123,Sheet1!$H$123,Sheet1!$I$123,Sheet1!$J$123)</c:f>
                <c:numCache>
                  <c:formatCode>General</c:formatCode>
                  <c:ptCount val="5"/>
                  <c:pt idx="0">
                    <c:v>2.6397641317465755E-2</c:v>
                  </c:pt>
                  <c:pt idx="1">
                    <c:v>2.1829583100647598E-2</c:v>
                  </c:pt>
                  <c:pt idx="2">
                    <c:v>8.9757164296922695E-2</c:v>
                  </c:pt>
                  <c:pt idx="3">
                    <c:v>0.10647123521870858</c:v>
                  </c:pt>
                  <c:pt idx="4">
                    <c:v>4.2974837849545519E-2</c:v>
                  </c:pt>
                </c:numCache>
              </c:numRef>
            </c:plus>
            <c:minus>
              <c:numRef>
                <c:f>(Sheet1!$C$123,Sheet1!$G$123,Sheet1!$H$123,Sheet1!$I$123,Sheet1!$J$123)</c:f>
                <c:numCache>
                  <c:formatCode>General</c:formatCode>
                  <c:ptCount val="5"/>
                  <c:pt idx="0">
                    <c:v>2.6397641317465755E-2</c:v>
                  </c:pt>
                  <c:pt idx="1">
                    <c:v>2.1829583100647598E-2</c:v>
                  </c:pt>
                  <c:pt idx="2">
                    <c:v>8.9757164296922695E-2</c:v>
                  </c:pt>
                  <c:pt idx="3">
                    <c:v>0.10647123521870858</c:v>
                  </c:pt>
                  <c:pt idx="4">
                    <c:v>4.2974837849545519E-2</c:v>
                  </c:pt>
                </c:numCache>
              </c:numRef>
            </c:minus>
          </c:errBars>
          <c:cat>
            <c:strRef>
              <c:f>Sheet1!$A$107:$A$111</c:f>
              <c:strCache>
                <c:ptCount val="5"/>
                <c:pt idx="0">
                  <c:v>mean</c:v>
                </c:pt>
                <c:pt idx="1">
                  <c:v>50 pctl</c:v>
                </c:pt>
                <c:pt idx="2">
                  <c:v>90 pctl</c:v>
                </c:pt>
                <c:pt idx="3">
                  <c:v>95 pctl</c:v>
                </c:pt>
                <c:pt idx="4">
                  <c:v>99 pctl</c:v>
                </c:pt>
              </c:strCache>
            </c:strRef>
          </c:cat>
          <c:val>
            <c:numLit>
              <c:formatCode>General</c:formatCode>
              <c:ptCount val="5"/>
              <c:pt idx="0">
                <c:v>1.0564935222303899</c:v>
              </c:pt>
              <c:pt idx="1">
                <c:v>0.80660999099999897</c:v>
              </c:pt>
              <c:pt idx="2">
                <c:v>1.8590737524000001</c:v>
              </c:pt>
              <c:pt idx="3">
                <c:v>3.11503647316666</c:v>
              </c:pt>
              <c:pt idx="4">
                <c:v>5.4371582302066601</c:v>
              </c:pt>
            </c:numLit>
          </c:val>
          <c:extLst>
            <c:ext xmlns:c16="http://schemas.microsoft.com/office/drawing/2014/chart" uri="{C3380CC4-5D6E-409C-BE32-E72D297353CC}">
              <c16:uniqueId val="{00000006-CDB4-BA47-85E9-74ADA158F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074207"/>
        <c:axId val="2015873103"/>
      </c:barChart>
      <c:catAx>
        <c:axId val="206907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15873103"/>
        <c:crosses val="autoZero"/>
        <c:auto val="1"/>
        <c:lblAlgn val="ctr"/>
        <c:lblOffset val="100"/>
        <c:noMultiLvlLbl val="0"/>
      </c:catAx>
      <c:valAx>
        <c:axId val="2015873103"/>
        <c:scaling>
          <c:orientation val="minMax"/>
          <c:max val="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600"/>
                </a:pPr>
                <a:r>
                  <a:rPr lang="en-US" sz="2600" b="0" i="0" baseline="0">
                    <a:effectLst/>
                  </a:rPr>
                  <a:t>Latency (s)</a:t>
                </a:r>
                <a:endParaRPr lang="en-US" sz="2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069074207"/>
        <c:crosses val="autoZero"/>
        <c:crossBetween val="between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 sz="26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D304-46A6-9641-8DC9-C69B5AB7BCEF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989C1-D172-F048-AAEA-617678D4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4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5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5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89C1-D172-F048-AAEA-617678D428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7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89C1-D172-F048-AAEA-617678D428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0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89C1-D172-F048-AAEA-617678D428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4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89C1-D172-F048-AAEA-617678D428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8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8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b="0" i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71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b="0" i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b="0" i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550C2-4CBE-FE47-9E21-A6745369B3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D768-69FF-394C-A23B-25EAB387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1AB74-C2E0-0B40-AF7B-78E10EDCD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82B5-A0D6-A64C-A32F-FFF67B6D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295F-5048-A64D-84D4-55B3949A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83B3-DAD3-5E44-A860-3EB128D4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F4BF-F6E2-9042-805D-A4C75A28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6CB1E-654F-6642-AB14-20A7F5A60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3399-2DD4-E544-8184-A6F40525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7CBF-6581-5949-95FA-77734363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7A8D4-DCCA-864E-9E6F-B2D072E8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0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9FC72-4BED-EA4B-937D-007B8AB00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904E2-10DD-FA42-ACAB-7A6CCC5F3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990A-E9B4-2940-B777-0AA01EC5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EA7-27AA-884F-924E-9AE15E54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1D888-94A4-A842-807D-B50C2B97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4C23-9B1C-3B41-A129-90AFC82B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89AC-4F31-CB42-9DA1-2A4F3EF5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0641-4453-6C40-A507-B29E6A1E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F48D9-4D02-554F-AF15-2B1EF0F3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E14FE-5B72-CF41-A194-3E3BEDD5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47C6-1215-A44E-9CCC-D68875C8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39C4-DF84-7A44-B79A-C7C2CC2B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EB95-9861-554F-A825-5BC01D0B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079F9-0947-0047-838B-719110ED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D872-5E1F-B34C-86CB-08AF6559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8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81AB-7ECD-1643-88DC-98C94804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4EF0-4718-A04F-9D25-41974F3D9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B3746-FF1E-2E41-99F8-823C0094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2351A-3AB1-1A4C-9904-316CE6FA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24C6-FA16-6F44-B377-0D316D28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6D599-749A-9549-B519-F3A8BAFF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1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A5C-8081-0C47-AACA-A1AABCC0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3700-47D2-0A4C-AE38-230FFC70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5D7DD-CB6B-D545-B638-A00224B9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9318E-879E-0E48-A5E4-9FF65CFEC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F877C-4B51-0847-A002-B73D7F8E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EAC0C-105F-7A48-8577-6367C249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F7741-3F83-9A4C-AF92-328B8328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45BC2-A456-8D41-AE27-78EB8B41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578F-9CE6-4D48-A8FE-62F50740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EBA8E-209F-414A-AB77-B4A1A2D9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4E44C-C355-2041-8ECF-D1DFFF61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D8B20-D164-8249-8536-FBB34B7C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27DA5-90BC-7C4A-8820-4A2C8CA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AE4A1-CDC4-AB46-A50F-578FBF4F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83DFE-34E7-254D-B73B-D8F5AA46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D90D-A572-2C4B-9A6E-6EB49F74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4F25-50CC-0344-B39A-42B467E6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F9E46-7EC8-6041-86CC-3681BB9BC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733C-6714-0144-A6C4-070AC2B0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FA070-48B8-E94F-A43F-BE29CBD1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F5F00-BB0E-2146-82BB-D16B3721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D48C-A7F5-4045-9915-883584A0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D2E0D-3693-1048-A2A1-0F0422784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789F-ED82-2B4C-AC98-50AF0D314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4FD62-D83F-F94C-8F83-AE00ED7C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F4023-680F-BD45-B9E8-589351E6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2ED14-BE3B-B94E-AC2E-65115896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0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B9B07-5BB6-704B-8C46-61D58227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1D24A-0871-C54C-9EED-177B7158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EEC8-498E-644E-8CD0-A4C08BBAA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CC93-F753-574A-B9A1-02B64C8CFE71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52E74-3808-EF40-A42A-61A651AEF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14A9F-C675-684E-99B3-31D75AC9E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D6D45-B9B0-1543-BE01-0D253D93D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3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3.png"/><Relationship Id="rId5" Type="http://schemas.openxmlformats.org/officeDocument/2006/relationships/chart" Target="../charts/chart8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2.emf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sajal/TraceSplitt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emf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2A70F089-A317-834A-8301-6490BFCA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1551"/>
            <a:ext cx="5055100" cy="20947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D919CCF-62FC-0A43-924A-98DD0F343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8725"/>
            <a:ext cx="9144000" cy="1335475"/>
          </a:xfrm>
        </p:spPr>
        <p:txBody>
          <a:bodyPr>
            <a:normAutofit fontScale="90000"/>
          </a:bodyPr>
          <a:lstStyle/>
          <a:p>
            <a:r>
              <a:rPr lang="en-US" sz="73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TraceSplitter:</a:t>
            </a:r>
            <a:br>
              <a:rPr lang="en-US" sz="73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3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New Paradigm for Downscaling Traces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E1D078-A324-1847-926E-94840CE0D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732" y="2252740"/>
            <a:ext cx="9144000" cy="1335475"/>
          </a:xfrm>
        </p:spPr>
        <p:txBody>
          <a:bodyPr>
            <a:noAutofit/>
          </a:bodyPr>
          <a:lstStyle/>
          <a:p>
            <a:r>
              <a:rPr lang="en-US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Sultan Mahmud Sajal, Rubaba Hasan, Timothy Zhu, Bhuvan Urgaonkar, Siddhartha Sen</a:t>
            </a:r>
            <a:r>
              <a:rPr lang="en-US" sz="3200" baseline="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</a:p>
          <a:p>
            <a:endParaRPr lang="en-US" sz="3200" baseline="30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ED537-EE85-314D-B3CC-A6AF5C971B89}"/>
              </a:ext>
            </a:extLst>
          </p:cNvPr>
          <p:cNvSpPr txBox="1"/>
          <p:nvPr/>
        </p:nvSpPr>
        <p:spPr>
          <a:xfrm>
            <a:off x="1716050" y="3755922"/>
            <a:ext cx="875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Pennsylvania State University, Microsoft Research*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5338C-DB47-0543-A528-9434E4EB1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299" y="4385294"/>
            <a:ext cx="4515338" cy="970144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68BC2BFB-DA51-AE4C-8AA1-9792BFCDE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341" y="5334550"/>
            <a:ext cx="4760779" cy="15234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0D97C-4DA2-0943-BC44-9C8A9C85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73789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99"/>
    </mc:Choice>
    <mc:Fallback xmlns="">
      <p:transition spd="slow" advTm="197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44F92DCA-D486-4D41-8651-CC06CD86B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0" y="449940"/>
            <a:ext cx="3543534" cy="3205161"/>
          </a:xfrm>
          <a:prstGeom prst="rect">
            <a:avLst/>
          </a:prstGeom>
        </p:spPr>
      </p:pic>
      <p:sp>
        <p:nvSpPr>
          <p:cNvPr id="112" name="Slide Number Placeholder 3">
            <a:extLst>
              <a:ext uri="{FF2B5EF4-FFF2-40B4-BE49-F238E27FC236}">
                <a16:creationId xmlns:a16="http://schemas.microsoft.com/office/drawing/2014/main" id="{825193FE-878D-D24A-A3DA-C4DF82E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07178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10</a:t>
            </a:fld>
            <a:endParaRPr lang="en-US"/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512EE037-74D6-1A40-A861-7CE8A6B4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58" y="67423"/>
            <a:ext cx="8249084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TraceSplitter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Action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ED11A35-04F7-8049-8474-03F5E0EA4B42}"/>
              </a:ext>
            </a:extLst>
          </p:cNvPr>
          <p:cNvGrpSpPr/>
          <p:nvPr/>
        </p:nvGrpSpPr>
        <p:grpSpPr>
          <a:xfrm>
            <a:off x="-70989" y="2329841"/>
            <a:ext cx="1468512" cy="4514881"/>
            <a:chOff x="-70989" y="2330093"/>
            <a:chExt cx="1468512" cy="451851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F083AD0-675C-0B43-BDCF-DAD34646E7DC}"/>
                </a:ext>
              </a:extLst>
            </p:cNvPr>
            <p:cNvGrpSpPr/>
            <p:nvPr/>
          </p:nvGrpSpPr>
          <p:grpSpPr>
            <a:xfrm>
              <a:off x="-70989" y="3552286"/>
              <a:ext cx="1468512" cy="3296319"/>
              <a:chOff x="-26154" y="2348666"/>
              <a:chExt cx="1978381" cy="4251011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47B7DC0-8750-144F-B59C-358776FACA3C}"/>
                  </a:ext>
                </a:extLst>
              </p:cNvPr>
              <p:cNvGrpSpPr/>
              <p:nvPr/>
            </p:nvGrpSpPr>
            <p:grpSpPr>
              <a:xfrm>
                <a:off x="407717" y="2348666"/>
                <a:ext cx="1544510" cy="4251011"/>
                <a:chOff x="407717" y="2348666"/>
                <a:chExt cx="1544510" cy="4251011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D080C3E6-8699-1040-AD85-D9626CAE0F31}"/>
                    </a:ext>
                  </a:extLst>
                </p:cNvPr>
                <p:cNvGrpSpPr/>
                <p:nvPr/>
              </p:nvGrpSpPr>
              <p:grpSpPr>
                <a:xfrm>
                  <a:off x="672067" y="2348666"/>
                  <a:ext cx="1280160" cy="3268243"/>
                  <a:chOff x="672067" y="2348666"/>
                  <a:chExt cx="1280160" cy="3268243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E0E74A38-4507-8A4D-B40A-012DACB5654A}"/>
                      </a:ext>
                    </a:extLst>
                  </p:cNvPr>
                  <p:cNvSpPr/>
                  <p:nvPr/>
                </p:nvSpPr>
                <p:spPr>
                  <a:xfrm>
                    <a:off x="672067" y="2348666"/>
                    <a:ext cx="1280160" cy="326824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92F1974E-365C-DF46-A07C-3EAB431AFE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450922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426D2528-D4BC-7D43-A9AA-1917490433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526631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028595AE-6923-574C-817E-090DA40755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6033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E3E78DB3-1D79-8543-B2DD-C865404AA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674114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1C82F842-5F3D-4D43-8DA1-5D8B75829F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753264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F2C7880D-06F1-834D-A061-8BC1470967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925820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6DC5F4F4-F6BD-AF42-B2AD-2CD7F1627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12541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742F73EE-FE00-1045-AAEF-6C464E0C98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295513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ACCF6F24-7B0D-DF47-A84D-709F76E9DA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45381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D630AE5D-BF4C-D84E-8D81-DF745720E6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6701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66387407-5EEA-C145-B241-553CCAEC8B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90609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2A3A80A-2C82-714E-A99E-4084E5DA37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082094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310E4DAA-52DC-6E4E-B9BB-B298C9F40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27578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003F74BB-F5D9-AE4F-AA9C-F063D072A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34559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30E84931-C78D-5046-BAC8-1672254552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39770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8BFB2572-14C8-D24E-8F79-F555331A2F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620901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E944B809-1209-9A45-8F30-ABA28EDE9B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779200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387A92B7-7969-7549-B12A-0CE8B2F51C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97879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26D6444E-C73B-D749-9279-FBCD560C10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03680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333DAF73-4D9B-344B-B335-48BE200E4C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19510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C89E4227-7B56-4241-8C4E-5DA04884B7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2820616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3CE08627-8CBD-D74F-914A-F22496E026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025" y="3982787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16D4378A-E11B-D642-A4F0-CD47B7DCD6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825413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0FD220C8-A9D3-B645-9C08-5DDB0AFB0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303261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B6ED58C7-C584-4643-8671-E957F6CD5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209973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07A9BEB0-A27D-2C4E-A67F-20DC77DC9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4171567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253672F2-6634-D249-8A14-17B9034602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097765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E4BDCAA9-7D61-B54E-8540-B67667A375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239351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FB05474F-DC87-374F-A849-269C9EE7A4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057572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6D4A77D-3600-0549-8BE5-0E7FDFB5AD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830388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E5D9AE4C-6DE1-6849-833C-F73BAD931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709391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671E8123-CADC-0348-A377-89ED684783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915869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83F0066B-43EF-3F44-A390-6483F03A95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88354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25BE18FB-4CE6-7C4C-8E8E-B365AD660F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298874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FD4ADD8D-70FE-D84B-A184-8F3E11ABA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3653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14CF2E6F-E4A4-BF4A-8ADE-C4C1DFD5E8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375172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21CCCC30-72FA-5E48-A6CA-D43EE2666D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45178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C6628096-9149-C344-8B37-8ABB5F59BD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53437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315DE199-9100-3545-9C8F-87843208C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38191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8253AFB5-7CEE-2842-B403-53D162B60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44582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EB88C613-E3F7-CE4E-A5C6-322A970242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50383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0C357FDA-2E3B-3447-BDE3-625A88668A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56774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7E695199-9BFF-FD4C-B5BB-A5360AD2AB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39192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4D612BBA-1E27-954E-933A-039394B7F4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522638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F4FF2BD1-5713-3E48-8D4A-7CB3BFB4E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3598348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8201F83-D768-A049-B925-2211CD351B1A}"/>
                    </a:ext>
                  </a:extLst>
                </p:cNvPr>
                <p:cNvSpPr txBox="1"/>
                <p:nvPr/>
              </p:nvSpPr>
              <p:spPr>
                <a:xfrm>
                  <a:off x="407717" y="5686770"/>
                  <a:ext cx="1533092" cy="912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Original</a:t>
                  </a:r>
                </a:p>
                <a:p>
                  <a:r>
                    <a:rPr lang="en-US" sz="20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 Trace</a:t>
                  </a:r>
                </a:p>
              </p:txBody>
            </p:sp>
          </p:grp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BAB47C23-81BC-C342-A350-7C8C33239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423" y="2361636"/>
                <a:ext cx="16193" cy="32169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57156D-EC70-B442-B75F-2BFA1C6757A7}"/>
                  </a:ext>
                </a:extLst>
              </p:cNvPr>
              <p:cNvSpPr txBox="1"/>
              <p:nvPr/>
            </p:nvSpPr>
            <p:spPr>
              <a:xfrm rot="16200000">
                <a:off x="-245755" y="3560874"/>
                <a:ext cx="978232" cy="539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time</a:t>
                </a:r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F7B7C1F-225A-2747-9113-7762885EE5C8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0" y="2330093"/>
              <a:ext cx="0" cy="1222193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8" name="Picture 167">
            <a:extLst>
              <a:ext uri="{FF2B5EF4-FFF2-40B4-BE49-F238E27FC236}">
                <a16:creationId xmlns:a16="http://schemas.microsoft.com/office/drawing/2014/main" id="{F6DEAC62-51C7-C646-971E-C2A76B0A6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391" y="2836369"/>
            <a:ext cx="2698969" cy="2038382"/>
          </a:xfrm>
          <a:prstGeom prst="rect">
            <a:avLst/>
          </a:prstGeom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BC3506E-BA62-4D4E-A09F-5744B4632A9B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1397523" y="4033243"/>
            <a:ext cx="2247551" cy="783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B5A99D1-66DD-564B-B68F-B9D635D0682F}"/>
              </a:ext>
            </a:extLst>
          </p:cNvPr>
          <p:cNvGrpSpPr/>
          <p:nvPr/>
        </p:nvGrpSpPr>
        <p:grpSpPr>
          <a:xfrm>
            <a:off x="6694456" y="2714431"/>
            <a:ext cx="798131" cy="715124"/>
            <a:chOff x="6694456" y="2714431"/>
            <a:chExt cx="798131" cy="715124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C8F7988-13F6-B84E-A221-BA9C20C1A62C}"/>
                </a:ext>
              </a:extLst>
            </p:cNvPr>
            <p:cNvSpPr/>
            <p:nvPr/>
          </p:nvSpPr>
          <p:spPr>
            <a:xfrm>
              <a:off x="6694456" y="2714431"/>
              <a:ext cx="798131" cy="715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46473B2-CA3E-8941-9B41-EBFC156C347E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2758627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9957240-2F61-5146-9540-C76E463D7FDF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2836369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A271148-3A48-D04B-94DE-00B435920CEC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2898501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830E88E-0AAE-1042-82A6-4786ACC802F0}"/>
                </a:ext>
              </a:extLst>
            </p:cNvPr>
            <p:cNvCxnSpPr>
              <a:cxnSpLocks/>
            </p:cNvCxnSpPr>
            <p:nvPr/>
          </p:nvCxnSpPr>
          <p:spPr>
            <a:xfrm>
              <a:off x="6756920" y="2959035"/>
              <a:ext cx="654248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A61EC29-CB8E-8143-B160-7497E5ABE94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01332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4CBCB87-02FB-9E41-9799-AA5C49F0F451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057164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229F0E9-4926-9F42-A36F-A6C520AC8D2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110141"/>
              <a:ext cx="6450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AD7C085-F32C-D14F-BE51-06BED82816B3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18451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33A5024-2AB4-9446-8409-48889A9C8345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240879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248FE46-1ECC-C441-88DB-D87347629AD1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289394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A5B4109-D8A4-3F4B-8B59-509C53A593F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355701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Up Arrow 182">
            <a:extLst>
              <a:ext uri="{FF2B5EF4-FFF2-40B4-BE49-F238E27FC236}">
                <a16:creationId xmlns:a16="http://schemas.microsoft.com/office/drawing/2014/main" id="{478A07E0-E475-1441-AB02-915B5EFC377B}"/>
              </a:ext>
            </a:extLst>
          </p:cNvPr>
          <p:cNvSpPr/>
          <p:nvPr/>
        </p:nvSpPr>
        <p:spPr>
          <a:xfrm rot="3648631">
            <a:off x="6297646" y="3066679"/>
            <a:ext cx="256992" cy="528650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DB5226-A1BF-BA49-8512-85B96AD652F1}"/>
              </a:ext>
            </a:extLst>
          </p:cNvPr>
          <p:cNvGrpSpPr/>
          <p:nvPr/>
        </p:nvGrpSpPr>
        <p:grpSpPr>
          <a:xfrm>
            <a:off x="6694456" y="3563162"/>
            <a:ext cx="798131" cy="715124"/>
            <a:chOff x="6694456" y="3563162"/>
            <a:chExt cx="798131" cy="715124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5B7D033-5FDF-C84F-9007-53C638C816E2}"/>
                </a:ext>
              </a:extLst>
            </p:cNvPr>
            <p:cNvSpPr/>
            <p:nvPr/>
          </p:nvSpPr>
          <p:spPr>
            <a:xfrm>
              <a:off x="6694456" y="3563162"/>
              <a:ext cx="798131" cy="715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8085B2F-B8B3-E140-B601-ABCE0AA07811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607358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EBF02A-83B0-B049-90AC-495777661336}"/>
                </a:ext>
              </a:extLst>
            </p:cNvPr>
            <p:cNvCxnSpPr>
              <a:cxnSpLocks/>
            </p:cNvCxnSpPr>
            <p:nvPr/>
          </p:nvCxnSpPr>
          <p:spPr>
            <a:xfrm>
              <a:off x="6756920" y="3973198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A3F76BC-3722-AF4C-A75B-F95423128808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711165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0A3A526-2391-B94F-8472-3DC960E0A146}"/>
                </a:ext>
              </a:extLst>
            </p:cNvPr>
            <p:cNvCxnSpPr>
              <a:cxnSpLocks/>
            </p:cNvCxnSpPr>
            <p:nvPr/>
          </p:nvCxnSpPr>
          <p:spPr>
            <a:xfrm>
              <a:off x="6756920" y="3807766"/>
              <a:ext cx="654248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CAEC122-AD5E-6A49-8844-58AD16E54903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862054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DBA51F0-D8FE-734D-86CC-25E59FF81007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905895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451D7AC-7593-B349-9A9A-14A2FF23FEC9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664262"/>
              <a:ext cx="6450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EEB0A3C-8738-6F41-A1AB-72A4BBF04B50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03324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1F253E-8A4D-D44C-95F9-20F0E748EDCC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089610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9688443-F9AF-F045-A122-7D39B9896F84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138125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E55FD5C-E461-6C47-BD22-EDB06F628AEB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20443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9DC49AD-2B5D-3148-8146-88B873629A3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757094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Up Arrow 197">
            <a:extLst>
              <a:ext uri="{FF2B5EF4-FFF2-40B4-BE49-F238E27FC236}">
                <a16:creationId xmlns:a16="http://schemas.microsoft.com/office/drawing/2014/main" id="{E4DF7654-8C84-F145-859E-D5EB102FA2E2}"/>
              </a:ext>
            </a:extLst>
          </p:cNvPr>
          <p:cNvSpPr/>
          <p:nvPr/>
        </p:nvSpPr>
        <p:spPr>
          <a:xfrm rot="5400000">
            <a:off x="6299231" y="3713341"/>
            <a:ext cx="256992" cy="495547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2426668-F9FE-4E45-AE03-7F595CEB0896}"/>
              </a:ext>
            </a:extLst>
          </p:cNvPr>
          <p:cNvGrpSpPr/>
          <p:nvPr/>
        </p:nvGrpSpPr>
        <p:grpSpPr>
          <a:xfrm>
            <a:off x="6694456" y="4423520"/>
            <a:ext cx="798131" cy="715124"/>
            <a:chOff x="6694456" y="4423520"/>
            <a:chExt cx="798131" cy="715124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20F1DF-CFF0-1B4C-9B9C-74015660E749}"/>
                </a:ext>
              </a:extLst>
            </p:cNvPr>
            <p:cNvSpPr/>
            <p:nvPr/>
          </p:nvSpPr>
          <p:spPr>
            <a:xfrm>
              <a:off x="6694456" y="4423520"/>
              <a:ext cx="798131" cy="715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38A5BD8-0D7C-764C-999F-F0FA5D230420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467716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BA7460B-B20C-1B4F-B0BE-8BC4A3E5AD2A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623995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070BE61-ECEE-9F4E-B97D-643535F6E777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57152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2532DCE-9C8C-754E-9C9B-290ED3EE5315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810287"/>
              <a:ext cx="654248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5DE31FC-564F-E24F-A145-2CAB5147880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72241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3F34CFA-F0BE-5F4B-84A8-E03CC91F01D4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76625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63FF356-E5E5-3E44-95F9-D6FCE34FD2EA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524620"/>
              <a:ext cx="6450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F341783-9965-3B43-8EAA-A204BFD47D9B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893601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567E11A-7760-AC4F-A564-38A0F1CBF84B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949968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7409A0F-2FD4-AD4A-AE52-DBBA8C8C7201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998483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4F439AC-D6A6-5F4F-949A-768A97286B57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5064790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C638FC6-AD65-9F41-B7FA-C10E7F0557B4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68687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Up Arrow 212">
            <a:extLst>
              <a:ext uri="{FF2B5EF4-FFF2-40B4-BE49-F238E27FC236}">
                <a16:creationId xmlns:a16="http://schemas.microsoft.com/office/drawing/2014/main" id="{47131752-F69A-FA46-903B-41D8F4DB4993}"/>
              </a:ext>
            </a:extLst>
          </p:cNvPr>
          <p:cNvSpPr/>
          <p:nvPr/>
        </p:nvSpPr>
        <p:spPr>
          <a:xfrm rot="7434517">
            <a:off x="6309552" y="4366304"/>
            <a:ext cx="256992" cy="593502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7775852B-1851-DD41-9DA8-6CC173690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583" y="2082455"/>
            <a:ext cx="2274378" cy="2480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323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85"/>
    </mc:Choice>
    <mc:Fallback xmlns="">
      <p:transition spd="slow" advTm="9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84 0.00254 L 0.17904 0.08495 " pathEditMode="relative" ptsTypes="AA">
                                      <p:cBhvr>
                                        <p:cTn id="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36 -0.0007 L 0.178 -0.03889 " pathEditMode="relative" ptsTypes="AA">
                                      <p:cBhvr>
                                        <p:cTn id="10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EBC8D465-27F9-5B4B-BAC9-9773BF121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0" y="449940"/>
            <a:ext cx="3543534" cy="3205161"/>
          </a:xfrm>
          <a:prstGeom prst="rect">
            <a:avLst/>
          </a:prstGeom>
        </p:spPr>
      </p:pic>
      <p:sp>
        <p:nvSpPr>
          <p:cNvPr id="112" name="Slide Number Placeholder 3">
            <a:extLst>
              <a:ext uri="{FF2B5EF4-FFF2-40B4-BE49-F238E27FC236}">
                <a16:creationId xmlns:a16="http://schemas.microsoft.com/office/drawing/2014/main" id="{73390C47-30BC-294F-BD95-85BBEA2B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79597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11</a:t>
            </a:fld>
            <a:endParaRPr lang="en-US"/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9BC5EECD-EB9B-C94A-9842-787DD8805ABE}"/>
              </a:ext>
            </a:extLst>
          </p:cNvPr>
          <p:cNvSpPr txBox="1">
            <a:spLocks/>
          </p:cNvSpPr>
          <p:nvPr/>
        </p:nvSpPr>
        <p:spPr>
          <a:xfrm>
            <a:off x="1971458" y="67423"/>
            <a:ext cx="8249084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TraceSplitter</a:t>
            </a:r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Action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82F621E-1DCB-9347-A1FF-ACB982121D24}"/>
              </a:ext>
            </a:extLst>
          </p:cNvPr>
          <p:cNvGrpSpPr/>
          <p:nvPr/>
        </p:nvGrpSpPr>
        <p:grpSpPr>
          <a:xfrm>
            <a:off x="-70989" y="2329841"/>
            <a:ext cx="1468512" cy="4514881"/>
            <a:chOff x="-70989" y="2330093"/>
            <a:chExt cx="1468512" cy="451851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9EEDED6-200A-8F4F-BB6B-282821FE28B9}"/>
                </a:ext>
              </a:extLst>
            </p:cNvPr>
            <p:cNvGrpSpPr/>
            <p:nvPr/>
          </p:nvGrpSpPr>
          <p:grpSpPr>
            <a:xfrm>
              <a:off x="-70989" y="3552286"/>
              <a:ext cx="1468512" cy="3296319"/>
              <a:chOff x="-26154" y="2348666"/>
              <a:chExt cx="1978381" cy="4251011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0890883-E715-534F-AD81-7EEB3445A8F0}"/>
                  </a:ext>
                </a:extLst>
              </p:cNvPr>
              <p:cNvGrpSpPr/>
              <p:nvPr/>
            </p:nvGrpSpPr>
            <p:grpSpPr>
              <a:xfrm>
                <a:off x="407717" y="2348666"/>
                <a:ext cx="1544510" cy="4251011"/>
                <a:chOff x="407717" y="2348666"/>
                <a:chExt cx="1544510" cy="4251011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952A0395-7534-B644-8518-FCFBA1E1A67E}"/>
                    </a:ext>
                  </a:extLst>
                </p:cNvPr>
                <p:cNvGrpSpPr/>
                <p:nvPr/>
              </p:nvGrpSpPr>
              <p:grpSpPr>
                <a:xfrm>
                  <a:off x="672067" y="2348666"/>
                  <a:ext cx="1280160" cy="3268243"/>
                  <a:chOff x="672067" y="2348666"/>
                  <a:chExt cx="1280160" cy="3268243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07A2903B-1526-374C-B797-B6B9AE8E0BDE}"/>
                      </a:ext>
                    </a:extLst>
                  </p:cNvPr>
                  <p:cNvSpPr/>
                  <p:nvPr/>
                </p:nvSpPr>
                <p:spPr>
                  <a:xfrm>
                    <a:off x="672067" y="2348666"/>
                    <a:ext cx="1280160" cy="326824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B5C963A2-6D6F-B647-8ABC-3DD645FB3F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450922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B443F8BB-F7CA-A24F-8C4F-80CC1D20FA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526631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D9787927-B724-F243-8EDA-B392B5A03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6033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67AF4934-4057-F144-9422-2BF8A55FB0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674114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15158584-D077-2C46-AEF6-C77B70AD30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753264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B430E049-EE84-6446-BB31-3BCE36472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925820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1D9FBA6F-8A5F-A742-A629-AE42BAC83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12541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AE6D588F-B023-004D-A780-F59D86DB69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295513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3D74616C-D669-8547-963C-B22D40314E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45381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A2544A11-7F20-DD40-A1B5-8E397E7BF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6701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2B26894E-7C96-6243-A2DE-99B266B4B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90609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6C79E093-5278-8744-8EEA-574E6E9E80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082094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677597FE-B065-7744-89C7-4BCCBB6723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27578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067B53D2-F7A7-4D4A-A4E0-E756F3E223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34559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089BBAEA-F81B-CF41-85D8-CD4EBD7C89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39770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2D91C158-63D8-7B40-B00B-4244E916D9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620901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44CF2D43-9253-7740-856C-997614D666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779200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2C1BA516-2952-5347-BA51-2541B37F76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97879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6C5B1F72-1AE0-2840-A29E-3A0C1AA251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03680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3797C4EB-3AE9-134B-8DF2-BAA742BD69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19510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CC7BC03B-600E-EB4B-BC04-9769DAC226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2820616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2AE6FD17-B255-D144-A5C2-927C263A3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025" y="3982787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93DBC1E1-D77C-9444-A740-8D738C820D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825413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F8C46826-3862-C647-A578-C44D4F7B3D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303261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91AF2051-2C16-CD4A-8259-744D46475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209973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987EFE7-0D4A-DD4F-8790-0E35D39099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4171567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D29CF3E8-E7BD-D047-B347-94CBE81F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097765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D7E3C810-4D1D-B242-8392-D71C5587A9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239351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0A92E74B-8F1D-E74A-A699-32DC6334C2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057572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D292F67-093B-5040-8BDF-9AE38F5E6D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830388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4E79BC84-5DAA-0E41-BA74-2E1EA4A678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709391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9CA2C751-A3E1-F64B-BD30-432A6F293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915869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37A2960D-E39C-6349-ACAF-D44720EF12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88354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945CE380-7065-D840-9982-2FA8E50FF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298874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FA389FEF-ECDC-F44B-9296-06C2A50D0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3653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F67A5019-AE44-134B-9E96-20D9EEF84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375172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667349F7-6CA9-FF4B-8D30-F786F02E95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45178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52E6609F-ECC7-944F-B59F-D6472C9258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53437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38E54E45-E7F0-0E43-87EE-7AA943CE0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38191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A0C55A9F-C25F-FA47-B39B-2AAEAD17EB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44582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694F372B-BBBC-C74E-9D45-C4744F71EB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50383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A6742C73-DBE5-844E-AB1C-A09542A366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56774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95B5437E-7C25-CB42-A659-46959D7A62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39192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E9DB3889-3D69-8946-9417-025561D910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522638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F9482B8B-A46E-7C4C-97EC-970B23F130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3598348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9167382-E14D-D24D-BC8B-367306A395A2}"/>
                    </a:ext>
                  </a:extLst>
                </p:cNvPr>
                <p:cNvSpPr txBox="1"/>
                <p:nvPr/>
              </p:nvSpPr>
              <p:spPr>
                <a:xfrm>
                  <a:off x="407717" y="5686770"/>
                  <a:ext cx="1533092" cy="912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Original</a:t>
                  </a:r>
                </a:p>
                <a:p>
                  <a:r>
                    <a:rPr lang="en-US" sz="20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 Trace</a:t>
                  </a:r>
                </a:p>
              </p:txBody>
            </p:sp>
          </p:grp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FA1FB230-A263-A249-9137-F98D943EB7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423" y="2361636"/>
                <a:ext cx="16193" cy="32169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E12DDEC-CDEB-CB48-9589-ACB7E8F1623D}"/>
                  </a:ext>
                </a:extLst>
              </p:cNvPr>
              <p:cNvSpPr txBox="1"/>
              <p:nvPr/>
            </p:nvSpPr>
            <p:spPr>
              <a:xfrm rot="16200000">
                <a:off x="-245755" y="3560874"/>
                <a:ext cx="978232" cy="539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time</a:t>
                </a:r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2D5499B-39F5-8A48-A1BB-BB11524615FE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0" y="2330093"/>
              <a:ext cx="0" cy="1222193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8" name="Picture 167">
            <a:extLst>
              <a:ext uri="{FF2B5EF4-FFF2-40B4-BE49-F238E27FC236}">
                <a16:creationId xmlns:a16="http://schemas.microsoft.com/office/drawing/2014/main" id="{04A834FC-E103-3A45-A9F2-853AB446F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391" y="2836369"/>
            <a:ext cx="2698969" cy="2038382"/>
          </a:xfrm>
          <a:prstGeom prst="rect">
            <a:avLst/>
          </a:prstGeom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D8AFD1C-3579-DC4E-BA03-376B97F945A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1397523" y="4033243"/>
            <a:ext cx="2247551" cy="783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C665A08-E9CA-DD49-AACF-BB91704E70A1}"/>
              </a:ext>
            </a:extLst>
          </p:cNvPr>
          <p:cNvGrpSpPr/>
          <p:nvPr/>
        </p:nvGrpSpPr>
        <p:grpSpPr>
          <a:xfrm>
            <a:off x="6694456" y="2714431"/>
            <a:ext cx="798131" cy="715124"/>
            <a:chOff x="6694456" y="2714431"/>
            <a:chExt cx="798131" cy="715124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D11255-D283-074B-AFA9-96CEE99F1931}"/>
                </a:ext>
              </a:extLst>
            </p:cNvPr>
            <p:cNvSpPr/>
            <p:nvPr/>
          </p:nvSpPr>
          <p:spPr>
            <a:xfrm>
              <a:off x="6694456" y="2714431"/>
              <a:ext cx="798131" cy="715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520108F-5CC4-0646-A1FD-4FBAEE998433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2758627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6B0B42C-94AF-674B-8336-1B90CDC7735C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2836369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E0D5C5-D553-6146-B66E-2886C1E7BF4F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2898501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E971E22-C1C9-AA4F-A48D-C04A64D877B7}"/>
                </a:ext>
              </a:extLst>
            </p:cNvPr>
            <p:cNvCxnSpPr>
              <a:cxnSpLocks/>
            </p:cNvCxnSpPr>
            <p:nvPr/>
          </p:nvCxnSpPr>
          <p:spPr>
            <a:xfrm>
              <a:off x="6756920" y="2959035"/>
              <a:ext cx="654248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3C0BEF1-A8B3-4940-ACF9-B1F63BFD817E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01332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C48F44D-A6A8-AA43-92EC-F71C9E4ACDDB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057164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F4A648-C13F-5A4C-9D01-7BA76C42651F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110141"/>
              <a:ext cx="6450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E1452D0-D4F0-DA44-AF77-B99B755FF360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18451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37C3A80-C939-6E4D-97AA-9BA80B094473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240879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4079942-5A24-A246-8BC4-DA452280CAD5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289394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ED28590-93F2-854B-8E57-BB9C054A2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355701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Up Arrow 182">
            <a:extLst>
              <a:ext uri="{FF2B5EF4-FFF2-40B4-BE49-F238E27FC236}">
                <a16:creationId xmlns:a16="http://schemas.microsoft.com/office/drawing/2014/main" id="{25A407DB-AC4F-8146-A971-1B10F517A5A9}"/>
              </a:ext>
            </a:extLst>
          </p:cNvPr>
          <p:cNvSpPr/>
          <p:nvPr/>
        </p:nvSpPr>
        <p:spPr>
          <a:xfrm rot="3648631">
            <a:off x="6297646" y="3066679"/>
            <a:ext cx="256992" cy="528650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3F89E75-0863-E845-AA6A-4EDE925A760B}"/>
              </a:ext>
            </a:extLst>
          </p:cNvPr>
          <p:cNvGrpSpPr/>
          <p:nvPr/>
        </p:nvGrpSpPr>
        <p:grpSpPr>
          <a:xfrm>
            <a:off x="6694456" y="3563162"/>
            <a:ext cx="798131" cy="715124"/>
            <a:chOff x="6694456" y="3563162"/>
            <a:chExt cx="798131" cy="715124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FB896E7-1AC1-A34F-8587-0DC27433C485}"/>
                </a:ext>
              </a:extLst>
            </p:cNvPr>
            <p:cNvSpPr/>
            <p:nvPr/>
          </p:nvSpPr>
          <p:spPr>
            <a:xfrm>
              <a:off x="6694456" y="3563162"/>
              <a:ext cx="798131" cy="715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B98CD41-381C-FB4B-879E-8A8E3CE0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607358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167F67C-DD45-E440-BC76-DC89CD99F323}"/>
                </a:ext>
              </a:extLst>
            </p:cNvPr>
            <p:cNvCxnSpPr>
              <a:cxnSpLocks/>
            </p:cNvCxnSpPr>
            <p:nvPr/>
          </p:nvCxnSpPr>
          <p:spPr>
            <a:xfrm>
              <a:off x="6756920" y="3973198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5F7839D-A9C8-C942-8543-1DB2B548963B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711165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7B5AA7D-CF77-A546-91EA-B83C6D31EF7E}"/>
                </a:ext>
              </a:extLst>
            </p:cNvPr>
            <p:cNvCxnSpPr>
              <a:cxnSpLocks/>
            </p:cNvCxnSpPr>
            <p:nvPr/>
          </p:nvCxnSpPr>
          <p:spPr>
            <a:xfrm>
              <a:off x="6756920" y="3807766"/>
              <a:ext cx="654248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5A4B862-509E-5E41-98C3-BC80EF3BA694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862054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B17BD76-BA20-EC43-89A6-CC542F4DD017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905895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AE466B2-246E-6A47-8302-6565DCAC97CC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664262"/>
              <a:ext cx="6450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BA3FDC-5056-374D-8338-09CF8C3C6806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03324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5A2CA97-E09F-C942-B086-5A5CACC4F9A5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089610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74447B0-6D89-E242-950E-555354FB793C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138125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5DFB53F-48CA-B844-A030-9362AB7BF330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20443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3A53564-0E89-A44E-B725-D22618E70726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757094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Up Arrow 197">
            <a:extLst>
              <a:ext uri="{FF2B5EF4-FFF2-40B4-BE49-F238E27FC236}">
                <a16:creationId xmlns:a16="http://schemas.microsoft.com/office/drawing/2014/main" id="{D31B2716-929B-9F49-9E10-9E5604439FC4}"/>
              </a:ext>
            </a:extLst>
          </p:cNvPr>
          <p:cNvSpPr/>
          <p:nvPr/>
        </p:nvSpPr>
        <p:spPr>
          <a:xfrm rot="5400000">
            <a:off x="6299231" y="3713341"/>
            <a:ext cx="256992" cy="495547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59B603D-E037-5340-B2F6-623EC13ECFA5}"/>
              </a:ext>
            </a:extLst>
          </p:cNvPr>
          <p:cNvGrpSpPr/>
          <p:nvPr/>
        </p:nvGrpSpPr>
        <p:grpSpPr>
          <a:xfrm>
            <a:off x="6694456" y="4423520"/>
            <a:ext cx="798131" cy="715124"/>
            <a:chOff x="6694456" y="4423520"/>
            <a:chExt cx="798131" cy="715124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DEE1A84-FB59-A641-9352-25839C63B877}"/>
                </a:ext>
              </a:extLst>
            </p:cNvPr>
            <p:cNvSpPr/>
            <p:nvPr/>
          </p:nvSpPr>
          <p:spPr>
            <a:xfrm>
              <a:off x="6694456" y="4423520"/>
              <a:ext cx="798131" cy="715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F6F4291-47BD-A940-9D61-AF241A39ACFE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467716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0160EC8-3B95-1E42-B3BD-496AC0D649BE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623995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CA6B86E-B032-FF4A-9658-D72B5FE6FDA0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57152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F0BC181-0D68-B04A-B578-93E5769A3DDC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810287"/>
              <a:ext cx="654248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2AAD722-F6D6-F941-9776-4562C31D1341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72241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37A63AD-80D4-5646-80B0-1D278648BC60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76625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0D22EA2-E114-FB4A-A14A-F28B19AC0F3D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524620"/>
              <a:ext cx="6450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DF1921A-8848-0245-B1EF-9332ACD100C9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893601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6B79992-BEC9-4248-A55E-FE2E9BEA44C0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949968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C496DDE-F516-DC46-9B3F-F3F834AF5EBC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998483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20A1E05-D0AC-5348-BC03-C2F7CCCBB1C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5064790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8C44D44-5516-D74C-8CCB-FBDD32E56C3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68687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Up Arrow 212">
            <a:extLst>
              <a:ext uri="{FF2B5EF4-FFF2-40B4-BE49-F238E27FC236}">
                <a16:creationId xmlns:a16="http://schemas.microsoft.com/office/drawing/2014/main" id="{35DB2794-A8AC-D249-A095-084B7239B3EC}"/>
              </a:ext>
            </a:extLst>
          </p:cNvPr>
          <p:cNvSpPr/>
          <p:nvPr/>
        </p:nvSpPr>
        <p:spPr>
          <a:xfrm rot="7434517">
            <a:off x="6309552" y="4366304"/>
            <a:ext cx="256992" cy="593502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C72771C-A1F4-7D44-9B88-4A2B45260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583" y="2082455"/>
            <a:ext cx="2274378" cy="2480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14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4"/>
    </mc:Choice>
    <mc:Fallback xmlns="">
      <p:transition spd="slow" advTm="13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84 0.00254 L 0.17643 0.08495 " pathEditMode="relative" ptsTypes="AA">
                                      <p:cBhvr>
                                        <p:cTn id="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2 -0.0007 L 0.17591 -0.03889 " pathEditMode="relative" ptsTypes="AA">
                                      <p:cBhvr>
                                        <p:cTn id="10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8 -0.00324 L 0.17435 -0.16273 " pathEditMode="relative" ptsTypes="AA">
                                      <p:cBhvr>
                                        <p:cTn id="1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B9A7F-B62B-834F-A039-F355E57E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41949" y="6450009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BF0BD8-8974-CE47-9957-F401BB5E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769" y="60607"/>
            <a:ext cx="7053325" cy="45783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 Methodology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B0E1F5-1E23-0640-AE4F-15EA178FA9BA}"/>
              </a:ext>
            </a:extLst>
          </p:cNvPr>
          <p:cNvGrpSpPr/>
          <p:nvPr/>
        </p:nvGrpSpPr>
        <p:grpSpPr>
          <a:xfrm>
            <a:off x="242264" y="479179"/>
            <a:ext cx="10455925" cy="4602567"/>
            <a:chOff x="242264" y="479179"/>
            <a:chExt cx="10455925" cy="46025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310988-5FE4-9541-9D86-B6D2C4C3A613}"/>
                </a:ext>
              </a:extLst>
            </p:cNvPr>
            <p:cNvGrpSpPr/>
            <p:nvPr/>
          </p:nvGrpSpPr>
          <p:grpSpPr>
            <a:xfrm>
              <a:off x="1882804" y="479179"/>
              <a:ext cx="4950288" cy="3847939"/>
              <a:chOff x="1980265" y="102269"/>
              <a:chExt cx="5969255" cy="5286409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ACA9802-A5B4-BB45-8300-F9B5F544E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8710" y="1469322"/>
                <a:ext cx="5452536" cy="3919356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7174E2-7008-B64B-874A-135CF34E8784}"/>
                  </a:ext>
                </a:extLst>
              </p:cNvPr>
              <p:cNvSpPr txBox="1"/>
              <p:nvPr/>
            </p:nvSpPr>
            <p:spPr>
              <a:xfrm>
                <a:off x="1980265" y="2658923"/>
                <a:ext cx="1796885" cy="5073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User Traffic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9701C7-7DC0-B94C-BC56-B7CB17AEF980}"/>
                  </a:ext>
                </a:extLst>
              </p:cNvPr>
              <p:cNvSpPr txBox="1"/>
              <p:nvPr/>
            </p:nvSpPr>
            <p:spPr>
              <a:xfrm>
                <a:off x="6106262" y="3074286"/>
                <a:ext cx="1531295" cy="5073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Database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F3559-385A-D24B-982E-B531F4A2334F}"/>
                  </a:ext>
                </a:extLst>
              </p:cNvPr>
              <p:cNvSpPr txBox="1"/>
              <p:nvPr/>
            </p:nvSpPr>
            <p:spPr>
              <a:xfrm>
                <a:off x="3904321" y="809527"/>
                <a:ext cx="1841883" cy="5073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Web Server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A229F2-43E8-DE4C-AA22-091F3C58A79A}"/>
                  </a:ext>
                </a:extLst>
              </p:cNvPr>
              <p:cNvSpPr txBox="1"/>
              <p:nvPr/>
            </p:nvSpPr>
            <p:spPr>
              <a:xfrm>
                <a:off x="6107274" y="645850"/>
                <a:ext cx="1842246" cy="8879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>
                    <a:latin typeface="Verdana"/>
                    <a:ea typeface="Verdana"/>
                    <a:cs typeface="Verdana"/>
                  </a:rPr>
                  <a:t>In Memory</a:t>
                </a:r>
                <a:endParaRPr lang="en-US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US">
                    <a:latin typeface="Verdana"/>
                    <a:ea typeface="Verdana"/>
                    <a:cs typeface="Verdana"/>
                  </a:rPr>
                  <a:t>Cache</a:t>
                </a:r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678CBA-5E04-E540-AC71-153E8CB63D60}"/>
                  </a:ext>
                </a:extLst>
              </p:cNvPr>
              <p:cNvSpPr txBox="1"/>
              <p:nvPr/>
            </p:nvSpPr>
            <p:spPr>
              <a:xfrm>
                <a:off x="3956459" y="102269"/>
                <a:ext cx="3423668" cy="634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accent1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Production Setup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3D9C4C-42C4-4841-807E-7AB704ADDDA9}"/>
                </a:ext>
              </a:extLst>
            </p:cNvPr>
            <p:cNvGrpSpPr/>
            <p:nvPr/>
          </p:nvGrpSpPr>
          <p:grpSpPr>
            <a:xfrm>
              <a:off x="7272997" y="534572"/>
              <a:ext cx="3425192" cy="2971927"/>
              <a:chOff x="8055235" y="148869"/>
              <a:chExt cx="4130234" cy="408291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FAC9EE4-9B35-F74B-9250-799A1D6BA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7360" y="1815107"/>
                <a:ext cx="3249615" cy="241668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A891CA-48C5-F742-A580-86C09CB68997}"/>
                  </a:ext>
                </a:extLst>
              </p:cNvPr>
              <p:cNvSpPr txBox="1"/>
              <p:nvPr/>
            </p:nvSpPr>
            <p:spPr>
              <a:xfrm>
                <a:off x="10368410" y="2732379"/>
                <a:ext cx="1531295" cy="5073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Database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F6AEC9-896C-AC48-8C1D-9D1DE82103F7}"/>
                  </a:ext>
                </a:extLst>
              </p:cNvPr>
              <p:cNvSpPr txBox="1"/>
              <p:nvPr/>
            </p:nvSpPr>
            <p:spPr>
              <a:xfrm>
                <a:off x="10343224" y="890231"/>
                <a:ext cx="1842245" cy="8879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 Memory</a:t>
                </a:r>
              </a:p>
              <a:p>
                <a:r>
                  <a: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Cache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95507D-2351-B24E-B74C-B2EDA75BBE1D}"/>
                  </a:ext>
                </a:extLst>
              </p:cNvPr>
              <p:cNvSpPr txBox="1"/>
              <p:nvPr/>
            </p:nvSpPr>
            <p:spPr>
              <a:xfrm>
                <a:off x="8055235" y="1568450"/>
                <a:ext cx="1841883" cy="5073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Web Server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B9DFE8-986C-CC4C-AEAE-5C87C92C9427}"/>
                  </a:ext>
                </a:extLst>
              </p:cNvPr>
              <p:cNvSpPr txBox="1"/>
              <p:nvPr/>
            </p:nvSpPr>
            <p:spPr>
              <a:xfrm>
                <a:off x="8103634" y="148869"/>
                <a:ext cx="3899178" cy="634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accent1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Experimental Setup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C09EBA-C284-2547-97DC-00507C70A385}"/>
                </a:ext>
              </a:extLst>
            </p:cNvPr>
            <p:cNvSpPr txBox="1"/>
            <p:nvPr/>
          </p:nvSpPr>
          <p:spPr>
            <a:xfrm>
              <a:off x="242264" y="2854962"/>
              <a:ext cx="3281081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400">
                  <a:latin typeface="Verdana"/>
                  <a:ea typeface="Verdana"/>
                  <a:cs typeface="Verdana"/>
                </a:rPr>
                <a:t>arrival time, </a:t>
              </a:r>
              <a:r>
                <a:rPr lang="en-US" sz="1400" err="1">
                  <a:latin typeface="Verdana"/>
                  <a:ea typeface="Verdana"/>
                  <a:cs typeface="Verdana"/>
                </a:rPr>
                <a:t>url</a:t>
              </a:r>
              <a:r>
                <a:rPr lang="en-US" sz="1400">
                  <a:latin typeface="Verdana"/>
                  <a:ea typeface="Verdana"/>
                  <a:cs typeface="Verdana"/>
                </a:rPr>
                <a:t>, payload size</a:t>
              </a:r>
            </a:p>
            <a:p>
              <a:r>
                <a:rPr lang="en-US" sz="1400">
                  <a:latin typeface="Verdana"/>
                  <a:ea typeface="Verdana"/>
                  <a:cs typeface="Verdana"/>
                </a:rPr>
                <a:t>150382450, www.foo.com, 500</a:t>
              </a:r>
            </a:p>
            <a:p>
              <a:r>
                <a:rPr lang="en-US" sz="1400">
                  <a:latin typeface="Verdana"/>
                  <a:ea typeface="Verdana"/>
                  <a:cs typeface="Verdana"/>
                </a:rPr>
                <a:t>193720475, www.bar.com, 20</a:t>
              </a:r>
            </a:p>
            <a:p>
              <a:r>
                <a:rPr lang="en-US" sz="1400">
                  <a:latin typeface="Verdana"/>
                  <a:ea typeface="Verdana"/>
                  <a:cs typeface="Verdana"/>
                </a:rPr>
                <a:t>215820849, www.abc.com, 472</a:t>
              </a:r>
            </a:p>
            <a:p>
              <a:r>
                <a:rPr lang="en-US" sz="1400">
                  <a:latin typeface="Verdana"/>
                  <a:ea typeface="Verdana"/>
                  <a:cs typeface="Verdana"/>
                </a:rPr>
                <a:t>222941037, www.efg.com, 82</a:t>
              </a:r>
            </a:p>
            <a:p>
              <a:r>
                <a:rPr lang="en-US" sz="1400">
                  <a:latin typeface="Verdana"/>
                  <a:ea typeface="Verdana"/>
                  <a:cs typeface="Verdana"/>
                </a:rPr>
                <a:t>230491837, www.gka.com, 129</a:t>
              </a:r>
            </a:p>
            <a:p>
              <a:r>
                <a:rPr lang="en-US" sz="1400">
                  <a:latin typeface="Verdana"/>
                  <a:ea typeface="Verdana"/>
                  <a:cs typeface="Verdana"/>
                </a:rPr>
                <a:t>249104962, www.ndw.com, 901</a:t>
              </a:r>
            </a:p>
            <a:p>
              <a:r>
                <a:rPr lang="en-US" sz="1400">
                  <a:latin typeface="Verdana"/>
                  <a:ea typeface="Verdana"/>
                  <a:cs typeface="Verdana"/>
                </a:rPr>
                <a:t>                        ...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4C6B6B-00EB-5243-80F3-80091350E104}"/>
                </a:ext>
              </a:extLst>
            </p:cNvPr>
            <p:cNvGrpSpPr/>
            <p:nvPr/>
          </p:nvGrpSpPr>
          <p:grpSpPr>
            <a:xfrm>
              <a:off x="1272062" y="3203667"/>
              <a:ext cx="6825952" cy="1878079"/>
              <a:chOff x="1375708" y="3106880"/>
              <a:chExt cx="8205046" cy="2629300"/>
            </a:xfrm>
          </p:grpSpPr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67229B21-EB3A-CF40-9EF4-AC4007F1F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5708" y="5168009"/>
                <a:ext cx="5012090" cy="314492"/>
              </a:xfrm>
              <a:prstGeom prst="bentConnector3">
                <a:avLst>
                  <a:gd name="adj1" fmla="val 219"/>
                </a:avLst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Up Arrow 12">
                <a:extLst>
                  <a:ext uri="{FF2B5EF4-FFF2-40B4-BE49-F238E27FC236}">
                    <a16:creationId xmlns:a16="http://schemas.microsoft.com/office/drawing/2014/main" id="{C2F30CAC-A0C6-364C-85E0-7C799C14F7F5}"/>
                  </a:ext>
                </a:extLst>
              </p:cNvPr>
              <p:cNvSpPr/>
              <p:nvPr/>
            </p:nvSpPr>
            <p:spPr>
              <a:xfrm>
                <a:off x="9010734" y="3106880"/>
                <a:ext cx="387355" cy="1713265"/>
              </a:xfrm>
              <a:prstGeom prst="upArrow">
                <a:avLst>
                  <a:gd name="adj1" fmla="val 3394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ACE057-B07B-7345-B8E1-B6D286D20AE2}"/>
                  </a:ext>
                </a:extLst>
              </p:cNvPr>
              <p:cNvSpPr txBox="1"/>
              <p:nvPr/>
            </p:nvSpPr>
            <p:spPr>
              <a:xfrm>
                <a:off x="6445485" y="4960586"/>
                <a:ext cx="3135269" cy="77559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Downscale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571D36-B9B5-0148-9E09-7BC46FF8705D}"/>
              </a:ext>
            </a:extLst>
          </p:cNvPr>
          <p:cNvGrpSpPr/>
          <p:nvPr/>
        </p:nvGrpSpPr>
        <p:grpSpPr>
          <a:xfrm>
            <a:off x="4264568" y="5752318"/>
            <a:ext cx="2497961" cy="461665"/>
            <a:chOff x="4264568" y="5752318"/>
            <a:chExt cx="2497961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9D904BE-09D8-B84D-8A5C-30A701D83509}"/>
                </a:ext>
              </a:extLst>
            </p:cNvPr>
            <p:cNvCxnSpPr>
              <a:cxnSpLocks/>
              <a:stCxn id="28" idx="3"/>
              <a:endCxn id="39" idx="1"/>
            </p:cNvCxnSpPr>
            <p:nvPr/>
          </p:nvCxnSpPr>
          <p:spPr>
            <a:xfrm>
              <a:off x="6298248" y="5983151"/>
              <a:ext cx="464281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DE4EF4-93AE-1044-9D1A-8DE8168C717E}"/>
                </a:ext>
              </a:extLst>
            </p:cNvPr>
            <p:cNvSpPr txBox="1"/>
            <p:nvPr/>
          </p:nvSpPr>
          <p:spPr>
            <a:xfrm>
              <a:off x="4728849" y="5752318"/>
              <a:ext cx="1569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6B1614-B90E-8A4E-A995-3C0158B75C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4568" y="5983148"/>
              <a:ext cx="487722" cy="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5EC74B-872C-8C45-BAC1-B8D8338A5932}"/>
              </a:ext>
            </a:extLst>
          </p:cNvPr>
          <p:cNvGrpSpPr/>
          <p:nvPr/>
        </p:nvGrpSpPr>
        <p:grpSpPr>
          <a:xfrm>
            <a:off x="1149908" y="3845770"/>
            <a:ext cx="3114660" cy="2831002"/>
            <a:chOff x="1149908" y="3845770"/>
            <a:chExt cx="3114660" cy="28310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C7B2B0E-1B39-A543-A252-FEDB8B746B2A}"/>
                </a:ext>
              </a:extLst>
            </p:cNvPr>
            <p:cNvGrpSpPr/>
            <p:nvPr/>
          </p:nvGrpSpPr>
          <p:grpSpPr>
            <a:xfrm>
              <a:off x="1149908" y="3950208"/>
              <a:ext cx="3114660" cy="2726564"/>
              <a:chOff x="1149908" y="3950208"/>
              <a:chExt cx="3114660" cy="2726564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3DD3265-D6CF-2D40-A3CC-B60B354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2139" y="3950208"/>
                <a:ext cx="0" cy="1409643"/>
              </a:xfrm>
              <a:prstGeom prst="straightConnector1">
                <a:avLst/>
              </a:prstGeom>
              <a:ln w="412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D246DB-7160-9549-BF28-C762181DA4BC}"/>
                  </a:ext>
                </a:extLst>
              </p:cNvPr>
              <p:cNvSpPr txBox="1"/>
              <p:nvPr/>
            </p:nvSpPr>
            <p:spPr>
              <a:xfrm>
                <a:off x="1149908" y="5353333"/>
                <a:ext cx="3114660" cy="1323439"/>
              </a:xfrm>
              <a:prstGeom prst="rect">
                <a:avLst/>
              </a:prstGeom>
              <a:noFill/>
              <a:ln w="2222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Average Latency</a:t>
                </a:r>
              </a:p>
              <a:p>
                <a:pPr algn="ctr"/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50</a:t>
                </a:r>
                <a:r>
                  <a:rPr lang="en-US" sz="2000" baseline="30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</a:t>
                </a:r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Percentile Latency</a:t>
                </a:r>
              </a:p>
              <a:p>
                <a:pPr algn="ctr"/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90</a:t>
                </a:r>
                <a:r>
                  <a:rPr lang="en-US" sz="2000" baseline="30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</a:t>
                </a:r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Percentile Latency</a:t>
                </a:r>
              </a:p>
              <a:p>
                <a:pPr algn="ctr"/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99</a:t>
                </a:r>
                <a:r>
                  <a:rPr lang="en-US" sz="2000" baseline="30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</a:t>
                </a:r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Percentile Latency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DAA4DA-24ED-3B44-AFB1-ED49E085A45B}"/>
                </a:ext>
              </a:extLst>
            </p:cNvPr>
            <p:cNvSpPr txBox="1"/>
            <p:nvPr/>
          </p:nvSpPr>
          <p:spPr>
            <a:xfrm rot="16200000">
              <a:off x="3435658" y="4173103"/>
              <a:ext cx="1054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metric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879B7C-9010-9B4E-A419-269B7E425BB7}"/>
              </a:ext>
            </a:extLst>
          </p:cNvPr>
          <p:cNvGrpSpPr/>
          <p:nvPr/>
        </p:nvGrpSpPr>
        <p:grpSpPr>
          <a:xfrm>
            <a:off x="6762529" y="3156417"/>
            <a:ext cx="3114660" cy="3488454"/>
            <a:chOff x="6762529" y="3156417"/>
            <a:chExt cx="3114660" cy="348845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3A2269E-5727-9E4C-830C-CA155F4F4C60}"/>
                </a:ext>
              </a:extLst>
            </p:cNvPr>
            <p:cNvGrpSpPr/>
            <p:nvPr/>
          </p:nvGrpSpPr>
          <p:grpSpPr>
            <a:xfrm>
              <a:off x="6762529" y="3156417"/>
              <a:ext cx="3114660" cy="3488454"/>
              <a:chOff x="6762529" y="3156417"/>
              <a:chExt cx="3114660" cy="3488454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B9C7A79-9D49-0141-98F8-9969B2841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9859" y="3156417"/>
                <a:ext cx="0" cy="2148840"/>
              </a:xfrm>
              <a:prstGeom prst="straightConnector1">
                <a:avLst/>
              </a:prstGeom>
              <a:ln w="412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7DCC9B-E770-1E47-8518-DF7055135953}"/>
                  </a:ext>
                </a:extLst>
              </p:cNvPr>
              <p:cNvSpPr txBox="1"/>
              <p:nvPr/>
            </p:nvSpPr>
            <p:spPr>
              <a:xfrm>
                <a:off x="6762529" y="5321432"/>
                <a:ext cx="3114660" cy="1323439"/>
              </a:xfrm>
              <a:prstGeom prst="rect">
                <a:avLst/>
              </a:prstGeom>
              <a:noFill/>
              <a:ln w="2222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Average Latency</a:t>
                </a:r>
              </a:p>
              <a:p>
                <a:pPr algn="ctr"/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50</a:t>
                </a:r>
                <a:r>
                  <a:rPr lang="en-US" sz="2000" baseline="30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</a:t>
                </a:r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Percentile Latency</a:t>
                </a:r>
              </a:p>
              <a:p>
                <a:pPr algn="ctr"/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90</a:t>
                </a:r>
                <a:r>
                  <a:rPr lang="en-US" sz="2000" baseline="30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</a:t>
                </a:r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Percentile Latency</a:t>
                </a:r>
              </a:p>
              <a:p>
                <a:pPr algn="ctr"/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99</a:t>
                </a:r>
                <a:r>
                  <a:rPr lang="en-US" sz="2000" baseline="30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</a:t>
                </a:r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Percentile Latency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160C56-746E-4F49-B1DC-C7916F7D47EF}"/>
                </a:ext>
              </a:extLst>
            </p:cNvPr>
            <p:cNvSpPr txBox="1"/>
            <p:nvPr/>
          </p:nvSpPr>
          <p:spPr>
            <a:xfrm rot="16200000">
              <a:off x="7993935" y="3927587"/>
              <a:ext cx="1054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metric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2301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24"/>
    </mc:Choice>
    <mc:Fallback xmlns="">
      <p:transition spd="slow" advTm="30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19E96-4E37-C743-804B-C06C6B63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98669" y="6320564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B82475-B27B-4144-B00B-F5095B1B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00" y="103208"/>
            <a:ext cx="10335800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from Microsoft </a:t>
            </a:r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OneRF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Trace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02ADD05-79D7-7548-B397-115ED94E3D11}"/>
              </a:ext>
            </a:extLst>
          </p:cNvPr>
          <p:cNvGraphicFramePr>
            <a:graphicFrameLocks noGrp="1"/>
          </p:cNvGraphicFramePr>
          <p:nvPr/>
        </p:nvGraphicFramePr>
        <p:xfrm>
          <a:off x="1786738" y="714966"/>
          <a:ext cx="9567062" cy="545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7990A3-33D2-F347-B9AF-CACC61C71E9E}"/>
              </a:ext>
            </a:extLst>
          </p:cNvPr>
          <p:cNvSpPr txBox="1"/>
          <p:nvPr/>
        </p:nvSpPr>
        <p:spPr>
          <a:xfrm>
            <a:off x="3186830" y="1077238"/>
            <a:ext cx="5863226" cy="584775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Closer to Original is Better</a:t>
            </a:r>
          </a:p>
        </p:txBody>
      </p:sp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D18A9F51-CFED-C74F-96EC-7B3089F3F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5718" y="2209267"/>
            <a:ext cx="476163" cy="4761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950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12"/>
    </mc:Choice>
    <mc:Fallback xmlns="">
      <p:transition spd="slow" advTm="934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BFFA21-B481-B845-8152-62B6AAE2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187" y="90270"/>
            <a:ext cx="10335800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from Synthetic Trace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68E1B36-C414-404D-A525-8A8E84F7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98669" y="6320564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14</a:t>
            </a:fld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18EB3544-4141-1840-9905-4A0C02E70A30}"/>
              </a:ext>
            </a:extLst>
          </p:cNvPr>
          <p:cNvSpPr txBox="1"/>
          <p:nvPr/>
        </p:nvSpPr>
        <p:spPr>
          <a:xfrm>
            <a:off x="5499490" y="914047"/>
            <a:ext cx="842597" cy="32031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11.56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56D5BFC-38C6-2041-AEF3-1E425DCDCF47}"/>
              </a:ext>
            </a:extLst>
          </p:cNvPr>
          <p:cNvSpPr txBox="1"/>
          <p:nvPr/>
        </p:nvSpPr>
        <p:spPr>
          <a:xfrm>
            <a:off x="7003080" y="925462"/>
            <a:ext cx="842597" cy="30030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13.05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2EFA9BED-0614-A24A-863E-79909BC4967D}"/>
              </a:ext>
            </a:extLst>
          </p:cNvPr>
          <p:cNvSpPr txBox="1"/>
          <p:nvPr/>
        </p:nvSpPr>
        <p:spPr>
          <a:xfrm>
            <a:off x="8506670" y="925462"/>
            <a:ext cx="842598" cy="30030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18.03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273846-3241-C741-BDF2-02FBB0A4D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675" y="1312846"/>
            <a:ext cx="1651000" cy="355600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204D70F-0C5F-0D49-BB2B-80E16D75B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287384"/>
              </p:ext>
            </p:extLst>
          </p:nvPr>
        </p:nvGraphicFramePr>
        <p:xfrm>
          <a:off x="1109369" y="1041792"/>
          <a:ext cx="8682350" cy="547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45FAD154-249B-9C45-AC85-C39617561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597" y="1822190"/>
            <a:ext cx="476163" cy="4761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56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62"/>
    </mc:Choice>
    <mc:Fallback xmlns="">
      <p:transition spd="slow" advTm="82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Graphic spid="10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02FFBD-27D8-9E41-916A-E92791EE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369" y="103208"/>
            <a:ext cx="10335800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Autoscaler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B7BE7-1E31-8340-B67C-3A823B3E541F}"/>
              </a:ext>
            </a:extLst>
          </p:cNvPr>
          <p:cNvSpPr/>
          <p:nvPr/>
        </p:nvSpPr>
        <p:spPr>
          <a:xfrm>
            <a:off x="0" y="3472953"/>
            <a:ext cx="115728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Objective: </a:t>
            </a:r>
            <a:r>
              <a:rPr lang="en-US" sz="30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 correct policy to preserve latency goal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21C8E7D5-50EF-AF48-9904-8EAF194A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98669" y="6320564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15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22EAA9-FD39-4040-8785-C75F15AA645C}"/>
              </a:ext>
            </a:extLst>
          </p:cNvPr>
          <p:cNvSpPr txBox="1"/>
          <p:nvPr/>
        </p:nvSpPr>
        <p:spPr>
          <a:xfrm>
            <a:off x="0" y="647679"/>
            <a:ext cx="826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99</a:t>
            </a:r>
            <a:r>
              <a:rPr lang="en-US" sz="28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percentile latency (P99) &lt; 500ms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7728F2-FA14-BE4B-9117-CA91A7A54B82}"/>
              </a:ext>
            </a:extLst>
          </p:cNvPr>
          <p:cNvSpPr txBox="1"/>
          <p:nvPr/>
        </p:nvSpPr>
        <p:spPr>
          <a:xfrm>
            <a:off x="0" y="4916368"/>
            <a:ext cx="11180881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Policy: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800" baseline="-25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</a:t>
            </a:r>
            <a:r>
              <a:rPr lang="en-US" sz="28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minimum overprovisioning factor to meet goal</a:t>
            </a:r>
          </a:p>
          <a:p>
            <a:endParaRPr lang="en-US" sz="2800" baseline="-25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56ED80-6C12-8A44-9345-DE047AA700B1}"/>
              </a:ext>
            </a:extLst>
          </p:cNvPr>
          <p:cNvSpPr txBox="1"/>
          <p:nvPr/>
        </p:nvSpPr>
        <p:spPr>
          <a:xfrm>
            <a:off x="0" y="2060316"/>
            <a:ext cx="6709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Define: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Overprovisioning factor = 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61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04"/>
    </mc:Choice>
    <mc:Fallback xmlns="">
      <p:transition spd="slow" advTm="47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27489AF-73CD-284C-AAB9-E5179F6E2E8D}"/>
              </a:ext>
            </a:extLst>
          </p:cNvPr>
          <p:cNvGrpSpPr/>
          <p:nvPr/>
        </p:nvGrpSpPr>
        <p:grpSpPr>
          <a:xfrm>
            <a:off x="5352112" y="1198391"/>
            <a:ext cx="4897933" cy="4741283"/>
            <a:chOff x="5352112" y="1198391"/>
            <a:chExt cx="4897933" cy="474128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0366F57-7921-AC4E-AA41-E856E2050D41}"/>
                </a:ext>
              </a:extLst>
            </p:cNvPr>
            <p:cNvGrpSpPr/>
            <p:nvPr/>
          </p:nvGrpSpPr>
          <p:grpSpPr>
            <a:xfrm>
              <a:off x="6427468" y="1198391"/>
              <a:ext cx="3822577" cy="4612030"/>
              <a:chOff x="6427468" y="1198391"/>
              <a:chExt cx="3822577" cy="461203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D6119B7-1886-A843-9151-FFFFDF394791}"/>
                  </a:ext>
                </a:extLst>
              </p:cNvPr>
              <p:cNvGrpSpPr/>
              <p:nvPr/>
            </p:nvGrpSpPr>
            <p:grpSpPr>
              <a:xfrm>
                <a:off x="6537690" y="2330953"/>
                <a:ext cx="3659565" cy="3479468"/>
                <a:chOff x="6533424" y="2345938"/>
                <a:chExt cx="3480286" cy="3822506"/>
              </a:xfrm>
            </p:grpSpPr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1D5D8E4A-2CBB-F54E-89E4-A6A3870865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33424" y="2837908"/>
                  <a:ext cx="3310004" cy="3330536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0C85EDA-42FA-BA4C-9F2E-8F6A886B041B}"/>
                    </a:ext>
                  </a:extLst>
                </p:cNvPr>
                <p:cNvSpPr txBox="1"/>
                <p:nvPr/>
              </p:nvSpPr>
              <p:spPr>
                <a:xfrm>
                  <a:off x="8761499" y="2345938"/>
                  <a:ext cx="11647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In Memory</a:t>
                  </a:r>
                </a:p>
                <a:p>
                  <a:pPr algn="ctr"/>
                  <a:r>
                    <a:rPr lang="en-US" sz="14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Cache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EFC0E86-86F2-E04A-8199-42A5C96E1421}"/>
                    </a:ext>
                  </a:extLst>
                </p:cNvPr>
                <p:cNvSpPr txBox="1"/>
                <p:nvPr/>
              </p:nvSpPr>
              <p:spPr>
                <a:xfrm>
                  <a:off x="8729486" y="4278512"/>
                  <a:ext cx="1284224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Database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CD227A9-A716-7F47-BA19-B7379246740E}"/>
                    </a:ext>
                  </a:extLst>
                </p:cNvPr>
                <p:cNvSpPr txBox="1"/>
                <p:nvPr/>
              </p:nvSpPr>
              <p:spPr>
                <a:xfrm>
                  <a:off x="6563398" y="2702287"/>
                  <a:ext cx="12842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Web Server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4864B31-554D-3B42-A409-14A3A921FDDF}"/>
                  </a:ext>
                </a:extLst>
              </p:cNvPr>
              <p:cNvGrpSpPr/>
              <p:nvPr/>
            </p:nvGrpSpPr>
            <p:grpSpPr>
              <a:xfrm>
                <a:off x="9085302" y="1198391"/>
                <a:ext cx="1164743" cy="1122661"/>
                <a:chOff x="3512165" y="1483333"/>
                <a:chExt cx="1164743" cy="1122661"/>
              </a:xfrm>
            </p:grpSpPr>
            <p:pic>
              <p:nvPicPr>
                <p:cNvPr id="72" name="Picture 71" descr="Icon&#10;&#10;Description automatically generated">
                  <a:extLst>
                    <a:ext uri="{FF2B5EF4-FFF2-40B4-BE49-F238E27FC236}">
                      <a16:creationId xmlns:a16="http://schemas.microsoft.com/office/drawing/2014/main" id="{0FC5EABE-7859-6B46-BA03-32FB3E4E5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24452" y="1715263"/>
                  <a:ext cx="890731" cy="890731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8746D51-0B38-E54A-A0AE-DCE5EC01D51E}"/>
                    </a:ext>
                  </a:extLst>
                </p:cNvPr>
                <p:cNvSpPr txBox="1"/>
                <p:nvPr/>
              </p:nvSpPr>
              <p:spPr>
                <a:xfrm>
                  <a:off x="3512165" y="1483333"/>
                  <a:ext cx="11647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err="1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Autoscaler</a:t>
                  </a:r>
                  <a:endParaRPr lang="en-US" sz="1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83632B-3463-4747-A8F1-0FE218926D08}"/>
                  </a:ext>
                </a:extLst>
              </p:cNvPr>
              <p:cNvSpPr txBox="1"/>
              <p:nvPr/>
            </p:nvSpPr>
            <p:spPr>
              <a:xfrm>
                <a:off x="6427468" y="1510886"/>
                <a:ext cx="18277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>
                    <a:solidFill>
                      <a:schemeClr val="accent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Production</a:t>
                </a:r>
              </a:p>
              <a:p>
                <a:pPr algn="ctr"/>
                <a:r>
                  <a:rPr lang="en-US" sz="2400">
                    <a:solidFill>
                      <a:schemeClr val="accent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Setup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D8331D6-D19B-E149-BFCB-EF4029BE1D51}"/>
                </a:ext>
              </a:extLst>
            </p:cNvPr>
            <p:cNvGrpSpPr/>
            <p:nvPr/>
          </p:nvGrpSpPr>
          <p:grpSpPr>
            <a:xfrm>
              <a:off x="5352112" y="2469996"/>
              <a:ext cx="1098498" cy="3469678"/>
              <a:chOff x="5352112" y="2469996"/>
              <a:chExt cx="1098498" cy="346967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B3E266C-8AC5-954D-A9EC-8F3538D959C2}"/>
                  </a:ext>
                </a:extLst>
              </p:cNvPr>
              <p:cNvGrpSpPr/>
              <p:nvPr/>
            </p:nvGrpSpPr>
            <p:grpSpPr>
              <a:xfrm>
                <a:off x="5352112" y="2469996"/>
                <a:ext cx="885179" cy="3469678"/>
                <a:chOff x="631284" y="2348666"/>
                <a:chExt cx="1388970" cy="3876959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3405D013-83EE-0948-B51B-FD0D0AC43895}"/>
                    </a:ext>
                  </a:extLst>
                </p:cNvPr>
                <p:cNvGrpSpPr/>
                <p:nvPr/>
              </p:nvGrpSpPr>
              <p:grpSpPr>
                <a:xfrm>
                  <a:off x="672067" y="2348666"/>
                  <a:ext cx="1280160" cy="3268243"/>
                  <a:chOff x="672067" y="2348666"/>
                  <a:chExt cx="1280160" cy="3268243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FE87E387-2189-C749-98C3-1E11C88ECFB3}"/>
                      </a:ext>
                    </a:extLst>
                  </p:cNvPr>
                  <p:cNvSpPr/>
                  <p:nvPr/>
                </p:nvSpPr>
                <p:spPr>
                  <a:xfrm>
                    <a:off x="672067" y="2348666"/>
                    <a:ext cx="1280160" cy="326824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8DF6B377-A8C3-BF4A-915A-A2AF10B6FD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450922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35859B9C-A380-2149-8B5E-B08A0F37B8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526631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F82F3426-13C7-4041-8468-ADBAA66A8E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6033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41B18874-C298-314A-A256-C736C536F3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674114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06AB7799-6E82-3749-8FC5-1825387E91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753264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FD43FDC7-72D6-8C4D-B9A2-CCB3A91EB1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925820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974C331C-15BB-AC46-BC68-BA0EB8E00C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12541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EC47486F-CB8B-474E-A811-ECD98A89AF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295513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5D2EC9B2-F4CC-F342-B646-48EC21A95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45381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83612466-520A-F343-B56A-7757867292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6701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D7CB0347-6FC7-044A-9412-F789A96529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90609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8450C95A-5651-7C4E-87E2-D67AE01B5C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082094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4C0C6DD5-FD6B-0F4A-8603-F1A5C29B82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27578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62CA47E-3246-D542-8346-43C6F68623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34559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08375A92-5339-D042-A128-3C09A16069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39770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C0FC7865-8686-AD44-A4B4-AEA8B70C88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620901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E26879EC-1AEB-D74F-9F28-5ED9D85A6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779200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A23DB714-04C3-4D42-977A-8E6B067435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97879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4B85F194-600C-0449-9DBB-8770CC961E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03680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8932EABA-B879-4E49-8D67-BCAA854B6D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19510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20FBE237-02B6-AA48-B77D-A85DCE3FE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2820616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691456B5-3977-B744-87AF-C84CF78AA0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025" y="3982787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9C57D8E7-E75F-A44A-8D20-F7C51D4198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825413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18DCDF26-4F38-9440-AB32-20BDC213D5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303261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9B19B5F5-3285-E649-BE9D-B395FDB1CE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209973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3FF47C80-CE81-DC4D-B4E7-8EAC7A4BB1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4171567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7D31C349-47EA-BB41-810B-A113A3EED6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097765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BBDA9512-E618-D74B-8C76-0FF8BF1359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239351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02E71DA1-C63C-6A45-88CE-6DFA03394A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057572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662B7EF7-C8F3-9D40-A996-39140171D9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830388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C007A896-11AC-9649-9C9A-BCD1D67ADE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709391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7F89576A-15F2-9149-AE2B-7D907C4C30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915869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FD486553-8311-F24A-AA86-75BE95730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88354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C144DF7F-6F4C-2848-A831-214A806F1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298874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D62F897E-34F4-0D42-A862-E239A7D0B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3653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CE381322-B8DC-504A-920D-3BD835382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375172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BAAF287B-8D47-7A4F-8B78-A147A2FDFC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45178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10C5E774-B079-B945-A0B5-0D83D9AF19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53437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457D47BD-6C1B-5142-A463-48C808A79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38191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016D3B35-14EF-4A4A-A157-6A89056899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44582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531CA25-2055-5049-A6BF-999F259462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50383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A79D89F3-E784-344D-A742-580AB706EC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56774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65444C68-DFAF-DB4E-90DD-3AD7B6B19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39192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A379BDB0-8BE2-074F-B4A8-F1AC2F951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522638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8E31BFFE-CB6C-9E4E-B01A-04D704971F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3598348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2AAFFC5-F06E-454B-8221-14CC22748C9F}"/>
                    </a:ext>
                  </a:extLst>
                </p:cNvPr>
                <p:cNvSpPr txBox="1"/>
                <p:nvPr/>
              </p:nvSpPr>
              <p:spPr>
                <a:xfrm>
                  <a:off x="631284" y="5640988"/>
                  <a:ext cx="1388970" cy="5846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Original</a:t>
                  </a:r>
                </a:p>
                <a:p>
                  <a:r>
                    <a:rPr lang="en-US" sz="14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 Trace</a:t>
                  </a:r>
                </a:p>
              </p:txBody>
            </p:sp>
          </p:grp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5924255-6B0C-3044-A837-B3221B277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0890" y="4257147"/>
                <a:ext cx="21972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73AB344-6B00-B940-9511-B1296227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369" y="103208"/>
            <a:ext cx="10335800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Autoscaler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Case Study</a:t>
            </a: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36F90C2E-E2ED-0642-BD78-A43576F6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8434" y="6472473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16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0A38E-2FE5-9A49-97F9-D096B8E5EC96}"/>
              </a:ext>
            </a:extLst>
          </p:cNvPr>
          <p:cNvSpPr/>
          <p:nvPr/>
        </p:nvSpPr>
        <p:spPr>
          <a:xfrm>
            <a:off x="5977217" y="3244334"/>
            <a:ext cx="2365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 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18751-2A66-C945-A531-49B0B51B0EFD}"/>
              </a:ext>
            </a:extLst>
          </p:cNvPr>
          <p:cNvGrpSpPr/>
          <p:nvPr/>
        </p:nvGrpSpPr>
        <p:grpSpPr>
          <a:xfrm>
            <a:off x="1100022" y="1479252"/>
            <a:ext cx="3447991" cy="3631959"/>
            <a:chOff x="1402369" y="1701829"/>
            <a:chExt cx="3447991" cy="36319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CCBB747-79C8-2141-97AD-6C19510CB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4560" y="3057991"/>
              <a:ext cx="3060174" cy="227579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33D37-27EA-2540-9AF8-984494B80C4B}"/>
                </a:ext>
              </a:extLst>
            </p:cNvPr>
            <p:cNvSpPr txBox="1"/>
            <p:nvPr/>
          </p:nvSpPr>
          <p:spPr>
            <a:xfrm>
              <a:off x="1402369" y="1701829"/>
              <a:ext cx="22220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Experimental</a:t>
              </a:r>
            </a:p>
            <a:p>
              <a:pPr algn="ctr"/>
              <a:r>
                <a:rPr lang="en-US" sz="240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Setup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30CF18-81EF-D14D-857A-204B59F8FB3C}"/>
                </a:ext>
              </a:extLst>
            </p:cNvPr>
            <p:cNvSpPr txBox="1"/>
            <p:nvPr/>
          </p:nvSpPr>
          <p:spPr>
            <a:xfrm>
              <a:off x="1699491" y="3016621"/>
              <a:ext cx="1284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Web Server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9ABF14-7051-3F4A-ADFD-7CE753B60E15}"/>
                </a:ext>
              </a:extLst>
            </p:cNvPr>
            <p:cNvSpPr txBox="1"/>
            <p:nvPr/>
          </p:nvSpPr>
          <p:spPr>
            <a:xfrm>
              <a:off x="3685617" y="2573883"/>
              <a:ext cx="1164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 Memory</a:t>
              </a:r>
            </a:p>
            <a:p>
              <a:pPr algn="ctr"/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Cache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19AE2E-CBBE-E946-B975-A3A42BCED96D}"/>
                </a:ext>
              </a:extLst>
            </p:cNvPr>
            <p:cNvSpPr txBox="1"/>
            <p:nvPr/>
          </p:nvSpPr>
          <p:spPr>
            <a:xfrm>
              <a:off x="3566136" y="4134170"/>
              <a:ext cx="1284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Database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6A90945-2BBB-7C4D-BF7A-7AA2F1C4E6BB}"/>
              </a:ext>
            </a:extLst>
          </p:cNvPr>
          <p:cNvGrpSpPr/>
          <p:nvPr/>
        </p:nvGrpSpPr>
        <p:grpSpPr>
          <a:xfrm>
            <a:off x="-16143" y="3484179"/>
            <a:ext cx="1255543" cy="1269214"/>
            <a:chOff x="-16143" y="3484179"/>
            <a:chExt cx="1255543" cy="126921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200D0A-0E9B-B54D-A463-9AD7C1C73CF2}"/>
                </a:ext>
              </a:extLst>
            </p:cNvPr>
            <p:cNvGrpSpPr/>
            <p:nvPr/>
          </p:nvGrpSpPr>
          <p:grpSpPr>
            <a:xfrm>
              <a:off x="138781" y="3484179"/>
              <a:ext cx="798131" cy="715124"/>
              <a:chOff x="6694456" y="3563162"/>
              <a:chExt cx="798131" cy="71512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0467FA-A58F-B248-940B-D472E99BE469}"/>
                  </a:ext>
                </a:extLst>
              </p:cNvPr>
              <p:cNvSpPr/>
              <p:nvPr/>
            </p:nvSpPr>
            <p:spPr>
              <a:xfrm>
                <a:off x="6694456" y="3563162"/>
                <a:ext cx="798131" cy="7151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BB13829-3B70-2542-90DF-A16072AB3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078" y="3607358"/>
                <a:ext cx="6450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1CEC32A-8248-E240-A5D0-169EDFA43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6920" y="3973198"/>
                <a:ext cx="645090" cy="0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03019C4-202A-1F4D-A2F1-C7BFD2E57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078" y="3711165"/>
                <a:ext cx="6450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4BBD569-1D5A-E740-B63C-61D83CAA7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6920" y="3807766"/>
                <a:ext cx="654248" cy="0"/>
              </a:xfrm>
              <a:prstGeom prst="lin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0A74E7C-2F8B-864C-B9E3-2C4172E66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078" y="3862054"/>
                <a:ext cx="6450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9830E50-F577-2749-B66D-2CE98B213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078" y="3905895"/>
                <a:ext cx="6450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8EC404A-DD38-ED48-8F5F-638D66A49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078" y="3664262"/>
                <a:ext cx="64509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50F2BFA-A528-F743-8E58-0EA4C986B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078" y="4033243"/>
                <a:ext cx="6450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8FE4E62-35FB-8943-908D-6206677F5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078" y="4089610"/>
                <a:ext cx="6450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A1681E-4112-3645-BA34-457451AD0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078" y="4138125"/>
                <a:ext cx="645090" cy="0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7174FD-5569-B94C-A96C-29343BD5E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078" y="4204432"/>
                <a:ext cx="6450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3B866C-EC85-9C42-9D5D-B0F6CBE50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078" y="3757094"/>
                <a:ext cx="6450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9DB08C-3299-034D-B11E-12B8A8C9ABEA}"/>
                </a:ext>
              </a:extLst>
            </p:cNvPr>
            <p:cNvSpPr txBox="1"/>
            <p:nvPr/>
          </p:nvSpPr>
          <p:spPr>
            <a:xfrm>
              <a:off x="-16143" y="4230173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Downscaled</a:t>
              </a:r>
            </a:p>
            <a:p>
              <a:pPr algn="ctr"/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Trace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210066D-C97B-284A-BF85-9BF9E523DBE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80" y="3801167"/>
              <a:ext cx="21972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D27FF83-DD62-F443-9DE5-4502AB60B082}"/>
              </a:ext>
            </a:extLst>
          </p:cNvPr>
          <p:cNvGrpSpPr/>
          <p:nvPr/>
        </p:nvGrpSpPr>
        <p:grpSpPr>
          <a:xfrm>
            <a:off x="3685617" y="1262689"/>
            <a:ext cx="1298759" cy="1122661"/>
            <a:chOff x="3685617" y="1262689"/>
            <a:chExt cx="1298759" cy="112266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5CABBEA-2468-6542-AA4D-5E828C98FB3C}"/>
                </a:ext>
              </a:extLst>
            </p:cNvPr>
            <p:cNvGrpSpPr/>
            <p:nvPr/>
          </p:nvGrpSpPr>
          <p:grpSpPr>
            <a:xfrm>
              <a:off x="3685617" y="1262689"/>
              <a:ext cx="1164743" cy="1122661"/>
              <a:chOff x="3512165" y="1483333"/>
              <a:chExt cx="1164743" cy="1122661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3A85FEDD-EE8A-AC47-B9F1-2F91D41D8F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624452" y="1715263"/>
                <a:ext cx="890731" cy="890731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3E3E12-699C-EB4F-B279-DDDFE7DFBF33}"/>
                  </a:ext>
                </a:extLst>
              </p:cNvPr>
              <p:cNvSpPr txBox="1"/>
              <p:nvPr/>
            </p:nvSpPr>
            <p:spPr>
              <a:xfrm>
                <a:off x="3512165" y="1483333"/>
                <a:ext cx="11647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Autoscaler</a:t>
                </a:r>
                <a:endPara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04A175E-128E-534E-8D0C-F9DFE9A9C928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H="1">
              <a:off x="4688635" y="1939984"/>
              <a:ext cx="295741" cy="1"/>
            </a:xfrm>
            <a:prstGeom prst="straightConnector1">
              <a:avLst/>
            </a:prstGeom>
            <a:ln w="2222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7F052AC-DC9C-9142-97C7-D8549E25DACA}"/>
              </a:ext>
            </a:extLst>
          </p:cNvPr>
          <p:cNvSpPr txBox="1"/>
          <p:nvPr/>
        </p:nvSpPr>
        <p:spPr>
          <a:xfrm>
            <a:off x="4920032" y="1649555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800" baseline="-2500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</a:t>
            </a:r>
            <a:endParaRPr lang="en-US" sz="2800" baseline="-2500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0B12AE0-05CF-024E-8A5B-A66A8B6CD67C}"/>
              </a:ext>
            </a:extLst>
          </p:cNvPr>
          <p:cNvGrpSpPr/>
          <p:nvPr/>
        </p:nvGrpSpPr>
        <p:grpSpPr>
          <a:xfrm>
            <a:off x="715472" y="4645199"/>
            <a:ext cx="3015569" cy="1285310"/>
            <a:chOff x="1178884" y="4666093"/>
            <a:chExt cx="3015569" cy="1285310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C0C032C-4732-8E4F-92A3-BE20CF1DC69A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69" y="4666093"/>
              <a:ext cx="0" cy="90196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1C1F20-BE5B-8340-9950-C63252549FB1}"/>
                </a:ext>
              </a:extLst>
            </p:cNvPr>
            <p:cNvSpPr txBox="1"/>
            <p:nvPr/>
          </p:nvSpPr>
          <p:spPr>
            <a:xfrm>
              <a:off x="1178884" y="5551293"/>
              <a:ext cx="3015569" cy="40011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Latency P99 &lt; 500ms</a:t>
              </a:r>
            </a:p>
          </p:txBody>
        </p:sp>
      </p:grpSp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2260A810-FBEF-D54A-94B1-20D7F907DF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8568" y="5402471"/>
            <a:ext cx="621462" cy="60760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D937465-761E-714A-9BFC-955C9DD1B327}"/>
              </a:ext>
            </a:extLst>
          </p:cNvPr>
          <p:cNvSpPr txBox="1"/>
          <p:nvPr/>
        </p:nvSpPr>
        <p:spPr>
          <a:xfrm>
            <a:off x="1609162" y="692549"/>
            <a:ext cx="7843814" cy="523220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Target: </a:t>
            </a:r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</a:t>
            </a:r>
            <a:r>
              <a:rPr lang="en-US" sz="2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800" baseline="-250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</a:t>
            </a:r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meet P99 latency goal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2BB9B1-5301-E54A-8622-76506106CCE6}"/>
              </a:ext>
            </a:extLst>
          </p:cNvPr>
          <p:cNvCxnSpPr>
            <a:cxnSpLocks/>
            <a:endCxn id="72" idx="1"/>
          </p:cNvCxnSpPr>
          <p:nvPr/>
        </p:nvCxnSpPr>
        <p:spPr>
          <a:xfrm flipH="1">
            <a:off x="10088320" y="1875686"/>
            <a:ext cx="295741" cy="1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688131-EEE7-3241-9C57-215FD418044D}"/>
              </a:ext>
            </a:extLst>
          </p:cNvPr>
          <p:cNvGrpSpPr/>
          <p:nvPr/>
        </p:nvGrpSpPr>
        <p:grpSpPr>
          <a:xfrm>
            <a:off x="5577083" y="5531691"/>
            <a:ext cx="3670052" cy="882556"/>
            <a:chOff x="5578830" y="5810134"/>
            <a:chExt cx="3670052" cy="88255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1790D95-8B50-1C4C-9F8A-DBC6F68A9D72}"/>
                </a:ext>
              </a:extLst>
            </p:cNvPr>
            <p:cNvGrpSpPr/>
            <p:nvPr/>
          </p:nvGrpSpPr>
          <p:grpSpPr>
            <a:xfrm>
              <a:off x="5578830" y="5810134"/>
              <a:ext cx="3015569" cy="811067"/>
              <a:chOff x="1178884" y="5140336"/>
              <a:chExt cx="3015569" cy="81106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290968D-D61E-1C45-A0D9-24D9F0817C9B}"/>
                  </a:ext>
                </a:extLst>
              </p:cNvPr>
              <p:cNvSpPr txBox="1"/>
              <p:nvPr/>
            </p:nvSpPr>
            <p:spPr>
              <a:xfrm>
                <a:off x="1178884" y="5551293"/>
                <a:ext cx="3015569" cy="40011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Latency P99 &lt; 500ms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C4B5A0F-7C35-2E4E-BD32-72C1D3736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6668" y="5140336"/>
                <a:ext cx="1" cy="42771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Graphic 78" descr="Checkmark with solid fill">
              <a:extLst>
                <a:ext uri="{FF2B5EF4-FFF2-40B4-BE49-F238E27FC236}">
                  <a16:creationId xmlns:a16="http://schemas.microsoft.com/office/drawing/2014/main" id="{21F672A6-DEFB-2545-A5E4-520E21B26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27420" y="6085084"/>
              <a:ext cx="621462" cy="60760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951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97"/>
    </mc:Choice>
    <mc:Fallback xmlns="">
      <p:transition spd="slow" advTm="36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33 -0.02407 C 0.19622 -0.09259 0.38138 -0.16157 0.45391 -0.15926 C 0.52656 -0.15717 0.447 -0.01064 0.447 -0.01018 L 0.447 -0.01064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4060A6-F2A8-3549-8FE0-E34D6F79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369" y="103208"/>
            <a:ext cx="10335800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Autoscaler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Case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43A60-A4AB-1944-B89F-E277A4C5B7B8}"/>
              </a:ext>
            </a:extLst>
          </p:cNvPr>
          <p:cNvSpPr txBox="1"/>
          <p:nvPr/>
        </p:nvSpPr>
        <p:spPr>
          <a:xfrm>
            <a:off x="1655565" y="1394239"/>
            <a:ext cx="826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</a:t>
            </a:r>
            <a:r>
              <a:rPr lang="en-US" sz="28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99</a:t>
            </a:r>
            <a:r>
              <a:rPr lang="en-US" sz="2800" baseline="300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28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percentile latency (P99) &lt; 500ms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131A4-ED24-5247-BFB4-6F77003DD03F}"/>
              </a:ext>
            </a:extLst>
          </p:cNvPr>
          <p:cNvSpPr txBox="1"/>
          <p:nvPr/>
        </p:nvSpPr>
        <p:spPr>
          <a:xfrm>
            <a:off x="1903358" y="780423"/>
            <a:ext cx="7843814" cy="523220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Target: </a:t>
            </a:r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</a:t>
            </a:r>
            <a:r>
              <a:rPr lang="en-US" sz="2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800" baseline="-250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</a:t>
            </a:r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meet P99 latency goal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8A5DB41-EDE2-0B4A-93DF-60D3949E1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81902"/>
              </p:ext>
            </p:extLst>
          </p:nvPr>
        </p:nvGraphicFramePr>
        <p:xfrm>
          <a:off x="1152937" y="1917459"/>
          <a:ext cx="10774020" cy="354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707">
                  <a:extLst>
                    <a:ext uri="{9D8B030D-6E8A-4147-A177-3AD203B41FA5}">
                      <a16:colId xmlns:a16="http://schemas.microsoft.com/office/drawing/2014/main" val="266635821"/>
                    </a:ext>
                  </a:extLst>
                </a:gridCol>
                <a:gridCol w="3166946">
                  <a:extLst>
                    <a:ext uri="{9D8B030D-6E8A-4147-A177-3AD203B41FA5}">
                      <a16:colId xmlns:a16="http://schemas.microsoft.com/office/drawing/2014/main" val="3857862815"/>
                    </a:ext>
                  </a:extLst>
                </a:gridCol>
                <a:gridCol w="4091367">
                  <a:extLst>
                    <a:ext uri="{9D8B030D-6E8A-4147-A177-3AD203B41FA5}">
                      <a16:colId xmlns:a16="http://schemas.microsoft.com/office/drawing/2014/main" val="3687501811"/>
                    </a:ext>
                  </a:extLst>
                </a:gridCol>
              </a:tblGrid>
              <a:tr h="1068981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  <a:r>
                        <a:rPr lang="en-US" sz="2800" baseline="-2500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min</a:t>
                      </a:r>
                      <a:endParaRPr lang="en-US" sz="2800" baseline="-250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P99 latency (</a:t>
                      </a:r>
                      <a:r>
                        <a:rPr lang="en-US" sz="280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ms</a:t>
                      </a:r>
                      <a:r>
                        <a:rPr lang="en-US" sz="2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532441"/>
                  </a:ext>
                </a:extLst>
              </a:tr>
              <a:tr h="619330"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AvgRate</a:t>
                      </a:r>
                      <a:endParaRPr lang="en-US" sz="2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18147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068410"/>
                  </a:ext>
                </a:extLst>
              </a:tr>
              <a:tr h="61933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T-span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2757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702669"/>
                  </a:ext>
                </a:extLst>
              </a:tr>
              <a:tr h="61933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Rand, TS-RRR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605985"/>
                  </a:ext>
                </a:extLst>
              </a:tr>
              <a:tr h="619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RR, TS-LWL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006249"/>
                  </a:ext>
                </a:extLst>
              </a:tr>
            </a:tbl>
          </a:graphicData>
        </a:graphic>
      </p:graphicFrame>
      <p:pic>
        <p:nvPicPr>
          <p:cNvPr id="9" name="Graphic 8" descr="Thumbs up sign with solid fill">
            <a:extLst>
              <a:ext uri="{FF2B5EF4-FFF2-40B4-BE49-F238E27FC236}">
                <a16:creationId xmlns:a16="http://schemas.microsoft.com/office/drawing/2014/main" id="{AD22C3A2-8F9D-5645-BE74-E7EC70BB3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1124" y="4807882"/>
            <a:ext cx="655878" cy="655878"/>
          </a:xfrm>
          <a:prstGeom prst="rect">
            <a:avLst/>
          </a:prstGeom>
        </p:spPr>
      </p:pic>
      <p:pic>
        <p:nvPicPr>
          <p:cNvPr id="8" name="Graphic 7" descr="Thumbs Down with solid fill">
            <a:extLst>
              <a:ext uri="{FF2B5EF4-FFF2-40B4-BE49-F238E27FC236}">
                <a16:creationId xmlns:a16="http://schemas.microsoft.com/office/drawing/2014/main" id="{3BD981A6-43F7-7643-82AC-49E325A847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1124" y="4197807"/>
            <a:ext cx="655878" cy="655878"/>
          </a:xfrm>
          <a:prstGeom prst="rect">
            <a:avLst/>
          </a:prstGeom>
        </p:spPr>
      </p:pic>
      <p:pic>
        <p:nvPicPr>
          <p:cNvPr id="10" name="Graphic 9" descr="Thumbs Down with solid fill">
            <a:extLst>
              <a:ext uri="{FF2B5EF4-FFF2-40B4-BE49-F238E27FC236}">
                <a16:creationId xmlns:a16="http://schemas.microsoft.com/office/drawing/2014/main" id="{4295E0EE-4436-4E4D-A143-CF43D4A6B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1124" y="3634861"/>
            <a:ext cx="655878" cy="655878"/>
          </a:xfrm>
          <a:prstGeom prst="rect">
            <a:avLst/>
          </a:prstGeom>
        </p:spPr>
      </p:pic>
      <p:pic>
        <p:nvPicPr>
          <p:cNvPr id="11" name="Graphic 10" descr="Thumbs Down with solid fill">
            <a:extLst>
              <a:ext uri="{FF2B5EF4-FFF2-40B4-BE49-F238E27FC236}">
                <a16:creationId xmlns:a16="http://schemas.microsoft.com/office/drawing/2014/main" id="{98FCB9F0-4764-444D-B575-BF0A9AE56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1124" y="2978983"/>
            <a:ext cx="655878" cy="65587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42BD85C-045B-EC47-9A7B-E8012B7F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1105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23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67"/>
    </mc:Choice>
    <mc:Fallback xmlns="">
      <p:transition spd="slow" advTm="56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478B7-5C39-7F46-9FFF-FAECC421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1105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3BA98-C9B2-2244-8751-D224E3DFC944}"/>
              </a:ext>
            </a:extLst>
          </p:cNvPr>
          <p:cNvSpPr txBox="1"/>
          <p:nvPr/>
        </p:nvSpPr>
        <p:spPr>
          <a:xfrm>
            <a:off x="229570" y="3830189"/>
            <a:ext cx="11962430" cy="22386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Downscaling: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US" sz="2400" dirty="0">
                <a:latin typeface="Verdana"/>
                <a:ea typeface="Verdana"/>
                <a:cs typeface="Verdana"/>
              </a:rPr>
              <a:t>Lower a trace's load to run on a smaller setup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Idea: Use load balancing techniques for Downscaling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Real-world &amp; synthetic trace experiments show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TraceSplitter's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superiority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Open-sourced code: </a:t>
            </a: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github.com/smsajal/TraceSplitter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​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6951B2-7F21-1F4E-ADBB-5B730CA08044}"/>
              </a:ext>
            </a:extLst>
          </p:cNvPr>
          <p:cNvGrpSpPr/>
          <p:nvPr/>
        </p:nvGrpSpPr>
        <p:grpSpPr>
          <a:xfrm>
            <a:off x="2728668" y="779911"/>
            <a:ext cx="6497393" cy="3252827"/>
            <a:chOff x="3401231" y="237856"/>
            <a:chExt cx="5657527" cy="32350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5B0A9F-633F-F049-AC50-FFB10B79B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231" y="237856"/>
              <a:ext cx="5657527" cy="323506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19557C-1889-F349-8A55-2229E1596628}"/>
                </a:ext>
              </a:extLst>
            </p:cNvPr>
            <p:cNvSpPr/>
            <p:nvPr/>
          </p:nvSpPr>
          <p:spPr>
            <a:xfrm>
              <a:off x="8686800" y="3215898"/>
              <a:ext cx="232475" cy="213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697A4882-4282-1E45-88AE-C6125DF6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947" y="141770"/>
            <a:ext cx="3402106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78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29"/>
    </mc:Choice>
    <mc:Fallback xmlns="">
      <p:transition spd="slow" advTm="279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3D127E-0E19-2744-AC85-17976D78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58" y="42610"/>
            <a:ext cx="8249084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Need for Downscaling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ECF80-C910-144A-8A69-FEA34CDEE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5258"/>
            <a:ext cx="4409162" cy="39881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248B10-84BC-444F-8D7B-D10881547DED}"/>
              </a:ext>
            </a:extLst>
          </p:cNvPr>
          <p:cNvGrpSpPr/>
          <p:nvPr/>
        </p:nvGrpSpPr>
        <p:grpSpPr>
          <a:xfrm>
            <a:off x="79220" y="2868460"/>
            <a:ext cx="3956459" cy="3920314"/>
            <a:chOff x="79220" y="2868460"/>
            <a:chExt cx="3956459" cy="39203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F743DB-7D0D-4140-BF81-D719AC414BA1}"/>
                </a:ext>
              </a:extLst>
            </p:cNvPr>
            <p:cNvSpPr txBox="1"/>
            <p:nvPr/>
          </p:nvSpPr>
          <p:spPr>
            <a:xfrm>
              <a:off x="79220" y="4726671"/>
              <a:ext cx="3956459" cy="2062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>
                  <a:latin typeface="Verdana"/>
                  <a:ea typeface="Verdana"/>
                  <a:cs typeface="Verdana"/>
                </a:rPr>
                <a:t>arrival time, </a:t>
              </a:r>
              <a:r>
                <a:rPr lang="en-US" sz="1600" err="1">
                  <a:latin typeface="Verdana"/>
                  <a:ea typeface="Verdana"/>
                  <a:cs typeface="Verdana"/>
                </a:rPr>
                <a:t>url</a:t>
              </a:r>
              <a:r>
                <a:rPr lang="en-US" sz="1600">
                  <a:latin typeface="Verdana"/>
                  <a:ea typeface="Verdana"/>
                  <a:cs typeface="Verdana"/>
                </a:rPr>
                <a:t>, payload size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150382450, www.foo.com, 500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193720475, www.bar.com, 20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215820849, www.abc.com, 472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222941037, www.efg.com, 82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230491837, www.gka.com, 129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249104962, www.ndw.com, 901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                        ...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D384E5-2167-7D4D-A130-945E04339FBF}"/>
                </a:ext>
              </a:extLst>
            </p:cNvPr>
            <p:cNvCxnSpPr>
              <a:cxnSpLocks/>
            </p:cNvCxnSpPr>
            <p:nvPr/>
          </p:nvCxnSpPr>
          <p:spPr>
            <a:xfrm>
              <a:off x="1283918" y="2868460"/>
              <a:ext cx="0" cy="185821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D82A4-E590-A44F-8D9F-50E6146D2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642" y="636653"/>
            <a:ext cx="3225800" cy="3517900"/>
          </a:xfrm>
          <a:prstGeom prst="rect">
            <a:avLst/>
          </a:prstGeom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0E361AB-A24A-B548-96DB-74A4AA53A0A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035679" y="2812093"/>
            <a:ext cx="4782644" cy="2945630"/>
          </a:xfrm>
          <a:prstGeom prst="bentConnector3">
            <a:avLst>
              <a:gd name="adj1" fmla="val 81167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Multiply 19">
            <a:extLst>
              <a:ext uri="{FF2B5EF4-FFF2-40B4-BE49-F238E27FC236}">
                <a16:creationId xmlns:a16="http://schemas.microsoft.com/office/drawing/2014/main" id="{2BAF0EB3-2898-1145-AE2A-25EC2082B2D2}"/>
              </a:ext>
            </a:extLst>
          </p:cNvPr>
          <p:cNvSpPr/>
          <p:nvPr/>
        </p:nvSpPr>
        <p:spPr>
          <a:xfrm>
            <a:off x="5796486" y="5212973"/>
            <a:ext cx="1750978" cy="10894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E4418A-B367-E240-8920-4FCC206D3859}"/>
              </a:ext>
            </a:extLst>
          </p:cNvPr>
          <p:cNvSpPr txBox="1"/>
          <p:nvPr/>
        </p:nvSpPr>
        <p:spPr>
          <a:xfrm>
            <a:off x="8071358" y="4154553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 Too High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FB8F601-F806-0B4A-A149-B334EEE2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02471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98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58"/>
    </mc:Choice>
    <mc:Fallback xmlns="">
      <p:transition spd="slow" advTm="68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FA9AB2-7C8D-CC41-B6D7-3C78CAEDC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4047"/>
            <a:ext cx="4409162" cy="398812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626FE3-5180-554F-AAB3-E624196C44D8}"/>
              </a:ext>
            </a:extLst>
          </p:cNvPr>
          <p:cNvGrpSpPr/>
          <p:nvPr/>
        </p:nvGrpSpPr>
        <p:grpSpPr>
          <a:xfrm>
            <a:off x="79220" y="2887249"/>
            <a:ext cx="3956459" cy="3920314"/>
            <a:chOff x="79220" y="2868460"/>
            <a:chExt cx="3956459" cy="39203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1071CE-7804-EF48-A22C-859940853352}"/>
                </a:ext>
              </a:extLst>
            </p:cNvPr>
            <p:cNvSpPr txBox="1"/>
            <p:nvPr/>
          </p:nvSpPr>
          <p:spPr>
            <a:xfrm>
              <a:off x="79220" y="4726671"/>
              <a:ext cx="3956459" cy="2062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>
                  <a:latin typeface="Verdana"/>
                  <a:ea typeface="Verdana"/>
                  <a:cs typeface="Verdana"/>
                </a:rPr>
                <a:t>arrival time, </a:t>
              </a:r>
              <a:r>
                <a:rPr lang="en-US" sz="1600" err="1">
                  <a:latin typeface="Verdana"/>
                  <a:ea typeface="Verdana"/>
                  <a:cs typeface="Verdana"/>
                </a:rPr>
                <a:t>url</a:t>
              </a:r>
              <a:r>
                <a:rPr lang="en-US" sz="1600">
                  <a:latin typeface="Verdana"/>
                  <a:ea typeface="Verdana"/>
                  <a:cs typeface="Verdana"/>
                </a:rPr>
                <a:t>, payload size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150382450, www.foo.com, 500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193720475, www.bar.com, 20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215820849, www.abc.com, 472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222941037, www.efg.com, 82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230491837, www.gka.com, 129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249104962, www.ndw.com, 901</a:t>
              </a:r>
            </a:p>
            <a:p>
              <a:r>
                <a:rPr lang="en-US" sz="1600">
                  <a:latin typeface="Verdana"/>
                  <a:ea typeface="Verdana"/>
                  <a:cs typeface="Verdana"/>
                </a:rPr>
                <a:t>                        ...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31B210-E69F-AB49-8766-57CDABE3D6A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918" y="2868460"/>
              <a:ext cx="0" cy="185821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493505-BB77-9143-B04C-3932802C9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642" y="655442"/>
            <a:ext cx="3225800" cy="35179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0A056D8-3CC3-164E-A959-021C22454BB9}"/>
              </a:ext>
            </a:extLst>
          </p:cNvPr>
          <p:cNvGrpSpPr/>
          <p:nvPr/>
        </p:nvGrpSpPr>
        <p:grpSpPr>
          <a:xfrm>
            <a:off x="610435" y="69152"/>
            <a:ext cx="11392870" cy="5310606"/>
            <a:chOff x="532878" y="232211"/>
            <a:chExt cx="11392870" cy="53106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E5935F-612C-624B-921B-5AE9B6604D14}"/>
                </a:ext>
              </a:extLst>
            </p:cNvPr>
            <p:cNvSpPr txBox="1"/>
            <p:nvPr/>
          </p:nvSpPr>
          <p:spPr>
            <a:xfrm>
              <a:off x="532878" y="232211"/>
              <a:ext cx="11392870" cy="523220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  <a:latin typeface="Verdana"/>
                  <a:ea typeface="Verdana"/>
                  <a:cs typeface="Verdana"/>
                </a:rPr>
                <a:t>Downscaling</a:t>
              </a:r>
              <a:r>
                <a:rPr lang="en-US" sz="2800" dirty="0">
                  <a:solidFill>
                    <a:srgbClr val="7030A0"/>
                  </a:solidFill>
                  <a:latin typeface="Verdana"/>
                  <a:ea typeface="Verdana"/>
                  <a:cs typeface="Verdana"/>
                </a:rPr>
                <a:t>: lower a trace's load to run on a smaller setup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7E10A8-30F0-724D-BD6B-37643EC4D82C}"/>
                </a:ext>
              </a:extLst>
            </p:cNvPr>
            <p:cNvGrpSpPr/>
            <p:nvPr/>
          </p:nvGrpSpPr>
          <p:grpSpPr>
            <a:xfrm>
              <a:off x="8307551" y="3738596"/>
              <a:ext cx="2968691" cy="1804221"/>
              <a:chOff x="8293889" y="3782437"/>
              <a:chExt cx="2968691" cy="1804221"/>
            </a:xfrm>
          </p:grpSpPr>
          <p:sp>
            <p:nvSpPr>
              <p:cNvPr id="12" name="Up Arrow 11">
                <a:extLst>
                  <a:ext uri="{FF2B5EF4-FFF2-40B4-BE49-F238E27FC236}">
                    <a16:creationId xmlns:a16="http://schemas.microsoft.com/office/drawing/2014/main" id="{47FFE49A-3177-364C-842E-7BACFE673E38}"/>
                  </a:ext>
                </a:extLst>
              </p:cNvPr>
              <p:cNvSpPr/>
              <p:nvPr/>
            </p:nvSpPr>
            <p:spPr>
              <a:xfrm>
                <a:off x="9116295" y="3782437"/>
                <a:ext cx="387355" cy="1119393"/>
              </a:xfrm>
              <a:prstGeom prst="upArrow">
                <a:avLst>
                  <a:gd name="adj1" fmla="val 33942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1F98D-6805-5E4D-89EA-6A26AF7A0446}"/>
                  </a:ext>
                </a:extLst>
              </p:cNvPr>
              <p:cNvSpPr txBox="1"/>
              <p:nvPr/>
            </p:nvSpPr>
            <p:spPr>
              <a:xfrm>
                <a:off x="8293889" y="4940327"/>
                <a:ext cx="2968691" cy="64633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Downscale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9BE90F-F500-DC4E-A8D1-184A55FCDBED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977609" y="5219651"/>
              <a:ext cx="4329942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I Don't Know Panda">
            <a:extLst>
              <a:ext uri="{FF2B5EF4-FFF2-40B4-BE49-F238E27FC236}">
                <a16:creationId xmlns:a16="http://schemas.microsoft.com/office/drawing/2014/main" id="{85A4351B-C953-2B4C-9F7D-7D1177F2B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08" y="158914"/>
            <a:ext cx="5181925" cy="5181925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1CD7CBD-A750-4A45-9D2E-70D6150A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244207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64"/>
    </mc:Choice>
    <mc:Fallback xmlns="">
      <p:transition spd="slow" advTm="20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F9548F9-A25F-B54C-8B90-2025D4076040}"/>
              </a:ext>
            </a:extLst>
          </p:cNvPr>
          <p:cNvGraphicFramePr>
            <a:graphicFrameLocks/>
          </p:cNvGraphicFramePr>
          <p:nvPr/>
        </p:nvGraphicFramePr>
        <p:xfrm>
          <a:off x="1021730" y="3791486"/>
          <a:ext cx="8755257" cy="2805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476FF37E-540F-114A-B250-8F09E268E9F6}"/>
              </a:ext>
            </a:extLst>
          </p:cNvPr>
          <p:cNvGraphicFramePr>
            <a:graphicFrameLocks/>
          </p:cNvGraphicFramePr>
          <p:nvPr/>
        </p:nvGraphicFramePr>
        <p:xfrm>
          <a:off x="1021730" y="935018"/>
          <a:ext cx="4553478" cy="280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C81A1D6-9238-F644-955F-D8CF1A2C926E}"/>
              </a:ext>
            </a:extLst>
          </p:cNvPr>
          <p:cNvSpPr txBox="1">
            <a:spLocks/>
          </p:cNvSpPr>
          <p:nvPr/>
        </p:nvSpPr>
        <p:spPr>
          <a:xfrm>
            <a:off x="4724400" y="6357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A646E49-8B20-AE43-9ACA-49EDE04E6684}" type="slidenum">
              <a:rPr lang="en-US" smtClean="0"/>
              <a:pPr algn="ctr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264477-75F8-3941-BA8D-D27276C4AEA8}"/>
              </a:ext>
            </a:extLst>
          </p:cNvPr>
          <p:cNvSpPr txBox="1">
            <a:spLocks/>
          </p:cNvSpPr>
          <p:nvPr/>
        </p:nvSpPr>
        <p:spPr>
          <a:xfrm>
            <a:off x="568112" y="141346"/>
            <a:ext cx="5113900" cy="538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 Approaches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6209F7-A189-B14D-99AB-3962EB287E29}"/>
              </a:ext>
            </a:extLst>
          </p:cNvPr>
          <p:cNvGrpSpPr/>
          <p:nvPr/>
        </p:nvGrpSpPr>
        <p:grpSpPr>
          <a:xfrm>
            <a:off x="5575208" y="75990"/>
            <a:ext cx="7312236" cy="707886"/>
            <a:chOff x="4870831" y="184064"/>
            <a:chExt cx="7312236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78EB22-49DC-0147-8039-4094802C8DE7}"/>
                </a:ext>
              </a:extLst>
            </p:cNvPr>
            <p:cNvSpPr txBox="1"/>
            <p:nvPr/>
          </p:nvSpPr>
          <p:spPr>
            <a:xfrm>
              <a:off x="4870831" y="184064"/>
              <a:ext cx="56044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Timespan Scaling</a:t>
              </a:r>
              <a:endParaRPr lang="en-US" sz="2000" b="1" baseline="30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8DA789-94F4-7B4A-909F-A35A22C85777}"/>
                </a:ext>
              </a:extLst>
            </p:cNvPr>
            <p:cNvSpPr txBox="1"/>
            <p:nvPr/>
          </p:nvSpPr>
          <p:spPr>
            <a:xfrm>
              <a:off x="10145845" y="195637"/>
              <a:ext cx="20372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i="1" baseline="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OSDI ‘16, ICAC ‘16</a:t>
              </a:r>
              <a:endParaRPr lang="en-US" sz="1500" i="1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0765DDD-E8CF-A84C-83FF-49D6B4710C06}"/>
              </a:ext>
            </a:extLst>
          </p:cNvPr>
          <p:cNvSpPr txBox="1"/>
          <p:nvPr/>
        </p:nvSpPr>
        <p:spPr>
          <a:xfrm>
            <a:off x="-88725" y="615986"/>
            <a:ext cx="302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Trace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2B4C6-29FB-E147-BD2C-E810E80F029B}"/>
              </a:ext>
            </a:extLst>
          </p:cNvPr>
          <p:cNvSpPr txBox="1"/>
          <p:nvPr/>
        </p:nvSpPr>
        <p:spPr>
          <a:xfrm>
            <a:off x="-88725" y="3414425"/>
            <a:ext cx="351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Downscaled Trace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18E2A2-EE20-474A-8277-471C9967BDDB}"/>
              </a:ext>
            </a:extLst>
          </p:cNvPr>
          <p:cNvCxnSpPr>
            <a:cxnSpLocks/>
          </p:cNvCxnSpPr>
          <p:nvPr/>
        </p:nvCxnSpPr>
        <p:spPr>
          <a:xfrm>
            <a:off x="2003264" y="1164933"/>
            <a:ext cx="414081" cy="1364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F97F10-E72C-9048-B146-50FFB84E8080}"/>
              </a:ext>
            </a:extLst>
          </p:cNvPr>
          <p:cNvCxnSpPr>
            <a:cxnSpLocks/>
          </p:cNvCxnSpPr>
          <p:nvPr/>
        </p:nvCxnSpPr>
        <p:spPr>
          <a:xfrm flipV="1">
            <a:off x="2549281" y="1159903"/>
            <a:ext cx="383458" cy="1357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B639F-5389-BA47-88B7-08D73CDD418F}"/>
              </a:ext>
            </a:extLst>
          </p:cNvPr>
          <p:cNvCxnSpPr>
            <a:cxnSpLocks/>
          </p:cNvCxnSpPr>
          <p:nvPr/>
        </p:nvCxnSpPr>
        <p:spPr>
          <a:xfrm>
            <a:off x="2431188" y="4890085"/>
            <a:ext cx="1097941" cy="890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318463-2FB5-D44C-BA6A-CE34A07E45D4}"/>
              </a:ext>
            </a:extLst>
          </p:cNvPr>
          <p:cNvCxnSpPr>
            <a:cxnSpLocks/>
          </p:cNvCxnSpPr>
          <p:nvPr/>
        </p:nvCxnSpPr>
        <p:spPr>
          <a:xfrm flipV="1">
            <a:off x="3720049" y="4887068"/>
            <a:ext cx="972023" cy="9379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02CC7-EC53-9D4A-9BF2-86D870AFEA5C}"/>
              </a:ext>
            </a:extLst>
          </p:cNvPr>
          <p:cNvGrpSpPr/>
          <p:nvPr/>
        </p:nvGrpSpPr>
        <p:grpSpPr>
          <a:xfrm>
            <a:off x="65317" y="1257389"/>
            <a:ext cx="5710005" cy="707886"/>
            <a:chOff x="3173470" y="1421310"/>
            <a:chExt cx="571000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01896B-AF8C-A84C-A826-07FEB81B9D4D}"/>
                </a:ext>
              </a:extLst>
            </p:cNvPr>
            <p:cNvSpPr txBox="1"/>
            <p:nvPr/>
          </p:nvSpPr>
          <p:spPr>
            <a:xfrm>
              <a:off x="3173470" y="1421310"/>
              <a:ext cx="13257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 </a:t>
              </a:r>
            </a:p>
            <a:p>
              <a:r>
                <a:rPr lang="en-US" sz="200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Capacity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258A6D-A929-8147-AE70-836E6808309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486" y="1670301"/>
              <a:ext cx="447398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EBBC4-7D09-9D48-85F9-BE3CBA1005BA}"/>
              </a:ext>
            </a:extLst>
          </p:cNvPr>
          <p:cNvGrpSpPr/>
          <p:nvPr/>
        </p:nvGrpSpPr>
        <p:grpSpPr>
          <a:xfrm>
            <a:off x="49061" y="5008804"/>
            <a:ext cx="9636972" cy="707886"/>
            <a:chOff x="3152069" y="1405094"/>
            <a:chExt cx="9636972" cy="707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F8F8D-9A26-C040-BD5B-CC868F68DB16}"/>
                </a:ext>
              </a:extLst>
            </p:cNvPr>
            <p:cNvSpPr txBox="1"/>
            <p:nvPr/>
          </p:nvSpPr>
          <p:spPr>
            <a:xfrm>
              <a:off x="3152069" y="1405094"/>
              <a:ext cx="13595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 </a:t>
              </a:r>
            </a:p>
            <a:p>
              <a:r>
                <a:rPr lang="en-US" sz="200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Capacity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F09B24-DFA9-BB4A-870E-301814D3FD2E}"/>
                </a:ext>
              </a:extLst>
            </p:cNvPr>
            <p:cNvCxnSpPr>
              <a:cxnSpLocks/>
            </p:cNvCxnSpPr>
            <p:nvPr/>
          </p:nvCxnSpPr>
          <p:spPr>
            <a:xfrm>
              <a:off x="4313759" y="1613615"/>
              <a:ext cx="847528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61694CF-6F54-7349-B413-E9BD51D65BFC}"/>
              </a:ext>
            </a:extLst>
          </p:cNvPr>
          <p:cNvSpPr txBox="1"/>
          <p:nvPr/>
        </p:nvSpPr>
        <p:spPr>
          <a:xfrm>
            <a:off x="7023323" y="2304261"/>
            <a:ext cx="45193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Distorted Temporal Pattern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2AAC83-0C22-E343-A03B-9D40374A0268}"/>
              </a:ext>
            </a:extLst>
          </p:cNvPr>
          <p:cNvSpPr txBox="1"/>
          <p:nvPr/>
        </p:nvSpPr>
        <p:spPr>
          <a:xfrm>
            <a:off x="7145856" y="2768589"/>
            <a:ext cx="42743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Longer Lasting Overloads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311C55-6A7D-4170-A245-9224347CD11D}"/>
              </a:ext>
            </a:extLst>
          </p:cNvPr>
          <p:cNvCxnSpPr>
            <a:cxnSpLocks/>
          </p:cNvCxnSpPr>
          <p:nvPr/>
        </p:nvCxnSpPr>
        <p:spPr>
          <a:xfrm>
            <a:off x="3005820" y="1650702"/>
            <a:ext cx="297965" cy="0"/>
          </a:xfrm>
          <a:prstGeom prst="straightConnector1">
            <a:avLst/>
          </a:prstGeom>
          <a:ln w="317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E8D2A1-1E23-8F4C-B260-EEE2F2145C8E}"/>
              </a:ext>
            </a:extLst>
          </p:cNvPr>
          <p:cNvCxnSpPr>
            <a:cxnSpLocks/>
          </p:cNvCxnSpPr>
          <p:nvPr/>
        </p:nvCxnSpPr>
        <p:spPr>
          <a:xfrm>
            <a:off x="4656195" y="5331228"/>
            <a:ext cx="675338" cy="0"/>
          </a:xfrm>
          <a:prstGeom prst="straightConnector1">
            <a:avLst/>
          </a:prstGeom>
          <a:ln w="317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902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60"/>
    </mc:Choice>
    <mc:Fallback xmlns="">
      <p:transition spd="slow" advTm="49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P spid="11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Chart 146">
            <a:extLst>
              <a:ext uri="{FF2B5EF4-FFF2-40B4-BE49-F238E27FC236}">
                <a16:creationId xmlns:a16="http://schemas.microsoft.com/office/drawing/2014/main" id="{42A74E1F-B93C-6342-85F2-BFA87F70C5EA}"/>
              </a:ext>
            </a:extLst>
          </p:cNvPr>
          <p:cNvGraphicFramePr>
            <a:graphicFrameLocks/>
          </p:cNvGraphicFramePr>
          <p:nvPr/>
        </p:nvGraphicFramePr>
        <p:xfrm>
          <a:off x="6097448" y="1359196"/>
          <a:ext cx="6080988" cy="3449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9" name="Chart 148">
            <a:extLst>
              <a:ext uri="{FF2B5EF4-FFF2-40B4-BE49-F238E27FC236}">
                <a16:creationId xmlns:a16="http://schemas.microsoft.com/office/drawing/2014/main" id="{1F77998E-71BD-E14A-BD76-B91A2299EB9D}"/>
              </a:ext>
            </a:extLst>
          </p:cNvPr>
          <p:cNvGraphicFramePr>
            <a:graphicFrameLocks/>
          </p:cNvGraphicFramePr>
          <p:nvPr/>
        </p:nvGraphicFramePr>
        <p:xfrm>
          <a:off x="0" y="1356452"/>
          <a:ext cx="6080988" cy="3449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6" name="Chart 145">
            <a:extLst>
              <a:ext uri="{FF2B5EF4-FFF2-40B4-BE49-F238E27FC236}">
                <a16:creationId xmlns:a16="http://schemas.microsoft.com/office/drawing/2014/main" id="{42A74E1F-B93C-6342-85F2-BFA87F70C5EA}"/>
              </a:ext>
            </a:extLst>
          </p:cNvPr>
          <p:cNvGraphicFramePr>
            <a:graphicFrameLocks/>
          </p:cNvGraphicFramePr>
          <p:nvPr/>
        </p:nvGraphicFramePr>
        <p:xfrm>
          <a:off x="6111012" y="1359196"/>
          <a:ext cx="6080988" cy="3449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8" name="Chart 147">
            <a:extLst>
              <a:ext uri="{FF2B5EF4-FFF2-40B4-BE49-F238E27FC236}">
                <a16:creationId xmlns:a16="http://schemas.microsoft.com/office/drawing/2014/main" id="{1F77998E-71BD-E14A-BD76-B91A2299EB9D}"/>
              </a:ext>
            </a:extLst>
          </p:cNvPr>
          <p:cNvGraphicFramePr>
            <a:graphicFrameLocks/>
          </p:cNvGraphicFramePr>
          <p:nvPr/>
        </p:nvGraphicFramePr>
        <p:xfrm>
          <a:off x="15736" y="1357824"/>
          <a:ext cx="6080988" cy="3449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351F8-CF58-534E-A301-A0D1671D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227239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C1E0BF-D3E1-9E41-8EB1-790B3DDD4503}"/>
              </a:ext>
            </a:extLst>
          </p:cNvPr>
          <p:cNvSpPr txBox="1">
            <a:spLocks/>
          </p:cNvSpPr>
          <p:nvPr/>
        </p:nvSpPr>
        <p:spPr>
          <a:xfrm>
            <a:off x="314325" y="304225"/>
            <a:ext cx="5134298" cy="538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 Approaches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AF99A0-8A5F-FF48-91B0-13091F909502}"/>
              </a:ext>
            </a:extLst>
          </p:cNvPr>
          <p:cNvGrpSpPr/>
          <p:nvPr/>
        </p:nvGrpSpPr>
        <p:grpSpPr>
          <a:xfrm>
            <a:off x="5213781" y="38589"/>
            <a:ext cx="7089987" cy="845767"/>
            <a:chOff x="4899456" y="0"/>
            <a:chExt cx="7286126" cy="8457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CF4C92-E523-1445-A806-BAACFB2C0EB3}"/>
                </a:ext>
              </a:extLst>
            </p:cNvPr>
            <p:cNvSpPr txBox="1"/>
            <p:nvPr/>
          </p:nvSpPr>
          <p:spPr>
            <a:xfrm>
              <a:off x="4899456" y="137881"/>
              <a:ext cx="70526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: Average Rate Scaling</a:t>
              </a:r>
              <a:endParaRPr lang="en-US" sz="2000" b="1" baseline="30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AF7DC8-0B8B-2F43-AB90-8EC34C4C06A0}"/>
                </a:ext>
              </a:extLst>
            </p:cNvPr>
            <p:cNvSpPr txBox="1"/>
            <p:nvPr/>
          </p:nvSpPr>
          <p:spPr>
            <a:xfrm>
              <a:off x="10175792" y="0"/>
              <a:ext cx="20097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i="1" baseline="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IEEE NOMS ‘12, ICDCS ‘18</a:t>
              </a:r>
              <a:endParaRPr lang="en-US" sz="1500" i="1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0730835-5BD0-C648-B8E3-10B6F44B4634}"/>
              </a:ext>
            </a:extLst>
          </p:cNvPr>
          <p:cNvSpPr txBox="1"/>
          <p:nvPr/>
        </p:nvSpPr>
        <p:spPr>
          <a:xfrm>
            <a:off x="1832036" y="4779883"/>
            <a:ext cx="311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Trace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32F0E1-CB9B-8F4F-9D00-2FE621B661D8}"/>
              </a:ext>
            </a:extLst>
          </p:cNvPr>
          <p:cNvSpPr txBox="1"/>
          <p:nvPr/>
        </p:nvSpPr>
        <p:spPr>
          <a:xfrm>
            <a:off x="7243398" y="4779883"/>
            <a:ext cx="406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Downscaled Trace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21"/>
    </mc:Choice>
    <mc:Fallback xmlns="">
      <p:transition spd="slow" advTm="61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7" grpId="0">
        <p:bldAsOne/>
      </p:bldGraphic>
      <p:bldGraphic spid="149" grpId="0">
        <p:bldAsOne/>
      </p:bldGraphic>
      <p:bldGraphic spid="149" grpId="1">
        <p:bldAsOne/>
      </p:bldGraphic>
      <p:bldGraphic spid="146" grpId="0">
        <p:bldAsOne/>
      </p:bldGraphic>
      <p:bldGraphic spid="146" grpId="1">
        <p:bldAsOne/>
      </p:bldGraphic>
      <p:bldGraphic spid="148" grpId="0">
        <p:bldAsOne/>
      </p:bldGraphic>
      <p:bldGraphic spid="148" grpId="1">
        <p:bldAsOne/>
      </p:bldGraphic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3DC91D-3327-3045-9CF9-EF38104DE6C8}"/>
              </a:ext>
            </a:extLst>
          </p:cNvPr>
          <p:cNvGrpSpPr/>
          <p:nvPr/>
        </p:nvGrpSpPr>
        <p:grpSpPr>
          <a:xfrm>
            <a:off x="1952227" y="2987646"/>
            <a:ext cx="3028556" cy="1022555"/>
            <a:chOff x="1952227" y="2987646"/>
            <a:chExt cx="3028556" cy="1022555"/>
          </a:xfrm>
        </p:grpSpPr>
        <p:pic>
          <p:nvPicPr>
            <p:cNvPr id="6" name="Picture 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68D4123-87A1-2C4E-A675-557E7B526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105562">
              <a:off x="2687755" y="3159440"/>
              <a:ext cx="642898" cy="43445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48F0DA-E753-DC42-8017-6F0DDE8D011F}"/>
                </a:ext>
              </a:extLst>
            </p:cNvPr>
            <p:cNvSpPr/>
            <p:nvPr/>
          </p:nvSpPr>
          <p:spPr>
            <a:xfrm>
              <a:off x="3700623" y="2987646"/>
              <a:ext cx="1280160" cy="1022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D303AC-F734-4049-ADCE-417754D0DD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41" y="3185274"/>
              <a:ext cx="99109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0DC137-0A3D-1947-AACF-FB61A1255678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41" y="3947273"/>
              <a:ext cx="99109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5E798EE-BE36-414C-9C41-D6FD6B060F7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41" y="3568732"/>
              <a:ext cx="99109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D6A9D3-B935-5D44-8616-B5BDBF2EAEB4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41" y="3110549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0A66B79-324D-524D-BB3D-8C951BFE37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41" y="3260984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84E789-4AD4-CE46-9855-A012CD32785D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41" y="3338657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BC3CBD-8CF0-154C-B977-D689F30F4E5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41" y="3418298"/>
              <a:ext cx="991092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EADCD6-DC20-E040-90AA-DC7EDBBD6BD5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41" y="3494991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571ECA-DBD5-1F44-BCD9-D9EEE4BF3D91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41" y="3655255"/>
              <a:ext cx="991092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49D253-CA64-8D43-84A2-E1B7990863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41" y="3844035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81E3A7-6F21-3741-889E-6E29118678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0241" y="3744730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BD7B7F-8111-2143-9DAA-0019B0A33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2227" y="3498924"/>
              <a:ext cx="1748396" cy="4838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2B93B082-BC48-CD44-A493-498C58E27DF5}"/>
              </a:ext>
            </a:extLst>
          </p:cNvPr>
          <p:cNvSpPr txBox="1">
            <a:spLocks/>
          </p:cNvSpPr>
          <p:nvPr/>
        </p:nvSpPr>
        <p:spPr>
          <a:xfrm>
            <a:off x="4724400" y="62678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A646E49-8B20-AE43-9ACA-49EDE04E6684}" type="slidenum">
              <a:rPr lang="en-US" smtClean="0"/>
              <a:pPr algn="ctr"/>
              <a:t>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82B504-B169-6F4A-9B03-0320DC7288D1}"/>
              </a:ext>
            </a:extLst>
          </p:cNvPr>
          <p:cNvGrpSpPr/>
          <p:nvPr/>
        </p:nvGrpSpPr>
        <p:grpSpPr>
          <a:xfrm>
            <a:off x="1952227" y="3982788"/>
            <a:ext cx="3028556" cy="1850062"/>
            <a:chOff x="1952227" y="3982788"/>
            <a:chExt cx="3028556" cy="1850062"/>
          </a:xfrm>
        </p:grpSpPr>
        <p:pic>
          <p:nvPicPr>
            <p:cNvPr id="22" name="Picture 2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162873F-6CB3-0F4A-9491-5641C719A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27989">
              <a:off x="2666467" y="4283674"/>
              <a:ext cx="642898" cy="434458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726C8B-4D84-9C4D-9CE8-851FE7884783}"/>
                </a:ext>
              </a:extLst>
            </p:cNvPr>
            <p:cNvSpPr/>
            <p:nvPr/>
          </p:nvSpPr>
          <p:spPr>
            <a:xfrm>
              <a:off x="3700623" y="4810295"/>
              <a:ext cx="1280160" cy="1022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0A2190-7F53-0E4F-9C89-328F7AC22BEF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4940386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844468-CAD5-E844-88C0-79FA0062BA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010195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6575F4B-BF85-AF4D-8E38-0A30710B1A51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059357"/>
              <a:ext cx="991092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FB3879B-1A61-6F4D-8993-123F99BE9569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302891"/>
              <a:ext cx="991092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BE54014-6216-B24A-AC92-4BE52B4B94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533273"/>
              <a:ext cx="991092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C63AC7-93E9-C849-BED3-E5A4C2C2F678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677805"/>
              <a:ext cx="991092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B02111-8604-B149-BE71-28322F822DC4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146864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BC8B3DE-FACD-BD40-8919-F974498AA1F2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209790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81E9BD-3B46-0442-8D71-E0D8933102D2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371040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D8FBD5-AD80-AE46-B4AA-C4D25B6E4318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426100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5A0B69-CFD5-6142-B692-6994A9B969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487061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AB1F51-ACF2-F74A-BA42-8ED9531B55D4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612913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5E3657-488A-DD49-A3BE-DF466CA6EE46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4851896"/>
              <a:ext cx="991092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2A4791-7E24-684D-BDB1-FB74C6C3216C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57" y="5777112"/>
              <a:ext cx="99109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98ABE7-3DA4-FA4C-B52F-9C9168740C4E}"/>
                </a:ext>
              </a:extLst>
            </p:cNvPr>
            <p:cNvSpPr txBox="1"/>
            <p:nvPr/>
          </p:nvSpPr>
          <p:spPr>
            <a:xfrm>
              <a:off x="4279070" y="4061116"/>
              <a:ext cx="22955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.</a:t>
              </a:r>
            </a:p>
            <a:p>
              <a:r>
                <a:rPr lang="en-US" sz="1400"/>
                <a:t>.</a:t>
              </a:r>
            </a:p>
            <a:p>
              <a:r>
                <a:rPr lang="en-US" sz="1400"/>
                <a:t>.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11262-8272-F442-9A9F-3E396CC2A81C}"/>
                </a:ext>
              </a:extLst>
            </p:cNvPr>
            <p:cNvCxnSpPr>
              <a:cxnSpLocks/>
            </p:cNvCxnSpPr>
            <p:nvPr/>
          </p:nvCxnSpPr>
          <p:spPr>
            <a:xfrm>
              <a:off x="1952227" y="3982788"/>
              <a:ext cx="1748396" cy="133878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F55CAC87-0F65-8345-87BC-6DEE649A3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2" y="2430042"/>
            <a:ext cx="6320916" cy="2955085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961F04C7-692F-2848-ABED-185E91A8018B}"/>
              </a:ext>
            </a:extLst>
          </p:cNvPr>
          <p:cNvGrpSpPr/>
          <p:nvPr/>
        </p:nvGrpSpPr>
        <p:grpSpPr>
          <a:xfrm>
            <a:off x="5251683" y="129038"/>
            <a:ext cx="7121098" cy="707886"/>
            <a:chOff x="4755605" y="159428"/>
            <a:chExt cx="6706925" cy="70788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35E2FE1-A389-E34A-8764-B9EC140987FD}"/>
                </a:ext>
              </a:extLst>
            </p:cNvPr>
            <p:cNvSpPr txBox="1"/>
            <p:nvPr/>
          </p:nvSpPr>
          <p:spPr>
            <a:xfrm>
              <a:off x="4755605" y="159428"/>
              <a:ext cx="5788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: Random Sampling</a:t>
              </a:r>
              <a:endParaRPr lang="en-US" sz="2000" b="1" baseline="30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F82540-0D12-3F4F-A60E-0BD7AE7FB77C}"/>
                </a:ext>
              </a:extLst>
            </p:cNvPr>
            <p:cNvSpPr txBox="1"/>
            <p:nvPr/>
          </p:nvSpPr>
          <p:spPr>
            <a:xfrm>
              <a:off x="9758402" y="190206"/>
              <a:ext cx="17041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i="1" baseline="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SIGCOMM ‘19, IC2E ‘14</a:t>
              </a:r>
              <a:endParaRPr lang="en-US" sz="1500" i="1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786776C-5371-6E47-B81F-BD296FC38D99}"/>
              </a:ext>
            </a:extLst>
          </p:cNvPr>
          <p:cNvGrpSpPr/>
          <p:nvPr/>
        </p:nvGrpSpPr>
        <p:grpSpPr>
          <a:xfrm>
            <a:off x="1952227" y="1815132"/>
            <a:ext cx="3440778" cy="5042868"/>
            <a:chOff x="1952227" y="1815132"/>
            <a:chExt cx="3440778" cy="504286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DC816CB-4ED7-8A4D-B1E5-1B7F1CDBF85A}"/>
                </a:ext>
              </a:extLst>
            </p:cNvPr>
            <p:cNvGrpSpPr/>
            <p:nvPr/>
          </p:nvGrpSpPr>
          <p:grpSpPr>
            <a:xfrm>
              <a:off x="1952227" y="1815132"/>
              <a:ext cx="3028556" cy="2167656"/>
              <a:chOff x="1952227" y="1815132"/>
              <a:chExt cx="3028556" cy="2167656"/>
            </a:xfrm>
          </p:grpSpPr>
          <p:pic>
            <p:nvPicPr>
              <p:cNvPr id="96" name="Picture 9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F2106DF-94FC-0D4D-A789-15B8FBEB4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0463" y="2547006"/>
                <a:ext cx="642898" cy="434458"/>
              </a:xfrm>
              <a:prstGeom prst="rect">
                <a:avLst/>
              </a:prstGeom>
            </p:spPr>
          </p:pic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D868890-FCCF-7B4A-9C87-D32D33123B9F}"/>
                  </a:ext>
                </a:extLst>
              </p:cNvPr>
              <p:cNvSpPr/>
              <p:nvPr/>
            </p:nvSpPr>
            <p:spPr>
              <a:xfrm>
                <a:off x="3700623" y="1815132"/>
                <a:ext cx="1280160" cy="10225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21B6D72-330C-7047-8C55-D3D43D09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0073" y="1883654"/>
                <a:ext cx="99109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C0333FE-6631-3D4B-B7B5-36782CA58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0073" y="1972144"/>
                <a:ext cx="99109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50BF52F-0458-C344-8F99-9C804E240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57" y="2047852"/>
                <a:ext cx="99109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4F087EF-7D51-4844-B1A4-9DC2C809A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57" y="2141258"/>
                <a:ext cx="991092" cy="0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1500307-CF00-F64F-9716-C231A1ACD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57" y="2199268"/>
                <a:ext cx="99109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19371F6-D76F-1A49-9064-5776D6A922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57" y="2280876"/>
                <a:ext cx="99109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EC7A35A-CFB6-4146-ABD8-B8E0DBEBC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57" y="2349702"/>
                <a:ext cx="99109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6C1F2A1-CD6C-BF47-A737-922DD4493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57" y="2422462"/>
                <a:ext cx="991092" cy="0"/>
              </a:xfrm>
              <a:prstGeom prst="lin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D7FEC4E-0180-8649-99B1-41C03451A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57" y="2513408"/>
                <a:ext cx="99109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C3C32AD-4057-3843-8C8D-A16521C36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57" y="2625988"/>
                <a:ext cx="99109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AF914C2-CE3D-0D42-B1D5-97C4A300D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57" y="2737092"/>
                <a:ext cx="99109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436B5671-6CF6-D441-8689-EE78191DA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2227" y="2265584"/>
                <a:ext cx="1748396" cy="171720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6A0661-BE4F-8C49-88F9-04E406B68542}"/>
                </a:ext>
              </a:extLst>
            </p:cNvPr>
            <p:cNvSpPr txBox="1"/>
            <p:nvPr/>
          </p:nvSpPr>
          <p:spPr>
            <a:xfrm>
              <a:off x="3371298" y="6027003"/>
              <a:ext cx="20217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Downscaled</a:t>
              </a:r>
            </a:p>
            <a:p>
              <a:r>
                <a:rPr lang="en-US" sz="2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 Traces</a:t>
              </a:r>
            </a:p>
          </p:txBody>
        </p:sp>
      </p:grpSp>
      <p:sp>
        <p:nvSpPr>
          <p:cNvPr id="110" name="Title 1">
            <a:extLst>
              <a:ext uri="{FF2B5EF4-FFF2-40B4-BE49-F238E27FC236}">
                <a16:creationId xmlns:a16="http://schemas.microsoft.com/office/drawing/2014/main" id="{66E91596-069E-1044-A3A6-49802B621AFE}"/>
              </a:ext>
            </a:extLst>
          </p:cNvPr>
          <p:cNvSpPr txBox="1">
            <a:spLocks/>
          </p:cNvSpPr>
          <p:nvPr/>
        </p:nvSpPr>
        <p:spPr>
          <a:xfrm>
            <a:off x="163263" y="213599"/>
            <a:ext cx="5196291" cy="538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 Approaches</a:t>
            </a:r>
            <a:endParaRPr lang="en-US" sz="40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C191CEF-A9A5-4A40-AE09-BC8F85CE6CCF}"/>
              </a:ext>
            </a:extLst>
          </p:cNvPr>
          <p:cNvGrpSpPr/>
          <p:nvPr/>
        </p:nvGrpSpPr>
        <p:grpSpPr>
          <a:xfrm>
            <a:off x="47777" y="2348666"/>
            <a:ext cx="1904450" cy="4509334"/>
            <a:chOff x="47777" y="2348666"/>
            <a:chExt cx="1904450" cy="448269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3BACE7-47D9-144E-B327-BE1CCE2A8557}"/>
                </a:ext>
              </a:extLst>
            </p:cNvPr>
            <p:cNvGrpSpPr/>
            <p:nvPr/>
          </p:nvGrpSpPr>
          <p:grpSpPr>
            <a:xfrm>
              <a:off x="566911" y="2348666"/>
              <a:ext cx="1385316" cy="4482698"/>
              <a:chOff x="566911" y="2348666"/>
              <a:chExt cx="1385316" cy="4482698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2BAA38D-2F8B-CF46-ACE7-434FE4FDEE5C}"/>
                  </a:ext>
                </a:extLst>
              </p:cNvPr>
              <p:cNvGrpSpPr/>
              <p:nvPr/>
            </p:nvGrpSpPr>
            <p:grpSpPr>
              <a:xfrm>
                <a:off x="672067" y="2348666"/>
                <a:ext cx="1280160" cy="3268243"/>
                <a:chOff x="672067" y="2348666"/>
                <a:chExt cx="1280160" cy="3268243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EC0DD52-1D1D-1544-B30C-227AA51D0654}"/>
                    </a:ext>
                  </a:extLst>
                </p:cNvPr>
                <p:cNvSpPr/>
                <p:nvPr/>
              </p:nvSpPr>
              <p:spPr>
                <a:xfrm>
                  <a:off x="672067" y="2348666"/>
                  <a:ext cx="1280160" cy="32682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DDE1508-E01F-754E-B795-35DCED2260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2450922"/>
                  <a:ext cx="991092" cy="0"/>
                </a:xfrm>
                <a:prstGeom prst="line">
                  <a:avLst/>
                </a:prstGeom>
                <a:ln w="2222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34E6524-BDE4-0A44-B64A-A928E7C11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2526631"/>
                  <a:ext cx="99109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26D8259-3EE1-9245-B8D1-34144C6D6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2603322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98A316D-09AF-524F-9BAE-F5FD2FFA4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2674114"/>
                  <a:ext cx="991092" cy="0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5393FFC-52D4-DC42-9920-463A7214A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2753264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E8E4ADC-DF76-8B4E-B12B-38C64228D1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2925820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32F7E2-DF2B-3244-841D-00CAFB4B1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3125415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36349D8-C8A3-9F41-A14E-9F11C9CDD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3295513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2CFC693-D49A-4D45-A920-E82E03D0F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3453812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A1DDD70-A869-A643-BBF2-612922C35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3670122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2952F4B-55D4-F846-9E0A-CD195AA35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3906096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0B71C9F-0829-5647-8681-A5276B122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082094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1F98251-6DF1-4441-9930-2DE3C01ED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275789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FFEBEFC2-05D9-5C41-81B2-87E125EA65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345598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6E11A88-6AD1-3A45-878F-B7CB0905B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397709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BE5D0E3-41CF-E049-9D01-D906693961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620901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6F6E1ED-A772-464D-961A-03287BF75C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779200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39682C3-9E99-5A4E-8E15-F2EFE0AB3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978795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2B4179D-B0AE-6647-A33E-B9633A7DD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5036805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F479159-3D7B-2B45-B28C-E0C157965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5195105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92E9E36-41E7-D94F-985C-D90B7E0B9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09" y="2820616"/>
                  <a:ext cx="99109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145F7C2-170B-084D-9230-E05A42ACB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025" y="3982787"/>
                  <a:ext cx="99109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7A9FD21-22B8-D749-88FA-76F4AC408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825413"/>
                  <a:ext cx="99109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318B789-C4BD-2142-B623-056AD43A0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09" y="5303261"/>
                  <a:ext cx="99109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766E692-8E42-0946-8774-2A3B14A65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3209973"/>
                  <a:ext cx="991092" cy="0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B01D8C6-7C76-8B45-8853-A2606D562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09" y="4171567"/>
                  <a:ext cx="991092" cy="0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998D895-80B1-CD40-AD17-21F0B39170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5097765"/>
                  <a:ext cx="991092" cy="0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3A453703-C95F-544C-A731-414F7AFF0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09" y="5239351"/>
                  <a:ext cx="991092" cy="0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6181A94-345B-EC40-A1D9-4BB3930B2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3057572"/>
                  <a:ext cx="991092" cy="0"/>
                </a:xfrm>
                <a:prstGeom prst="line">
                  <a:avLst/>
                </a:prstGeom>
                <a:ln w="2222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82B604F-9A25-B94E-AF10-532B20565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3830388"/>
                  <a:ext cx="991092" cy="0"/>
                </a:xfrm>
                <a:prstGeom prst="line">
                  <a:avLst/>
                </a:prstGeom>
                <a:ln w="2222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05982DB-F10A-7543-8E69-8FC5677FA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709391"/>
                  <a:ext cx="991092" cy="0"/>
                </a:xfrm>
                <a:prstGeom prst="line">
                  <a:avLst/>
                </a:prstGeom>
                <a:ln w="2222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04F5CCC-747F-BC41-8D1C-D54B5FB4C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915869"/>
                  <a:ext cx="991092" cy="0"/>
                </a:xfrm>
                <a:prstGeom prst="line">
                  <a:avLst/>
                </a:prstGeom>
                <a:ln w="2222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2DA2A073-700E-1F42-9269-A65155A4C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2883542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8F132A04-568C-3246-B3F9-98B647956C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09" y="2988746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09843BF-7705-BE46-B423-E14D7570F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3365322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7D99F32-6CAD-734E-8DE8-43810F77E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09" y="3751729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DB63917-448D-6B46-B27F-8D4AAD72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451786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D740971-117A-E54A-8047-215A7F1BB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4534378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F0D6197-5C8D-EC4C-8725-6A893DCEE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09" y="5381918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7CD7E63-A5C5-FF4E-BEC3-6938C17EE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09" y="5445828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F26980F-91D9-314D-B182-C08AC90ED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09" y="5503838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5CB84B1-96AA-7348-B907-803F46793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5567748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F48FF26-83AF-0A4B-9376-025F07C5BE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2391929"/>
                  <a:ext cx="99109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718DA15-805A-164A-BFD6-3A69318A7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941" y="3522638"/>
                  <a:ext cx="991092" cy="0"/>
                </a:xfrm>
                <a:prstGeom prst="line">
                  <a:avLst/>
                </a:prstGeom>
                <a:ln w="22225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27C1817-8565-7248-B324-D79149931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09" y="3598348"/>
                  <a:ext cx="991092" cy="0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9D5B8F-E0A6-BB4F-9AF4-DDB03A9AF0BA}"/>
                  </a:ext>
                </a:extLst>
              </p:cNvPr>
              <p:cNvSpPr txBox="1"/>
              <p:nvPr/>
            </p:nvSpPr>
            <p:spPr>
              <a:xfrm>
                <a:off x="566911" y="6000367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Original</a:t>
                </a:r>
              </a:p>
              <a:p>
                <a:r>
                  <a:rPr lang="en-US" sz="24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Trace</a:t>
                </a:r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7A4A357-8362-7144-9F35-F431D180B1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423" y="2361636"/>
              <a:ext cx="16193" cy="3216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3488490-3611-D04D-835E-2B9785FCA67D}"/>
                </a:ext>
              </a:extLst>
            </p:cNvPr>
            <p:cNvSpPr txBox="1"/>
            <p:nvPr/>
          </p:nvSpPr>
          <p:spPr>
            <a:xfrm rot="16200000">
              <a:off x="-158369" y="3675263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569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06"/>
    </mc:Choice>
    <mc:Fallback xmlns="">
      <p:transition spd="slow" advTm="949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C9C6F-02E7-9249-9CEC-0653F940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2469" y="6318596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651BE-17B5-0946-8283-4D6E42AB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554" y="1096673"/>
            <a:ext cx="4949224" cy="442513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DAB58A7-7640-3B4E-9A81-8E94C6F15D6D}"/>
              </a:ext>
            </a:extLst>
          </p:cNvPr>
          <p:cNvGrpSpPr/>
          <p:nvPr/>
        </p:nvGrpSpPr>
        <p:grpSpPr>
          <a:xfrm>
            <a:off x="236651" y="3695629"/>
            <a:ext cx="2661185" cy="2428002"/>
            <a:chOff x="-1789348" y="3371778"/>
            <a:chExt cx="1682176" cy="15526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805377-4631-9747-A34D-CFD34082DDDD}"/>
                </a:ext>
              </a:extLst>
            </p:cNvPr>
            <p:cNvSpPr txBox="1"/>
            <p:nvPr/>
          </p:nvSpPr>
          <p:spPr>
            <a:xfrm>
              <a:off x="-1789348" y="3802573"/>
              <a:ext cx="1682176" cy="1121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>
                  <a:latin typeface="Verdana"/>
                  <a:ea typeface="Verdana"/>
                  <a:cs typeface="Verdana"/>
                </a:rPr>
                <a:t>arrival time, </a:t>
              </a:r>
              <a:r>
                <a:rPr lang="en-US" sz="1200" err="1">
                  <a:latin typeface="Verdana"/>
                  <a:ea typeface="Verdana"/>
                  <a:cs typeface="Verdana"/>
                </a:rPr>
                <a:t>url</a:t>
              </a:r>
              <a:r>
                <a:rPr lang="en-US" sz="1200">
                  <a:latin typeface="Verdana"/>
                  <a:ea typeface="Verdana"/>
                  <a:cs typeface="Verdana"/>
                </a:rPr>
                <a:t>, payload size</a:t>
              </a:r>
            </a:p>
            <a:p>
              <a:r>
                <a:rPr lang="en-US" sz="1200">
                  <a:latin typeface="Verdana"/>
                  <a:ea typeface="Verdana"/>
                  <a:cs typeface="Verdana"/>
                </a:rPr>
                <a:t>150382450, </a:t>
              </a:r>
              <a:r>
                <a:rPr lang="en-US" sz="1200" err="1">
                  <a:latin typeface="Verdana"/>
                  <a:ea typeface="Verdana"/>
                  <a:cs typeface="Verdana"/>
                </a:rPr>
                <a:t>www.foo.com</a:t>
              </a:r>
              <a:r>
                <a:rPr lang="en-US" sz="1200">
                  <a:latin typeface="Verdana"/>
                  <a:ea typeface="Verdana"/>
                  <a:cs typeface="Verdana"/>
                </a:rPr>
                <a:t>, 500</a:t>
              </a:r>
            </a:p>
            <a:p>
              <a:r>
                <a:rPr lang="en-US" sz="1200">
                  <a:latin typeface="Verdana"/>
                  <a:ea typeface="Verdana"/>
                  <a:cs typeface="Verdana"/>
                </a:rPr>
                <a:t>193720475, </a:t>
              </a:r>
              <a:r>
                <a:rPr lang="en-US" sz="1200" err="1">
                  <a:latin typeface="Verdana"/>
                  <a:ea typeface="Verdana"/>
                  <a:cs typeface="Verdana"/>
                </a:rPr>
                <a:t>www.bar.com</a:t>
              </a:r>
              <a:r>
                <a:rPr lang="en-US" sz="1200">
                  <a:latin typeface="Verdana"/>
                  <a:ea typeface="Verdana"/>
                  <a:cs typeface="Verdana"/>
                </a:rPr>
                <a:t>, 20</a:t>
              </a:r>
            </a:p>
            <a:p>
              <a:r>
                <a:rPr lang="en-US" sz="1200">
                  <a:latin typeface="Verdana"/>
                  <a:ea typeface="Verdana"/>
                  <a:cs typeface="Verdana"/>
                </a:rPr>
                <a:t>215820849, </a:t>
              </a:r>
              <a:r>
                <a:rPr lang="en-US" sz="1200" err="1">
                  <a:latin typeface="Verdana"/>
                  <a:ea typeface="Verdana"/>
                  <a:cs typeface="Verdana"/>
                </a:rPr>
                <a:t>www.abc.com</a:t>
              </a:r>
              <a:r>
                <a:rPr lang="en-US" sz="1200">
                  <a:latin typeface="Verdana"/>
                  <a:ea typeface="Verdana"/>
                  <a:cs typeface="Verdana"/>
                </a:rPr>
                <a:t>, 472</a:t>
              </a:r>
            </a:p>
            <a:p>
              <a:r>
                <a:rPr lang="en-US" sz="1200">
                  <a:latin typeface="Verdana"/>
                  <a:ea typeface="Verdana"/>
                  <a:cs typeface="Verdana"/>
                </a:rPr>
                <a:t>222941037, </a:t>
              </a:r>
              <a:r>
                <a:rPr lang="en-US" sz="1200" err="1">
                  <a:latin typeface="Verdana"/>
                  <a:ea typeface="Verdana"/>
                  <a:cs typeface="Verdana"/>
                </a:rPr>
                <a:t>www.efg.com</a:t>
              </a:r>
              <a:r>
                <a:rPr lang="en-US" sz="1200">
                  <a:latin typeface="Verdana"/>
                  <a:ea typeface="Verdana"/>
                  <a:cs typeface="Verdana"/>
                </a:rPr>
                <a:t>, 82</a:t>
              </a:r>
            </a:p>
            <a:p>
              <a:r>
                <a:rPr lang="en-US" sz="1200">
                  <a:latin typeface="Verdana"/>
                  <a:ea typeface="Verdana"/>
                  <a:cs typeface="Verdana"/>
                </a:rPr>
                <a:t>230491837, </a:t>
              </a:r>
              <a:r>
                <a:rPr lang="en-US" sz="1200" err="1">
                  <a:latin typeface="Verdana"/>
                  <a:ea typeface="Verdana"/>
                  <a:cs typeface="Verdana"/>
                </a:rPr>
                <a:t>www.gka.com</a:t>
              </a:r>
              <a:r>
                <a:rPr lang="en-US" sz="1200">
                  <a:latin typeface="Verdana"/>
                  <a:ea typeface="Verdana"/>
                  <a:cs typeface="Verdana"/>
                </a:rPr>
                <a:t>, 129</a:t>
              </a:r>
            </a:p>
            <a:p>
              <a:r>
                <a:rPr lang="en-US" sz="1200">
                  <a:latin typeface="Verdana"/>
                  <a:ea typeface="Verdana"/>
                  <a:cs typeface="Verdana"/>
                </a:rPr>
                <a:t>249104962, </a:t>
              </a:r>
              <a:r>
                <a:rPr lang="en-US" sz="1200" err="1">
                  <a:latin typeface="Verdana"/>
                  <a:ea typeface="Verdana"/>
                  <a:cs typeface="Verdana"/>
                </a:rPr>
                <a:t>www.ndw.com</a:t>
              </a:r>
              <a:r>
                <a:rPr lang="en-US" sz="1200">
                  <a:latin typeface="Verdana"/>
                  <a:ea typeface="Verdana"/>
                  <a:cs typeface="Verdana"/>
                </a:rPr>
                <a:t>, 901</a:t>
              </a:r>
            </a:p>
            <a:p>
              <a:r>
                <a:rPr lang="en-US" sz="1200">
                  <a:latin typeface="Verdana"/>
                  <a:ea typeface="Verdana"/>
                  <a:cs typeface="Verdana"/>
                </a:rPr>
                <a:t>                        ...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17EDFB3-83D6-8D4B-ABF8-3BFD35D5552A}"/>
                </a:ext>
              </a:extLst>
            </p:cNvPr>
            <p:cNvCxnSpPr>
              <a:cxnSpLocks/>
            </p:cNvCxnSpPr>
            <p:nvPr/>
          </p:nvCxnSpPr>
          <p:spPr>
            <a:xfrm>
              <a:off x="-531660" y="3371778"/>
              <a:ext cx="0" cy="398095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7014AA8-A5E1-A04A-84EA-8BB488012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22" y="1164796"/>
            <a:ext cx="3155970" cy="48913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A78DBA-24D9-1D4F-B92E-AD54F89CFCF5}"/>
              </a:ext>
            </a:extLst>
          </p:cNvPr>
          <p:cNvGrpSpPr/>
          <p:nvPr/>
        </p:nvGrpSpPr>
        <p:grpSpPr>
          <a:xfrm>
            <a:off x="5909622" y="1006056"/>
            <a:ext cx="3604955" cy="674094"/>
            <a:chOff x="6713086" y="54889"/>
            <a:chExt cx="3714219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FE1BA3-34D9-FF49-8C9D-9B6BD9C8233C}"/>
                </a:ext>
              </a:extLst>
            </p:cNvPr>
            <p:cNvSpPr txBox="1"/>
            <p:nvPr/>
          </p:nvSpPr>
          <p:spPr>
            <a:xfrm>
              <a:off x="7335098" y="54889"/>
              <a:ext cx="30922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arrival time,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url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payload size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150382450,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www.foo.com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500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      …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DC99976-521A-FD49-8447-5038E7564B63}"/>
                </a:ext>
              </a:extLst>
            </p:cNvPr>
            <p:cNvCxnSpPr>
              <a:cxnSpLocks/>
            </p:cNvCxnSpPr>
            <p:nvPr/>
          </p:nvCxnSpPr>
          <p:spPr>
            <a:xfrm>
              <a:off x="6713086" y="408125"/>
              <a:ext cx="6220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73BECC-808F-3C43-8075-63AE6C31D4E4}"/>
              </a:ext>
            </a:extLst>
          </p:cNvPr>
          <p:cNvGrpSpPr/>
          <p:nvPr/>
        </p:nvGrpSpPr>
        <p:grpSpPr>
          <a:xfrm>
            <a:off x="5909622" y="1897660"/>
            <a:ext cx="3604957" cy="646331"/>
            <a:chOff x="6686727" y="1033563"/>
            <a:chExt cx="3714219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C6339E-7777-7B4E-94F4-35EE254F8173}"/>
                </a:ext>
              </a:extLst>
            </p:cNvPr>
            <p:cNvSpPr txBox="1"/>
            <p:nvPr/>
          </p:nvSpPr>
          <p:spPr>
            <a:xfrm>
              <a:off x="7308739" y="1033563"/>
              <a:ext cx="30922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arrival time,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url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payload size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193720475,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www.bar.com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20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      …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ED2521A-00C7-A64F-B960-98C2EAACF42B}"/>
                </a:ext>
              </a:extLst>
            </p:cNvPr>
            <p:cNvCxnSpPr>
              <a:cxnSpLocks/>
            </p:cNvCxnSpPr>
            <p:nvPr/>
          </p:nvCxnSpPr>
          <p:spPr>
            <a:xfrm>
              <a:off x="6686727" y="1410603"/>
              <a:ext cx="6220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5BAD57-A706-964B-B5D7-49923005A014}"/>
              </a:ext>
            </a:extLst>
          </p:cNvPr>
          <p:cNvGrpSpPr/>
          <p:nvPr/>
        </p:nvGrpSpPr>
        <p:grpSpPr>
          <a:xfrm>
            <a:off x="5909622" y="2756656"/>
            <a:ext cx="3604956" cy="646331"/>
            <a:chOff x="6711898" y="2000764"/>
            <a:chExt cx="371087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0D614F-E1CF-3C4C-8CD3-E9DAAFB4651A}"/>
                </a:ext>
              </a:extLst>
            </p:cNvPr>
            <p:cNvSpPr txBox="1"/>
            <p:nvPr/>
          </p:nvSpPr>
          <p:spPr>
            <a:xfrm>
              <a:off x="7330562" y="2000764"/>
              <a:ext cx="30922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arrival time,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url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payload size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215820849,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www.abc.com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472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      …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11D60A5-6AE8-A241-B696-2D96C759F85A}"/>
                </a:ext>
              </a:extLst>
            </p:cNvPr>
            <p:cNvCxnSpPr>
              <a:cxnSpLocks/>
            </p:cNvCxnSpPr>
            <p:nvPr/>
          </p:nvCxnSpPr>
          <p:spPr>
            <a:xfrm>
              <a:off x="6711898" y="2263199"/>
              <a:ext cx="6220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569AAF-5295-DE44-BB8F-61D43F724CB9}"/>
              </a:ext>
            </a:extLst>
          </p:cNvPr>
          <p:cNvGrpSpPr/>
          <p:nvPr/>
        </p:nvGrpSpPr>
        <p:grpSpPr>
          <a:xfrm>
            <a:off x="5909622" y="3621249"/>
            <a:ext cx="3604955" cy="646331"/>
            <a:chOff x="6708550" y="3126264"/>
            <a:chExt cx="3714219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2DFA59-8FA3-CD43-93AD-7B7CA91C4987}"/>
                </a:ext>
              </a:extLst>
            </p:cNvPr>
            <p:cNvSpPr txBox="1"/>
            <p:nvPr/>
          </p:nvSpPr>
          <p:spPr>
            <a:xfrm>
              <a:off x="7330562" y="3126264"/>
              <a:ext cx="30922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arrival time,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url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payload size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222941037,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www.efg.com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82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      …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79225-EAD1-E34A-AFA0-44A5ABC55124}"/>
                </a:ext>
              </a:extLst>
            </p:cNvPr>
            <p:cNvCxnSpPr>
              <a:cxnSpLocks/>
            </p:cNvCxnSpPr>
            <p:nvPr/>
          </p:nvCxnSpPr>
          <p:spPr>
            <a:xfrm>
              <a:off x="6708550" y="3431196"/>
              <a:ext cx="6220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935A69-65EC-3C43-B042-E0EF8564532A}"/>
              </a:ext>
            </a:extLst>
          </p:cNvPr>
          <p:cNvGrpSpPr/>
          <p:nvPr/>
        </p:nvGrpSpPr>
        <p:grpSpPr>
          <a:xfrm>
            <a:off x="5909622" y="4485842"/>
            <a:ext cx="3604955" cy="646331"/>
            <a:chOff x="6708550" y="4110864"/>
            <a:chExt cx="3714219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E2AA34-64D5-764D-8F81-E8FBD5955784}"/>
                </a:ext>
              </a:extLst>
            </p:cNvPr>
            <p:cNvSpPr txBox="1"/>
            <p:nvPr/>
          </p:nvSpPr>
          <p:spPr>
            <a:xfrm>
              <a:off x="7330562" y="4110864"/>
              <a:ext cx="30922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arrival time,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url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payload size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230491837,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www.gka.com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129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      …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7590CC-E864-EE42-8CF6-290EF931BF81}"/>
                </a:ext>
              </a:extLst>
            </p:cNvPr>
            <p:cNvCxnSpPr>
              <a:cxnSpLocks/>
            </p:cNvCxnSpPr>
            <p:nvPr/>
          </p:nvCxnSpPr>
          <p:spPr>
            <a:xfrm>
              <a:off x="6708550" y="4483473"/>
              <a:ext cx="6220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6DF551-2B04-914D-965F-E2898FEC79EB}"/>
              </a:ext>
            </a:extLst>
          </p:cNvPr>
          <p:cNvGrpSpPr/>
          <p:nvPr/>
        </p:nvGrpSpPr>
        <p:grpSpPr>
          <a:xfrm>
            <a:off x="5901455" y="5341613"/>
            <a:ext cx="3613121" cy="646331"/>
            <a:chOff x="6700137" y="5078065"/>
            <a:chExt cx="3722632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297E20-1589-9943-B01B-290FC12FCD64}"/>
                </a:ext>
              </a:extLst>
            </p:cNvPr>
            <p:cNvSpPr txBox="1"/>
            <p:nvPr/>
          </p:nvSpPr>
          <p:spPr>
            <a:xfrm>
              <a:off x="7330562" y="5078065"/>
              <a:ext cx="30922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arrival time,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url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payload size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249104962,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www.ndw.com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901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      …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ED45762-F0EA-BD4D-80AC-8C45FD407CAA}"/>
                </a:ext>
              </a:extLst>
            </p:cNvPr>
            <p:cNvCxnSpPr>
              <a:cxnSpLocks/>
            </p:cNvCxnSpPr>
            <p:nvPr/>
          </p:nvCxnSpPr>
          <p:spPr>
            <a:xfrm>
              <a:off x="6700137" y="5401230"/>
              <a:ext cx="6220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2C8A86-84EB-9C4C-8E3E-C837D099A0BE}"/>
              </a:ext>
            </a:extLst>
          </p:cNvPr>
          <p:cNvGrpSpPr/>
          <p:nvPr/>
        </p:nvGrpSpPr>
        <p:grpSpPr>
          <a:xfrm>
            <a:off x="236651" y="79132"/>
            <a:ext cx="11874836" cy="3230109"/>
            <a:chOff x="236651" y="79132"/>
            <a:chExt cx="11874836" cy="32301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2AD5B5-2523-5E49-8076-1BCA13EF6A7E}"/>
                </a:ext>
              </a:extLst>
            </p:cNvPr>
            <p:cNvSpPr txBox="1"/>
            <p:nvPr/>
          </p:nvSpPr>
          <p:spPr>
            <a:xfrm>
              <a:off x="236651" y="79132"/>
              <a:ext cx="11874836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Key Idea: </a:t>
              </a:r>
              <a:r>
                <a:rPr lang="en-US" sz="280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Use Load Balancing Techniques for Trace Downscaling</a:t>
              </a:r>
            </a:p>
          </p:txBody>
        </p:sp>
        <p:pic>
          <p:nvPicPr>
            <p:cNvPr id="31" name="Graphic 30" descr="A lightbulb">
              <a:extLst>
                <a:ext uri="{FF2B5EF4-FFF2-40B4-BE49-F238E27FC236}">
                  <a16:creationId xmlns:a16="http://schemas.microsoft.com/office/drawing/2014/main" id="{463A7485-B176-0B4F-B237-D35BF166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4681" y="308010"/>
              <a:ext cx="3001231" cy="3001231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A6CF0E0-D8E5-834A-ABFA-29ADC1D7F9A4}"/>
              </a:ext>
            </a:extLst>
          </p:cNvPr>
          <p:cNvSpPr/>
          <p:nvPr/>
        </p:nvSpPr>
        <p:spPr>
          <a:xfrm>
            <a:off x="5305245" y="1164796"/>
            <a:ext cx="790755" cy="152664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B6EC9F-57B8-884D-8049-8E24F811568A}"/>
              </a:ext>
            </a:extLst>
          </p:cNvPr>
          <p:cNvGrpSpPr/>
          <p:nvPr/>
        </p:nvGrpSpPr>
        <p:grpSpPr>
          <a:xfrm>
            <a:off x="6112205" y="1505782"/>
            <a:ext cx="3469709" cy="830997"/>
            <a:chOff x="6902305" y="27166"/>
            <a:chExt cx="3544079" cy="7967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9EDF6E-907B-3E47-9326-FC27F08D3DC2}"/>
                </a:ext>
              </a:extLst>
            </p:cNvPr>
            <p:cNvSpPr txBox="1"/>
            <p:nvPr/>
          </p:nvSpPr>
          <p:spPr>
            <a:xfrm>
              <a:off x="7378049" y="27166"/>
              <a:ext cx="3068335" cy="796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arrival time,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url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payload size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150382450,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www.foo.com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500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193720475, </a:t>
              </a:r>
              <a:r>
                <a:rPr lang="en-US" sz="12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www.bar.com</a:t>
              </a:r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20</a:t>
              </a:r>
            </a:p>
            <a:p>
              <a:r>
                <a:rPr lang="en-US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      …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6FEC0-837A-F544-BC6A-332074665465}"/>
                </a:ext>
              </a:extLst>
            </p:cNvPr>
            <p:cNvCxnSpPr>
              <a:cxnSpLocks/>
            </p:cNvCxnSpPr>
            <p:nvPr/>
          </p:nvCxnSpPr>
          <p:spPr>
            <a:xfrm>
              <a:off x="6902305" y="408125"/>
              <a:ext cx="4757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E51CF8-107E-6740-BDDF-A608E8A864DF}"/>
              </a:ext>
            </a:extLst>
          </p:cNvPr>
          <p:cNvGrpSpPr/>
          <p:nvPr/>
        </p:nvGrpSpPr>
        <p:grpSpPr>
          <a:xfrm>
            <a:off x="5305244" y="2806129"/>
            <a:ext cx="4276670" cy="1563167"/>
            <a:chOff x="5305244" y="2806129"/>
            <a:chExt cx="4276670" cy="156316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BE898F-9F46-1E4A-99BD-000FD0838BE2}"/>
                </a:ext>
              </a:extLst>
            </p:cNvPr>
            <p:cNvSpPr/>
            <p:nvPr/>
          </p:nvSpPr>
          <p:spPr>
            <a:xfrm>
              <a:off x="5305244" y="2806129"/>
              <a:ext cx="790755" cy="1563167"/>
            </a:xfrm>
            <a:prstGeom prst="rect">
              <a:avLst/>
            </a:prstGeom>
            <a:noFill/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C7D6E35-4D8B-DA46-89B9-FE771E354031}"/>
                </a:ext>
              </a:extLst>
            </p:cNvPr>
            <p:cNvGrpSpPr/>
            <p:nvPr/>
          </p:nvGrpSpPr>
          <p:grpSpPr>
            <a:xfrm>
              <a:off x="6112205" y="3124007"/>
              <a:ext cx="3469709" cy="830997"/>
              <a:chOff x="6902305" y="27166"/>
              <a:chExt cx="3544079" cy="79677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D30AC44-B3CF-CB45-8094-F26EDAAAFB30}"/>
                  </a:ext>
                </a:extLst>
              </p:cNvPr>
              <p:cNvSpPr txBox="1"/>
              <p:nvPr/>
            </p:nvSpPr>
            <p:spPr>
              <a:xfrm>
                <a:off x="7378049" y="27166"/>
                <a:ext cx="3068335" cy="796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arrival time, </a:t>
                </a:r>
                <a:r>
                  <a:rPr lang="en-US" sz="120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url</a:t>
                </a:r>
                <a:r>
                  <a:rPr lang="en-US" sz="12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payload size</a:t>
                </a:r>
              </a:p>
              <a:p>
                <a:r>
                  <a:rPr lang="en-US" sz="1200">
                    <a:latin typeface="Verdana"/>
                    <a:ea typeface="Verdana"/>
                    <a:cs typeface="Verdana"/>
                  </a:rPr>
                  <a:t>215820849, </a:t>
                </a:r>
                <a:r>
                  <a:rPr lang="en-US" sz="1200" err="1">
                    <a:latin typeface="Verdana"/>
                    <a:ea typeface="Verdana"/>
                    <a:cs typeface="Verdana"/>
                  </a:rPr>
                  <a:t>www.abc.com</a:t>
                </a:r>
                <a:r>
                  <a:rPr lang="en-US" sz="1200">
                    <a:latin typeface="Verdana"/>
                    <a:ea typeface="Verdana"/>
                    <a:cs typeface="Verdana"/>
                  </a:rPr>
                  <a:t>, 472</a:t>
                </a:r>
              </a:p>
              <a:p>
                <a:r>
                  <a:rPr lang="en-US" sz="1200">
                    <a:latin typeface="Verdana"/>
                    <a:ea typeface="Verdana"/>
                    <a:cs typeface="Verdana"/>
                  </a:rPr>
                  <a:t>222941037, </a:t>
                </a:r>
                <a:r>
                  <a:rPr lang="en-US" sz="1200" err="1">
                    <a:latin typeface="Verdana"/>
                    <a:ea typeface="Verdana"/>
                    <a:cs typeface="Verdana"/>
                  </a:rPr>
                  <a:t>www.efg.com</a:t>
                </a:r>
                <a:r>
                  <a:rPr lang="en-US" sz="1200">
                    <a:latin typeface="Verdana"/>
                    <a:ea typeface="Verdana"/>
                    <a:cs typeface="Verdana"/>
                  </a:rPr>
                  <a:t>, 82</a:t>
                </a:r>
              </a:p>
              <a:p>
                <a:r>
                  <a:rPr lang="en-US" sz="12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      …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1D92B0C-D7F0-324A-870C-9CF4CCC8D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2305" y="408125"/>
                <a:ext cx="47574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866AB3-0D63-B24E-8F0C-4BBDC115C5A2}"/>
              </a:ext>
            </a:extLst>
          </p:cNvPr>
          <p:cNvGrpSpPr/>
          <p:nvPr/>
        </p:nvGrpSpPr>
        <p:grpSpPr>
          <a:xfrm>
            <a:off x="5290340" y="4495239"/>
            <a:ext cx="4291574" cy="1560922"/>
            <a:chOff x="5290340" y="4495239"/>
            <a:chExt cx="4291574" cy="15609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85D4D1-116C-3640-BC1E-244C20CD7D5E}"/>
                </a:ext>
              </a:extLst>
            </p:cNvPr>
            <p:cNvSpPr/>
            <p:nvPr/>
          </p:nvSpPr>
          <p:spPr>
            <a:xfrm>
              <a:off x="5290340" y="4495239"/>
              <a:ext cx="790755" cy="1560922"/>
            </a:xfrm>
            <a:prstGeom prst="rect">
              <a:avLst/>
            </a:prstGeom>
            <a:noFill/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1E9314C-E5E6-8A47-8831-1A49C5388782}"/>
                </a:ext>
              </a:extLst>
            </p:cNvPr>
            <p:cNvGrpSpPr/>
            <p:nvPr/>
          </p:nvGrpSpPr>
          <p:grpSpPr>
            <a:xfrm>
              <a:off x="6112205" y="4792637"/>
              <a:ext cx="3469709" cy="830997"/>
              <a:chOff x="6902305" y="27166"/>
              <a:chExt cx="3544079" cy="79677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AE73EB-7924-5547-B039-A0C2BF5401D6}"/>
                  </a:ext>
                </a:extLst>
              </p:cNvPr>
              <p:cNvSpPr txBox="1"/>
              <p:nvPr/>
            </p:nvSpPr>
            <p:spPr>
              <a:xfrm>
                <a:off x="7378049" y="27166"/>
                <a:ext cx="3068335" cy="796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arrival time, </a:t>
                </a:r>
                <a:r>
                  <a:rPr lang="en-US" sz="120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url</a:t>
                </a:r>
                <a:r>
                  <a:rPr lang="en-US" sz="12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payload size</a:t>
                </a:r>
              </a:p>
              <a:p>
                <a:r>
                  <a:rPr lang="en-US" sz="1200">
                    <a:latin typeface="Verdana"/>
                    <a:ea typeface="Verdana"/>
                    <a:cs typeface="Verdana"/>
                  </a:rPr>
                  <a:t>230491837, </a:t>
                </a:r>
                <a:r>
                  <a:rPr lang="en-US" sz="1200" err="1">
                    <a:latin typeface="Verdana"/>
                    <a:ea typeface="Verdana"/>
                    <a:cs typeface="Verdana"/>
                  </a:rPr>
                  <a:t>www.gka.com</a:t>
                </a:r>
                <a:r>
                  <a:rPr lang="en-US" sz="1200">
                    <a:latin typeface="Verdana"/>
                    <a:ea typeface="Verdana"/>
                    <a:cs typeface="Verdana"/>
                  </a:rPr>
                  <a:t>, 129</a:t>
                </a:r>
              </a:p>
              <a:p>
                <a:r>
                  <a:rPr lang="en-US" sz="1200">
                    <a:latin typeface="Verdana"/>
                    <a:ea typeface="Verdana"/>
                    <a:cs typeface="Verdana"/>
                  </a:rPr>
                  <a:t>249104962, </a:t>
                </a:r>
                <a:r>
                  <a:rPr lang="en-US" sz="1200" err="1">
                    <a:latin typeface="Verdana"/>
                    <a:ea typeface="Verdana"/>
                    <a:cs typeface="Verdana"/>
                  </a:rPr>
                  <a:t>www.ndw.com</a:t>
                </a:r>
                <a:r>
                  <a:rPr lang="en-US" sz="1200">
                    <a:latin typeface="Verdana"/>
                    <a:ea typeface="Verdana"/>
                    <a:cs typeface="Verdana"/>
                  </a:rPr>
                  <a:t>, 901</a:t>
                </a:r>
              </a:p>
              <a:p>
                <a:r>
                  <a:rPr lang="en-US" sz="12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      …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77CCA12-20AE-1D45-959A-807A6A5E5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2305" y="408125"/>
                <a:ext cx="47574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A955D9D-9F34-4540-A839-916C4B2D4E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90" y="3019091"/>
            <a:ext cx="1950451" cy="1166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22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89"/>
    </mc:Choice>
    <mc:Fallback xmlns="">
      <p:transition spd="slow" advTm="55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8DB120B-6330-BE4E-8512-2F1C5E691C25}"/>
              </a:ext>
            </a:extLst>
          </p:cNvPr>
          <p:cNvSpPr txBox="1">
            <a:spLocks/>
          </p:cNvSpPr>
          <p:nvPr/>
        </p:nvSpPr>
        <p:spPr>
          <a:xfrm>
            <a:off x="4724400" y="6419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A646E49-8B20-AE43-9ACA-49EDE04E6684}" type="slidenum">
              <a:rPr lang="en-US" smtClean="0"/>
              <a:pPr algn="ctr"/>
              <a:t>8</a:t>
            </a:fld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6E0A0502-FB4A-224B-B4EF-B94FDAA7987D}"/>
              </a:ext>
            </a:extLst>
          </p:cNvPr>
          <p:cNvSpPr/>
          <p:nvPr/>
        </p:nvSpPr>
        <p:spPr>
          <a:xfrm rot="5400000">
            <a:off x="6971232" y="1184892"/>
            <a:ext cx="373568" cy="812030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85C3460-288C-964C-BB92-F2178C2D9D15}"/>
              </a:ext>
            </a:extLst>
          </p:cNvPr>
          <p:cNvSpPr/>
          <p:nvPr/>
        </p:nvSpPr>
        <p:spPr>
          <a:xfrm rot="5400000">
            <a:off x="6928073" y="1995194"/>
            <a:ext cx="373570" cy="898345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6E4F15B2-300E-6B4C-BCFF-2FFFDAF6319E}"/>
              </a:ext>
            </a:extLst>
          </p:cNvPr>
          <p:cNvSpPr/>
          <p:nvPr/>
        </p:nvSpPr>
        <p:spPr>
          <a:xfrm rot="5400000">
            <a:off x="6962555" y="2897933"/>
            <a:ext cx="373568" cy="829383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A77D4-F9F1-BD43-958C-AFB1E80F0745}"/>
              </a:ext>
            </a:extLst>
          </p:cNvPr>
          <p:cNvSpPr txBox="1"/>
          <p:nvPr/>
        </p:nvSpPr>
        <p:spPr>
          <a:xfrm>
            <a:off x="7599335" y="815724"/>
            <a:ext cx="321700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arrival time,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payload size</a:t>
            </a: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150382450,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www.foo.com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500</a:t>
            </a: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215820849,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www.abc.com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472</a:t>
            </a: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6C6CF-F762-8E4C-8C6A-C943DDD10BE3}"/>
              </a:ext>
            </a:extLst>
          </p:cNvPr>
          <p:cNvSpPr txBox="1"/>
          <p:nvPr/>
        </p:nvSpPr>
        <p:spPr>
          <a:xfrm>
            <a:off x="7599335" y="1915685"/>
            <a:ext cx="321700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arrival time,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payload size</a:t>
            </a: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193720475,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www.bar.com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20</a:t>
            </a: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249104962,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www.ndw.com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901</a:t>
            </a: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71671-4384-F84B-A05B-B4BB4D1A725F}"/>
              </a:ext>
            </a:extLst>
          </p:cNvPr>
          <p:cNvSpPr txBox="1"/>
          <p:nvPr/>
        </p:nvSpPr>
        <p:spPr>
          <a:xfrm>
            <a:off x="7599335" y="2992884"/>
            <a:ext cx="321700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arrival time,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payload size</a:t>
            </a: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222941037,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www.efg.com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82</a:t>
            </a: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230491837, </a:t>
            </a:r>
            <a:r>
              <a:rPr lang="en-US" sz="14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www.gka.com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129</a:t>
            </a:r>
          </a:p>
          <a:p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64F5C-C7F7-434D-8E62-5595364F94D8}"/>
              </a:ext>
            </a:extLst>
          </p:cNvPr>
          <p:cNvSpPr txBox="1"/>
          <p:nvPr/>
        </p:nvSpPr>
        <p:spPr>
          <a:xfrm>
            <a:off x="3033124" y="473323"/>
            <a:ext cx="242027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Scaling Factor, </a:t>
            </a:r>
            <a:r>
              <a:rPr lang="en-US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1BDFE6-FC1D-C747-A5DA-891534D1C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56" y="1131664"/>
            <a:ext cx="4390020" cy="2625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054EEB-F9D8-B548-81CB-4E4CDFAA076F}"/>
              </a:ext>
            </a:extLst>
          </p:cNvPr>
          <p:cNvSpPr txBox="1"/>
          <p:nvPr/>
        </p:nvSpPr>
        <p:spPr>
          <a:xfrm>
            <a:off x="4579820" y="852973"/>
            <a:ext cx="209416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TraceSplitter</a:t>
            </a:r>
            <a:endParaRPr lang="en-US" sz="2000" b="1" i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D19E6-845A-124C-AE22-2FC9DF650A97}"/>
              </a:ext>
            </a:extLst>
          </p:cNvPr>
          <p:cNvSpPr txBox="1"/>
          <p:nvPr/>
        </p:nvSpPr>
        <p:spPr>
          <a:xfrm>
            <a:off x="3071771" y="3149101"/>
            <a:ext cx="342650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Simulated Load Balancer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B99234-3677-8844-A55A-765B0B9C8FA1}"/>
              </a:ext>
            </a:extLst>
          </p:cNvPr>
          <p:cNvCxnSpPr>
            <a:cxnSpLocks/>
          </p:cNvCxnSpPr>
          <p:nvPr/>
        </p:nvCxnSpPr>
        <p:spPr>
          <a:xfrm>
            <a:off x="3923686" y="852973"/>
            <a:ext cx="0" cy="385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0DCA34-0DF8-4E4A-839D-5FB8E89613E3}"/>
              </a:ext>
            </a:extLst>
          </p:cNvPr>
          <p:cNvGrpSpPr/>
          <p:nvPr/>
        </p:nvGrpSpPr>
        <p:grpSpPr>
          <a:xfrm>
            <a:off x="3704164" y="3931986"/>
            <a:ext cx="7121007" cy="430887"/>
            <a:chOff x="3696344" y="3839367"/>
            <a:chExt cx="7121007" cy="4308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4FBD5-2995-7D40-97B1-028E76CC382B}"/>
                </a:ext>
              </a:extLst>
            </p:cNvPr>
            <p:cNvSpPr txBox="1"/>
            <p:nvPr/>
          </p:nvSpPr>
          <p:spPr>
            <a:xfrm>
              <a:off x="3696344" y="3839367"/>
              <a:ext cx="32283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u="sng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Load Balancing Policy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C9DE1F-5E22-1346-9B80-87B7F9403A8F}"/>
                </a:ext>
              </a:extLst>
            </p:cNvPr>
            <p:cNvSpPr txBox="1"/>
            <p:nvPr/>
          </p:nvSpPr>
          <p:spPr>
            <a:xfrm>
              <a:off x="7348003" y="3839367"/>
              <a:ext cx="3469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u="sng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Downscaling Technique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FD8931-B356-9C40-837B-A1A566AAF8FE}"/>
              </a:ext>
            </a:extLst>
          </p:cNvPr>
          <p:cNvGrpSpPr/>
          <p:nvPr/>
        </p:nvGrpSpPr>
        <p:grpSpPr>
          <a:xfrm>
            <a:off x="4325249" y="4259169"/>
            <a:ext cx="5895516" cy="477852"/>
            <a:chOff x="4317429" y="4166550"/>
            <a:chExt cx="5895516" cy="4778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F196D0-1077-234B-9948-B4A927310962}"/>
                </a:ext>
              </a:extLst>
            </p:cNvPr>
            <p:cNvSpPr txBox="1"/>
            <p:nvPr/>
          </p:nvSpPr>
          <p:spPr>
            <a:xfrm>
              <a:off x="4317429" y="4213515"/>
              <a:ext cx="13445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solidFill>
                    <a:srgbClr val="E651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Random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776792-D378-1940-919B-1D82126633ED}"/>
                </a:ext>
              </a:extLst>
            </p:cNvPr>
            <p:cNvSpPr txBox="1"/>
            <p:nvPr/>
          </p:nvSpPr>
          <p:spPr>
            <a:xfrm>
              <a:off x="7448149" y="4166550"/>
              <a:ext cx="2764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solidFill>
                    <a:srgbClr val="E651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Random Sampling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791B5F-350F-AF44-BFF6-2FA721BB7492}"/>
              </a:ext>
            </a:extLst>
          </p:cNvPr>
          <p:cNvGrpSpPr/>
          <p:nvPr/>
        </p:nvGrpSpPr>
        <p:grpSpPr>
          <a:xfrm>
            <a:off x="4000755" y="4687431"/>
            <a:ext cx="4597153" cy="448167"/>
            <a:chOff x="3992935" y="4594812"/>
            <a:chExt cx="4597153" cy="44816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5A3F7A-12DF-0940-ACD7-0AE32D91F8B5}"/>
                </a:ext>
              </a:extLst>
            </p:cNvPr>
            <p:cNvSpPr txBox="1"/>
            <p:nvPr/>
          </p:nvSpPr>
          <p:spPr>
            <a:xfrm>
              <a:off x="3992935" y="4612092"/>
              <a:ext cx="19679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solidFill>
                    <a:srgbClr val="827717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Round Robin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2ECD74-6FAA-FF4B-9168-9F35DF127412}"/>
                </a:ext>
              </a:extLst>
            </p:cNvPr>
            <p:cNvSpPr txBox="1"/>
            <p:nvPr/>
          </p:nvSpPr>
          <p:spPr>
            <a:xfrm>
              <a:off x="8014289" y="4594812"/>
              <a:ext cx="5757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solidFill>
                    <a:srgbClr val="827717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EDB58B-6472-3849-9372-1AE9A891B2D9}"/>
              </a:ext>
            </a:extLst>
          </p:cNvPr>
          <p:cNvGrpSpPr/>
          <p:nvPr/>
        </p:nvGrpSpPr>
        <p:grpSpPr>
          <a:xfrm>
            <a:off x="3843863" y="5145949"/>
            <a:ext cx="7321847" cy="769441"/>
            <a:chOff x="3784284" y="5025699"/>
            <a:chExt cx="7321847" cy="7694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9A1D14-7142-1A48-884A-1104B1647AE0}"/>
                </a:ext>
              </a:extLst>
            </p:cNvPr>
            <p:cNvSpPr txBox="1"/>
            <p:nvPr/>
          </p:nvSpPr>
          <p:spPr>
            <a:xfrm>
              <a:off x="3784284" y="5155749"/>
              <a:ext cx="30524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solidFill>
                    <a:srgbClr val="00695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Join Shortest Queue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FD8409-D063-FF49-A400-95BD963374A9}"/>
                </a:ext>
              </a:extLst>
            </p:cNvPr>
            <p:cNvSpPr txBox="1"/>
            <p:nvPr/>
          </p:nvSpPr>
          <p:spPr>
            <a:xfrm>
              <a:off x="7311566" y="5025699"/>
              <a:ext cx="37945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solidFill>
                    <a:srgbClr val="00695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Randomized Round Robin</a:t>
              </a:r>
            </a:p>
            <a:p>
              <a:r>
                <a:rPr lang="en-US" sz="2200">
                  <a:solidFill>
                    <a:srgbClr val="00695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(TS-RRR)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C6661F-6B4E-534F-86FE-E17513A28567}"/>
              </a:ext>
            </a:extLst>
          </p:cNvPr>
          <p:cNvGrpSpPr/>
          <p:nvPr/>
        </p:nvGrpSpPr>
        <p:grpSpPr>
          <a:xfrm>
            <a:off x="3871217" y="5802324"/>
            <a:ext cx="5512613" cy="440589"/>
            <a:chOff x="3863397" y="5709705"/>
            <a:chExt cx="5512613" cy="44058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74E14F-17EC-054B-8083-A7E98F4E6C2E}"/>
                </a:ext>
              </a:extLst>
            </p:cNvPr>
            <p:cNvSpPr txBox="1"/>
            <p:nvPr/>
          </p:nvSpPr>
          <p:spPr>
            <a:xfrm>
              <a:off x="3863397" y="5719407"/>
              <a:ext cx="23958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solidFill>
                    <a:srgbClr val="0277B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Least Work Left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B309A0-6A2F-D946-A6B4-9BB8560FE9B0}"/>
                </a:ext>
              </a:extLst>
            </p:cNvPr>
            <p:cNvSpPr txBox="1"/>
            <p:nvPr/>
          </p:nvSpPr>
          <p:spPr>
            <a:xfrm>
              <a:off x="8119961" y="5709705"/>
              <a:ext cx="12560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>
                  <a:solidFill>
                    <a:srgbClr val="0277B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TS-LWL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DD1AEC-DE91-B642-8669-C0BBAD7E0B79}"/>
              </a:ext>
            </a:extLst>
          </p:cNvPr>
          <p:cNvGrpSpPr/>
          <p:nvPr/>
        </p:nvGrpSpPr>
        <p:grpSpPr>
          <a:xfrm>
            <a:off x="10474" y="2359996"/>
            <a:ext cx="3346704" cy="3143979"/>
            <a:chOff x="120939" y="2931120"/>
            <a:chExt cx="3346704" cy="31439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02760-1B1F-4F49-A8B8-4CF14CB6F902}"/>
                </a:ext>
              </a:extLst>
            </p:cNvPr>
            <p:cNvSpPr txBox="1"/>
            <p:nvPr/>
          </p:nvSpPr>
          <p:spPr>
            <a:xfrm>
              <a:off x="120939" y="4259217"/>
              <a:ext cx="3346704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arrival time, </a:t>
              </a:r>
              <a:r>
                <a:rPr lang="en-US" sz="14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url</a:t>
              </a:r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payload size</a:t>
              </a:r>
            </a:p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150382450, </a:t>
              </a:r>
              <a:r>
                <a:rPr lang="en-US" sz="14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www.foo.com</a:t>
              </a:r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500</a:t>
              </a:r>
            </a:p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193720475, </a:t>
              </a:r>
              <a:r>
                <a:rPr lang="en-US" sz="14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www.bar.com</a:t>
              </a:r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20</a:t>
              </a:r>
            </a:p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215820849, </a:t>
              </a:r>
              <a:r>
                <a:rPr lang="en-US" sz="14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www.abc.com</a:t>
              </a:r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472</a:t>
              </a:r>
            </a:p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222941037, </a:t>
              </a:r>
              <a:r>
                <a:rPr lang="en-US" sz="14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www.efg.com</a:t>
              </a:r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82</a:t>
              </a:r>
            </a:p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230491837, </a:t>
              </a:r>
              <a:r>
                <a:rPr lang="en-US" sz="14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www.gka.com</a:t>
              </a:r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129</a:t>
              </a:r>
            </a:p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249104962, </a:t>
              </a:r>
              <a:r>
                <a:rPr lang="en-US" sz="140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www.ndw.com</a:t>
              </a:r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901</a:t>
              </a:r>
            </a:p>
            <a:p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                    …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5A0A2F-5630-C247-BC16-725037420741}"/>
                </a:ext>
              </a:extLst>
            </p:cNvPr>
            <p:cNvCxnSpPr>
              <a:cxnSpLocks/>
            </p:cNvCxnSpPr>
            <p:nvPr/>
          </p:nvCxnSpPr>
          <p:spPr>
            <a:xfrm>
              <a:off x="567853" y="2937879"/>
              <a:ext cx="20126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7BB57FF-6F5A-AF41-BC8D-035BF23358D6}"/>
                </a:ext>
              </a:extLst>
            </p:cNvPr>
            <p:cNvCxnSpPr>
              <a:cxnSpLocks/>
            </p:cNvCxnSpPr>
            <p:nvPr/>
          </p:nvCxnSpPr>
          <p:spPr>
            <a:xfrm>
              <a:off x="567853" y="2931120"/>
              <a:ext cx="0" cy="12931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0BBD4157-38F3-F34B-A3F9-EAA08E0A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58" y="67423"/>
            <a:ext cx="8249084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TraceSplitter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Framework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84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01"/>
    </mc:Choice>
    <mc:Fallback xmlns="">
      <p:transition spd="slow" advTm="92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CAD2F5-2DFF-9646-9C25-C25BAA39D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0" y="449940"/>
            <a:ext cx="3543534" cy="32051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99670-C6FA-6F4B-A668-D67D3EE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07178"/>
            <a:ext cx="2743200" cy="365125"/>
          </a:xfrm>
        </p:spPr>
        <p:txBody>
          <a:bodyPr/>
          <a:lstStyle/>
          <a:p>
            <a:pPr algn="ctr"/>
            <a:fld id="{95310777-7DC9-704E-BD9A-B104D041730A}" type="slidenum">
              <a:rPr lang="en-US" smtClean="0"/>
              <a:pPr algn="ctr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2043D5-C413-F647-B86A-5C991656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58" y="67423"/>
            <a:ext cx="8249084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TraceSplitter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Action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BD64D9-FD5C-3D45-92DE-5FBD2B611F29}"/>
              </a:ext>
            </a:extLst>
          </p:cNvPr>
          <p:cNvGrpSpPr/>
          <p:nvPr/>
        </p:nvGrpSpPr>
        <p:grpSpPr>
          <a:xfrm>
            <a:off x="-70989" y="2329841"/>
            <a:ext cx="1468512" cy="4514881"/>
            <a:chOff x="-70989" y="2330093"/>
            <a:chExt cx="1468512" cy="45185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B74907-4658-6D4E-8D08-3D3BD1FE3DCC}"/>
                </a:ext>
              </a:extLst>
            </p:cNvPr>
            <p:cNvGrpSpPr/>
            <p:nvPr/>
          </p:nvGrpSpPr>
          <p:grpSpPr>
            <a:xfrm>
              <a:off x="-70989" y="3552286"/>
              <a:ext cx="1468512" cy="3296319"/>
              <a:chOff x="-26154" y="2348666"/>
              <a:chExt cx="1978381" cy="425101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86512B8-2722-C749-9EF6-A6AFF4942C21}"/>
                  </a:ext>
                </a:extLst>
              </p:cNvPr>
              <p:cNvGrpSpPr/>
              <p:nvPr/>
            </p:nvGrpSpPr>
            <p:grpSpPr>
              <a:xfrm>
                <a:off x="407717" y="2348666"/>
                <a:ext cx="1544510" cy="4251011"/>
                <a:chOff x="407717" y="2348666"/>
                <a:chExt cx="1544510" cy="4251011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D82BEC39-97BE-3341-8821-323903670345}"/>
                    </a:ext>
                  </a:extLst>
                </p:cNvPr>
                <p:cNvGrpSpPr/>
                <p:nvPr/>
              </p:nvGrpSpPr>
              <p:grpSpPr>
                <a:xfrm>
                  <a:off x="672067" y="2348666"/>
                  <a:ext cx="1280160" cy="3268243"/>
                  <a:chOff x="672067" y="2348666"/>
                  <a:chExt cx="1280160" cy="3268243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FC414C0-8FF8-C14D-82B2-65AB22BE9D20}"/>
                      </a:ext>
                    </a:extLst>
                  </p:cNvPr>
                  <p:cNvSpPr/>
                  <p:nvPr/>
                </p:nvSpPr>
                <p:spPr>
                  <a:xfrm>
                    <a:off x="672067" y="2348666"/>
                    <a:ext cx="1280160" cy="326824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C1C7A054-5F5D-BD4A-9D67-0578DCC727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450922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784B6ACE-0A23-A44A-9A04-55A470BBC4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526631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235C99E4-6785-F745-8A06-D2363A3357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6033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EFC2B3E2-7B5F-3E4B-ACEC-553E72F316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674114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EE29E37-CCD0-3D43-8BF2-21A60D2D3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753264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AF9D7AEF-15F1-9C40-8AE6-7F4C9E205D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925820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E5DFC90-6B25-844F-BA74-634F178BCB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12541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40F5D53-48A5-9E4C-BA92-CC3A6E0CC0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295513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C753E7A6-AC2E-D045-B2FB-754ABAE89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45381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AB94803B-2D68-C343-8E8B-3E2E569338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6701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E0C848F4-E365-BB45-A694-D03FFE76E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90609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487FB389-BFCE-A04E-9DF3-02FC50DB1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082094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09853B4-3232-214C-9585-9E0B76876C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27578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BD7B3575-1D20-FF42-A1B8-A930A1551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34559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D6F84E2-7776-9B4C-ADD3-B978D62C52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39770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31E667E-2570-004C-ABC0-5823674479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620901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FBA42C29-9EA7-2140-A47F-B1AFEFBC36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779200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CBE1291D-97C2-B34E-A8D7-26BB0E3F28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97879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72D8808-2126-A549-A112-3FCE131A39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03680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05F657B0-5A92-8E41-8A4F-057E56252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195105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178F4955-99BB-DD45-A569-ED70674A64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2820616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2D7AFA8-E97A-E14C-BADC-7DFF3D4D49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025" y="3982787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23127820-765B-7742-B296-04FF90C4AE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825413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E7599D0E-4074-E141-84A8-DD1612CB96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303261"/>
                    <a:ext cx="991092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BF2F72C4-7B8C-924C-B937-994342A5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209973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FE4935E-3173-914F-A173-BC1679C5A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4171567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6AAB0BC3-CDD5-7047-A019-E750243444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097765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BD365838-96B8-084D-94AC-618BEF6092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239351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1742444-367F-DD49-87C5-0C6EB8C27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057572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458DA595-67C2-9A45-A3E0-52923218E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830388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603F5BEA-E3D1-824A-AAA9-E221E6C29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709391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F2C4975A-0FBC-ED47-ADF2-186939146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915869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3F959911-777B-EA4C-A16C-BAF13792C2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88354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E195175-2398-FD4E-A251-7F614C0E71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298874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9E9D8117-FA00-574C-8D72-11F3312129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365322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04A44EBD-2AF8-7F4C-AE4C-6C832FBB2D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375172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512FE90-0A0A-F640-BFD9-F2393E7DCA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451786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609AC36F-C83C-4245-B1B9-E4DF9EAB3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453437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E1EFE38E-9A96-7642-B3DE-21A6B1FC1D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38191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FC1BC98A-E401-8E48-81B6-BE23A7A3C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44582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FA132892-F91A-8847-A402-EA6BED6D0A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550383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E0EEB7EE-AAA9-2846-B4C4-597035C806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5567748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B01D939B-9786-534E-9775-005BEBC52B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2391929"/>
                    <a:ext cx="991092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A3DF499C-0F6E-B843-8479-4D44409581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941" y="3522638"/>
                    <a:ext cx="991092" cy="0"/>
                  </a:xfrm>
                  <a:prstGeom prst="line">
                    <a:avLst/>
                  </a:prstGeom>
                  <a:ln w="2222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03792685-4E9A-0446-9F60-B596077821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109" y="3598348"/>
                    <a:ext cx="991092" cy="0"/>
                  </a:xfrm>
                  <a:prstGeom prst="line">
                    <a:avLst/>
                  </a:prstGeom>
                  <a:ln w="158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EA54DE-6514-D045-B4C0-E9DEDCD119F8}"/>
                    </a:ext>
                  </a:extLst>
                </p:cNvPr>
                <p:cNvSpPr txBox="1"/>
                <p:nvPr/>
              </p:nvSpPr>
              <p:spPr>
                <a:xfrm>
                  <a:off x="407717" y="5686770"/>
                  <a:ext cx="1533092" cy="912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Original</a:t>
                  </a:r>
                </a:p>
                <a:p>
                  <a:r>
                    <a:rPr lang="en-US" sz="200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 Trace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4161CD8-10AD-9C46-B65D-074338A052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423" y="2361636"/>
                <a:ext cx="16193" cy="32169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3BF5BB-1E5B-A642-86B4-5FDE20CE7F44}"/>
                  </a:ext>
                </a:extLst>
              </p:cNvPr>
              <p:cNvSpPr txBox="1"/>
              <p:nvPr/>
            </p:nvSpPr>
            <p:spPr>
              <a:xfrm rot="16200000">
                <a:off x="-245755" y="3560874"/>
                <a:ext cx="978232" cy="539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time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3A7E0B-B25F-5B44-A889-6F35249E452B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0" y="2330093"/>
              <a:ext cx="0" cy="1222193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6A99CBF7-4C5F-4B43-906D-B47223C04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391" y="2836369"/>
            <a:ext cx="2698969" cy="2038382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1A9024-78D7-CF4B-8E75-A35D5ABCBFF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97523" y="4033243"/>
            <a:ext cx="2247551" cy="783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E8BC6EF-2DE2-D346-AF31-EF23CA29D0B7}"/>
              </a:ext>
            </a:extLst>
          </p:cNvPr>
          <p:cNvGrpSpPr/>
          <p:nvPr/>
        </p:nvGrpSpPr>
        <p:grpSpPr>
          <a:xfrm>
            <a:off x="6694456" y="2714431"/>
            <a:ext cx="798131" cy="715124"/>
            <a:chOff x="6694456" y="2714431"/>
            <a:chExt cx="798131" cy="71512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F23334F-0364-F640-8A1B-14B69FA56287}"/>
                </a:ext>
              </a:extLst>
            </p:cNvPr>
            <p:cNvSpPr/>
            <p:nvPr/>
          </p:nvSpPr>
          <p:spPr>
            <a:xfrm>
              <a:off x="6694456" y="2714431"/>
              <a:ext cx="798131" cy="715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B081A97-00F0-ED44-910A-0B8DFED18B21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2758627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69F134-D606-B14C-A4C1-083597B39A27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2836369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B8F56F-BB03-7D4E-96FB-E603AFC4DFFD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2898501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39DA05E-A834-3649-A99E-9B2F0B769217}"/>
                </a:ext>
              </a:extLst>
            </p:cNvPr>
            <p:cNvCxnSpPr>
              <a:cxnSpLocks/>
            </p:cNvCxnSpPr>
            <p:nvPr/>
          </p:nvCxnSpPr>
          <p:spPr>
            <a:xfrm>
              <a:off x="6756920" y="2959035"/>
              <a:ext cx="654248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1C9DEA-F5B5-334A-8994-21FAF5870671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01332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3817D8-CED7-5A47-AADA-845EE286CF61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057164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17E1239-92E9-5C47-B28F-C1D6902C5D88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110141"/>
              <a:ext cx="6450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40E1CC2-1D23-1C4A-AE96-3875B9A9096D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18451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03767AE-18F3-3E4B-9C76-F013EE70A213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240879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D608A7A-BFDB-6640-91EC-32ABDD6EB59B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289394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C5C51A6-9A22-5848-B91E-9B08EFA8B9B7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355701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Up Arrow 126">
            <a:extLst>
              <a:ext uri="{FF2B5EF4-FFF2-40B4-BE49-F238E27FC236}">
                <a16:creationId xmlns:a16="http://schemas.microsoft.com/office/drawing/2014/main" id="{D24BA2A3-2D28-C145-93A2-74562441739C}"/>
              </a:ext>
            </a:extLst>
          </p:cNvPr>
          <p:cNvSpPr/>
          <p:nvPr/>
        </p:nvSpPr>
        <p:spPr>
          <a:xfrm rot="3648631">
            <a:off x="6297646" y="3066679"/>
            <a:ext cx="256992" cy="528650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2C7AD98-DDBA-7249-81CC-F32D6ADAF3B9}"/>
              </a:ext>
            </a:extLst>
          </p:cNvPr>
          <p:cNvGrpSpPr/>
          <p:nvPr/>
        </p:nvGrpSpPr>
        <p:grpSpPr>
          <a:xfrm>
            <a:off x="6694456" y="3563162"/>
            <a:ext cx="798131" cy="715124"/>
            <a:chOff x="6694456" y="3563162"/>
            <a:chExt cx="798131" cy="71512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54C4C52-D1D2-CE49-BEF1-CD30D57CAE20}"/>
                </a:ext>
              </a:extLst>
            </p:cNvPr>
            <p:cNvSpPr/>
            <p:nvPr/>
          </p:nvSpPr>
          <p:spPr>
            <a:xfrm>
              <a:off x="6694456" y="3563162"/>
              <a:ext cx="798131" cy="715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262A7B1-7410-3F4D-9EC7-C6974B5F878E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607358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82ED1BF-FAF7-6C42-8437-03B591906AE5}"/>
                </a:ext>
              </a:extLst>
            </p:cNvPr>
            <p:cNvCxnSpPr>
              <a:cxnSpLocks/>
            </p:cNvCxnSpPr>
            <p:nvPr/>
          </p:nvCxnSpPr>
          <p:spPr>
            <a:xfrm>
              <a:off x="6756920" y="3973198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543B9C2-A9E7-3A40-927E-A4CE09252691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711165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503CAAB-E484-A343-ACA2-82DE3C265985}"/>
                </a:ext>
              </a:extLst>
            </p:cNvPr>
            <p:cNvCxnSpPr>
              <a:cxnSpLocks/>
            </p:cNvCxnSpPr>
            <p:nvPr/>
          </p:nvCxnSpPr>
          <p:spPr>
            <a:xfrm>
              <a:off x="6756920" y="3807766"/>
              <a:ext cx="654248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E02F5B1-3B7C-4B44-9690-027A8DB41401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862054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0E08CD8-B4CB-4C4F-A819-D570CB7BC488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905895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C9C1A03-49DA-984A-B6A9-C9AE96FDC63C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664262"/>
              <a:ext cx="6450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B7EC755-93FD-0A4E-A2FA-2A3D93BBC250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03324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4DAB828-B8DA-8943-AB03-AFD1F80D071D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089610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745E3-1F41-9A46-9054-6FD784EAC5F5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138125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3B992BA-8DA8-DA4A-AFDC-A121B605DA5F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20443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D8FEE3E-6028-204A-9AE4-576D0780F79A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3757094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Up Arrow 127">
            <a:extLst>
              <a:ext uri="{FF2B5EF4-FFF2-40B4-BE49-F238E27FC236}">
                <a16:creationId xmlns:a16="http://schemas.microsoft.com/office/drawing/2014/main" id="{FC768BF2-21B6-C64F-93EE-DD1D9C9D458A}"/>
              </a:ext>
            </a:extLst>
          </p:cNvPr>
          <p:cNvSpPr/>
          <p:nvPr/>
        </p:nvSpPr>
        <p:spPr>
          <a:xfrm rot="5400000">
            <a:off x="6299231" y="3713341"/>
            <a:ext cx="256992" cy="495547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877E7A-F738-D14B-97EF-494F304327C3}"/>
              </a:ext>
            </a:extLst>
          </p:cNvPr>
          <p:cNvGrpSpPr/>
          <p:nvPr/>
        </p:nvGrpSpPr>
        <p:grpSpPr>
          <a:xfrm>
            <a:off x="6694456" y="4423520"/>
            <a:ext cx="798131" cy="715124"/>
            <a:chOff x="6694456" y="4423520"/>
            <a:chExt cx="798131" cy="71512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7207477-A1C1-E442-96CF-7259B0DB53DD}"/>
                </a:ext>
              </a:extLst>
            </p:cNvPr>
            <p:cNvSpPr/>
            <p:nvPr/>
          </p:nvSpPr>
          <p:spPr>
            <a:xfrm>
              <a:off x="6694456" y="4423520"/>
              <a:ext cx="798131" cy="715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F2BDC49-C1BE-0A4C-AB56-1E79F045B6C8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467716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AF6C878-D95E-FC4C-963C-C2F636F9F147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623995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BCE3AE4-111B-4A47-96F2-785B2771FBF1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57152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233A3CC-4B67-8B47-A791-B945A00CF63E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810287"/>
              <a:ext cx="654248" cy="0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DE5F3A2-E7D9-D446-B553-A612D5D72A24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72241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F18A83B-8DEC-1249-8F00-FD2B2247F990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766253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093ED20-48D1-D844-8313-6BC08FD26D79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524620"/>
              <a:ext cx="6450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9BF7A61-BF58-AD45-8D42-A15F64D248F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893601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8AAE3DC-2FC2-0C48-8DF6-D780A35DFDC9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949968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3186007-2C65-A942-988B-10F2736FDE20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998483"/>
              <a:ext cx="645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2D94276-B2FB-CB43-B2F2-9634ABB70044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5064790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75D4F5F-6349-BB42-A7DF-BB68CA75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766078" y="4686872"/>
              <a:ext cx="6450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Up Arrow 128">
            <a:extLst>
              <a:ext uri="{FF2B5EF4-FFF2-40B4-BE49-F238E27FC236}">
                <a16:creationId xmlns:a16="http://schemas.microsoft.com/office/drawing/2014/main" id="{F7107806-C250-D64A-94E0-F86823C5211F}"/>
              </a:ext>
            </a:extLst>
          </p:cNvPr>
          <p:cNvSpPr/>
          <p:nvPr/>
        </p:nvSpPr>
        <p:spPr>
          <a:xfrm rot="7434517">
            <a:off x="6309552" y="4366304"/>
            <a:ext cx="256992" cy="593502"/>
          </a:xfrm>
          <a:prstGeom prst="upArrow">
            <a:avLst>
              <a:gd name="adj1" fmla="val 33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E403AFA0-68A9-AB47-81AB-84E9FE01E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583" y="2082455"/>
            <a:ext cx="2274378" cy="2480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368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32"/>
    </mc:Choice>
    <mc:Fallback xmlns="">
      <p:transition spd="slow" advTm="25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0.00254 L 0.17331 0.09004 " pathEditMode="relative" ptsTypes="AA">
                                      <p:cBhvr>
                                        <p:cTn id="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2.3|26.8|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.3|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.6|4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6.2|6.3|8.3|6.9|0.7|7.4|8.6|6.2|9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.1|0.7|6.6|3.9|7.8|5.7|7.7|7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8|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.9|2.6|5|6.2|3.3|3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7.3|12.6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0.5|8.8|3.8|6.3|1|1.6|0.8|7.8|4.7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6.8|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1|2.2|1.7|3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6.7|1.7|1.2|1.1|2.8|1.5|6.1|9.4|7.8|1.3|1.7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.9|2.1|0.9|1.2|18.9|4.9|7.2|11.5|1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2|1.5|0.9|0.6|0.7|2.1|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1167</Words>
  <Application>Microsoft Macintosh PowerPoint</Application>
  <PresentationFormat>Widescreen</PresentationFormat>
  <Paragraphs>276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Office Theme</vt:lpstr>
      <vt:lpstr>TraceSplitter: A New Paradigm for Downscaling Traces</vt:lpstr>
      <vt:lpstr>The Need for Downscaling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TraceSplitter Framework</vt:lpstr>
      <vt:lpstr>TraceSplitter in Action</vt:lpstr>
      <vt:lpstr>TraceSplitter in Action</vt:lpstr>
      <vt:lpstr>PowerPoint Presentation</vt:lpstr>
      <vt:lpstr>Evaluation Methodology</vt:lpstr>
      <vt:lpstr>Result from Microsoft OneRF Trace</vt:lpstr>
      <vt:lpstr>Result from Synthetic Trace</vt:lpstr>
      <vt:lpstr>Autoscaler Case Study</vt:lpstr>
      <vt:lpstr>Autoscaler Case Study</vt:lpstr>
      <vt:lpstr>Autoscaler Case Study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Sajal, Sultan Mahmud</dc:creator>
  <cp:lastModifiedBy>Sajal, Sultan Mahmud</cp:lastModifiedBy>
  <cp:revision>60</cp:revision>
  <dcterms:created xsi:type="dcterms:W3CDTF">2021-04-18T14:16:25Z</dcterms:created>
  <dcterms:modified xsi:type="dcterms:W3CDTF">2021-05-06T13:25:04Z</dcterms:modified>
</cp:coreProperties>
</file>