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6" r:id="rId29"/>
    <p:sldId id="274" r:id="rId27"/>
    <p:sldId id="275" r:id="rId28"/>
    <p:sldId id="277" r:id="rId30"/>
    <p:sldId id="278" r:id="rId31"/>
    <p:sldId id="279" r:id="rId32"/>
    <p:sldId id="280" r:id="rId33"/>
    <p:sldId id="281" r:id="rId34"/>
    <p:sldId id="282" r:id="rId35"/>
    <p:sldId id="283" r:id="rId36"/>
    <p:sldId id="284"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idO0D88tZ4VaCc2PHM4XAH6/fr+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SP ACADEMY" initials="" lastIdx="13" clrIdx="0"/>
  <p:cmAuthor id="1" name="Ahmad Habib Hasan Zein" initials="" lastIdx="14" clrIdx="1"/>
  <p:cmAuthor id="2" name="wibisana jaka sembada"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A14B9E-E32E-413A-AD39-2F369C236B41}">
  <a:tblStyle styleId="{83A14B9E-E32E-413A-AD39-2F369C236B4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E12A09-D94D-4915-A8E9-F402F72D2030}"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9561" autoAdjust="0"/>
    <p:restoredTop sz="94650"/>
  </p:normalViewPr>
  <p:slideViewPr>
    <p:cSldViewPr snapToGrid="0">
      <p:cViewPr varScale="1">
        <p:scale>
          <a:sx n="83" d="100"/>
          <a:sy n="83" d="100"/>
        </p:scale>
        <p:origin x="9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19.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50" Type="http://customschemas.google.com/relationships/presentationmetadata" Target="metadata"/><Relationship Id="rId51" Type="http://schemas.openxmlformats.org/officeDocument/2006/relationships/commentAuthors" Target="commentAuthor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D"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Modul" userDrawn="1">
  <p:cSld name="Cover Modul">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095995" y="2209512"/>
            <a:ext cx="5624950" cy="265581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796A3"/>
              </a:buClr>
              <a:buSzPts val="4000"/>
              <a:buFont typeface="Calibri"/>
              <a:buNone/>
              <a:defRPr sz="4000" b="1" i="1">
                <a:solidFill>
                  <a:srgbClr val="2796A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18"/>
          <p:cNvSpPr txBox="1">
            <a:spLocks noGrp="1"/>
          </p:cNvSpPr>
          <p:nvPr>
            <p:ph type="body" idx="1"/>
          </p:nvPr>
        </p:nvSpPr>
        <p:spPr>
          <a:xfrm>
            <a:off x="0" y="6503193"/>
            <a:ext cx="580043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 name="Google Shape;22;p18"/>
          <p:cNvPicPr preferRelativeResize="0"/>
          <p:nvPr/>
        </p:nvPicPr>
        <p:blipFill rotWithShape="1">
          <a:blip r:embed="rId2">
            <a:alphaModFix/>
          </a:blip>
          <a:srcRect l="-9404" t="1349" r="1" b="-3416"/>
          <a:stretch/>
        </p:blipFill>
        <p:spPr>
          <a:xfrm>
            <a:off x="11027561" y="145157"/>
            <a:ext cx="815204" cy="532438"/>
          </a:xfrm>
          <a:prstGeom prst="rect">
            <a:avLst/>
          </a:prstGeom>
          <a:noFill/>
          <a:ln>
            <a:noFill/>
          </a:ln>
        </p:spPr>
      </p:pic>
      <p:sp>
        <p:nvSpPr>
          <p:cNvPr id="23" name="Google Shape;23;p18"/>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1;p77">
            <a:extLst>
              <a:ext uri="{FF2B5EF4-FFF2-40B4-BE49-F238E27FC236}">
                <a16:creationId xmlns:a16="http://schemas.microsoft.com/office/drawing/2014/main" id="{D4A3C194-AC92-CF73-B61A-6BADBA655465}"/>
              </a:ext>
            </a:extLst>
          </p:cNvPr>
          <p:cNvPicPr preferRelativeResize="0"/>
          <p:nvPr userDrawn="1"/>
        </p:nvPicPr>
        <p:blipFill rotWithShape="1">
          <a:blip r:embed="rId3">
            <a:alphaModFix/>
          </a:blip>
          <a:srcRect/>
          <a:stretch/>
        </p:blipFill>
        <p:spPr>
          <a:xfrm>
            <a:off x="5534638" y="64562"/>
            <a:ext cx="1122714" cy="587024"/>
          </a:xfrm>
          <a:prstGeom prst="rect">
            <a:avLst/>
          </a:prstGeom>
          <a:noFill/>
          <a:ln>
            <a:noFill/>
          </a:ln>
        </p:spPr>
      </p:pic>
      <p:pic>
        <p:nvPicPr>
          <p:cNvPr id="1026" name="Picture 2">
            <a:extLst>
              <a:ext uri="{FF2B5EF4-FFF2-40B4-BE49-F238E27FC236}">
                <a16:creationId xmlns:a16="http://schemas.microsoft.com/office/drawing/2014/main" id="{D1CD610F-232F-1075-0103-88572853756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8170" y="1073739"/>
            <a:ext cx="4860848" cy="486084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7">
            <a:extLst>
              <a:ext uri="{FF2B5EF4-FFF2-40B4-BE49-F238E27FC236}">
                <a16:creationId xmlns:a16="http://schemas.microsoft.com/office/drawing/2014/main" id="{944DBA3F-D18C-DF45-7929-8B6E52011144}"/>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2" userDrawn="1">
  <p:cSld name="Divider 2">
    <p:spTree>
      <p:nvGrpSpPr>
        <p:cNvPr id="1" name="Shape 109"/>
        <p:cNvGrpSpPr/>
        <p:nvPr/>
      </p:nvGrpSpPr>
      <p:grpSpPr>
        <a:xfrm>
          <a:off x="0" y="0"/>
          <a:ext cx="0" cy="0"/>
          <a:chOff x="0" y="0"/>
          <a:chExt cx="0" cy="0"/>
        </a:xfrm>
      </p:grpSpPr>
      <p:sp>
        <p:nvSpPr>
          <p:cNvPr id="111" name="Google Shape;111;p25"/>
          <p:cNvSpPr>
            <a:spLocks noGrp="1"/>
          </p:cNvSpPr>
          <p:nvPr>
            <p:ph type="pic" idx="2"/>
          </p:nvPr>
        </p:nvSpPr>
        <p:spPr>
          <a:xfrm>
            <a:off x="833432" y="1289050"/>
            <a:ext cx="4705350" cy="4279900"/>
          </a:xfrm>
          <a:prstGeom prst="rect">
            <a:avLst/>
          </a:prstGeom>
          <a:noFill/>
          <a:ln>
            <a:noFill/>
          </a:ln>
        </p:spPr>
      </p:sp>
      <p:sp>
        <p:nvSpPr>
          <p:cNvPr id="112" name="Google Shape;112;p25"/>
          <p:cNvSpPr txBox="1">
            <a:spLocks noGrp="1"/>
          </p:cNvSpPr>
          <p:nvPr>
            <p:ph type="title"/>
          </p:nvPr>
        </p:nvSpPr>
        <p:spPr>
          <a:xfrm>
            <a:off x="6095999" y="2925099"/>
            <a:ext cx="5374303" cy="68658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5"/>
          <p:cNvSpPr txBox="1">
            <a:spLocks noGrp="1"/>
          </p:cNvSpPr>
          <p:nvPr>
            <p:ph type="body" idx="1"/>
          </p:nvPr>
        </p:nvSpPr>
        <p:spPr>
          <a:xfrm>
            <a:off x="6084251" y="3716215"/>
            <a:ext cx="5386052"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14" name="Google Shape;114;p25"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15" name="Google Shape;115;p25"/>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118" name="Google Shape;118;p25"/>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25"/>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6C33D972-0AFD-A375-75FE-347DDEA440CD}"/>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D2589C0A-04AF-9CC6-6837-31F3466A1069}"/>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mmary" userDrawn="1">
  <p:cSld name="Summary">
    <p:spTree>
      <p:nvGrpSpPr>
        <p:cNvPr id="1" name="Shape 120"/>
        <p:cNvGrpSpPr/>
        <p:nvPr/>
      </p:nvGrpSpPr>
      <p:grpSpPr>
        <a:xfrm>
          <a:off x="0" y="0"/>
          <a:ext cx="0" cy="0"/>
          <a:chOff x="0" y="0"/>
          <a:chExt cx="0" cy="0"/>
        </a:xfrm>
      </p:grpSpPr>
      <p:sp>
        <p:nvSpPr>
          <p:cNvPr id="125" name="Google Shape;125;p26"/>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26"/>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114;p25" descr="Logo BUMN&#10;">
            <a:extLst>
              <a:ext uri="{FF2B5EF4-FFF2-40B4-BE49-F238E27FC236}">
                <a16:creationId xmlns:a16="http://schemas.microsoft.com/office/drawing/2014/main" id="{89C76BB6-37AE-0513-2FC2-38FD2710DB89}"/>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115;p25">
            <a:extLst>
              <a:ext uri="{FF2B5EF4-FFF2-40B4-BE49-F238E27FC236}">
                <a16:creationId xmlns:a16="http://schemas.microsoft.com/office/drawing/2014/main" id="{1E31BFAE-940A-7F20-B7A4-DE937C8E598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6" name="Text Placeholder 7">
            <a:extLst>
              <a:ext uri="{FF2B5EF4-FFF2-40B4-BE49-F238E27FC236}">
                <a16:creationId xmlns:a16="http://schemas.microsoft.com/office/drawing/2014/main" id="{69B6E5E1-1A98-185C-E04C-5E9A4460CC49}"/>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Detail modul" userDrawn="1">
  <p:cSld name="2_Detail modul">
    <p:spTree>
      <p:nvGrpSpPr>
        <p:cNvPr id="1" name="Shape 127"/>
        <p:cNvGrpSpPr/>
        <p:nvPr/>
      </p:nvGrpSpPr>
      <p:grpSpPr>
        <a:xfrm>
          <a:off x="0" y="0"/>
          <a:ext cx="0" cy="0"/>
          <a:chOff x="0" y="0"/>
          <a:chExt cx="0" cy="0"/>
        </a:xfrm>
      </p:grpSpPr>
      <p:sp>
        <p:nvSpPr>
          <p:cNvPr id="129" name="Google Shape;129;p31"/>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30" name="Google Shape;130;p31"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31" name="Google Shape;131;p31"/>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134" name="Google Shape;134;p31"/>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5" name="Google Shape;135;p31"/>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18;p18">
            <a:extLst>
              <a:ext uri="{FF2B5EF4-FFF2-40B4-BE49-F238E27FC236}">
                <a16:creationId xmlns:a16="http://schemas.microsoft.com/office/drawing/2014/main" id="{5A3D98AF-CBFE-656A-9344-BAD160F18A2A}"/>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08EF527A-5DD6-2D40-7CEA-333F60259C1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si modul - 3" userDrawn="1">
  <p:cSld name="Isi modul - 3">
    <p:spTree>
      <p:nvGrpSpPr>
        <p:cNvPr id="1" name="Shape 136"/>
        <p:cNvGrpSpPr/>
        <p:nvPr/>
      </p:nvGrpSpPr>
      <p:grpSpPr>
        <a:xfrm>
          <a:off x="0" y="0"/>
          <a:ext cx="0" cy="0"/>
          <a:chOff x="0" y="0"/>
          <a:chExt cx="0" cy="0"/>
        </a:xfrm>
      </p:grpSpPr>
      <p:sp>
        <p:nvSpPr>
          <p:cNvPr id="138" name="Google Shape;138;p32"/>
          <p:cNvSpPr txBox="1">
            <a:spLocks noGrp="1"/>
          </p:cNvSpPr>
          <p:nvPr>
            <p:ph type="body" idx="1"/>
          </p:nvPr>
        </p:nvSpPr>
        <p:spPr>
          <a:xfrm>
            <a:off x="833428" y="2343146"/>
            <a:ext cx="10725160" cy="56530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32"/>
          <p:cNvSpPr txBox="1">
            <a:spLocks noGrp="1"/>
          </p:cNvSpPr>
          <p:nvPr>
            <p:ph type="body" idx="2"/>
          </p:nvPr>
        </p:nvSpPr>
        <p:spPr>
          <a:xfrm>
            <a:off x="833428" y="3128963"/>
            <a:ext cx="10725160" cy="2557462"/>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AutoNum type="arabicPeriod"/>
              <a:defRPr sz="1200" b="0" i="0">
                <a:latin typeface="Arial"/>
                <a:ea typeface="Arial"/>
                <a:cs typeface="Arial"/>
                <a:sym typeface="Arial"/>
              </a:defRPr>
            </a:lvl1pPr>
            <a:lvl2pPr marL="914400" lvl="1" indent="-304800" algn="l">
              <a:lnSpc>
                <a:spcPct val="90000"/>
              </a:lnSpc>
              <a:spcBef>
                <a:spcPts val="500"/>
              </a:spcBef>
              <a:spcAft>
                <a:spcPts val="0"/>
              </a:spcAft>
              <a:buClr>
                <a:schemeClr val="dk1"/>
              </a:buClr>
              <a:buSzPts val="1200"/>
              <a:buAutoNum type="alphaLcPeriod"/>
              <a:defRPr sz="1200" b="0" i="0">
                <a:latin typeface="Arial"/>
                <a:ea typeface="Arial"/>
                <a:cs typeface="Arial"/>
                <a:sym typeface="Arial"/>
              </a:defRPr>
            </a:lvl2pPr>
            <a:lvl3pPr marL="1371600" lvl="2" indent="-304800" algn="l">
              <a:lnSpc>
                <a:spcPct val="90000"/>
              </a:lnSpc>
              <a:spcBef>
                <a:spcPts val="500"/>
              </a:spcBef>
              <a:spcAft>
                <a:spcPts val="0"/>
              </a:spcAft>
              <a:buClr>
                <a:schemeClr val="dk1"/>
              </a:buClr>
              <a:buSzPts val="1200"/>
              <a:buAutoNum type="romanLcPeriod"/>
              <a:defRPr sz="1200" b="0" i="0">
                <a:latin typeface="Arial"/>
                <a:ea typeface="Arial"/>
                <a:cs typeface="Arial"/>
                <a:sym typeface="Arial"/>
              </a:defRPr>
            </a:lvl3pPr>
            <a:lvl4pPr marL="1828800" lvl="3"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4pPr>
            <a:lvl5pPr marL="2286000" lvl="4"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2"/>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2"/>
          <p:cNvSpPr txBox="1">
            <a:spLocks noGrp="1"/>
          </p:cNvSpPr>
          <p:nvPr>
            <p:ph type="body" idx="3"/>
          </p:nvPr>
        </p:nvSpPr>
        <p:spPr>
          <a:xfrm>
            <a:off x="833432" y="1793630"/>
            <a:ext cx="1070171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42" name="Google Shape;142;p3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43" name="Google Shape;143;p32"/>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146" name="Google Shape;146;p32"/>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32"/>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C597AE0E-6CEA-9475-8A0C-C6A8BE91EACD}"/>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17A29806-44EA-0AE3-D859-53111064A534}"/>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148"/>
        <p:cNvGrpSpPr/>
        <p:nvPr/>
      </p:nvGrpSpPr>
      <p:grpSpPr>
        <a:xfrm>
          <a:off x="0" y="0"/>
          <a:ext cx="0" cy="0"/>
          <a:chOff x="0" y="0"/>
          <a:chExt cx="0" cy="0"/>
        </a:xfrm>
      </p:grpSpPr>
      <p:sp>
        <p:nvSpPr>
          <p:cNvPr id="150" name="Google Shape;150;p33"/>
          <p:cNvSpPr txBox="1">
            <a:spLocks noGrp="1"/>
          </p:cNvSpPr>
          <p:nvPr>
            <p:ph type="body" idx="1"/>
          </p:nvPr>
        </p:nvSpPr>
        <p:spPr>
          <a:xfrm>
            <a:off x="833432" y="2356338"/>
            <a:ext cx="10701714" cy="3315800"/>
          </a:xfrm>
          <a:prstGeom prst="rect">
            <a:avLst/>
          </a:prstGeom>
          <a:noFill/>
          <a:ln>
            <a:noFill/>
          </a:ln>
        </p:spPr>
        <p:txBody>
          <a:bodyPr spcFirstLastPara="1" wrap="square" lIns="91425" tIns="45700" rIns="91425" bIns="45700" anchor="t" anchorCtr="0">
            <a:normAutofit/>
          </a:bodyPr>
          <a:lstStyle>
            <a:lvl1pPr marL="152400" lvl="0" indent="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04800" algn="l">
              <a:lnSpc>
                <a:spcPct val="90000"/>
              </a:lnSpc>
              <a:spcBef>
                <a:spcPts val="500"/>
              </a:spcBef>
              <a:spcAft>
                <a:spcPts val="0"/>
              </a:spcAft>
              <a:buClr>
                <a:schemeClr val="dk1"/>
              </a:buClr>
              <a:buSzPts val="1200"/>
              <a:buAutoNum type="alphaLcPeriod"/>
              <a:defRPr sz="1200" b="0" i="0">
                <a:latin typeface="Arial"/>
                <a:ea typeface="Arial"/>
                <a:cs typeface="Arial"/>
                <a:sym typeface="Arial"/>
              </a:defRPr>
            </a:lvl2pPr>
            <a:lvl3pPr marL="1371600" lvl="2" indent="-304800" algn="l">
              <a:lnSpc>
                <a:spcPct val="90000"/>
              </a:lnSpc>
              <a:spcBef>
                <a:spcPts val="500"/>
              </a:spcBef>
              <a:spcAft>
                <a:spcPts val="0"/>
              </a:spcAft>
              <a:buClr>
                <a:schemeClr val="dk1"/>
              </a:buClr>
              <a:buSzPts val="1200"/>
              <a:buAutoNum type="romanLcPeriod"/>
              <a:defRPr sz="1200" b="0" i="0">
                <a:latin typeface="Arial"/>
                <a:ea typeface="Arial"/>
                <a:cs typeface="Arial"/>
                <a:sym typeface="Arial"/>
              </a:defRPr>
            </a:lvl3pPr>
            <a:lvl4pPr marL="1828800" lvl="3"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4pPr>
            <a:lvl5pPr marL="2286000" lvl="4"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51" name="Google Shape;151;p33"/>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2" name="Google Shape;152;p33"/>
          <p:cNvSpPr txBox="1">
            <a:spLocks noGrp="1"/>
          </p:cNvSpPr>
          <p:nvPr>
            <p:ph type="body" idx="2"/>
          </p:nvPr>
        </p:nvSpPr>
        <p:spPr>
          <a:xfrm>
            <a:off x="833432" y="1793630"/>
            <a:ext cx="1070171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3" name="Google Shape;153;p33"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54" name="Google Shape;154;p33"/>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157" name="Google Shape;157;p33"/>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8" name="Google Shape;158;p33"/>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DDA534E9-DA4C-6301-40F0-F6436D2E3CE7}"/>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 name="Text Placeholder 7">
            <a:extLst>
              <a:ext uri="{FF2B5EF4-FFF2-40B4-BE49-F238E27FC236}">
                <a16:creationId xmlns:a16="http://schemas.microsoft.com/office/drawing/2014/main" id="{30E5ED46-79B6-7CEC-D80F-3D34C51E7414}"/>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Detail modul" preserve="1" userDrawn="1">
  <p:cSld name="3_Detail modul">
    <p:spTree>
      <p:nvGrpSpPr>
        <p:cNvPr id="1" name="Shape 25"/>
        <p:cNvGrpSpPr/>
        <p:nvPr/>
      </p:nvGrpSpPr>
      <p:grpSpPr>
        <a:xfrm>
          <a:off x="0" y="0"/>
          <a:ext cx="0" cy="0"/>
          <a:chOff x="0" y="0"/>
          <a:chExt cx="0" cy="0"/>
        </a:xfrm>
      </p:grpSpPr>
      <p:sp>
        <p:nvSpPr>
          <p:cNvPr id="27" name="Google Shape;27;p19"/>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userDrawn="1"/>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772112-083F-DE78-893D-F0F92AFD0FBC}"/>
              </a:ext>
            </a:extLst>
          </p:cNvPr>
          <p:cNvSpPr>
            <a:spLocks noGrp="1"/>
          </p:cNvSpPr>
          <p:nvPr>
            <p:ph type="body" sz="quarter" idx="10"/>
          </p:nvPr>
        </p:nvSpPr>
        <p:spPr>
          <a:xfrm>
            <a:off x="833431" y="1955797"/>
            <a:ext cx="10725159" cy="4138612"/>
          </a:xfrm>
        </p:spPr>
        <p:txBody>
          <a:bodyPr/>
          <a:lstStyle>
            <a:lvl1pPr marL="152400" indent="0">
              <a:buNone/>
              <a:defRPr/>
            </a:lvl1pPr>
          </a:lstStyle>
          <a:p>
            <a:pPr lvl="0"/>
            <a:endParaRPr lang="en-ID" dirty="0"/>
          </a:p>
        </p:txBody>
      </p:sp>
      <p:sp>
        <p:nvSpPr>
          <p:cNvPr id="2" name="Google Shape;18;p18">
            <a:extLst>
              <a:ext uri="{FF2B5EF4-FFF2-40B4-BE49-F238E27FC236}">
                <a16:creationId xmlns:a16="http://schemas.microsoft.com/office/drawing/2014/main" id="{7479B6E7-4D7F-47C3-1414-78CE436EF856}"/>
              </a:ext>
            </a:extLst>
          </p:cNvPr>
          <p:cNvSpPr txBox="1">
            <a:spLocks noGrp="1"/>
          </p:cNvSpPr>
          <p:nvPr>
            <p:ph type="body" idx="1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 name="Text Placeholder 7">
            <a:extLst>
              <a:ext uri="{FF2B5EF4-FFF2-40B4-BE49-F238E27FC236}">
                <a16:creationId xmlns:a16="http://schemas.microsoft.com/office/drawing/2014/main" id="{734C8F18-9374-AD66-B08B-CB0BC043A661}"/>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1937682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ver Modul" preserve="1" userDrawn="1">
  <p:cSld name="1_Cover Modul">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4922982" y="2200275"/>
            <a:ext cx="6797963" cy="265581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796A3"/>
              </a:buClr>
              <a:buSzPts val="4000"/>
              <a:buFont typeface="Calibri"/>
              <a:buNone/>
              <a:defRPr sz="2800" b="1" i="1">
                <a:solidFill>
                  <a:srgbClr val="2796A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2" name="Google Shape;22;p18"/>
          <p:cNvPicPr preferRelativeResize="0"/>
          <p:nvPr/>
        </p:nvPicPr>
        <p:blipFill rotWithShape="1">
          <a:blip r:embed="rId2">
            <a:alphaModFix/>
          </a:blip>
          <a:srcRect l="-9404" t="1349" r="1" b="-3416"/>
          <a:stretch/>
        </p:blipFill>
        <p:spPr>
          <a:xfrm>
            <a:off x="11027561" y="145157"/>
            <a:ext cx="815204" cy="532438"/>
          </a:xfrm>
          <a:prstGeom prst="rect">
            <a:avLst/>
          </a:prstGeom>
          <a:noFill/>
          <a:ln>
            <a:noFill/>
          </a:ln>
        </p:spPr>
      </p:pic>
      <p:sp>
        <p:nvSpPr>
          <p:cNvPr id="23" name="Google Shape;23;p18"/>
          <p:cNvSpPr/>
          <p:nvPr/>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1;p77">
            <a:extLst>
              <a:ext uri="{FF2B5EF4-FFF2-40B4-BE49-F238E27FC236}">
                <a16:creationId xmlns:a16="http://schemas.microsoft.com/office/drawing/2014/main" id="{924D0966-8113-9BE9-987F-42F65364DBD8}"/>
              </a:ext>
            </a:extLst>
          </p:cNvPr>
          <p:cNvPicPr preferRelativeResize="0"/>
          <p:nvPr userDrawn="1"/>
        </p:nvPicPr>
        <p:blipFill rotWithShape="1">
          <a:blip r:embed="rId3">
            <a:alphaModFix/>
          </a:blip>
          <a:srcRect/>
          <a:stretch/>
        </p:blipFill>
        <p:spPr>
          <a:xfrm>
            <a:off x="5534638" y="64562"/>
            <a:ext cx="1122714" cy="587024"/>
          </a:xfrm>
          <a:prstGeom prst="rect">
            <a:avLst/>
          </a:prstGeom>
          <a:noFill/>
          <a:ln>
            <a:noFill/>
          </a:ln>
        </p:spPr>
      </p:pic>
      <p:pic>
        <p:nvPicPr>
          <p:cNvPr id="3" name="Google Shape;625;p32">
            <a:extLst>
              <a:ext uri="{FF2B5EF4-FFF2-40B4-BE49-F238E27FC236}">
                <a16:creationId xmlns:a16="http://schemas.microsoft.com/office/drawing/2014/main" id="{66A30918-DF27-EC7E-6F83-461E82B5F52C}"/>
              </a:ext>
            </a:extLst>
          </p:cNvPr>
          <p:cNvPicPr preferRelativeResize="0"/>
          <p:nvPr userDrawn="1"/>
        </p:nvPicPr>
        <p:blipFill rotWithShape="1">
          <a:blip r:embed="rId4">
            <a:alphaModFix/>
          </a:blip>
          <a:srcRect/>
          <a:stretch/>
        </p:blipFill>
        <p:spPr>
          <a:xfrm>
            <a:off x="261008" y="1343699"/>
            <a:ext cx="4174997" cy="3777880"/>
          </a:xfrm>
          <a:prstGeom prst="rect">
            <a:avLst/>
          </a:prstGeom>
          <a:noFill/>
          <a:ln>
            <a:noFill/>
          </a:ln>
        </p:spPr>
      </p:pic>
      <p:sp>
        <p:nvSpPr>
          <p:cNvPr id="4" name="Google Shape;18;p18">
            <a:extLst>
              <a:ext uri="{FF2B5EF4-FFF2-40B4-BE49-F238E27FC236}">
                <a16:creationId xmlns:a16="http://schemas.microsoft.com/office/drawing/2014/main" id="{F6643216-FF2F-9F0F-977C-D2E17C43AFEC}"/>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4DC7D7DA-B82F-0C8E-B5AF-67AEF18D3567}"/>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570450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Detail modul" preserve="1" userDrawn="1">
  <p:cSld name="3_Detail modul">
    <p:spTree>
      <p:nvGrpSpPr>
        <p:cNvPr id="1" name="Shape 25"/>
        <p:cNvGrpSpPr/>
        <p:nvPr/>
      </p:nvGrpSpPr>
      <p:grpSpPr>
        <a:xfrm>
          <a:off x="0" y="0"/>
          <a:ext cx="0" cy="0"/>
          <a:chOff x="0" y="0"/>
          <a:chExt cx="0" cy="0"/>
        </a:xfrm>
      </p:grpSpPr>
      <p:sp>
        <p:nvSpPr>
          <p:cNvPr id="27" name="Google Shape;27;p19"/>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772112-083F-DE78-893D-F0F92AFD0FBC}"/>
              </a:ext>
            </a:extLst>
          </p:cNvPr>
          <p:cNvSpPr>
            <a:spLocks noGrp="1"/>
          </p:cNvSpPr>
          <p:nvPr>
            <p:ph type="body" sz="quarter" idx="10"/>
          </p:nvPr>
        </p:nvSpPr>
        <p:spPr>
          <a:xfrm>
            <a:off x="833432" y="2946904"/>
            <a:ext cx="6446004" cy="3147505"/>
          </a:xfrm>
        </p:spPr>
        <p:txBody>
          <a:bodyPr>
            <a:normAutofit/>
          </a:bodyPr>
          <a:lstStyle>
            <a:lvl1pPr marL="152400" indent="0" algn="just">
              <a:lnSpc>
                <a:spcPct val="150000"/>
              </a:lnSpc>
              <a:buNone/>
              <a:defRPr sz="1400"/>
            </a:lvl1pPr>
          </a:lstStyle>
          <a:p>
            <a:pPr lvl="0"/>
            <a:endParaRPr lang="en-ID" dirty="0"/>
          </a:p>
        </p:txBody>
      </p:sp>
      <p:sp>
        <p:nvSpPr>
          <p:cNvPr id="4" name="Picture Placeholder 3">
            <a:extLst>
              <a:ext uri="{FF2B5EF4-FFF2-40B4-BE49-F238E27FC236}">
                <a16:creationId xmlns:a16="http://schemas.microsoft.com/office/drawing/2014/main" id="{700D7710-AD0D-D305-2C71-29990F05BB4E}"/>
              </a:ext>
            </a:extLst>
          </p:cNvPr>
          <p:cNvSpPr>
            <a:spLocks noGrp="1"/>
          </p:cNvSpPr>
          <p:nvPr>
            <p:ph type="pic" sz="quarter" idx="11"/>
          </p:nvPr>
        </p:nvSpPr>
        <p:spPr>
          <a:xfrm>
            <a:off x="7832436" y="2946903"/>
            <a:ext cx="3526132" cy="3147505"/>
          </a:xfrm>
        </p:spPr>
        <p:txBody>
          <a:bodyPr/>
          <a:lstStyle/>
          <a:p>
            <a:endParaRPr lang="en-ID"/>
          </a:p>
        </p:txBody>
      </p:sp>
      <p:sp>
        <p:nvSpPr>
          <p:cNvPr id="2" name="Google Shape;18;p18">
            <a:extLst>
              <a:ext uri="{FF2B5EF4-FFF2-40B4-BE49-F238E27FC236}">
                <a16:creationId xmlns:a16="http://schemas.microsoft.com/office/drawing/2014/main" id="{9579ACD8-105B-7347-B1D6-9C24AAD4ABDF}"/>
              </a:ext>
            </a:extLst>
          </p:cNvPr>
          <p:cNvSpPr txBox="1">
            <a:spLocks noGrp="1"/>
          </p:cNvSpPr>
          <p:nvPr>
            <p:ph type="body" idx="12"/>
          </p:nvPr>
        </p:nvSpPr>
        <p:spPr>
          <a:xfrm>
            <a:off x="-1" y="6503193"/>
            <a:ext cx="10446327"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BFED06E1-0F6D-CBEA-6EE0-3119ADD1B222}"/>
              </a:ext>
            </a:extLst>
          </p:cNvPr>
          <p:cNvSpPr>
            <a:spLocks noGrp="1"/>
          </p:cNvSpPr>
          <p:nvPr>
            <p:ph type="body" sz="quarter" idx="13"/>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Rectangle: Rounded Corners 4">
            <a:extLst>
              <a:ext uri="{FF2B5EF4-FFF2-40B4-BE49-F238E27FC236}">
                <a16:creationId xmlns:a16="http://schemas.microsoft.com/office/drawing/2014/main" id="{5AF3A726-972E-A674-0785-6A9C6052C052}"/>
              </a:ext>
            </a:extLst>
          </p:cNvPr>
          <p:cNvSpPr/>
          <p:nvPr userDrawn="1"/>
        </p:nvSpPr>
        <p:spPr>
          <a:xfrm>
            <a:off x="833432" y="1955797"/>
            <a:ext cx="10725160" cy="5823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D"/>
          </a:p>
        </p:txBody>
      </p:sp>
      <p:sp>
        <p:nvSpPr>
          <p:cNvPr id="8" name="Text Placeholder 7">
            <a:extLst>
              <a:ext uri="{FF2B5EF4-FFF2-40B4-BE49-F238E27FC236}">
                <a16:creationId xmlns:a16="http://schemas.microsoft.com/office/drawing/2014/main" id="{01A58ADB-0B38-291E-52D2-B444CB4A9CF6}"/>
              </a:ext>
            </a:extLst>
          </p:cNvPr>
          <p:cNvSpPr>
            <a:spLocks noGrp="1"/>
          </p:cNvSpPr>
          <p:nvPr>
            <p:ph type="body" sz="quarter" idx="14"/>
          </p:nvPr>
        </p:nvSpPr>
        <p:spPr>
          <a:xfrm>
            <a:off x="833432" y="1995471"/>
            <a:ext cx="10483850" cy="371769"/>
          </a:xfrm>
        </p:spPr>
        <p:txBody>
          <a:bodyPr anchor="ctr"/>
          <a:lstStyle>
            <a:lvl1pPr marL="152400" indent="0" algn="l">
              <a:buNone/>
              <a:defRPr b="1">
                <a:solidFill>
                  <a:schemeClr val="bg1"/>
                </a:solidFill>
              </a:defRPr>
            </a:lvl1pPr>
          </a:lstStyle>
          <a:p>
            <a:pPr lvl="0"/>
            <a:endParaRPr lang="en-ID"/>
          </a:p>
        </p:txBody>
      </p:sp>
    </p:spTree>
    <p:extLst>
      <p:ext uri="{BB962C8B-B14F-4D97-AF65-F5344CB8AC3E}">
        <p14:creationId xmlns:p14="http://schemas.microsoft.com/office/powerpoint/2010/main" val="3870823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5_Custom Layout" preserve="1" userDrawn="1">
  <p:cSld name="topic_navigation 1">
    <p:spTree>
      <p:nvGrpSpPr>
        <p:cNvPr id="1" name="Shape 172"/>
        <p:cNvGrpSpPr/>
        <p:nvPr/>
      </p:nvGrpSpPr>
      <p:grpSpPr>
        <a:xfrm>
          <a:off x="0" y="0"/>
          <a:ext cx="0" cy="0"/>
          <a:chOff x="0" y="0"/>
          <a:chExt cx="0" cy="0"/>
        </a:xfrm>
      </p:grpSpPr>
      <p:sp>
        <p:nvSpPr>
          <p:cNvPr id="24" name="Text Placeholder 21">
            <a:extLst>
              <a:ext uri="{FF2B5EF4-FFF2-40B4-BE49-F238E27FC236}">
                <a16:creationId xmlns:a16="http://schemas.microsoft.com/office/drawing/2014/main" id="{B24956F3-1365-0BB9-DC86-EE3C93DCFB2A}"/>
              </a:ext>
            </a:extLst>
          </p:cNvPr>
          <p:cNvSpPr>
            <a:spLocks noGrp="1"/>
          </p:cNvSpPr>
          <p:nvPr>
            <p:ph type="body" sz="quarter" idx="20"/>
          </p:nvPr>
        </p:nvSpPr>
        <p:spPr>
          <a:xfrm>
            <a:off x="8351522" y="4303713"/>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3" name="Text Placeholder 21">
            <a:extLst>
              <a:ext uri="{FF2B5EF4-FFF2-40B4-BE49-F238E27FC236}">
                <a16:creationId xmlns:a16="http://schemas.microsoft.com/office/drawing/2014/main" id="{DF322704-A919-FC85-E63E-00D9FB7CAE7D}"/>
              </a:ext>
            </a:extLst>
          </p:cNvPr>
          <p:cNvSpPr>
            <a:spLocks noGrp="1"/>
          </p:cNvSpPr>
          <p:nvPr>
            <p:ph type="body" sz="quarter" idx="19"/>
          </p:nvPr>
        </p:nvSpPr>
        <p:spPr>
          <a:xfrm>
            <a:off x="4561923"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pic>
        <p:nvPicPr>
          <p:cNvPr id="2" name="Google Shape;598;p95" descr="A person walking up a staircase&#10;&#10;Description automatically generated">
            <a:extLst>
              <a:ext uri="{FF2B5EF4-FFF2-40B4-BE49-F238E27FC236}">
                <a16:creationId xmlns:a16="http://schemas.microsoft.com/office/drawing/2014/main" id="{AA2E517A-0D77-EA54-A701-B36540689C8C}"/>
              </a:ext>
            </a:extLst>
          </p:cNvPr>
          <p:cNvPicPr preferRelativeResize="0"/>
          <p:nvPr userDrawn="1"/>
        </p:nvPicPr>
        <p:blipFill rotWithShape="1">
          <a:blip r:embed="rId4">
            <a:alphaModFix/>
          </a:blip>
          <a:srcRect/>
          <a:stretch/>
        </p:blipFill>
        <p:spPr>
          <a:xfrm>
            <a:off x="4903058" y="1203778"/>
            <a:ext cx="2287553" cy="1560023"/>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375600" y="3080431"/>
            <a:ext cx="11440800" cy="1076230"/>
            <a:chOff x="375600" y="3993483"/>
            <a:chExt cx="11440800" cy="1076230"/>
          </a:xfrm>
        </p:grpSpPr>
        <p:sp>
          <p:nvSpPr>
            <p:cNvPr id="4" name="Google Shape;601;p95">
              <a:extLst>
                <a:ext uri="{FF2B5EF4-FFF2-40B4-BE49-F238E27FC236}">
                  <a16:creationId xmlns:a16="http://schemas.microsoft.com/office/drawing/2014/main" id="{8E3F82E7-F899-A4C0-EFE2-E01100742B5B}"/>
                </a:ext>
              </a:extLst>
            </p:cNvPr>
            <p:cNvSpPr/>
            <p:nvPr/>
          </p:nvSpPr>
          <p:spPr>
            <a:xfrm>
              <a:off x="375600" y="3993483"/>
              <a:ext cx="11440800"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2700000">
              <a:off x="2073368"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 name="Google Shape;603;p95">
              <a:extLst>
                <a:ext uri="{FF2B5EF4-FFF2-40B4-BE49-F238E27FC236}">
                  <a16:creationId xmlns:a16="http://schemas.microsoft.com/office/drawing/2014/main" id="{19D22DC3-A9E2-A10B-BC97-0FE8C3F41680}"/>
                </a:ext>
              </a:extLst>
            </p:cNvPr>
            <p:cNvSpPr/>
            <p:nvPr/>
          </p:nvSpPr>
          <p:spPr>
            <a:xfrm rot="-2700000">
              <a:off x="9761452"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2700000">
              <a:off x="5971853"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8" name="Google Shape;605;p95">
              <a:extLst>
                <a:ext uri="{FF2B5EF4-FFF2-40B4-BE49-F238E27FC236}">
                  <a16:creationId xmlns:a16="http://schemas.microsoft.com/office/drawing/2014/main" id="{E9045D8B-5760-F6F9-142C-506B3421E346}"/>
                </a:ext>
              </a:extLst>
            </p:cNvPr>
            <p:cNvCxnSpPr/>
            <p:nvPr/>
          </p:nvCxnSpPr>
          <p:spPr>
            <a:xfrm>
              <a:off x="4237201" y="3997283"/>
              <a:ext cx="0" cy="752100"/>
            </a:xfrm>
            <a:prstGeom prst="straightConnector1">
              <a:avLst/>
            </a:prstGeom>
            <a:noFill/>
            <a:ln w="9525" cap="flat" cmpd="sng">
              <a:solidFill>
                <a:schemeClr val="lt1"/>
              </a:solidFill>
              <a:prstDash val="solid"/>
              <a:round/>
              <a:headEnd type="none" w="sm" len="sm"/>
              <a:tailEnd type="none" w="sm" len="sm"/>
            </a:ln>
          </p:spPr>
        </p:cxnSp>
        <p:cxnSp>
          <p:nvCxnSpPr>
            <p:cNvPr id="9" name="Google Shape;606;p95">
              <a:extLst>
                <a:ext uri="{FF2B5EF4-FFF2-40B4-BE49-F238E27FC236}">
                  <a16:creationId xmlns:a16="http://schemas.microsoft.com/office/drawing/2014/main" id="{AC03A2BE-30E3-8DAC-A28F-117665A2D8AE}"/>
                </a:ext>
              </a:extLst>
            </p:cNvPr>
            <p:cNvCxnSpPr/>
            <p:nvPr/>
          </p:nvCxnSpPr>
          <p:spPr>
            <a:xfrm>
              <a:off x="8172571" y="3993483"/>
              <a:ext cx="0" cy="752100"/>
            </a:xfrm>
            <a:prstGeom prst="straightConnector1">
              <a:avLst/>
            </a:prstGeom>
            <a:noFill/>
            <a:ln w="9525" cap="flat" cmpd="sng">
              <a:solidFill>
                <a:schemeClr val="lt1"/>
              </a:solidFill>
              <a:prstDash val="solid"/>
              <a:round/>
              <a:headEnd type="none" w="sm" len="sm"/>
              <a:tailEnd type="none" w="sm" len="sm"/>
            </a:ln>
          </p:spPr>
        </p:cxnSp>
      </p:grpSp>
      <p:pic>
        <p:nvPicPr>
          <p:cNvPr id="10" name="Google Shape;607;p95">
            <a:extLst>
              <a:ext uri="{FF2B5EF4-FFF2-40B4-BE49-F238E27FC236}">
                <a16:creationId xmlns:a16="http://schemas.microsoft.com/office/drawing/2014/main" id="{8E692426-5EB7-F20A-279E-F45E353F3BE3}"/>
              </a:ext>
            </a:extLst>
          </p:cNvPr>
          <p:cNvPicPr preferRelativeResize="0"/>
          <p:nvPr userDrawn="1"/>
        </p:nvPicPr>
        <p:blipFill rotWithShape="1">
          <a:blip r:embed="rId5">
            <a:alphaModFix/>
          </a:blip>
          <a:srcRect/>
          <a:stretch/>
        </p:blipFill>
        <p:spPr>
          <a:xfrm>
            <a:off x="8865766" y="1005771"/>
            <a:ext cx="1947672" cy="1947672"/>
          </a:xfrm>
          <a:prstGeom prst="rect">
            <a:avLst/>
          </a:prstGeom>
          <a:noFill/>
          <a:ln>
            <a:noFill/>
          </a:ln>
        </p:spPr>
      </p:pic>
      <p:pic>
        <p:nvPicPr>
          <p:cNvPr id="11" name="Google Shape;608;p95">
            <a:extLst>
              <a:ext uri="{FF2B5EF4-FFF2-40B4-BE49-F238E27FC236}">
                <a16:creationId xmlns:a16="http://schemas.microsoft.com/office/drawing/2014/main" id="{18266F03-A524-D81A-B8F9-55D4D12668FA}"/>
              </a:ext>
            </a:extLst>
          </p:cNvPr>
          <p:cNvPicPr preferRelativeResize="0"/>
          <p:nvPr userDrawn="1"/>
        </p:nvPicPr>
        <p:blipFill rotWithShape="1">
          <a:blip r:embed="rId6">
            <a:alphaModFix/>
          </a:blip>
          <a:srcRect/>
          <a:stretch/>
        </p:blipFill>
        <p:spPr>
          <a:xfrm>
            <a:off x="1381338" y="1005771"/>
            <a:ext cx="1947672" cy="1947672"/>
          </a:xfrm>
          <a:prstGeom prst="rect">
            <a:avLst/>
          </a:prstGeom>
          <a:noFill/>
          <a:ln>
            <a:noFill/>
          </a:ln>
        </p:spPr>
      </p:pic>
      <p:sp>
        <p:nvSpPr>
          <p:cNvPr id="12" name="Google Shape;23;p18">
            <a:extLst>
              <a:ext uri="{FF2B5EF4-FFF2-40B4-BE49-F238E27FC236}">
                <a16:creationId xmlns:a16="http://schemas.microsoft.com/office/drawing/2014/main" id="{16752817-EDEE-F0FA-F506-9F233196CC8A}"/>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24;p18">
            <a:extLst>
              <a:ext uri="{FF2B5EF4-FFF2-40B4-BE49-F238E27FC236}">
                <a16:creationId xmlns:a16="http://schemas.microsoft.com/office/drawing/2014/main" id="{608A6862-7EA5-26FB-BC70-742AD1B8F73A}"/>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22">
            <a:extLst>
              <a:ext uri="{FF2B5EF4-FFF2-40B4-BE49-F238E27FC236}">
                <a16:creationId xmlns:a16="http://schemas.microsoft.com/office/drawing/2014/main" id="{55F09BAB-6A01-9D12-3DAD-BE844F4E9CA4}"/>
              </a:ext>
            </a:extLst>
          </p:cNvPr>
          <p:cNvSpPr>
            <a:spLocks noGrp="1"/>
          </p:cNvSpPr>
          <p:nvPr>
            <p:ph type="body" sz="quarter" idx="16"/>
          </p:nvPr>
        </p:nvSpPr>
        <p:spPr>
          <a:xfrm>
            <a:off x="951030" y="3076292"/>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6" name="Text Placeholder 22">
            <a:extLst>
              <a:ext uri="{FF2B5EF4-FFF2-40B4-BE49-F238E27FC236}">
                <a16:creationId xmlns:a16="http://schemas.microsoft.com/office/drawing/2014/main" id="{A3251626-8206-F24F-8641-7D01B7493081}"/>
              </a:ext>
            </a:extLst>
          </p:cNvPr>
          <p:cNvSpPr>
            <a:spLocks noGrp="1"/>
          </p:cNvSpPr>
          <p:nvPr>
            <p:ph type="body" sz="quarter" idx="15"/>
          </p:nvPr>
        </p:nvSpPr>
        <p:spPr>
          <a:xfrm>
            <a:off x="4691856" y="3054347"/>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7" name="Text Placeholder 22">
            <a:extLst>
              <a:ext uri="{FF2B5EF4-FFF2-40B4-BE49-F238E27FC236}">
                <a16:creationId xmlns:a16="http://schemas.microsoft.com/office/drawing/2014/main" id="{EAD0D23A-DBFC-EC40-DCB7-2631E5F9058A}"/>
              </a:ext>
            </a:extLst>
          </p:cNvPr>
          <p:cNvSpPr>
            <a:spLocks noGrp="1"/>
          </p:cNvSpPr>
          <p:nvPr>
            <p:ph type="body" sz="quarter" idx="13"/>
          </p:nvPr>
        </p:nvSpPr>
        <p:spPr>
          <a:xfrm>
            <a:off x="8590441" y="3054348"/>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4" name="Text Placeholder 7">
            <a:extLst>
              <a:ext uri="{FF2B5EF4-FFF2-40B4-BE49-F238E27FC236}">
                <a16:creationId xmlns:a16="http://schemas.microsoft.com/office/drawing/2014/main" id="{6468BFA2-E502-9530-3C94-5FD475B57C50}"/>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2" name="Text Placeholder 21">
            <a:extLst>
              <a:ext uri="{FF2B5EF4-FFF2-40B4-BE49-F238E27FC236}">
                <a16:creationId xmlns:a16="http://schemas.microsoft.com/office/drawing/2014/main" id="{19D517EB-3E56-4307-42F0-3E50F591E37E}"/>
              </a:ext>
            </a:extLst>
          </p:cNvPr>
          <p:cNvSpPr>
            <a:spLocks noGrp="1"/>
          </p:cNvSpPr>
          <p:nvPr>
            <p:ph type="body" sz="quarter" idx="18"/>
          </p:nvPr>
        </p:nvSpPr>
        <p:spPr>
          <a:xfrm>
            <a:off x="657618"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8" name="Google Shape;616;p95">
            <a:extLst>
              <a:ext uri="{FF2B5EF4-FFF2-40B4-BE49-F238E27FC236}">
                <a16:creationId xmlns:a16="http://schemas.microsoft.com/office/drawing/2014/main" id="{157D52B8-0732-078C-8A1C-3EDB99398244}"/>
              </a:ext>
            </a:extLst>
          </p:cNvPr>
          <p:cNvSpPr/>
          <p:nvPr userDrawn="1"/>
        </p:nvSpPr>
        <p:spPr>
          <a:xfrm>
            <a:off x="4245219" y="-84120"/>
            <a:ext cx="7800900" cy="6290956"/>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7824590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5_Custom Layout" preserve="1" userDrawn="1">
  <p:cSld name="topic_navigation 2">
    <p:spTree>
      <p:nvGrpSpPr>
        <p:cNvPr id="1" name="Shape 172"/>
        <p:cNvGrpSpPr/>
        <p:nvPr/>
      </p:nvGrpSpPr>
      <p:grpSpPr>
        <a:xfrm>
          <a:off x="0" y="0"/>
          <a:ext cx="0" cy="0"/>
          <a:chOff x="0" y="0"/>
          <a:chExt cx="0" cy="0"/>
        </a:xfrm>
      </p:grpSpPr>
      <p:sp>
        <p:nvSpPr>
          <p:cNvPr id="20" name="Text Placeholder 21">
            <a:extLst>
              <a:ext uri="{FF2B5EF4-FFF2-40B4-BE49-F238E27FC236}">
                <a16:creationId xmlns:a16="http://schemas.microsoft.com/office/drawing/2014/main" id="{B18AEC06-89DC-8F62-C5CB-2FF0164BBB71}"/>
              </a:ext>
            </a:extLst>
          </p:cNvPr>
          <p:cNvSpPr>
            <a:spLocks noGrp="1"/>
          </p:cNvSpPr>
          <p:nvPr>
            <p:ph type="body" sz="quarter" idx="18"/>
          </p:nvPr>
        </p:nvSpPr>
        <p:spPr>
          <a:xfrm>
            <a:off x="657618"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2" name="Text Placeholder 21">
            <a:extLst>
              <a:ext uri="{FF2B5EF4-FFF2-40B4-BE49-F238E27FC236}">
                <a16:creationId xmlns:a16="http://schemas.microsoft.com/office/drawing/2014/main" id="{7575BFB9-27B8-E880-3C9E-FA2C19AE8FF9}"/>
              </a:ext>
            </a:extLst>
          </p:cNvPr>
          <p:cNvSpPr>
            <a:spLocks noGrp="1"/>
          </p:cNvSpPr>
          <p:nvPr>
            <p:ph type="body" sz="quarter" idx="20"/>
          </p:nvPr>
        </p:nvSpPr>
        <p:spPr>
          <a:xfrm>
            <a:off x="8351522" y="4303713"/>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pic>
        <p:nvPicPr>
          <p:cNvPr id="2" name="Google Shape;598;p95" descr="A person walking up a staircase&#10;&#10;Description automatically generated">
            <a:extLst>
              <a:ext uri="{FF2B5EF4-FFF2-40B4-BE49-F238E27FC236}">
                <a16:creationId xmlns:a16="http://schemas.microsoft.com/office/drawing/2014/main" id="{AA2E517A-0D77-EA54-A701-B36540689C8C}"/>
              </a:ext>
            </a:extLst>
          </p:cNvPr>
          <p:cNvPicPr preferRelativeResize="0"/>
          <p:nvPr userDrawn="1"/>
        </p:nvPicPr>
        <p:blipFill rotWithShape="1">
          <a:blip r:embed="rId4">
            <a:alphaModFix/>
          </a:blip>
          <a:srcRect/>
          <a:stretch/>
        </p:blipFill>
        <p:spPr>
          <a:xfrm>
            <a:off x="4903058" y="1203778"/>
            <a:ext cx="2287553" cy="1560023"/>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375600" y="3080431"/>
            <a:ext cx="11440800" cy="1076230"/>
            <a:chOff x="375600" y="3993483"/>
            <a:chExt cx="11440800" cy="1076230"/>
          </a:xfrm>
        </p:grpSpPr>
        <p:sp>
          <p:nvSpPr>
            <p:cNvPr id="4" name="Google Shape;601;p95">
              <a:extLst>
                <a:ext uri="{FF2B5EF4-FFF2-40B4-BE49-F238E27FC236}">
                  <a16:creationId xmlns:a16="http://schemas.microsoft.com/office/drawing/2014/main" id="{8E3F82E7-F899-A4C0-EFE2-E01100742B5B}"/>
                </a:ext>
              </a:extLst>
            </p:cNvPr>
            <p:cNvSpPr/>
            <p:nvPr/>
          </p:nvSpPr>
          <p:spPr>
            <a:xfrm>
              <a:off x="375600" y="3993483"/>
              <a:ext cx="11440800"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2700000">
              <a:off x="2073368"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 name="Google Shape;603;p95">
              <a:extLst>
                <a:ext uri="{FF2B5EF4-FFF2-40B4-BE49-F238E27FC236}">
                  <a16:creationId xmlns:a16="http://schemas.microsoft.com/office/drawing/2014/main" id="{19D22DC3-A9E2-A10B-BC97-0FE8C3F41680}"/>
                </a:ext>
              </a:extLst>
            </p:cNvPr>
            <p:cNvSpPr/>
            <p:nvPr/>
          </p:nvSpPr>
          <p:spPr>
            <a:xfrm rot="-2700000">
              <a:off x="9761452"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2700000">
              <a:off x="5971853"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8" name="Google Shape;605;p95">
              <a:extLst>
                <a:ext uri="{FF2B5EF4-FFF2-40B4-BE49-F238E27FC236}">
                  <a16:creationId xmlns:a16="http://schemas.microsoft.com/office/drawing/2014/main" id="{E9045D8B-5760-F6F9-142C-506B3421E346}"/>
                </a:ext>
              </a:extLst>
            </p:cNvPr>
            <p:cNvCxnSpPr/>
            <p:nvPr/>
          </p:nvCxnSpPr>
          <p:spPr>
            <a:xfrm>
              <a:off x="4237201" y="3997283"/>
              <a:ext cx="0" cy="752100"/>
            </a:xfrm>
            <a:prstGeom prst="straightConnector1">
              <a:avLst/>
            </a:prstGeom>
            <a:noFill/>
            <a:ln w="9525" cap="flat" cmpd="sng">
              <a:solidFill>
                <a:schemeClr val="lt1"/>
              </a:solidFill>
              <a:prstDash val="solid"/>
              <a:round/>
              <a:headEnd type="none" w="sm" len="sm"/>
              <a:tailEnd type="none" w="sm" len="sm"/>
            </a:ln>
          </p:spPr>
        </p:cxnSp>
        <p:cxnSp>
          <p:nvCxnSpPr>
            <p:cNvPr id="9" name="Google Shape;606;p95">
              <a:extLst>
                <a:ext uri="{FF2B5EF4-FFF2-40B4-BE49-F238E27FC236}">
                  <a16:creationId xmlns:a16="http://schemas.microsoft.com/office/drawing/2014/main" id="{AC03A2BE-30E3-8DAC-A28F-117665A2D8AE}"/>
                </a:ext>
              </a:extLst>
            </p:cNvPr>
            <p:cNvCxnSpPr/>
            <p:nvPr/>
          </p:nvCxnSpPr>
          <p:spPr>
            <a:xfrm>
              <a:off x="8172571" y="3993483"/>
              <a:ext cx="0" cy="752100"/>
            </a:xfrm>
            <a:prstGeom prst="straightConnector1">
              <a:avLst/>
            </a:prstGeom>
            <a:noFill/>
            <a:ln w="9525" cap="flat" cmpd="sng">
              <a:solidFill>
                <a:schemeClr val="lt1"/>
              </a:solidFill>
              <a:prstDash val="solid"/>
              <a:round/>
              <a:headEnd type="none" w="sm" len="sm"/>
              <a:tailEnd type="none" w="sm" len="sm"/>
            </a:ln>
          </p:spPr>
        </p:cxnSp>
      </p:grpSp>
      <p:pic>
        <p:nvPicPr>
          <p:cNvPr id="10" name="Google Shape;607;p95">
            <a:extLst>
              <a:ext uri="{FF2B5EF4-FFF2-40B4-BE49-F238E27FC236}">
                <a16:creationId xmlns:a16="http://schemas.microsoft.com/office/drawing/2014/main" id="{8E692426-5EB7-F20A-279E-F45E353F3BE3}"/>
              </a:ext>
            </a:extLst>
          </p:cNvPr>
          <p:cNvPicPr preferRelativeResize="0"/>
          <p:nvPr userDrawn="1"/>
        </p:nvPicPr>
        <p:blipFill rotWithShape="1">
          <a:blip r:embed="rId5">
            <a:alphaModFix/>
          </a:blip>
          <a:srcRect/>
          <a:stretch/>
        </p:blipFill>
        <p:spPr>
          <a:xfrm>
            <a:off x="8865766" y="1005771"/>
            <a:ext cx="1947672" cy="1947672"/>
          </a:xfrm>
          <a:prstGeom prst="rect">
            <a:avLst/>
          </a:prstGeom>
          <a:noFill/>
          <a:ln>
            <a:noFill/>
          </a:ln>
        </p:spPr>
      </p:pic>
      <p:pic>
        <p:nvPicPr>
          <p:cNvPr id="11" name="Google Shape;608;p95">
            <a:extLst>
              <a:ext uri="{FF2B5EF4-FFF2-40B4-BE49-F238E27FC236}">
                <a16:creationId xmlns:a16="http://schemas.microsoft.com/office/drawing/2014/main" id="{18266F03-A524-D81A-B8F9-55D4D12668FA}"/>
              </a:ext>
            </a:extLst>
          </p:cNvPr>
          <p:cNvPicPr preferRelativeResize="0"/>
          <p:nvPr userDrawn="1"/>
        </p:nvPicPr>
        <p:blipFill rotWithShape="1">
          <a:blip r:embed="rId6">
            <a:alphaModFix/>
          </a:blip>
          <a:srcRect/>
          <a:stretch/>
        </p:blipFill>
        <p:spPr>
          <a:xfrm>
            <a:off x="1381338" y="1005771"/>
            <a:ext cx="1947672" cy="1947672"/>
          </a:xfrm>
          <a:prstGeom prst="rect">
            <a:avLst/>
          </a:prstGeom>
          <a:noFill/>
          <a:ln>
            <a:noFill/>
          </a:ln>
        </p:spPr>
      </p:pic>
      <p:sp>
        <p:nvSpPr>
          <p:cNvPr id="13" name="Google Shape;23;p18">
            <a:extLst>
              <a:ext uri="{FF2B5EF4-FFF2-40B4-BE49-F238E27FC236}">
                <a16:creationId xmlns:a16="http://schemas.microsoft.com/office/drawing/2014/main" id="{02EB3247-7683-5246-D880-0CA0E5C5878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24;p18">
            <a:extLst>
              <a:ext uri="{FF2B5EF4-FFF2-40B4-BE49-F238E27FC236}">
                <a16:creationId xmlns:a16="http://schemas.microsoft.com/office/drawing/2014/main" id="{3686F8F6-3FF9-20C6-30BF-DE229E713A97}"/>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 name="Text Placeholder 22">
            <a:extLst>
              <a:ext uri="{FF2B5EF4-FFF2-40B4-BE49-F238E27FC236}">
                <a16:creationId xmlns:a16="http://schemas.microsoft.com/office/drawing/2014/main" id="{3CAA47FF-055F-A991-DC9F-B33A219243C5}"/>
              </a:ext>
            </a:extLst>
          </p:cNvPr>
          <p:cNvSpPr>
            <a:spLocks noGrp="1"/>
          </p:cNvSpPr>
          <p:nvPr>
            <p:ph type="body" sz="quarter" idx="13"/>
          </p:nvPr>
        </p:nvSpPr>
        <p:spPr>
          <a:xfrm>
            <a:off x="8590441" y="3054348"/>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7" name="Text Placeholder 22">
            <a:extLst>
              <a:ext uri="{FF2B5EF4-FFF2-40B4-BE49-F238E27FC236}">
                <a16:creationId xmlns:a16="http://schemas.microsoft.com/office/drawing/2014/main" id="{3DB58C51-A818-4A0C-8679-D9B7635B925A}"/>
              </a:ext>
            </a:extLst>
          </p:cNvPr>
          <p:cNvSpPr>
            <a:spLocks noGrp="1"/>
          </p:cNvSpPr>
          <p:nvPr>
            <p:ph type="body" sz="quarter" idx="15"/>
          </p:nvPr>
        </p:nvSpPr>
        <p:spPr>
          <a:xfrm>
            <a:off x="4691856" y="3054347"/>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9" name="Text Placeholder 22">
            <a:extLst>
              <a:ext uri="{FF2B5EF4-FFF2-40B4-BE49-F238E27FC236}">
                <a16:creationId xmlns:a16="http://schemas.microsoft.com/office/drawing/2014/main" id="{A2759F95-CD17-AEFC-478A-235FA3F4BFE1}"/>
              </a:ext>
            </a:extLst>
          </p:cNvPr>
          <p:cNvSpPr>
            <a:spLocks noGrp="1"/>
          </p:cNvSpPr>
          <p:nvPr>
            <p:ph type="body" sz="quarter" idx="16"/>
          </p:nvPr>
        </p:nvSpPr>
        <p:spPr>
          <a:xfrm>
            <a:off x="951030" y="3076292"/>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5" name="Text Placeholder 7">
            <a:extLst>
              <a:ext uri="{FF2B5EF4-FFF2-40B4-BE49-F238E27FC236}">
                <a16:creationId xmlns:a16="http://schemas.microsoft.com/office/drawing/2014/main" id="{E20ABA47-4F36-F89B-3438-E696E4EE406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1" name="Text Placeholder 21">
            <a:extLst>
              <a:ext uri="{FF2B5EF4-FFF2-40B4-BE49-F238E27FC236}">
                <a16:creationId xmlns:a16="http://schemas.microsoft.com/office/drawing/2014/main" id="{6BF1FDC8-457F-5BEB-359F-0F5229E9D449}"/>
              </a:ext>
            </a:extLst>
          </p:cNvPr>
          <p:cNvSpPr>
            <a:spLocks noGrp="1"/>
          </p:cNvSpPr>
          <p:nvPr>
            <p:ph type="body" sz="quarter" idx="19"/>
          </p:nvPr>
        </p:nvSpPr>
        <p:spPr>
          <a:xfrm>
            <a:off x="4561923"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2" name="Google Shape;616;p95">
            <a:extLst>
              <a:ext uri="{FF2B5EF4-FFF2-40B4-BE49-F238E27FC236}">
                <a16:creationId xmlns:a16="http://schemas.microsoft.com/office/drawing/2014/main" id="{68F0B4E7-C583-E4C3-6348-F6D6A257334B}"/>
              </a:ext>
            </a:extLst>
          </p:cNvPr>
          <p:cNvSpPr/>
          <p:nvPr userDrawn="1"/>
        </p:nvSpPr>
        <p:spPr>
          <a:xfrm>
            <a:off x="375599" y="1005771"/>
            <a:ext cx="386553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8" name="Google Shape;616;p95">
            <a:extLst>
              <a:ext uri="{FF2B5EF4-FFF2-40B4-BE49-F238E27FC236}">
                <a16:creationId xmlns:a16="http://schemas.microsoft.com/office/drawing/2014/main" id="{157D52B8-0732-078C-8A1C-3EDB99398244}"/>
              </a:ext>
            </a:extLst>
          </p:cNvPr>
          <p:cNvSpPr/>
          <p:nvPr userDrawn="1"/>
        </p:nvSpPr>
        <p:spPr>
          <a:xfrm>
            <a:off x="8168843" y="1038157"/>
            <a:ext cx="3865530" cy="5086814"/>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310477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Modul" preserve="1" userDrawn="1">
  <p:cSld name="1_Cover Modul">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095995" y="2209512"/>
            <a:ext cx="5624950" cy="265581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796A3"/>
              </a:buClr>
              <a:buSzPts val="4000"/>
              <a:buFont typeface="Calibri"/>
              <a:buNone/>
              <a:defRPr sz="4000" b="1" i="1">
                <a:solidFill>
                  <a:srgbClr val="2796A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18"/>
          <p:cNvSpPr txBox="1">
            <a:spLocks noGrp="1"/>
          </p:cNvSpPr>
          <p:nvPr>
            <p:ph type="body" idx="1"/>
          </p:nvPr>
        </p:nvSpPr>
        <p:spPr>
          <a:xfrm>
            <a:off x="0" y="6503193"/>
            <a:ext cx="529243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 name="Google Shape;22;p18"/>
          <p:cNvPicPr preferRelativeResize="0"/>
          <p:nvPr/>
        </p:nvPicPr>
        <p:blipFill rotWithShape="1">
          <a:blip r:embed="rId2">
            <a:alphaModFix/>
          </a:blip>
          <a:srcRect l="-9404" t="1349" r="1" b="-3416"/>
          <a:stretch/>
        </p:blipFill>
        <p:spPr>
          <a:xfrm>
            <a:off x="11027561" y="145157"/>
            <a:ext cx="815204" cy="532438"/>
          </a:xfrm>
          <a:prstGeom prst="rect">
            <a:avLst/>
          </a:prstGeom>
          <a:noFill/>
          <a:ln>
            <a:noFill/>
          </a:ln>
        </p:spPr>
      </p:pic>
      <p:sp>
        <p:nvSpPr>
          <p:cNvPr id="23" name="Google Shape;23;p18"/>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1;p77">
            <a:extLst>
              <a:ext uri="{FF2B5EF4-FFF2-40B4-BE49-F238E27FC236}">
                <a16:creationId xmlns:a16="http://schemas.microsoft.com/office/drawing/2014/main" id="{D4A3C194-AC92-CF73-B61A-6BADBA655465}"/>
              </a:ext>
            </a:extLst>
          </p:cNvPr>
          <p:cNvPicPr preferRelativeResize="0"/>
          <p:nvPr userDrawn="1"/>
        </p:nvPicPr>
        <p:blipFill rotWithShape="1">
          <a:blip r:embed="rId3">
            <a:alphaModFix/>
          </a:blip>
          <a:srcRect/>
          <a:stretch/>
        </p:blipFill>
        <p:spPr>
          <a:xfrm>
            <a:off x="5534638" y="64562"/>
            <a:ext cx="1122714" cy="587024"/>
          </a:xfrm>
          <a:prstGeom prst="rect">
            <a:avLst/>
          </a:prstGeom>
          <a:noFill/>
          <a:ln>
            <a:noFill/>
          </a:ln>
        </p:spPr>
      </p:pic>
      <p:pic>
        <p:nvPicPr>
          <p:cNvPr id="4" name="Google Shape;625;p32">
            <a:extLst>
              <a:ext uri="{FF2B5EF4-FFF2-40B4-BE49-F238E27FC236}">
                <a16:creationId xmlns:a16="http://schemas.microsoft.com/office/drawing/2014/main" id="{F5056022-3FC5-564A-05D6-565D5BB35783}"/>
              </a:ext>
            </a:extLst>
          </p:cNvPr>
          <p:cNvPicPr preferRelativeResize="0"/>
          <p:nvPr userDrawn="1"/>
        </p:nvPicPr>
        <p:blipFill rotWithShape="1">
          <a:blip r:embed="rId4">
            <a:alphaModFix/>
          </a:blip>
          <a:srcRect/>
          <a:stretch/>
        </p:blipFill>
        <p:spPr>
          <a:xfrm>
            <a:off x="471055" y="695010"/>
            <a:ext cx="5440218" cy="5467979"/>
          </a:xfrm>
          <a:prstGeom prst="rect">
            <a:avLst/>
          </a:prstGeom>
          <a:noFill/>
          <a:ln>
            <a:noFill/>
          </a:ln>
        </p:spPr>
      </p:pic>
      <p:sp>
        <p:nvSpPr>
          <p:cNvPr id="5" name="Text Placeholder 7">
            <a:extLst>
              <a:ext uri="{FF2B5EF4-FFF2-40B4-BE49-F238E27FC236}">
                <a16:creationId xmlns:a16="http://schemas.microsoft.com/office/drawing/2014/main" id="{C7A72110-6FBE-135B-6B24-DB5880E78B12}"/>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1180311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5_Custom Layout" preserve="1" userDrawn="1">
  <p:cSld name="topic_navigation 3">
    <p:spTree>
      <p:nvGrpSpPr>
        <p:cNvPr id="1" name="Shape 172"/>
        <p:cNvGrpSpPr/>
        <p:nvPr/>
      </p:nvGrpSpPr>
      <p:grpSpPr>
        <a:xfrm>
          <a:off x="0" y="0"/>
          <a:ext cx="0" cy="0"/>
          <a:chOff x="0" y="0"/>
          <a:chExt cx="0" cy="0"/>
        </a:xfrm>
      </p:grpSpPr>
      <p:sp>
        <p:nvSpPr>
          <p:cNvPr id="19" name="Text Placeholder 21">
            <a:extLst>
              <a:ext uri="{FF2B5EF4-FFF2-40B4-BE49-F238E27FC236}">
                <a16:creationId xmlns:a16="http://schemas.microsoft.com/office/drawing/2014/main" id="{064CD5E0-1661-7BA5-E910-2AB72DED134C}"/>
              </a:ext>
            </a:extLst>
          </p:cNvPr>
          <p:cNvSpPr>
            <a:spLocks noGrp="1"/>
          </p:cNvSpPr>
          <p:nvPr>
            <p:ph type="body" sz="quarter" idx="19"/>
          </p:nvPr>
        </p:nvSpPr>
        <p:spPr>
          <a:xfrm>
            <a:off x="4561923"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7" name="Text Placeholder 21">
            <a:extLst>
              <a:ext uri="{FF2B5EF4-FFF2-40B4-BE49-F238E27FC236}">
                <a16:creationId xmlns:a16="http://schemas.microsoft.com/office/drawing/2014/main" id="{ED939209-565C-4FA9-E2A6-09F2491AA9AF}"/>
              </a:ext>
            </a:extLst>
          </p:cNvPr>
          <p:cNvSpPr>
            <a:spLocks noGrp="1"/>
          </p:cNvSpPr>
          <p:nvPr>
            <p:ph type="body" sz="quarter" idx="18"/>
          </p:nvPr>
        </p:nvSpPr>
        <p:spPr>
          <a:xfrm>
            <a:off x="657618"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pic>
        <p:nvPicPr>
          <p:cNvPr id="2" name="Google Shape;598;p95" descr="A person walking up a staircase&#10;&#10;Description automatically generated">
            <a:extLst>
              <a:ext uri="{FF2B5EF4-FFF2-40B4-BE49-F238E27FC236}">
                <a16:creationId xmlns:a16="http://schemas.microsoft.com/office/drawing/2014/main" id="{AA2E517A-0D77-EA54-A701-B36540689C8C}"/>
              </a:ext>
            </a:extLst>
          </p:cNvPr>
          <p:cNvPicPr preferRelativeResize="0"/>
          <p:nvPr userDrawn="1"/>
        </p:nvPicPr>
        <p:blipFill rotWithShape="1">
          <a:blip r:embed="rId4">
            <a:alphaModFix/>
          </a:blip>
          <a:srcRect/>
          <a:stretch/>
        </p:blipFill>
        <p:spPr>
          <a:xfrm>
            <a:off x="4903058" y="1203778"/>
            <a:ext cx="2287553" cy="1560023"/>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375600" y="3080431"/>
            <a:ext cx="11440800" cy="1076230"/>
            <a:chOff x="375600" y="3993483"/>
            <a:chExt cx="11440800" cy="1076230"/>
          </a:xfrm>
        </p:grpSpPr>
        <p:sp>
          <p:nvSpPr>
            <p:cNvPr id="4" name="Google Shape;601;p95">
              <a:extLst>
                <a:ext uri="{FF2B5EF4-FFF2-40B4-BE49-F238E27FC236}">
                  <a16:creationId xmlns:a16="http://schemas.microsoft.com/office/drawing/2014/main" id="{8E3F82E7-F899-A4C0-EFE2-E01100742B5B}"/>
                </a:ext>
              </a:extLst>
            </p:cNvPr>
            <p:cNvSpPr/>
            <p:nvPr/>
          </p:nvSpPr>
          <p:spPr>
            <a:xfrm>
              <a:off x="375600" y="3993483"/>
              <a:ext cx="11440800"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2700000">
              <a:off x="2073368"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 name="Google Shape;603;p95">
              <a:extLst>
                <a:ext uri="{FF2B5EF4-FFF2-40B4-BE49-F238E27FC236}">
                  <a16:creationId xmlns:a16="http://schemas.microsoft.com/office/drawing/2014/main" id="{19D22DC3-A9E2-A10B-BC97-0FE8C3F41680}"/>
                </a:ext>
              </a:extLst>
            </p:cNvPr>
            <p:cNvSpPr/>
            <p:nvPr/>
          </p:nvSpPr>
          <p:spPr>
            <a:xfrm rot="-2700000">
              <a:off x="9761452"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2700000">
              <a:off x="5971853"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8" name="Google Shape;605;p95">
              <a:extLst>
                <a:ext uri="{FF2B5EF4-FFF2-40B4-BE49-F238E27FC236}">
                  <a16:creationId xmlns:a16="http://schemas.microsoft.com/office/drawing/2014/main" id="{E9045D8B-5760-F6F9-142C-506B3421E346}"/>
                </a:ext>
              </a:extLst>
            </p:cNvPr>
            <p:cNvCxnSpPr/>
            <p:nvPr/>
          </p:nvCxnSpPr>
          <p:spPr>
            <a:xfrm>
              <a:off x="4237201" y="3997283"/>
              <a:ext cx="0" cy="752100"/>
            </a:xfrm>
            <a:prstGeom prst="straightConnector1">
              <a:avLst/>
            </a:prstGeom>
            <a:noFill/>
            <a:ln w="9525" cap="flat" cmpd="sng">
              <a:solidFill>
                <a:schemeClr val="lt1"/>
              </a:solidFill>
              <a:prstDash val="solid"/>
              <a:round/>
              <a:headEnd type="none" w="sm" len="sm"/>
              <a:tailEnd type="none" w="sm" len="sm"/>
            </a:ln>
          </p:spPr>
        </p:cxnSp>
        <p:cxnSp>
          <p:nvCxnSpPr>
            <p:cNvPr id="9" name="Google Shape;606;p95">
              <a:extLst>
                <a:ext uri="{FF2B5EF4-FFF2-40B4-BE49-F238E27FC236}">
                  <a16:creationId xmlns:a16="http://schemas.microsoft.com/office/drawing/2014/main" id="{AC03A2BE-30E3-8DAC-A28F-117665A2D8AE}"/>
                </a:ext>
              </a:extLst>
            </p:cNvPr>
            <p:cNvCxnSpPr/>
            <p:nvPr/>
          </p:nvCxnSpPr>
          <p:spPr>
            <a:xfrm>
              <a:off x="8172571" y="3993483"/>
              <a:ext cx="0" cy="752100"/>
            </a:xfrm>
            <a:prstGeom prst="straightConnector1">
              <a:avLst/>
            </a:prstGeom>
            <a:noFill/>
            <a:ln w="9525" cap="flat" cmpd="sng">
              <a:solidFill>
                <a:schemeClr val="lt1"/>
              </a:solidFill>
              <a:prstDash val="solid"/>
              <a:round/>
              <a:headEnd type="none" w="sm" len="sm"/>
              <a:tailEnd type="none" w="sm" len="sm"/>
            </a:ln>
          </p:spPr>
        </p:cxnSp>
      </p:grpSp>
      <p:pic>
        <p:nvPicPr>
          <p:cNvPr id="10" name="Google Shape;607;p95">
            <a:extLst>
              <a:ext uri="{FF2B5EF4-FFF2-40B4-BE49-F238E27FC236}">
                <a16:creationId xmlns:a16="http://schemas.microsoft.com/office/drawing/2014/main" id="{8E692426-5EB7-F20A-279E-F45E353F3BE3}"/>
              </a:ext>
            </a:extLst>
          </p:cNvPr>
          <p:cNvPicPr preferRelativeResize="0"/>
          <p:nvPr userDrawn="1"/>
        </p:nvPicPr>
        <p:blipFill rotWithShape="1">
          <a:blip r:embed="rId5">
            <a:alphaModFix/>
          </a:blip>
          <a:srcRect/>
          <a:stretch/>
        </p:blipFill>
        <p:spPr>
          <a:xfrm>
            <a:off x="8865766" y="1005771"/>
            <a:ext cx="1947672" cy="1947672"/>
          </a:xfrm>
          <a:prstGeom prst="rect">
            <a:avLst/>
          </a:prstGeom>
          <a:noFill/>
          <a:ln>
            <a:noFill/>
          </a:ln>
        </p:spPr>
      </p:pic>
      <p:pic>
        <p:nvPicPr>
          <p:cNvPr id="11" name="Google Shape;608;p95">
            <a:extLst>
              <a:ext uri="{FF2B5EF4-FFF2-40B4-BE49-F238E27FC236}">
                <a16:creationId xmlns:a16="http://schemas.microsoft.com/office/drawing/2014/main" id="{18266F03-A524-D81A-B8F9-55D4D12668FA}"/>
              </a:ext>
            </a:extLst>
          </p:cNvPr>
          <p:cNvPicPr preferRelativeResize="0"/>
          <p:nvPr userDrawn="1"/>
        </p:nvPicPr>
        <p:blipFill rotWithShape="1">
          <a:blip r:embed="rId6">
            <a:alphaModFix/>
          </a:blip>
          <a:srcRect/>
          <a:stretch/>
        </p:blipFill>
        <p:spPr>
          <a:xfrm>
            <a:off x="1381338" y="1005771"/>
            <a:ext cx="1947672" cy="1947672"/>
          </a:xfrm>
          <a:prstGeom prst="rect">
            <a:avLst/>
          </a:prstGeom>
          <a:noFill/>
          <a:ln>
            <a:noFill/>
          </a:ln>
        </p:spPr>
      </p:pic>
      <p:sp>
        <p:nvSpPr>
          <p:cNvPr id="26" name="Text Placeholder 22">
            <a:extLst>
              <a:ext uri="{FF2B5EF4-FFF2-40B4-BE49-F238E27FC236}">
                <a16:creationId xmlns:a16="http://schemas.microsoft.com/office/drawing/2014/main" id="{8A034CCB-A00B-BD08-E0A6-9BB5F1E2C5DB}"/>
              </a:ext>
            </a:extLst>
          </p:cNvPr>
          <p:cNvSpPr>
            <a:spLocks noGrp="1"/>
          </p:cNvSpPr>
          <p:nvPr>
            <p:ph type="body" sz="quarter" idx="13"/>
          </p:nvPr>
        </p:nvSpPr>
        <p:spPr>
          <a:xfrm>
            <a:off x="8590441" y="3054348"/>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2" name="Google Shape;33;p19">
            <a:extLst>
              <a:ext uri="{FF2B5EF4-FFF2-40B4-BE49-F238E27FC236}">
                <a16:creationId xmlns:a16="http://schemas.microsoft.com/office/drawing/2014/main" id="{12733DE3-F6A7-AD7C-77FD-167379B194BE}"/>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23;p18">
            <a:extLst>
              <a:ext uri="{FF2B5EF4-FFF2-40B4-BE49-F238E27FC236}">
                <a16:creationId xmlns:a16="http://schemas.microsoft.com/office/drawing/2014/main" id="{68586C9D-016B-A849-19A8-83E19D28D65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22">
            <a:extLst>
              <a:ext uri="{FF2B5EF4-FFF2-40B4-BE49-F238E27FC236}">
                <a16:creationId xmlns:a16="http://schemas.microsoft.com/office/drawing/2014/main" id="{21DDD94B-782F-394E-E57B-FF1F6CA76437}"/>
              </a:ext>
            </a:extLst>
          </p:cNvPr>
          <p:cNvSpPr>
            <a:spLocks noGrp="1"/>
          </p:cNvSpPr>
          <p:nvPr>
            <p:ph type="body" sz="quarter" idx="15"/>
          </p:nvPr>
        </p:nvSpPr>
        <p:spPr>
          <a:xfrm>
            <a:off x="4691856" y="3054347"/>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6" name="Text Placeholder 22">
            <a:extLst>
              <a:ext uri="{FF2B5EF4-FFF2-40B4-BE49-F238E27FC236}">
                <a16:creationId xmlns:a16="http://schemas.microsoft.com/office/drawing/2014/main" id="{14FE8A47-0A51-BFC2-AB6C-3929FB51660E}"/>
              </a:ext>
            </a:extLst>
          </p:cNvPr>
          <p:cNvSpPr>
            <a:spLocks noGrp="1"/>
          </p:cNvSpPr>
          <p:nvPr>
            <p:ph type="body" sz="quarter" idx="16"/>
          </p:nvPr>
        </p:nvSpPr>
        <p:spPr>
          <a:xfrm>
            <a:off x="951030" y="3076292"/>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4" name="Text Placeholder 7">
            <a:extLst>
              <a:ext uri="{FF2B5EF4-FFF2-40B4-BE49-F238E27FC236}">
                <a16:creationId xmlns:a16="http://schemas.microsoft.com/office/drawing/2014/main" id="{77AFFD5A-FBDA-54CB-4020-726A6D3CF35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0" name="Text Placeholder 21">
            <a:extLst>
              <a:ext uri="{FF2B5EF4-FFF2-40B4-BE49-F238E27FC236}">
                <a16:creationId xmlns:a16="http://schemas.microsoft.com/office/drawing/2014/main" id="{9D08D2BA-F6B4-B194-6D3A-4BD4F7076043}"/>
              </a:ext>
            </a:extLst>
          </p:cNvPr>
          <p:cNvSpPr>
            <a:spLocks noGrp="1"/>
          </p:cNvSpPr>
          <p:nvPr>
            <p:ph type="body" sz="quarter" idx="20"/>
          </p:nvPr>
        </p:nvSpPr>
        <p:spPr>
          <a:xfrm>
            <a:off x="8351522" y="4303713"/>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8" name="Google Shape;616;p95">
            <a:extLst>
              <a:ext uri="{FF2B5EF4-FFF2-40B4-BE49-F238E27FC236}">
                <a16:creationId xmlns:a16="http://schemas.microsoft.com/office/drawing/2014/main" id="{157D52B8-0732-078C-8A1C-3EDB99398244}"/>
              </a:ext>
            </a:extLst>
          </p:cNvPr>
          <p:cNvSpPr/>
          <p:nvPr userDrawn="1"/>
        </p:nvSpPr>
        <p:spPr>
          <a:xfrm>
            <a:off x="375600" y="869400"/>
            <a:ext cx="780090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24307271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Custom Layout" preserve="1" userDrawn="1">
  <p:cSld name="4_Custom Layout">
    <p:spTree>
      <p:nvGrpSpPr>
        <p:cNvPr id="1" name="Shape 157"/>
        <p:cNvGrpSpPr/>
        <p:nvPr/>
      </p:nvGrpSpPr>
      <p:grpSpPr>
        <a:xfrm>
          <a:off x="0" y="0"/>
          <a:ext cx="0" cy="0"/>
          <a:chOff x="0" y="0"/>
          <a:chExt cx="0" cy="0"/>
        </a:xfrm>
      </p:grpSpPr>
      <p:sp>
        <p:nvSpPr>
          <p:cNvPr id="158" name="Google Shape;158;p91"/>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59" name="Google Shape;159;p91"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60" name="Google Shape;160;p91"/>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aphicFrame>
        <p:nvGraphicFramePr>
          <p:cNvPr id="161" name="Google Shape;161;p91"/>
          <p:cNvGraphicFramePr/>
          <p:nvPr/>
        </p:nvGraphicFramePr>
        <p:xfrm>
          <a:off x="833438" y="1927225"/>
          <a:ext cx="10725175" cy="3830750"/>
        </p:xfrm>
        <a:graphic>
          <a:graphicData uri="http://schemas.openxmlformats.org/drawingml/2006/table">
            <a:tbl>
              <a:tblPr firstRow="1" bandRow="1">
                <a:noFill/>
              </a:tblPr>
              <a:tblGrid>
                <a:gridCol w="2050450">
                  <a:extLst>
                    <a:ext uri="{9D8B030D-6E8A-4147-A177-3AD203B41FA5}">
                      <a16:colId xmlns:a16="http://schemas.microsoft.com/office/drawing/2014/main" val="20000"/>
                    </a:ext>
                  </a:extLst>
                </a:gridCol>
                <a:gridCol w="8674725">
                  <a:extLst>
                    <a:ext uri="{9D8B030D-6E8A-4147-A177-3AD203B41FA5}">
                      <a16:colId xmlns:a16="http://schemas.microsoft.com/office/drawing/2014/main" val="20001"/>
                    </a:ext>
                  </a:extLst>
                </a:gridCol>
              </a:tblGrid>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Pathway</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Sub-pathway</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Competency</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Key element</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Level</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654375">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Developer</a:t>
                      </a:r>
                      <a:endParaRPr sz="1400" u="none" strike="noStrike" cap="none"/>
                    </a:p>
                  </a:txBody>
                  <a:tcPr marL="91450" marR="91450" marT="45725" marB="45725"/>
                </a:tc>
                <a:tc>
                  <a:txBody>
                    <a:bodyPr/>
                    <a:lstStyle/>
                    <a:p>
                      <a:pPr marL="9525" marR="0" lvl="0" indent="0" algn="l" rtl="0">
                        <a:lnSpc>
                          <a:spcPct val="150000"/>
                        </a:lnSpc>
                        <a:spcBef>
                          <a:spcPts val="0"/>
                        </a:spcBef>
                        <a:spcAft>
                          <a:spcPts val="0"/>
                        </a:spcAft>
                        <a:buClr>
                          <a:schemeClr val="dk1"/>
                        </a:buClr>
                        <a:buSzPts val="1200"/>
                        <a:buFont typeface="Calibri"/>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5"/>
                  </a:ext>
                </a:extLst>
              </a:tr>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Created</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6"/>
                  </a:ext>
                </a:extLst>
              </a:tr>
              <a:tr h="310275">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Version</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7"/>
                  </a:ext>
                </a:extLst>
              </a:tr>
              <a:tr h="7615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Aprproval</a:t>
                      </a:r>
                      <a:endParaRPr sz="1200" b="0" i="0" u="none" strike="noStrike" cap="none">
                        <a:latin typeface="Arial"/>
                        <a:ea typeface="Arial"/>
                        <a:cs typeface="Arial"/>
                        <a:sym typeface="Arial"/>
                      </a:endParaRPr>
                    </a:p>
                  </a:txBody>
                  <a:tcPr marL="91450" marR="91450" marT="45725" marB="45725"/>
                </a:tc>
                <a:tc>
                  <a:txBody>
                    <a:bodyPr/>
                    <a:lstStyle/>
                    <a:p>
                      <a:pPr marL="342900" marR="0" lvl="0" indent="-266700" algn="l" rtl="0">
                        <a:lnSpc>
                          <a:spcPct val="150000"/>
                        </a:lnSpc>
                        <a:spcBef>
                          <a:spcPts val="0"/>
                        </a:spcBef>
                        <a:spcAft>
                          <a:spcPts val="0"/>
                        </a:spcAft>
                        <a:buClr>
                          <a:schemeClr val="dk1"/>
                        </a:buClr>
                        <a:buSzPts val="1200"/>
                        <a:buFont typeface="Calibri"/>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8"/>
                  </a:ext>
                </a:extLst>
              </a:tr>
            </a:tbl>
          </a:graphicData>
        </a:graphic>
      </p:graphicFrame>
      <p:sp>
        <p:nvSpPr>
          <p:cNvPr id="162" name="Google Shape;162;p91"/>
          <p:cNvSpPr txBox="1">
            <a:spLocks noGrp="1"/>
          </p:cNvSpPr>
          <p:nvPr>
            <p:ph type="body" idx="1"/>
          </p:nvPr>
        </p:nvSpPr>
        <p:spPr>
          <a:xfrm>
            <a:off x="2893088" y="1950375"/>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91"/>
          <p:cNvSpPr txBox="1">
            <a:spLocks noGrp="1"/>
          </p:cNvSpPr>
          <p:nvPr>
            <p:ph type="body" idx="2"/>
          </p:nvPr>
        </p:nvSpPr>
        <p:spPr>
          <a:xfrm>
            <a:off x="2893088" y="2310890"/>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91"/>
          <p:cNvSpPr txBox="1">
            <a:spLocks noGrp="1"/>
          </p:cNvSpPr>
          <p:nvPr>
            <p:ph type="body" idx="3"/>
          </p:nvPr>
        </p:nvSpPr>
        <p:spPr>
          <a:xfrm>
            <a:off x="2893088" y="2682980"/>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91"/>
          <p:cNvSpPr txBox="1">
            <a:spLocks noGrp="1"/>
          </p:cNvSpPr>
          <p:nvPr>
            <p:ph type="body" idx="4"/>
          </p:nvPr>
        </p:nvSpPr>
        <p:spPr>
          <a:xfrm>
            <a:off x="2893088" y="3020345"/>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91"/>
          <p:cNvSpPr txBox="1">
            <a:spLocks noGrp="1"/>
          </p:cNvSpPr>
          <p:nvPr>
            <p:ph type="body" idx="5"/>
          </p:nvPr>
        </p:nvSpPr>
        <p:spPr>
          <a:xfrm>
            <a:off x="2893088" y="3357710"/>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91"/>
          <p:cNvSpPr txBox="1">
            <a:spLocks noGrp="1"/>
          </p:cNvSpPr>
          <p:nvPr>
            <p:ph type="body" idx="6"/>
          </p:nvPr>
        </p:nvSpPr>
        <p:spPr>
          <a:xfrm>
            <a:off x="2893088" y="3729799"/>
            <a:ext cx="8642350" cy="583721"/>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Font typeface="Calibri"/>
              <a:buAutoNum type="arabicPeriod"/>
              <a:defRPr sz="1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91"/>
          <p:cNvSpPr txBox="1">
            <a:spLocks noGrp="1"/>
          </p:cNvSpPr>
          <p:nvPr>
            <p:ph type="body" idx="7"/>
          </p:nvPr>
        </p:nvSpPr>
        <p:spPr>
          <a:xfrm>
            <a:off x="2893088" y="4344961"/>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91"/>
          <p:cNvSpPr txBox="1">
            <a:spLocks noGrp="1"/>
          </p:cNvSpPr>
          <p:nvPr>
            <p:ph type="body" idx="8"/>
          </p:nvPr>
        </p:nvSpPr>
        <p:spPr>
          <a:xfrm>
            <a:off x="2893088" y="4693901"/>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91"/>
          <p:cNvSpPr txBox="1">
            <a:spLocks noGrp="1"/>
          </p:cNvSpPr>
          <p:nvPr>
            <p:ph type="body" idx="9"/>
          </p:nvPr>
        </p:nvSpPr>
        <p:spPr>
          <a:xfrm>
            <a:off x="2893088" y="5042841"/>
            <a:ext cx="8642350" cy="650964"/>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Font typeface="Calibri"/>
              <a:buAutoNum type="arabicPeriod"/>
              <a:defRPr sz="1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23;p18">
            <a:extLst>
              <a:ext uri="{FF2B5EF4-FFF2-40B4-BE49-F238E27FC236}">
                <a16:creationId xmlns:a16="http://schemas.microsoft.com/office/drawing/2014/main" id="{D080D220-89FE-44F3-82B6-50B65547305C}"/>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24;p18">
            <a:extLst>
              <a:ext uri="{FF2B5EF4-FFF2-40B4-BE49-F238E27FC236}">
                <a16:creationId xmlns:a16="http://schemas.microsoft.com/office/drawing/2014/main" id="{F0EDD777-975A-F257-52C6-EA4C9EE842EA}"/>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Text Placeholder 7">
            <a:extLst>
              <a:ext uri="{FF2B5EF4-FFF2-40B4-BE49-F238E27FC236}">
                <a16:creationId xmlns:a16="http://schemas.microsoft.com/office/drawing/2014/main" id="{2ECD9F25-1969-2965-A6BF-7E4A33F83CDD}"/>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2743174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_Custom Layout" preserve="1" userDrawn="1">
  <p:cSld name="5_Custom Layout">
    <p:spTree>
      <p:nvGrpSpPr>
        <p:cNvPr id="1" name="Shape 172"/>
        <p:cNvGrpSpPr/>
        <p:nvPr/>
      </p:nvGrpSpPr>
      <p:grpSpPr>
        <a:xfrm>
          <a:off x="0" y="0"/>
          <a:ext cx="0" cy="0"/>
          <a:chOff x="0" y="0"/>
          <a:chExt cx="0" cy="0"/>
        </a:xfrm>
      </p:grpSpPr>
      <p:graphicFrame>
        <p:nvGraphicFramePr>
          <p:cNvPr id="173" name="Google Shape;173;p92"/>
          <p:cNvGraphicFramePr/>
          <p:nvPr/>
        </p:nvGraphicFramePr>
        <p:xfrm>
          <a:off x="833439" y="1091999"/>
          <a:ext cx="10725175" cy="4306025"/>
        </p:xfrm>
        <a:graphic>
          <a:graphicData uri="http://schemas.openxmlformats.org/drawingml/2006/table">
            <a:tbl>
              <a:tblPr firstRow="1" bandRow="1">
                <a:noFill/>
              </a:tblPr>
              <a:tblGrid>
                <a:gridCol w="2247400">
                  <a:extLst>
                    <a:ext uri="{9D8B030D-6E8A-4147-A177-3AD203B41FA5}">
                      <a16:colId xmlns:a16="http://schemas.microsoft.com/office/drawing/2014/main" val="20000"/>
                    </a:ext>
                  </a:extLst>
                </a:gridCol>
                <a:gridCol w="8477775">
                  <a:extLst>
                    <a:ext uri="{9D8B030D-6E8A-4147-A177-3AD203B41FA5}">
                      <a16:colId xmlns:a16="http://schemas.microsoft.com/office/drawing/2014/main" val="20001"/>
                    </a:ext>
                  </a:extLst>
                </a:gridCol>
              </a:tblGrid>
              <a:tr h="4902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Modul pembelajaran</a:t>
                      </a:r>
                      <a:endParaRPr sz="1200" b="0" i="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674825">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Deskripsi modul</a:t>
                      </a:r>
                      <a:endParaRPr sz="1200" b="0" i="0" u="none" strike="noStrike" cap="none">
                        <a:latin typeface="Arial"/>
                        <a:ea typeface="Arial"/>
                        <a:cs typeface="Arial"/>
                        <a:sym typeface="Arial"/>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749875">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Enabling Learning Objective</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95160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Daftar Topik</a:t>
                      </a:r>
                      <a:endParaRPr sz="1200" b="0" i="0" u="none" strike="noStrike" cap="none">
                        <a:latin typeface="Arial"/>
                        <a:ea typeface="Arial"/>
                        <a:cs typeface="Arial"/>
                        <a:sym typeface="Arial"/>
                      </a:endParaRPr>
                    </a:p>
                  </a:txBody>
                  <a:tcPr marL="91450" marR="91450" marT="45725" marB="45725"/>
                </a:tc>
                <a:tc>
                  <a:txBody>
                    <a:bodyPr/>
                    <a:lstStyle/>
                    <a:p>
                      <a:pPr marL="0" marR="0" lvl="0" indent="0" algn="l" rtl="0">
                        <a:lnSpc>
                          <a:spcPct val="150000"/>
                        </a:lnSpc>
                        <a:spcBef>
                          <a:spcPts val="0"/>
                        </a:spcBef>
                        <a:spcAft>
                          <a:spcPts val="0"/>
                        </a:spcAft>
                        <a:buClr>
                          <a:schemeClr val="dk1"/>
                        </a:buClr>
                        <a:buSzPts val="1200"/>
                        <a:buFont typeface="Calibri"/>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1439475">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Keywords</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chemeClr val="dk1"/>
                        </a:buClr>
                        <a:buSzPts val="1200"/>
                        <a:buFont typeface="Calibri"/>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sp>
        <p:nvSpPr>
          <p:cNvPr id="176" name="Google Shape;176;p92"/>
          <p:cNvSpPr txBox="1">
            <a:spLocks noGrp="1"/>
          </p:cNvSpPr>
          <p:nvPr>
            <p:ph type="body" idx="1"/>
          </p:nvPr>
        </p:nvSpPr>
        <p:spPr>
          <a:xfrm>
            <a:off x="3113007" y="1198749"/>
            <a:ext cx="8357504"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92"/>
          <p:cNvSpPr txBox="1">
            <a:spLocks noGrp="1"/>
          </p:cNvSpPr>
          <p:nvPr>
            <p:ph type="body" idx="2"/>
          </p:nvPr>
        </p:nvSpPr>
        <p:spPr>
          <a:xfrm>
            <a:off x="3113007" y="1650900"/>
            <a:ext cx="8357504" cy="5575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92"/>
          <p:cNvSpPr txBox="1">
            <a:spLocks noGrp="1"/>
          </p:cNvSpPr>
          <p:nvPr>
            <p:ph type="body" idx="3"/>
          </p:nvPr>
        </p:nvSpPr>
        <p:spPr>
          <a:xfrm>
            <a:off x="3113007" y="2324021"/>
            <a:ext cx="8357504" cy="6502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23;p18">
            <a:extLst>
              <a:ext uri="{FF2B5EF4-FFF2-40B4-BE49-F238E27FC236}">
                <a16:creationId xmlns:a16="http://schemas.microsoft.com/office/drawing/2014/main" id="{CB29C163-125B-33FD-3531-092EA83C5C78}"/>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24;p18">
            <a:extLst>
              <a:ext uri="{FF2B5EF4-FFF2-40B4-BE49-F238E27FC236}">
                <a16:creationId xmlns:a16="http://schemas.microsoft.com/office/drawing/2014/main" id="{63AED497-20C6-8C86-DEB1-FFA9D37281C3}"/>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Text Placeholder 7">
            <a:extLst>
              <a:ext uri="{FF2B5EF4-FFF2-40B4-BE49-F238E27FC236}">
                <a16:creationId xmlns:a16="http://schemas.microsoft.com/office/drawing/2014/main" id="{B059DD3C-86EB-5F7E-B39A-CF7391A8B7D2}"/>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24944699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Detail modul" preserve="1" userDrawn="1">
  <p:cSld name="3_Detail modul">
    <p:spTree>
      <p:nvGrpSpPr>
        <p:cNvPr id="1" name="Shape 25"/>
        <p:cNvGrpSpPr/>
        <p:nvPr/>
      </p:nvGrpSpPr>
      <p:grpSpPr>
        <a:xfrm>
          <a:off x="0" y="0"/>
          <a:ext cx="0" cy="0"/>
          <a:chOff x="0" y="0"/>
          <a:chExt cx="0" cy="0"/>
        </a:xfrm>
      </p:grpSpPr>
      <p:sp>
        <p:nvSpPr>
          <p:cNvPr id="28" name="Google Shape;28;p19"/>
          <p:cNvSpPr txBox="1">
            <a:spLocks noGrp="1"/>
          </p:cNvSpPr>
          <p:nvPr>
            <p:ph type="body" idx="1"/>
          </p:nvPr>
        </p:nvSpPr>
        <p:spPr>
          <a:xfrm>
            <a:off x="150920" y="6503193"/>
            <a:ext cx="747831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 name="Google Shape;772;p16">
            <a:extLst>
              <a:ext uri="{FF2B5EF4-FFF2-40B4-BE49-F238E27FC236}">
                <a16:creationId xmlns:a16="http://schemas.microsoft.com/office/drawing/2014/main" id="{F26AF409-D78F-085D-9814-BD1B33BA7D17}"/>
              </a:ext>
            </a:extLst>
          </p:cNvPr>
          <p:cNvGrpSpPr/>
          <p:nvPr userDrawn="1"/>
        </p:nvGrpSpPr>
        <p:grpSpPr>
          <a:xfrm>
            <a:off x="873841" y="1604564"/>
            <a:ext cx="10453744" cy="2021418"/>
            <a:chOff x="934894" y="1848202"/>
            <a:chExt cx="10453744" cy="2021418"/>
          </a:xfrm>
        </p:grpSpPr>
        <p:sp>
          <p:nvSpPr>
            <p:cNvPr id="10" name="Google Shape;773;p16">
              <a:extLst>
                <a:ext uri="{FF2B5EF4-FFF2-40B4-BE49-F238E27FC236}">
                  <a16:creationId xmlns:a16="http://schemas.microsoft.com/office/drawing/2014/main" id="{05B33B4C-34A0-B013-53D3-6FBC8E25469D}"/>
                </a:ext>
              </a:extLst>
            </p:cNvPr>
            <p:cNvSpPr/>
            <p:nvPr/>
          </p:nvSpPr>
          <p:spPr>
            <a:xfrm>
              <a:off x="934894"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11" name="Google Shape;774;p16">
              <a:extLst>
                <a:ext uri="{FF2B5EF4-FFF2-40B4-BE49-F238E27FC236}">
                  <a16:creationId xmlns:a16="http://schemas.microsoft.com/office/drawing/2014/main" id="{48B0E35B-0865-B0AB-0F68-1724C51ECC01}"/>
                </a:ext>
              </a:extLst>
            </p:cNvPr>
            <p:cNvSpPr/>
            <p:nvPr/>
          </p:nvSpPr>
          <p:spPr>
            <a:xfrm>
              <a:off x="4471712"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12" name="Google Shape;775;p16">
              <a:extLst>
                <a:ext uri="{FF2B5EF4-FFF2-40B4-BE49-F238E27FC236}">
                  <a16:creationId xmlns:a16="http://schemas.microsoft.com/office/drawing/2014/main" id="{E0A2DD24-42A4-0F69-DBF6-A47D3A3FE860}"/>
                </a:ext>
              </a:extLst>
            </p:cNvPr>
            <p:cNvSpPr/>
            <p:nvPr/>
          </p:nvSpPr>
          <p:spPr>
            <a:xfrm>
              <a:off x="7999103"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13" name="Google Shape;776;p16">
              <a:extLst>
                <a:ext uri="{FF2B5EF4-FFF2-40B4-BE49-F238E27FC236}">
                  <a16:creationId xmlns:a16="http://schemas.microsoft.com/office/drawing/2014/main" id="{494722CB-5CD7-2F83-642D-CFF384CF1064}"/>
                </a:ext>
              </a:extLst>
            </p:cNvPr>
            <p:cNvSpPr/>
            <p:nvPr/>
          </p:nvSpPr>
          <p:spPr>
            <a:xfrm>
              <a:off x="934894"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14" name="Google Shape;777;p16">
              <a:extLst>
                <a:ext uri="{FF2B5EF4-FFF2-40B4-BE49-F238E27FC236}">
                  <a16:creationId xmlns:a16="http://schemas.microsoft.com/office/drawing/2014/main" id="{024AA74E-307C-6DA8-1AE7-C991BBA6E9B2}"/>
                </a:ext>
              </a:extLst>
            </p:cNvPr>
            <p:cNvSpPr/>
            <p:nvPr/>
          </p:nvSpPr>
          <p:spPr>
            <a:xfrm>
              <a:off x="4471712"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dirty="0">
                <a:solidFill>
                  <a:schemeClr val="lt1"/>
                </a:solidFill>
                <a:latin typeface="Calibri"/>
                <a:ea typeface="Calibri"/>
                <a:cs typeface="Calibri"/>
                <a:sym typeface="Calibri"/>
              </a:endParaRPr>
            </a:p>
          </p:txBody>
        </p:sp>
        <p:sp>
          <p:nvSpPr>
            <p:cNvPr id="15" name="Google Shape;778;p16">
              <a:extLst>
                <a:ext uri="{FF2B5EF4-FFF2-40B4-BE49-F238E27FC236}">
                  <a16:creationId xmlns:a16="http://schemas.microsoft.com/office/drawing/2014/main" id="{23541C8D-CC49-831A-04A4-9DA8BBEBD3A9}"/>
                </a:ext>
              </a:extLst>
            </p:cNvPr>
            <p:cNvSpPr/>
            <p:nvPr/>
          </p:nvSpPr>
          <p:spPr>
            <a:xfrm>
              <a:off x="8008530"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grpSp>
      <p:sp>
        <p:nvSpPr>
          <p:cNvPr id="25" name="Text Placeholder 24">
            <a:extLst>
              <a:ext uri="{FF2B5EF4-FFF2-40B4-BE49-F238E27FC236}">
                <a16:creationId xmlns:a16="http://schemas.microsoft.com/office/drawing/2014/main" id="{8D9A3135-A4C4-EC40-5939-6BCBAB095925}"/>
              </a:ext>
            </a:extLst>
          </p:cNvPr>
          <p:cNvSpPr>
            <a:spLocks noGrp="1"/>
          </p:cNvSpPr>
          <p:nvPr>
            <p:ph type="body" sz="quarter" idx="10"/>
          </p:nvPr>
        </p:nvSpPr>
        <p:spPr>
          <a:xfrm>
            <a:off x="873841" y="767720"/>
            <a:ext cx="10453744" cy="571500"/>
          </a:xfrm>
        </p:spPr>
        <p:txBody>
          <a:bodyPr/>
          <a:lstStyle>
            <a:lvl1pPr marL="152400" indent="0">
              <a:buNone/>
              <a:defRPr/>
            </a:lvl1pPr>
          </a:lstStyle>
          <a:p>
            <a:pPr lvl="0"/>
            <a:endParaRPr lang="en-ID" dirty="0"/>
          </a:p>
        </p:txBody>
      </p:sp>
      <p:sp>
        <p:nvSpPr>
          <p:cNvPr id="31" name="Text Placeholder 24">
            <a:extLst>
              <a:ext uri="{FF2B5EF4-FFF2-40B4-BE49-F238E27FC236}">
                <a16:creationId xmlns:a16="http://schemas.microsoft.com/office/drawing/2014/main" id="{C0268B10-332A-F2AF-B084-278CCF6D4FD0}"/>
              </a:ext>
            </a:extLst>
          </p:cNvPr>
          <p:cNvSpPr>
            <a:spLocks noGrp="1"/>
          </p:cNvSpPr>
          <p:nvPr>
            <p:ph type="body" sz="quarter" idx="11"/>
          </p:nvPr>
        </p:nvSpPr>
        <p:spPr>
          <a:xfrm>
            <a:off x="981419" y="2125978"/>
            <a:ext cx="3174945" cy="1303022"/>
          </a:xfrm>
        </p:spPr>
        <p:txBody>
          <a:bodyPr/>
          <a:lstStyle>
            <a:lvl1pPr marL="152400" indent="0">
              <a:buNone/>
              <a:defRPr/>
            </a:lvl1pPr>
          </a:lstStyle>
          <a:p>
            <a:pPr lvl="0"/>
            <a:endParaRPr lang="en-ID" dirty="0"/>
          </a:p>
        </p:txBody>
      </p:sp>
      <p:sp>
        <p:nvSpPr>
          <p:cNvPr id="34" name="Text Placeholder 24">
            <a:extLst>
              <a:ext uri="{FF2B5EF4-FFF2-40B4-BE49-F238E27FC236}">
                <a16:creationId xmlns:a16="http://schemas.microsoft.com/office/drawing/2014/main" id="{CE1D6F8B-045A-D2BA-93E6-1C55F350F71C}"/>
              </a:ext>
            </a:extLst>
          </p:cNvPr>
          <p:cNvSpPr>
            <a:spLocks noGrp="1"/>
          </p:cNvSpPr>
          <p:nvPr>
            <p:ph type="body" sz="quarter" idx="12"/>
          </p:nvPr>
        </p:nvSpPr>
        <p:spPr>
          <a:xfrm>
            <a:off x="4508527" y="2125978"/>
            <a:ext cx="3174945" cy="1303022"/>
          </a:xfrm>
        </p:spPr>
        <p:txBody>
          <a:bodyPr/>
          <a:lstStyle>
            <a:lvl1pPr marL="152400" indent="0">
              <a:buNone/>
              <a:defRPr/>
            </a:lvl1pPr>
          </a:lstStyle>
          <a:p>
            <a:pPr lvl="0"/>
            <a:endParaRPr lang="en-ID" dirty="0"/>
          </a:p>
        </p:txBody>
      </p:sp>
      <p:sp>
        <p:nvSpPr>
          <p:cNvPr id="35" name="Text Placeholder 24">
            <a:extLst>
              <a:ext uri="{FF2B5EF4-FFF2-40B4-BE49-F238E27FC236}">
                <a16:creationId xmlns:a16="http://schemas.microsoft.com/office/drawing/2014/main" id="{6FF854D0-BB1B-E8A2-5D91-FB918E29A21B}"/>
              </a:ext>
            </a:extLst>
          </p:cNvPr>
          <p:cNvSpPr>
            <a:spLocks noGrp="1"/>
          </p:cNvSpPr>
          <p:nvPr>
            <p:ph type="body" sz="quarter" idx="13"/>
          </p:nvPr>
        </p:nvSpPr>
        <p:spPr>
          <a:xfrm>
            <a:off x="8040631" y="2124305"/>
            <a:ext cx="3174945" cy="1303022"/>
          </a:xfrm>
        </p:spPr>
        <p:txBody>
          <a:bodyPr/>
          <a:lstStyle>
            <a:lvl1pPr marL="152400" indent="0">
              <a:buNone/>
              <a:defRPr/>
            </a:lvl1pPr>
          </a:lstStyle>
          <a:p>
            <a:pPr lvl="0"/>
            <a:endParaRPr lang="en-ID" dirty="0"/>
          </a:p>
        </p:txBody>
      </p:sp>
      <p:sp>
        <p:nvSpPr>
          <p:cNvPr id="36" name="Text Placeholder 24">
            <a:extLst>
              <a:ext uri="{FF2B5EF4-FFF2-40B4-BE49-F238E27FC236}">
                <a16:creationId xmlns:a16="http://schemas.microsoft.com/office/drawing/2014/main" id="{E7C0FD8B-B0E9-77C3-15F6-BB3901B3094C}"/>
              </a:ext>
            </a:extLst>
          </p:cNvPr>
          <p:cNvSpPr>
            <a:spLocks noGrp="1"/>
          </p:cNvSpPr>
          <p:nvPr>
            <p:ph type="body" sz="quarter" idx="14"/>
          </p:nvPr>
        </p:nvSpPr>
        <p:spPr>
          <a:xfrm>
            <a:off x="981419" y="1526564"/>
            <a:ext cx="3174945" cy="495371"/>
          </a:xfrm>
        </p:spPr>
        <p:txBody>
          <a:bodyPr/>
          <a:lstStyle>
            <a:lvl1pPr marL="152400" indent="0" algn="ctr">
              <a:buNone/>
              <a:defRPr/>
            </a:lvl1pPr>
          </a:lstStyle>
          <a:p>
            <a:pPr lvl="0"/>
            <a:endParaRPr lang="en-ID" dirty="0"/>
          </a:p>
        </p:txBody>
      </p:sp>
      <p:sp>
        <p:nvSpPr>
          <p:cNvPr id="37" name="Text Placeholder 24">
            <a:extLst>
              <a:ext uri="{FF2B5EF4-FFF2-40B4-BE49-F238E27FC236}">
                <a16:creationId xmlns:a16="http://schemas.microsoft.com/office/drawing/2014/main" id="{E828394F-538A-0FD5-E533-DA621767C975}"/>
              </a:ext>
            </a:extLst>
          </p:cNvPr>
          <p:cNvSpPr>
            <a:spLocks noGrp="1"/>
          </p:cNvSpPr>
          <p:nvPr>
            <p:ph type="body" sz="quarter" idx="15"/>
          </p:nvPr>
        </p:nvSpPr>
        <p:spPr>
          <a:xfrm>
            <a:off x="4508527" y="1546710"/>
            <a:ext cx="3174945" cy="495371"/>
          </a:xfrm>
        </p:spPr>
        <p:txBody>
          <a:bodyPr/>
          <a:lstStyle>
            <a:lvl1pPr marL="152400" indent="0" algn="ctr">
              <a:buNone/>
              <a:defRPr/>
            </a:lvl1pPr>
          </a:lstStyle>
          <a:p>
            <a:pPr lvl="0"/>
            <a:endParaRPr lang="en-ID" dirty="0"/>
          </a:p>
        </p:txBody>
      </p:sp>
      <p:sp>
        <p:nvSpPr>
          <p:cNvPr id="39" name="Text Placeholder 24">
            <a:extLst>
              <a:ext uri="{FF2B5EF4-FFF2-40B4-BE49-F238E27FC236}">
                <a16:creationId xmlns:a16="http://schemas.microsoft.com/office/drawing/2014/main" id="{A5A6C52D-36F0-FE33-EA39-0A771EA01372}"/>
              </a:ext>
            </a:extLst>
          </p:cNvPr>
          <p:cNvSpPr>
            <a:spLocks noGrp="1"/>
          </p:cNvSpPr>
          <p:nvPr>
            <p:ph type="body" sz="quarter" idx="17"/>
          </p:nvPr>
        </p:nvSpPr>
        <p:spPr>
          <a:xfrm>
            <a:off x="8035635" y="1540038"/>
            <a:ext cx="3174945" cy="495371"/>
          </a:xfrm>
        </p:spPr>
        <p:txBody>
          <a:bodyPr/>
          <a:lstStyle>
            <a:lvl1pPr marL="152400" indent="0" algn="ctr">
              <a:buNone/>
              <a:defRPr/>
            </a:lvl1pPr>
          </a:lstStyle>
          <a:p>
            <a:pPr lvl="0"/>
            <a:endParaRPr lang="en-ID" dirty="0"/>
          </a:p>
        </p:txBody>
      </p:sp>
      <p:grpSp>
        <p:nvGrpSpPr>
          <p:cNvPr id="40" name="Google Shape;772;p16">
            <a:extLst>
              <a:ext uri="{FF2B5EF4-FFF2-40B4-BE49-F238E27FC236}">
                <a16:creationId xmlns:a16="http://schemas.microsoft.com/office/drawing/2014/main" id="{2BD34FD8-479B-8306-28D5-EE1D6E015802}"/>
              </a:ext>
            </a:extLst>
          </p:cNvPr>
          <p:cNvGrpSpPr/>
          <p:nvPr userDrawn="1"/>
        </p:nvGrpSpPr>
        <p:grpSpPr>
          <a:xfrm>
            <a:off x="873841" y="3801966"/>
            <a:ext cx="10453744" cy="2021418"/>
            <a:chOff x="934894" y="1848202"/>
            <a:chExt cx="10453744" cy="2021418"/>
          </a:xfrm>
        </p:grpSpPr>
        <p:sp>
          <p:nvSpPr>
            <p:cNvPr id="41" name="Google Shape;773;p16">
              <a:extLst>
                <a:ext uri="{FF2B5EF4-FFF2-40B4-BE49-F238E27FC236}">
                  <a16:creationId xmlns:a16="http://schemas.microsoft.com/office/drawing/2014/main" id="{1533B88F-1D6F-7040-B8B7-8C9575AD7A75}"/>
                </a:ext>
              </a:extLst>
            </p:cNvPr>
            <p:cNvSpPr/>
            <p:nvPr/>
          </p:nvSpPr>
          <p:spPr>
            <a:xfrm>
              <a:off x="934894"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774;p16">
              <a:extLst>
                <a:ext uri="{FF2B5EF4-FFF2-40B4-BE49-F238E27FC236}">
                  <a16:creationId xmlns:a16="http://schemas.microsoft.com/office/drawing/2014/main" id="{44205EA5-B4B6-AAFE-E1FD-F6AE70FF6955}"/>
                </a:ext>
              </a:extLst>
            </p:cNvPr>
            <p:cNvSpPr/>
            <p:nvPr/>
          </p:nvSpPr>
          <p:spPr>
            <a:xfrm>
              <a:off x="4471712"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775;p16">
              <a:extLst>
                <a:ext uri="{FF2B5EF4-FFF2-40B4-BE49-F238E27FC236}">
                  <a16:creationId xmlns:a16="http://schemas.microsoft.com/office/drawing/2014/main" id="{014A31E2-8D97-B340-B997-AF99F4EE9CE0}"/>
                </a:ext>
              </a:extLst>
            </p:cNvPr>
            <p:cNvSpPr/>
            <p:nvPr/>
          </p:nvSpPr>
          <p:spPr>
            <a:xfrm>
              <a:off x="7999103"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776;p16">
              <a:extLst>
                <a:ext uri="{FF2B5EF4-FFF2-40B4-BE49-F238E27FC236}">
                  <a16:creationId xmlns:a16="http://schemas.microsoft.com/office/drawing/2014/main" id="{0BD8632B-C536-B9E5-5FDD-7AEAB26C7D67}"/>
                </a:ext>
              </a:extLst>
            </p:cNvPr>
            <p:cNvSpPr/>
            <p:nvPr/>
          </p:nvSpPr>
          <p:spPr>
            <a:xfrm>
              <a:off x="934894"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777;p16">
              <a:extLst>
                <a:ext uri="{FF2B5EF4-FFF2-40B4-BE49-F238E27FC236}">
                  <a16:creationId xmlns:a16="http://schemas.microsoft.com/office/drawing/2014/main" id="{CA5074B7-995B-D028-CC52-FF19DD4BDEC7}"/>
                </a:ext>
              </a:extLst>
            </p:cNvPr>
            <p:cNvSpPr/>
            <p:nvPr/>
          </p:nvSpPr>
          <p:spPr>
            <a:xfrm>
              <a:off x="4471712"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dirty="0">
                <a:solidFill>
                  <a:schemeClr val="lt1"/>
                </a:solidFill>
                <a:latin typeface="Calibri"/>
                <a:ea typeface="Calibri"/>
                <a:cs typeface="Calibri"/>
                <a:sym typeface="Calibri"/>
              </a:endParaRPr>
            </a:p>
          </p:txBody>
        </p:sp>
        <p:sp>
          <p:nvSpPr>
            <p:cNvPr id="46" name="Google Shape;778;p16">
              <a:extLst>
                <a:ext uri="{FF2B5EF4-FFF2-40B4-BE49-F238E27FC236}">
                  <a16:creationId xmlns:a16="http://schemas.microsoft.com/office/drawing/2014/main" id="{635101B2-51B3-4D52-DB6D-799D3C198DF1}"/>
                </a:ext>
              </a:extLst>
            </p:cNvPr>
            <p:cNvSpPr/>
            <p:nvPr/>
          </p:nvSpPr>
          <p:spPr>
            <a:xfrm>
              <a:off x="8008530"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grpSp>
      <p:sp>
        <p:nvSpPr>
          <p:cNvPr id="47" name="Text Placeholder 24">
            <a:extLst>
              <a:ext uri="{FF2B5EF4-FFF2-40B4-BE49-F238E27FC236}">
                <a16:creationId xmlns:a16="http://schemas.microsoft.com/office/drawing/2014/main" id="{413566C7-AA69-162A-636D-9A6036CF77B9}"/>
              </a:ext>
            </a:extLst>
          </p:cNvPr>
          <p:cNvSpPr>
            <a:spLocks noGrp="1"/>
          </p:cNvSpPr>
          <p:nvPr>
            <p:ph type="body" sz="quarter" idx="18"/>
          </p:nvPr>
        </p:nvSpPr>
        <p:spPr>
          <a:xfrm>
            <a:off x="981419" y="4323380"/>
            <a:ext cx="3174945" cy="1303022"/>
          </a:xfrm>
        </p:spPr>
        <p:txBody>
          <a:bodyPr/>
          <a:lstStyle>
            <a:lvl1pPr marL="152400" indent="0">
              <a:buNone/>
              <a:defRPr/>
            </a:lvl1pPr>
          </a:lstStyle>
          <a:p>
            <a:pPr lvl="0"/>
            <a:endParaRPr lang="en-ID" dirty="0"/>
          </a:p>
        </p:txBody>
      </p:sp>
      <p:sp>
        <p:nvSpPr>
          <p:cNvPr id="48" name="Text Placeholder 24">
            <a:extLst>
              <a:ext uri="{FF2B5EF4-FFF2-40B4-BE49-F238E27FC236}">
                <a16:creationId xmlns:a16="http://schemas.microsoft.com/office/drawing/2014/main" id="{D125E68F-EBCC-8C77-13E1-4CCAD1867A30}"/>
              </a:ext>
            </a:extLst>
          </p:cNvPr>
          <p:cNvSpPr>
            <a:spLocks noGrp="1"/>
          </p:cNvSpPr>
          <p:nvPr>
            <p:ph type="body" sz="quarter" idx="19"/>
          </p:nvPr>
        </p:nvSpPr>
        <p:spPr>
          <a:xfrm>
            <a:off x="4508527" y="4323380"/>
            <a:ext cx="3174945" cy="1303022"/>
          </a:xfrm>
        </p:spPr>
        <p:txBody>
          <a:bodyPr/>
          <a:lstStyle>
            <a:lvl1pPr marL="152400" indent="0">
              <a:buNone/>
              <a:defRPr/>
            </a:lvl1pPr>
          </a:lstStyle>
          <a:p>
            <a:pPr lvl="0"/>
            <a:endParaRPr lang="en-ID" dirty="0"/>
          </a:p>
        </p:txBody>
      </p:sp>
      <p:sp>
        <p:nvSpPr>
          <p:cNvPr id="49" name="Text Placeholder 24">
            <a:extLst>
              <a:ext uri="{FF2B5EF4-FFF2-40B4-BE49-F238E27FC236}">
                <a16:creationId xmlns:a16="http://schemas.microsoft.com/office/drawing/2014/main" id="{F8332526-A8FC-9A35-8698-52CFAC4ED9B2}"/>
              </a:ext>
            </a:extLst>
          </p:cNvPr>
          <p:cNvSpPr>
            <a:spLocks noGrp="1"/>
          </p:cNvSpPr>
          <p:nvPr>
            <p:ph type="body" sz="quarter" idx="20"/>
          </p:nvPr>
        </p:nvSpPr>
        <p:spPr>
          <a:xfrm>
            <a:off x="8040631" y="4321707"/>
            <a:ext cx="3174945" cy="1303022"/>
          </a:xfrm>
        </p:spPr>
        <p:txBody>
          <a:bodyPr/>
          <a:lstStyle>
            <a:lvl1pPr marL="152400" indent="0">
              <a:buNone/>
              <a:defRPr/>
            </a:lvl1pPr>
          </a:lstStyle>
          <a:p>
            <a:pPr lvl="0"/>
            <a:endParaRPr lang="en-ID" dirty="0"/>
          </a:p>
        </p:txBody>
      </p:sp>
      <p:sp>
        <p:nvSpPr>
          <p:cNvPr id="50" name="Text Placeholder 24">
            <a:extLst>
              <a:ext uri="{FF2B5EF4-FFF2-40B4-BE49-F238E27FC236}">
                <a16:creationId xmlns:a16="http://schemas.microsoft.com/office/drawing/2014/main" id="{D8CB19C6-7186-7912-AD56-229D81E91DE8}"/>
              </a:ext>
            </a:extLst>
          </p:cNvPr>
          <p:cNvSpPr>
            <a:spLocks noGrp="1"/>
          </p:cNvSpPr>
          <p:nvPr>
            <p:ph type="body" sz="quarter" idx="21"/>
          </p:nvPr>
        </p:nvSpPr>
        <p:spPr>
          <a:xfrm>
            <a:off x="981419" y="3723966"/>
            <a:ext cx="3174945" cy="495371"/>
          </a:xfrm>
        </p:spPr>
        <p:txBody>
          <a:bodyPr/>
          <a:lstStyle>
            <a:lvl1pPr marL="152400" indent="0" algn="ctr">
              <a:buNone/>
              <a:defRPr/>
            </a:lvl1pPr>
          </a:lstStyle>
          <a:p>
            <a:pPr lvl="0"/>
            <a:endParaRPr lang="en-ID" dirty="0"/>
          </a:p>
        </p:txBody>
      </p:sp>
      <p:sp>
        <p:nvSpPr>
          <p:cNvPr id="51" name="Text Placeholder 24">
            <a:extLst>
              <a:ext uri="{FF2B5EF4-FFF2-40B4-BE49-F238E27FC236}">
                <a16:creationId xmlns:a16="http://schemas.microsoft.com/office/drawing/2014/main" id="{E2C7DF79-8D19-FD7A-351F-F6119B205429}"/>
              </a:ext>
            </a:extLst>
          </p:cNvPr>
          <p:cNvSpPr>
            <a:spLocks noGrp="1"/>
          </p:cNvSpPr>
          <p:nvPr>
            <p:ph type="body" sz="quarter" idx="22"/>
          </p:nvPr>
        </p:nvSpPr>
        <p:spPr>
          <a:xfrm>
            <a:off x="4508527" y="3744112"/>
            <a:ext cx="3174945" cy="495371"/>
          </a:xfrm>
        </p:spPr>
        <p:txBody>
          <a:bodyPr/>
          <a:lstStyle>
            <a:lvl1pPr marL="152400" indent="0" algn="ctr">
              <a:buNone/>
              <a:defRPr/>
            </a:lvl1pPr>
          </a:lstStyle>
          <a:p>
            <a:pPr lvl="0"/>
            <a:endParaRPr lang="en-ID" dirty="0"/>
          </a:p>
        </p:txBody>
      </p:sp>
      <p:sp>
        <p:nvSpPr>
          <p:cNvPr id="52" name="Text Placeholder 24">
            <a:extLst>
              <a:ext uri="{FF2B5EF4-FFF2-40B4-BE49-F238E27FC236}">
                <a16:creationId xmlns:a16="http://schemas.microsoft.com/office/drawing/2014/main" id="{105D754D-7B3A-7E8D-D939-536D7CDD2137}"/>
              </a:ext>
            </a:extLst>
          </p:cNvPr>
          <p:cNvSpPr>
            <a:spLocks noGrp="1"/>
          </p:cNvSpPr>
          <p:nvPr>
            <p:ph type="body" sz="quarter" idx="23"/>
          </p:nvPr>
        </p:nvSpPr>
        <p:spPr>
          <a:xfrm>
            <a:off x="8035635" y="3737440"/>
            <a:ext cx="3174945" cy="495371"/>
          </a:xfrm>
        </p:spPr>
        <p:txBody>
          <a:bodyPr/>
          <a:lstStyle>
            <a:lvl1pPr marL="152400" indent="0" algn="ctr">
              <a:buNone/>
              <a:defRPr/>
            </a:lvl1pPr>
          </a:lstStyle>
          <a:p>
            <a:pPr lvl="0"/>
            <a:endParaRPr lang="en-ID" dirty="0"/>
          </a:p>
        </p:txBody>
      </p:sp>
      <p:sp>
        <p:nvSpPr>
          <p:cNvPr id="3" name="Text Placeholder 7">
            <a:extLst>
              <a:ext uri="{FF2B5EF4-FFF2-40B4-BE49-F238E27FC236}">
                <a16:creationId xmlns:a16="http://schemas.microsoft.com/office/drawing/2014/main" id="{36789291-E6BE-BDEA-37B1-15E3234208FD}"/>
              </a:ext>
            </a:extLst>
          </p:cNvPr>
          <p:cNvSpPr>
            <a:spLocks noGrp="1"/>
          </p:cNvSpPr>
          <p:nvPr>
            <p:ph type="body" sz="quarter" idx="24"/>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868184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4_Custom Layout" preserve="1" userDrawn="1">
  <p:cSld name="6_Custom Layout">
    <p:spTree>
      <p:nvGrpSpPr>
        <p:cNvPr id="1" name="Shape 157"/>
        <p:cNvGrpSpPr/>
        <p:nvPr/>
      </p:nvGrpSpPr>
      <p:grpSpPr>
        <a:xfrm>
          <a:off x="0" y="0"/>
          <a:ext cx="0" cy="0"/>
          <a:chOff x="0" y="0"/>
          <a:chExt cx="0" cy="0"/>
        </a:xfrm>
      </p:grpSpPr>
      <p:pic>
        <p:nvPicPr>
          <p:cNvPr id="159" name="Google Shape;159;p91"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60" name="Google Shape;160;p91"/>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sp>
        <p:nvSpPr>
          <p:cNvPr id="2" name="Google Shape;23;p18">
            <a:extLst>
              <a:ext uri="{FF2B5EF4-FFF2-40B4-BE49-F238E27FC236}">
                <a16:creationId xmlns:a16="http://schemas.microsoft.com/office/drawing/2014/main" id="{A69E2265-EC6A-7FC3-2BFD-6D0DF119B308}"/>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24;p18">
            <a:extLst>
              <a:ext uri="{FF2B5EF4-FFF2-40B4-BE49-F238E27FC236}">
                <a16:creationId xmlns:a16="http://schemas.microsoft.com/office/drawing/2014/main" id="{02DD17AF-8C5C-088A-441D-48AECDAF8240}"/>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121;p26">
            <a:extLst>
              <a:ext uri="{FF2B5EF4-FFF2-40B4-BE49-F238E27FC236}">
                <a16:creationId xmlns:a16="http://schemas.microsoft.com/office/drawing/2014/main" id="{92C6E961-914D-4A75-C9E0-F216705F7692}"/>
              </a:ext>
            </a:extLst>
          </p:cNvPr>
          <p:cNvSpPr txBox="1">
            <a:spLocks noGrp="1"/>
          </p:cNvSpPr>
          <p:nvPr>
            <p:ph type="title"/>
          </p:nvPr>
        </p:nvSpPr>
        <p:spPr>
          <a:xfrm>
            <a:off x="983081" y="723497"/>
            <a:ext cx="11042665" cy="2957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sz="1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 name="Google Shape;122;p26">
            <a:extLst>
              <a:ext uri="{FF2B5EF4-FFF2-40B4-BE49-F238E27FC236}">
                <a16:creationId xmlns:a16="http://schemas.microsoft.com/office/drawing/2014/main" id="{54F8BEA0-895C-DE80-5E2B-EE6C699F7A61}"/>
              </a:ext>
            </a:extLst>
          </p:cNvPr>
          <p:cNvSpPr txBox="1">
            <a:spLocks noGrp="1"/>
          </p:cNvSpPr>
          <p:nvPr>
            <p:ph type="body" idx="1"/>
          </p:nvPr>
        </p:nvSpPr>
        <p:spPr>
          <a:xfrm>
            <a:off x="800094" y="1095423"/>
            <a:ext cx="5295904" cy="12044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Font typeface="Arial" panose="020B0604020202020204" pitchFamily="34" charset="0"/>
              <a:buChar char="•"/>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8" name="Google Shape;122;p26">
            <a:extLst>
              <a:ext uri="{FF2B5EF4-FFF2-40B4-BE49-F238E27FC236}">
                <a16:creationId xmlns:a16="http://schemas.microsoft.com/office/drawing/2014/main" id="{76AFB540-9C6D-C3B4-4BA0-0349A0416F56}"/>
              </a:ext>
            </a:extLst>
          </p:cNvPr>
          <p:cNvSpPr txBox="1">
            <a:spLocks noGrp="1"/>
          </p:cNvSpPr>
          <p:nvPr>
            <p:ph type="body" idx="10"/>
          </p:nvPr>
        </p:nvSpPr>
        <p:spPr>
          <a:xfrm>
            <a:off x="800093" y="2913543"/>
            <a:ext cx="5295905" cy="1203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Font typeface="Arial" panose="020B0604020202020204" pitchFamily="34" charset="0"/>
              <a:buChar char="•"/>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 name="Google Shape;122;p26">
            <a:extLst>
              <a:ext uri="{FF2B5EF4-FFF2-40B4-BE49-F238E27FC236}">
                <a16:creationId xmlns:a16="http://schemas.microsoft.com/office/drawing/2014/main" id="{7500D811-51DB-4D26-468C-2B9D7CDC06C8}"/>
              </a:ext>
            </a:extLst>
          </p:cNvPr>
          <p:cNvSpPr txBox="1">
            <a:spLocks noGrp="1"/>
          </p:cNvSpPr>
          <p:nvPr>
            <p:ph type="body" idx="11"/>
          </p:nvPr>
        </p:nvSpPr>
        <p:spPr>
          <a:xfrm>
            <a:off x="800094" y="2445517"/>
            <a:ext cx="11042663" cy="295754"/>
          </a:xfrm>
          <a:prstGeom prst="rect">
            <a:avLst/>
          </a:prstGeom>
          <a:noFill/>
          <a:ln>
            <a:noFill/>
          </a:ln>
        </p:spPr>
        <p:txBody>
          <a:bodyPr spcFirstLastPara="1" wrap="square" lIns="91425" tIns="45700" rIns="91425" bIns="45700" anchor="t" anchorCtr="0">
            <a:normAutofit/>
          </a:bodyPr>
          <a:lstStyle>
            <a:lvl1pPr marL="457200" lvl="0" indent="-228600" algn="just" rtl="0">
              <a:lnSpc>
                <a:spcPct val="100000"/>
              </a:lnSpc>
              <a:spcBef>
                <a:spcPts val="1000"/>
              </a:spcBef>
              <a:spcAft>
                <a:spcPts val="0"/>
              </a:spcAft>
              <a:buClr>
                <a:schemeClr val="dk1"/>
              </a:buClr>
              <a:buSzPts val="1200"/>
              <a:buNone/>
              <a:defRPr sz="1800" b="1" i="0">
                <a:solidFill>
                  <a:srgbClr val="002060"/>
                </a:solidFill>
                <a:latin typeface="Calibri" panose="020F0502020204030204" pitchFamily="34" charset="0"/>
                <a:ea typeface="Calibri" panose="020F0502020204030204" pitchFamily="34" charset="0"/>
                <a:cs typeface="Calibri" panose="020F0502020204030204" pitchFamily="34" charset="0"/>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4" name="Google Shape;122;p26">
            <a:extLst>
              <a:ext uri="{FF2B5EF4-FFF2-40B4-BE49-F238E27FC236}">
                <a16:creationId xmlns:a16="http://schemas.microsoft.com/office/drawing/2014/main" id="{EE452B22-B6AD-DA35-6038-7FC00F1C80D5}"/>
              </a:ext>
            </a:extLst>
          </p:cNvPr>
          <p:cNvSpPr txBox="1">
            <a:spLocks noGrp="1"/>
          </p:cNvSpPr>
          <p:nvPr>
            <p:ph type="body" idx="12"/>
          </p:nvPr>
        </p:nvSpPr>
        <p:spPr>
          <a:xfrm>
            <a:off x="800093" y="4764632"/>
            <a:ext cx="5295905" cy="1203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Font typeface="Arial" panose="020B0604020202020204" pitchFamily="34" charset="0"/>
              <a:buChar char="•"/>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5" name="Google Shape;122;p26">
            <a:extLst>
              <a:ext uri="{FF2B5EF4-FFF2-40B4-BE49-F238E27FC236}">
                <a16:creationId xmlns:a16="http://schemas.microsoft.com/office/drawing/2014/main" id="{42C67C27-F16D-11E8-4B4D-838A0FE74E67}"/>
              </a:ext>
            </a:extLst>
          </p:cNvPr>
          <p:cNvSpPr txBox="1">
            <a:spLocks noGrp="1"/>
          </p:cNvSpPr>
          <p:nvPr>
            <p:ph type="body" idx="13"/>
          </p:nvPr>
        </p:nvSpPr>
        <p:spPr>
          <a:xfrm>
            <a:off x="800093" y="4269311"/>
            <a:ext cx="11042663" cy="295754"/>
          </a:xfrm>
          <a:prstGeom prst="rect">
            <a:avLst/>
          </a:prstGeom>
          <a:noFill/>
          <a:ln>
            <a:noFill/>
          </a:ln>
        </p:spPr>
        <p:txBody>
          <a:bodyPr spcFirstLastPara="1" wrap="square" lIns="91425" tIns="45700" rIns="91425" bIns="45700" anchor="t" anchorCtr="0">
            <a:normAutofit/>
          </a:bodyPr>
          <a:lstStyle>
            <a:lvl1pPr marL="457200" lvl="0" indent="-228600" algn="just" rtl="0">
              <a:lnSpc>
                <a:spcPct val="100000"/>
              </a:lnSpc>
              <a:spcBef>
                <a:spcPts val="1000"/>
              </a:spcBef>
              <a:spcAft>
                <a:spcPts val="0"/>
              </a:spcAft>
              <a:buClr>
                <a:schemeClr val="dk1"/>
              </a:buClr>
              <a:buSzPts val="1200"/>
              <a:buNone/>
              <a:defRPr sz="1800" b="1" i="0">
                <a:solidFill>
                  <a:srgbClr val="002060"/>
                </a:solidFill>
                <a:latin typeface="Calibri" panose="020F0502020204030204" pitchFamily="34" charset="0"/>
                <a:ea typeface="Calibri" panose="020F0502020204030204" pitchFamily="34" charset="0"/>
                <a:cs typeface="Calibri" panose="020F0502020204030204" pitchFamily="34" charset="0"/>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9" name="Text Placeholder 7">
            <a:extLst>
              <a:ext uri="{FF2B5EF4-FFF2-40B4-BE49-F238E27FC236}">
                <a16:creationId xmlns:a16="http://schemas.microsoft.com/office/drawing/2014/main" id="{07EC1BF2-A91F-8DFD-FA7F-7E17B6CF65D4}"/>
              </a:ext>
            </a:extLst>
          </p:cNvPr>
          <p:cNvSpPr>
            <a:spLocks noGrp="1"/>
          </p:cNvSpPr>
          <p:nvPr>
            <p:ph type="body" sz="quarter" idx="14"/>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15617982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Referensi" preserve="1" userDrawn="1">
  <p:cSld name="1_Referensi">
    <p:spTree>
      <p:nvGrpSpPr>
        <p:cNvPr id="1" name="Shape 55"/>
        <p:cNvGrpSpPr/>
        <p:nvPr/>
      </p:nvGrpSpPr>
      <p:grpSpPr>
        <a:xfrm>
          <a:off x="0" y="0"/>
          <a:ext cx="0" cy="0"/>
          <a:chOff x="0" y="0"/>
          <a:chExt cx="0" cy="0"/>
        </a:xfrm>
      </p:grpSpPr>
      <p:sp>
        <p:nvSpPr>
          <p:cNvPr id="60" name="Google Shape;60;p27"/>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27"/>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27;p19">
            <a:extLst>
              <a:ext uri="{FF2B5EF4-FFF2-40B4-BE49-F238E27FC236}">
                <a16:creationId xmlns:a16="http://schemas.microsoft.com/office/drawing/2014/main" id="{CE939444-D203-3CDD-8E22-1146603547C4}"/>
              </a:ext>
            </a:extLst>
          </p:cNvPr>
          <p:cNvSpPr txBox="1">
            <a:spLocks noGrp="1"/>
          </p:cNvSpPr>
          <p:nvPr>
            <p:ph type="title"/>
          </p:nvPr>
        </p:nvSpPr>
        <p:spPr>
          <a:xfrm>
            <a:off x="733420" y="677595"/>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Google Shape;18;p18">
            <a:extLst>
              <a:ext uri="{FF2B5EF4-FFF2-40B4-BE49-F238E27FC236}">
                <a16:creationId xmlns:a16="http://schemas.microsoft.com/office/drawing/2014/main" id="{C6DE2410-D46F-F946-CA70-F191296AFB7E}"/>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 name="Text Placeholder 7">
            <a:extLst>
              <a:ext uri="{FF2B5EF4-FFF2-40B4-BE49-F238E27FC236}">
                <a16:creationId xmlns:a16="http://schemas.microsoft.com/office/drawing/2014/main" id="{A48B6B97-A52D-6DBD-0CF3-38C87F117D8A}"/>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684128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Google Shape;27;p19">
            <a:extLst>
              <a:ext uri="{FF2B5EF4-FFF2-40B4-BE49-F238E27FC236}">
                <a16:creationId xmlns:a16="http://schemas.microsoft.com/office/drawing/2014/main" id="{6381D7D5-DF85-D6C5-F7B8-2FCBBDB43454}"/>
              </a:ext>
            </a:extLst>
          </p:cNvPr>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 name="Table Placeholder 14">
            <a:extLst>
              <a:ext uri="{FF2B5EF4-FFF2-40B4-BE49-F238E27FC236}">
                <a16:creationId xmlns:a16="http://schemas.microsoft.com/office/drawing/2014/main" id="{6B8BDAB2-9827-ED13-51AD-A1586B6DBDC7}"/>
              </a:ext>
            </a:extLst>
          </p:cNvPr>
          <p:cNvSpPr>
            <a:spLocks noGrp="1"/>
          </p:cNvSpPr>
          <p:nvPr>
            <p:ph type="tbl" sz="quarter" idx="10"/>
          </p:nvPr>
        </p:nvSpPr>
        <p:spPr>
          <a:xfrm>
            <a:off x="917863" y="2065468"/>
            <a:ext cx="10556298" cy="3374749"/>
          </a:xfrm>
        </p:spPr>
        <p:txBody>
          <a:bodyPr/>
          <a:lstStyle>
            <a:lvl1pPr marL="152400" indent="0">
              <a:buNone/>
              <a:defRPr/>
            </a:lvl1pPr>
          </a:lstStyle>
          <a:p>
            <a:endParaRPr lang="en-ID"/>
          </a:p>
        </p:txBody>
      </p:sp>
      <p:sp>
        <p:nvSpPr>
          <p:cNvPr id="2" name="Google Shape;18;p18">
            <a:extLst>
              <a:ext uri="{FF2B5EF4-FFF2-40B4-BE49-F238E27FC236}">
                <a16:creationId xmlns:a16="http://schemas.microsoft.com/office/drawing/2014/main" id="{1D854433-193C-5644-41E8-0B69ECEB9E0B}"/>
              </a:ext>
            </a:extLst>
          </p:cNvPr>
          <p:cNvSpPr txBox="1">
            <a:spLocks noGrp="1"/>
          </p:cNvSpPr>
          <p:nvPr>
            <p:ph type="body" idx="1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BB35F700-3816-D56F-3F16-D6E82D87933D}"/>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34554565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inter">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C4695B-E2EF-5C6F-F74C-70CD35741068}"/>
              </a:ext>
            </a:extLst>
          </p:cNvPr>
          <p:cNvSpPr>
            <a:spLocks noGrp="1"/>
          </p:cNvSpPr>
          <p:nvPr>
            <p:ph type="title"/>
          </p:nvPr>
        </p:nvSpPr>
        <p:spPr>
          <a:xfrm>
            <a:off x="800100" y="1035050"/>
            <a:ext cx="10787064" cy="692150"/>
          </a:xfrm>
        </p:spPr>
        <p:txBody>
          <a:bodyPr/>
          <a:lstStyle/>
          <a:p>
            <a:endParaRPr lang="en-ID"/>
          </a:p>
        </p:txBody>
      </p:sp>
      <p:sp>
        <p:nvSpPr>
          <p:cNvPr id="5" name="Text Placeholder 3">
            <a:extLst>
              <a:ext uri="{FF2B5EF4-FFF2-40B4-BE49-F238E27FC236}">
                <a16:creationId xmlns:a16="http://schemas.microsoft.com/office/drawing/2014/main" id="{3A0DD13A-CB2F-97FC-FC92-45FFF82BD0E7}"/>
              </a:ext>
            </a:extLst>
          </p:cNvPr>
          <p:cNvSpPr>
            <a:spLocks noGrp="1"/>
          </p:cNvSpPr>
          <p:nvPr>
            <p:ph type="body" sz="quarter" idx="11"/>
          </p:nvPr>
        </p:nvSpPr>
        <p:spPr>
          <a:xfrm>
            <a:off x="786391" y="1381125"/>
            <a:ext cx="10787062" cy="4036290"/>
          </a:xfrm>
        </p:spPr>
        <p:txBody>
          <a:bodyPr/>
          <a:lstStyle>
            <a:lvl1pPr marL="323850" indent="-171450">
              <a:lnSpc>
                <a:spcPct val="150000"/>
              </a:lnSpc>
              <a:buFont typeface="Arial" panose="020B0604020202020204" pitchFamily="34" charset="0"/>
              <a:buChar char="•"/>
              <a:defRPr/>
            </a:lvl1pPr>
          </a:lstStyle>
          <a:p>
            <a:endParaRPr lang="en-ID"/>
          </a:p>
        </p:txBody>
      </p:sp>
      <p:sp>
        <p:nvSpPr>
          <p:cNvPr id="2" name="Google Shape;18;p18">
            <a:extLst>
              <a:ext uri="{FF2B5EF4-FFF2-40B4-BE49-F238E27FC236}">
                <a16:creationId xmlns:a16="http://schemas.microsoft.com/office/drawing/2014/main" id="{557BE653-D777-C9AE-B616-15FA10556B84}"/>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 name="Text Placeholder 7">
            <a:extLst>
              <a:ext uri="{FF2B5EF4-FFF2-40B4-BE49-F238E27FC236}">
                <a16:creationId xmlns:a16="http://schemas.microsoft.com/office/drawing/2014/main" id="{83788A88-A4F0-34EA-1B58-5B94D52332AE}"/>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19463115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ew_summary">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487847A0-73D3-8FE0-FFC6-68FDECDEFF6C}"/>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Title 1">
            <a:extLst>
              <a:ext uri="{FF2B5EF4-FFF2-40B4-BE49-F238E27FC236}">
                <a16:creationId xmlns:a16="http://schemas.microsoft.com/office/drawing/2014/main" id="{0C3572BC-CE1E-3CF3-212F-55237BE19F15}"/>
              </a:ext>
            </a:extLst>
          </p:cNvPr>
          <p:cNvSpPr>
            <a:spLocks noGrp="1"/>
          </p:cNvSpPr>
          <p:nvPr>
            <p:ph type="title" hasCustomPrompt="1"/>
          </p:nvPr>
        </p:nvSpPr>
        <p:spPr>
          <a:xfrm>
            <a:off x="800100" y="1035050"/>
            <a:ext cx="10787064" cy="692150"/>
          </a:xfrm>
        </p:spPr>
        <p:txBody>
          <a:bodyPr/>
          <a:lstStyle>
            <a:lvl1pPr>
              <a:defRPr/>
            </a:lvl1pPr>
          </a:lstStyle>
          <a:p>
            <a:r>
              <a:rPr lang="en-US"/>
              <a:t>Summary</a:t>
            </a:r>
            <a:endParaRPr lang="en-ID"/>
          </a:p>
        </p:txBody>
      </p:sp>
      <p:sp>
        <p:nvSpPr>
          <p:cNvPr id="7" name="Text Placeholder 6">
            <a:extLst>
              <a:ext uri="{FF2B5EF4-FFF2-40B4-BE49-F238E27FC236}">
                <a16:creationId xmlns:a16="http://schemas.microsoft.com/office/drawing/2014/main" id="{DA10C3DA-1CA2-6CF5-0FE0-DA716102177E}"/>
              </a:ext>
            </a:extLst>
          </p:cNvPr>
          <p:cNvSpPr>
            <a:spLocks noGrp="1"/>
          </p:cNvSpPr>
          <p:nvPr>
            <p:ph type="body" sz="quarter" idx="13"/>
          </p:nvPr>
        </p:nvSpPr>
        <p:spPr>
          <a:xfrm>
            <a:off x="800100" y="1911350"/>
            <a:ext cx="10787063" cy="4378325"/>
          </a:xfrm>
        </p:spPr>
        <p:txBody>
          <a:bodyPr>
            <a:normAutofit/>
          </a:bodyPr>
          <a:lstStyle>
            <a:lvl1pPr marL="438150" indent="-285750">
              <a:buFont typeface="Arial" panose="020B0604020202020204" pitchFamily="34" charset="0"/>
              <a:buChar char="•"/>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Tree>
    <p:extLst>
      <p:ext uri="{BB962C8B-B14F-4D97-AF65-F5344CB8AC3E}">
        <p14:creationId xmlns:p14="http://schemas.microsoft.com/office/powerpoint/2010/main" val="2008054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5_Custom Layout" preserve="1" userDrawn="1">
  <p:cSld name="2 topic_nav 1">
    <p:spTree>
      <p:nvGrpSpPr>
        <p:cNvPr id="1" name="Shape 172"/>
        <p:cNvGrpSpPr/>
        <p:nvPr/>
      </p:nvGrpSpPr>
      <p:grpSpPr>
        <a:xfrm>
          <a:off x="0" y="0"/>
          <a:ext cx="0" cy="0"/>
          <a:chOff x="0" y="0"/>
          <a:chExt cx="0" cy="0"/>
        </a:xfrm>
      </p:grpSpPr>
      <p:sp>
        <p:nvSpPr>
          <p:cNvPr id="20" name="Text Placeholder 21">
            <a:extLst>
              <a:ext uri="{FF2B5EF4-FFF2-40B4-BE49-F238E27FC236}">
                <a16:creationId xmlns:a16="http://schemas.microsoft.com/office/drawing/2014/main" id="{B18AEC06-89DC-8F62-C5CB-2FF0164BBB71}"/>
              </a:ext>
            </a:extLst>
          </p:cNvPr>
          <p:cNvSpPr>
            <a:spLocks noGrp="1"/>
          </p:cNvSpPr>
          <p:nvPr>
            <p:ph type="body" sz="quarter" idx="18"/>
          </p:nvPr>
        </p:nvSpPr>
        <p:spPr>
          <a:xfrm>
            <a:off x="2689374" y="4143778"/>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2310686" y="3047656"/>
            <a:ext cx="7476062" cy="988837"/>
            <a:chOff x="2112536" y="3607592"/>
            <a:chExt cx="6380401" cy="988837"/>
          </a:xfrm>
        </p:grpSpPr>
        <p:sp>
          <p:nvSpPr>
            <p:cNvPr id="4" name="Google Shape;601;p95">
              <a:extLst>
                <a:ext uri="{FF2B5EF4-FFF2-40B4-BE49-F238E27FC236}">
                  <a16:creationId xmlns:a16="http://schemas.microsoft.com/office/drawing/2014/main" id="{8E3F82E7-F899-A4C0-EFE2-E01100742B5B}"/>
                </a:ext>
              </a:extLst>
            </p:cNvPr>
            <p:cNvSpPr/>
            <p:nvPr/>
          </p:nvSpPr>
          <p:spPr>
            <a:xfrm>
              <a:off x="2112536" y="3607592"/>
              <a:ext cx="6380401"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18900000">
              <a:off x="3620810" y="4100316"/>
              <a:ext cx="434355" cy="496113"/>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18900000">
              <a:off x="6667923" y="4056060"/>
              <a:ext cx="456327" cy="528941"/>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9" name="Google Shape;606;p95">
              <a:extLst>
                <a:ext uri="{FF2B5EF4-FFF2-40B4-BE49-F238E27FC236}">
                  <a16:creationId xmlns:a16="http://schemas.microsoft.com/office/drawing/2014/main" id="{AC03A2BE-30E3-8DAC-A28F-117665A2D8AE}"/>
                </a:ext>
              </a:extLst>
            </p:cNvPr>
            <p:cNvCxnSpPr/>
            <p:nvPr/>
          </p:nvCxnSpPr>
          <p:spPr>
            <a:xfrm>
              <a:off x="5299232" y="3615092"/>
              <a:ext cx="0" cy="752100"/>
            </a:xfrm>
            <a:prstGeom prst="straightConnector1">
              <a:avLst/>
            </a:prstGeom>
            <a:noFill/>
            <a:ln w="9525" cap="flat" cmpd="sng">
              <a:solidFill>
                <a:schemeClr val="lt1"/>
              </a:solidFill>
              <a:prstDash val="solid"/>
              <a:round/>
              <a:headEnd type="none" w="sm" len="sm"/>
              <a:tailEnd type="none" w="sm" len="sm"/>
            </a:ln>
          </p:spPr>
        </p:cxnSp>
      </p:grpSp>
      <p:sp>
        <p:nvSpPr>
          <p:cNvPr id="13" name="Google Shape;23;p18">
            <a:extLst>
              <a:ext uri="{FF2B5EF4-FFF2-40B4-BE49-F238E27FC236}">
                <a16:creationId xmlns:a16="http://schemas.microsoft.com/office/drawing/2014/main" id="{02EB3247-7683-5246-D880-0CA0E5C5878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24;p18">
            <a:extLst>
              <a:ext uri="{FF2B5EF4-FFF2-40B4-BE49-F238E27FC236}">
                <a16:creationId xmlns:a16="http://schemas.microsoft.com/office/drawing/2014/main" id="{3686F8F6-3FF9-20C6-30BF-DE229E713A97}"/>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7">
            <a:extLst>
              <a:ext uri="{FF2B5EF4-FFF2-40B4-BE49-F238E27FC236}">
                <a16:creationId xmlns:a16="http://schemas.microsoft.com/office/drawing/2014/main" id="{E20ABA47-4F36-F89B-3438-E696E4EE406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1" name="Text Placeholder 21">
            <a:extLst>
              <a:ext uri="{FF2B5EF4-FFF2-40B4-BE49-F238E27FC236}">
                <a16:creationId xmlns:a16="http://schemas.microsoft.com/office/drawing/2014/main" id="{6BF1FDC8-457F-5BEB-359F-0F5229E9D449}"/>
              </a:ext>
            </a:extLst>
          </p:cNvPr>
          <p:cNvSpPr>
            <a:spLocks noGrp="1"/>
          </p:cNvSpPr>
          <p:nvPr>
            <p:ph type="body" sz="quarter" idx="19"/>
          </p:nvPr>
        </p:nvSpPr>
        <p:spPr>
          <a:xfrm>
            <a:off x="6272618" y="4129055"/>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32" name="Google Shape;607;p95">
            <a:extLst>
              <a:ext uri="{FF2B5EF4-FFF2-40B4-BE49-F238E27FC236}">
                <a16:creationId xmlns:a16="http://schemas.microsoft.com/office/drawing/2014/main" id="{BCC320FE-53DF-5A35-16E9-2CBB7559EE88}"/>
              </a:ext>
            </a:extLst>
          </p:cNvPr>
          <p:cNvPicPr preferRelativeResize="0"/>
          <p:nvPr userDrawn="1"/>
        </p:nvPicPr>
        <p:blipFill rotWithShape="1">
          <a:blip r:embed="rId4">
            <a:alphaModFix/>
          </a:blip>
          <a:srcRect/>
          <a:stretch/>
        </p:blipFill>
        <p:spPr>
          <a:xfrm>
            <a:off x="6938625" y="1115073"/>
            <a:ext cx="1947672" cy="1947672"/>
          </a:xfrm>
          <a:prstGeom prst="rect">
            <a:avLst/>
          </a:prstGeom>
          <a:noFill/>
          <a:ln>
            <a:noFill/>
          </a:ln>
        </p:spPr>
      </p:pic>
      <p:pic>
        <p:nvPicPr>
          <p:cNvPr id="33" name="Google Shape;608;p95">
            <a:extLst>
              <a:ext uri="{FF2B5EF4-FFF2-40B4-BE49-F238E27FC236}">
                <a16:creationId xmlns:a16="http://schemas.microsoft.com/office/drawing/2014/main" id="{4EE75606-48AF-8897-8208-122C05EDFC5B}"/>
              </a:ext>
            </a:extLst>
          </p:cNvPr>
          <p:cNvPicPr preferRelativeResize="0"/>
          <p:nvPr userDrawn="1"/>
        </p:nvPicPr>
        <p:blipFill rotWithShape="1">
          <a:blip r:embed="rId5">
            <a:alphaModFix/>
          </a:blip>
          <a:srcRect/>
          <a:stretch/>
        </p:blipFill>
        <p:spPr>
          <a:xfrm>
            <a:off x="3358600" y="1018628"/>
            <a:ext cx="1947672" cy="1947672"/>
          </a:xfrm>
          <a:prstGeom prst="rect">
            <a:avLst/>
          </a:prstGeom>
          <a:noFill/>
          <a:ln>
            <a:noFill/>
          </a:ln>
        </p:spPr>
      </p:pic>
      <p:sp>
        <p:nvSpPr>
          <p:cNvPr id="2" name="Google Shape;616;p95">
            <a:extLst>
              <a:ext uri="{FF2B5EF4-FFF2-40B4-BE49-F238E27FC236}">
                <a16:creationId xmlns:a16="http://schemas.microsoft.com/office/drawing/2014/main" id="{97C44156-67C2-4F33-EB02-FCBA9ECA1FD8}"/>
              </a:ext>
            </a:extLst>
          </p:cNvPr>
          <p:cNvSpPr/>
          <p:nvPr userDrawn="1"/>
        </p:nvSpPr>
        <p:spPr>
          <a:xfrm>
            <a:off x="6044611" y="783569"/>
            <a:ext cx="386553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 name="Text Placeholder 22">
            <a:extLst>
              <a:ext uri="{FF2B5EF4-FFF2-40B4-BE49-F238E27FC236}">
                <a16:creationId xmlns:a16="http://schemas.microsoft.com/office/drawing/2014/main" id="{235AFBC2-47EC-75A4-1A0B-56B92919BE52}"/>
              </a:ext>
            </a:extLst>
          </p:cNvPr>
          <p:cNvSpPr>
            <a:spLocks noGrp="1"/>
          </p:cNvSpPr>
          <p:nvPr>
            <p:ph type="body" sz="quarter" idx="16"/>
          </p:nvPr>
        </p:nvSpPr>
        <p:spPr>
          <a:xfrm>
            <a:off x="2928292"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8" name="Text Placeholder 22">
            <a:extLst>
              <a:ext uri="{FF2B5EF4-FFF2-40B4-BE49-F238E27FC236}">
                <a16:creationId xmlns:a16="http://schemas.microsoft.com/office/drawing/2014/main" id="{BE5AAD36-36C9-39AD-10A4-E132B50E30C8}"/>
              </a:ext>
            </a:extLst>
          </p:cNvPr>
          <p:cNvSpPr>
            <a:spLocks noGrp="1"/>
          </p:cNvSpPr>
          <p:nvPr>
            <p:ph type="body" sz="quarter" idx="15"/>
          </p:nvPr>
        </p:nvSpPr>
        <p:spPr>
          <a:xfrm>
            <a:off x="6508964"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Tree>
    <p:extLst>
      <p:ext uri="{BB962C8B-B14F-4D97-AF65-F5344CB8AC3E}">
        <p14:creationId xmlns:p14="http://schemas.microsoft.com/office/powerpoint/2010/main" val="144893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Modul" preserve="1" userDrawn="1">
  <p:cSld name="1_Cover Modul">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095995" y="2209512"/>
            <a:ext cx="5624950" cy="265581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796A3"/>
              </a:buClr>
              <a:buSzPts val="4000"/>
              <a:buFont typeface="Calibri"/>
              <a:buNone/>
              <a:defRPr sz="4000" b="1" i="1">
                <a:solidFill>
                  <a:srgbClr val="2796A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18"/>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 name="Google Shape;22;p18"/>
          <p:cNvPicPr preferRelativeResize="0"/>
          <p:nvPr/>
        </p:nvPicPr>
        <p:blipFill rotWithShape="1">
          <a:blip r:embed="rId2">
            <a:alphaModFix/>
          </a:blip>
          <a:srcRect l="-9404" t="1349" r="1" b="-3416"/>
          <a:stretch/>
        </p:blipFill>
        <p:spPr>
          <a:xfrm>
            <a:off x="11027561" y="145157"/>
            <a:ext cx="815204" cy="532438"/>
          </a:xfrm>
          <a:prstGeom prst="rect">
            <a:avLst/>
          </a:prstGeom>
          <a:noFill/>
          <a:ln>
            <a:noFill/>
          </a:ln>
        </p:spPr>
      </p:pic>
      <p:sp>
        <p:nvSpPr>
          <p:cNvPr id="23" name="Google Shape;23;p18"/>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1;p77">
            <a:extLst>
              <a:ext uri="{FF2B5EF4-FFF2-40B4-BE49-F238E27FC236}">
                <a16:creationId xmlns:a16="http://schemas.microsoft.com/office/drawing/2014/main" id="{D4A3C194-AC92-CF73-B61A-6BADBA655465}"/>
              </a:ext>
            </a:extLst>
          </p:cNvPr>
          <p:cNvPicPr preferRelativeResize="0"/>
          <p:nvPr userDrawn="1"/>
        </p:nvPicPr>
        <p:blipFill rotWithShape="1">
          <a:blip r:embed="rId3">
            <a:alphaModFix/>
          </a:blip>
          <a:srcRect/>
          <a:stretch/>
        </p:blipFill>
        <p:spPr>
          <a:xfrm>
            <a:off x="5534638" y="64562"/>
            <a:ext cx="1122714" cy="587024"/>
          </a:xfrm>
          <a:prstGeom prst="rect">
            <a:avLst/>
          </a:prstGeom>
          <a:noFill/>
          <a:ln>
            <a:noFill/>
          </a:ln>
        </p:spPr>
      </p:pic>
      <p:pic>
        <p:nvPicPr>
          <p:cNvPr id="3" name="Google Shape;675;p101" descr="A person walking up a staircase&#10;&#10;Description automatically generated">
            <a:extLst>
              <a:ext uri="{FF2B5EF4-FFF2-40B4-BE49-F238E27FC236}">
                <a16:creationId xmlns:a16="http://schemas.microsoft.com/office/drawing/2014/main" id="{B9B0404A-58AE-C098-8EBF-A51C40CEF021}"/>
              </a:ext>
            </a:extLst>
          </p:cNvPr>
          <p:cNvPicPr preferRelativeResize="0"/>
          <p:nvPr userDrawn="1"/>
        </p:nvPicPr>
        <p:blipFill rotWithShape="1">
          <a:blip r:embed="rId4">
            <a:alphaModFix/>
          </a:blip>
          <a:srcRect/>
          <a:stretch/>
        </p:blipFill>
        <p:spPr>
          <a:xfrm>
            <a:off x="140633" y="1427537"/>
            <a:ext cx="5711874" cy="4219760"/>
          </a:xfrm>
          <a:prstGeom prst="rect">
            <a:avLst/>
          </a:prstGeom>
          <a:noFill/>
          <a:ln>
            <a:noFill/>
          </a:ln>
        </p:spPr>
      </p:pic>
      <p:sp>
        <p:nvSpPr>
          <p:cNvPr id="5" name="Text Placeholder 7">
            <a:extLst>
              <a:ext uri="{FF2B5EF4-FFF2-40B4-BE49-F238E27FC236}">
                <a16:creationId xmlns:a16="http://schemas.microsoft.com/office/drawing/2014/main" id="{5BE1411D-AF0A-A7B6-2209-75B2BC4347CE}"/>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9731257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5_Custom Layout" preserve="1" userDrawn="1">
  <p:cSld name="2 topic_nav 2">
    <p:spTree>
      <p:nvGrpSpPr>
        <p:cNvPr id="1" name="Shape 172"/>
        <p:cNvGrpSpPr/>
        <p:nvPr/>
      </p:nvGrpSpPr>
      <p:grpSpPr>
        <a:xfrm>
          <a:off x="0" y="0"/>
          <a:ext cx="0" cy="0"/>
          <a:chOff x="0" y="0"/>
          <a:chExt cx="0" cy="0"/>
        </a:xfrm>
      </p:grpSpPr>
      <p:sp>
        <p:nvSpPr>
          <p:cNvPr id="20" name="Text Placeholder 21">
            <a:extLst>
              <a:ext uri="{FF2B5EF4-FFF2-40B4-BE49-F238E27FC236}">
                <a16:creationId xmlns:a16="http://schemas.microsoft.com/office/drawing/2014/main" id="{B18AEC06-89DC-8F62-C5CB-2FF0164BBB71}"/>
              </a:ext>
            </a:extLst>
          </p:cNvPr>
          <p:cNvSpPr>
            <a:spLocks noGrp="1"/>
          </p:cNvSpPr>
          <p:nvPr>
            <p:ph type="body" sz="quarter" idx="18"/>
          </p:nvPr>
        </p:nvSpPr>
        <p:spPr>
          <a:xfrm>
            <a:off x="2689374" y="4143778"/>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2310686" y="3047656"/>
            <a:ext cx="7476062" cy="988837"/>
            <a:chOff x="2112536" y="3607592"/>
            <a:chExt cx="6380401" cy="988837"/>
          </a:xfrm>
        </p:grpSpPr>
        <p:sp>
          <p:nvSpPr>
            <p:cNvPr id="4" name="Google Shape;601;p95">
              <a:extLst>
                <a:ext uri="{FF2B5EF4-FFF2-40B4-BE49-F238E27FC236}">
                  <a16:creationId xmlns:a16="http://schemas.microsoft.com/office/drawing/2014/main" id="{8E3F82E7-F899-A4C0-EFE2-E01100742B5B}"/>
                </a:ext>
              </a:extLst>
            </p:cNvPr>
            <p:cNvSpPr/>
            <p:nvPr/>
          </p:nvSpPr>
          <p:spPr>
            <a:xfrm>
              <a:off x="2112536" y="3607592"/>
              <a:ext cx="6380401"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18900000">
              <a:off x="3620810" y="4100316"/>
              <a:ext cx="434355" cy="496113"/>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18900000">
              <a:off x="6667923" y="4056060"/>
              <a:ext cx="456327" cy="528941"/>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9" name="Google Shape;606;p95">
              <a:extLst>
                <a:ext uri="{FF2B5EF4-FFF2-40B4-BE49-F238E27FC236}">
                  <a16:creationId xmlns:a16="http://schemas.microsoft.com/office/drawing/2014/main" id="{AC03A2BE-30E3-8DAC-A28F-117665A2D8AE}"/>
                </a:ext>
              </a:extLst>
            </p:cNvPr>
            <p:cNvCxnSpPr/>
            <p:nvPr/>
          </p:nvCxnSpPr>
          <p:spPr>
            <a:xfrm>
              <a:off x="5299232" y="3615092"/>
              <a:ext cx="0" cy="752100"/>
            </a:xfrm>
            <a:prstGeom prst="straightConnector1">
              <a:avLst/>
            </a:prstGeom>
            <a:noFill/>
            <a:ln w="9525" cap="flat" cmpd="sng">
              <a:solidFill>
                <a:schemeClr val="lt1"/>
              </a:solidFill>
              <a:prstDash val="solid"/>
              <a:round/>
              <a:headEnd type="none" w="sm" len="sm"/>
              <a:tailEnd type="none" w="sm" len="sm"/>
            </a:ln>
          </p:spPr>
        </p:cxnSp>
      </p:grpSp>
      <p:sp>
        <p:nvSpPr>
          <p:cNvPr id="13" name="Google Shape;23;p18">
            <a:extLst>
              <a:ext uri="{FF2B5EF4-FFF2-40B4-BE49-F238E27FC236}">
                <a16:creationId xmlns:a16="http://schemas.microsoft.com/office/drawing/2014/main" id="{02EB3247-7683-5246-D880-0CA0E5C5878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24;p18">
            <a:extLst>
              <a:ext uri="{FF2B5EF4-FFF2-40B4-BE49-F238E27FC236}">
                <a16:creationId xmlns:a16="http://schemas.microsoft.com/office/drawing/2014/main" id="{3686F8F6-3FF9-20C6-30BF-DE229E713A97}"/>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7">
            <a:extLst>
              <a:ext uri="{FF2B5EF4-FFF2-40B4-BE49-F238E27FC236}">
                <a16:creationId xmlns:a16="http://schemas.microsoft.com/office/drawing/2014/main" id="{E20ABA47-4F36-F89B-3438-E696E4EE406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1" name="Text Placeholder 21">
            <a:extLst>
              <a:ext uri="{FF2B5EF4-FFF2-40B4-BE49-F238E27FC236}">
                <a16:creationId xmlns:a16="http://schemas.microsoft.com/office/drawing/2014/main" id="{6BF1FDC8-457F-5BEB-359F-0F5229E9D449}"/>
              </a:ext>
            </a:extLst>
          </p:cNvPr>
          <p:cNvSpPr>
            <a:spLocks noGrp="1"/>
          </p:cNvSpPr>
          <p:nvPr>
            <p:ph type="body" sz="quarter" idx="19"/>
          </p:nvPr>
        </p:nvSpPr>
        <p:spPr>
          <a:xfrm>
            <a:off x="6272618" y="4129055"/>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32" name="Google Shape;607;p95">
            <a:extLst>
              <a:ext uri="{FF2B5EF4-FFF2-40B4-BE49-F238E27FC236}">
                <a16:creationId xmlns:a16="http://schemas.microsoft.com/office/drawing/2014/main" id="{BCC320FE-53DF-5A35-16E9-2CBB7559EE88}"/>
              </a:ext>
            </a:extLst>
          </p:cNvPr>
          <p:cNvPicPr preferRelativeResize="0"/>
          <p:nvPr userDrawn="1"/>
        </p:nvPicPr>
        <p:blipFill rotWithShape="1">
          <a:blip r:embed="rId4">
            <a:alphaModFix/>
          </a:blip>
          <a:srcRect/>
          <a:stretch/>
        </p:blipFill>
        <p:spPr>
          <a:xfrm>
            <a:off x="6938625" y="1115073"/>
            <a:ext cx="1947672" cy="1947672"/>
          </a:xfrm>
          <a:prstGeom prst="rect">
            <a:avLst/>
          </a:prstGeom>
          <a:noFill/>
          <a:ln>
            <a:noFill/>
          </a:ln>
        </p:spPr>
      </p:pic>
      <p:pic>
        <p:nvPicPr>
          <p:cNvPr id="33" name="Google Shape;608;p95">
            <a:extLst>
              <a:ext uri="{FF2B5EF4-FFF2-40B4-BE49-F238E27FC236}">
                <a16:creationId xmlns:a16="http://schemas.microsoft.com/office/drawing/2014/main" id="{4EE75606-48AF-8897-8208-122C05EDFC5B}"/>
              </a:ext>
            </a:extLst>
          </p:cNvPr>
          <p:cNvPicPr preferRelativeResize="0"/>
          <p:nvPr userDrawn="1"/>
        </p:nvPicPr>
        <p:blipFill rotWithShape="1">
          <a:blip r:embed="rId5">
            <a:alphaModFix/>
          </a:blip>
          <a:srcRect/>
          <a:stretch/>
        </p:blipFill>
        <p:spPr>
          <a:xfrm>
            <a:off x="3358600" y="1018628"/>
            <a:ext cx="1947672" cy="1947672"/>
          </a:xfrm>
          <a:prstGeom prst="rect">
            <a:avLst/>
          </a:prstGeom>
          <a:noFill/>
          <a:ln>
            <a:noFill/>
          </a:ln>
        </p:spPr>
      </p:pic>
      <p:sp>
        <p:nvSpPr>
          <p:cNvPr id="2" name="Google Shape;616;p95">
            <a:extLst>
              <a:ext uri="{FF2B5EF4-FFF2-40B4-BE49-F238E27FC236}">
                <a16:creationId xmlns:a16="http://schemas.microsoft.com/office/drawing/2014/main" id="{97C44156-67C2-4F33-EB02-FCBA9ECA1FD8}"/>
              </a:ext>
            </a:extLst>
          </p:cNvPr>
          <p:cNvSpPr/>
          <p:nvPr userDrawn="1"/>
        </p:nvSpPr>
        <p:spPr>
          <a:xfrm>
            <a:off x="2192258" y="1018628"/>
            <a:ext cx="386553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 name="Text Placeholder 22">
            <a:extLst>
              <a:ext uri="{FF2B5EF4-FFF2-40B4-BE49-F238E27FC236}">
                <a16:creationId xmlns:a16="http://schemas.microsoft.com/office/drawing/2014/main" id="{D04F434D-BCDB-63C2-3435-2C2BC4B49274}"/>
              </a:ext>
            </a:extLst>
          </p:cNvPr>
          <p:cNvSpPr>
            <a:spLocks noGrp="1"/>
          </p:cNvSpPr>
          <p:nvPr>
            <p:ph type="body" sz="quarter" idx="16"/>
          </p:nvPr>
        </p:nvSpPr>
        <p:spPr>
          <a:xfrm>
            <a:off x="2928292"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8" name="Text Placeholder 22">
            <a:extLst>
              <a:ext uri="{FF2B5EF4-FFF2-40B4-BE49-F238E27FC236}">
                <a16:creationId xmlns:a16="http://schemas.microsoft.com/office/drawing/2014/main" id="{B4D32A7C-FB16-C1D4-53D6-DD61953ADF75}"/>
              </a:ext>
            </a:extLst>
          </p:cNvPr>
          <p:cNvSpPr>
            <a:spLocks noGrp="1"/>
          </p:cNvSpPr>
          <p:nvPr>
            <p:ph type="body" sz="quarter" idx="15"/>
          </p:nvPr>
        </p:nvSpPr>
        <p:spPr>
          <a:xfrm>
            <a:off x="6508964"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Tree>
    <p:extLst>
      <p:ext uri="{BB962C8B-B14F-4D97-AF65-F5344CB8AC3E}">
        <p14:creationId xmlns:p14="http://schemas.microsoft.com/office/powerpoint/2010/main" val="6256017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Detail modul" preserve="1" userDrawn="1">
  <p:cSld name="module_content_pointer">
    <p:spTree>
      <p:nvGrpSpPr>
        <p:cNvPr id="1" name="Shape 25"/>
        <p:cNvGrpSpPr/>
        <p:nvPr/>
      </p:nvGrpSpPr>
      <p:grpSpPr>
        <a:xfrm>
          <a:off x="0" y="0"/>
          <a:ext cx="0" cy="0"/>
          <a:chOff x="0" y="0"/>
          <a:chExt cx="0" cy="0"/>
        </a:xfrm>
      </p:grpSpPr>
      <p:sp>
        <p:nvSpPr>
          <p:cNvPr id="27" name="Google Shape;27;p19"/>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772112-083F-DE78-893D-F0F92AFD0FBC}"/>
              </a:ext>
            </a:extLst>
          </p:cNvPr>
          <p:cNvSpPr>
            <a:spLocks noGrp="1"/>
          </p:cNvSpPr>
          <p:nvPr>
            <p:ph type="body" sz="quarter" idx="10"/>
          </p:nvPr>
        </p:nvSpPr>
        <p:spPr>
          <a:xfrm>
            <a:off x="833432" y="2946904"/>
            <a:ext cx="6446004" cy="1642237"/>
          </a:xfrm>
        </p:spPr>
        <p:txBody>
          <a:bodyPr>
            <a:normAutofit/>
          </a:bodyPr>
          <a:lstStyle>
            <a:lvl1pPr marL="152400" indent="0" algn="just">
              <a:lnSpc>
                <a:spcPct val="100000"/>
              </a:lnSpc>
              <a:buNone/>
              <a:defRPr sz="1400"/>
            </a:lvl1pPr>
          </a:lstStyle>
          <a:p>
            <a:pPr lvl="0"/>
            <a:endParaRPr lang="en-ID" dirty="0"/>
          </a:p>
        </p:txBody>
      </p:sp>
      <p:sp>
        <p:nvSpPr>
          <p:cNvPr id="4" name="Picture Placeholder 3">
            <a:extLst>
              <a:ext uri="{FF2B5EF4-FFF2-40B4-BE49-F238E27FC236}">
                <a16:creationId xmlns:a16="http://schemas.microsoft.com/office/drawing/2014/main" id="{700D7710-AD0D-D305-2C71-29990F05BB4E}"/>
              </a:ext>
            </a:extLst>
          </p:cNvPr>
          <p:cNvSpPr>
            <a:spLocks noGrp="1"/>
          </p:cNvSpPr>
          <p:nvPr>
            <p:ph type="pic" sz="quarter" idx="11"/>
          </p:nvPr>
        </p:nvSpPr>
        <p:spPr>
          <a:xfrm>
            <a:off x="7832436" y="2946903"/>
            <a:ext cx="3526132" cy="3147505"/>
          </a:xfrm>
        </p:spPr>
        <p:txBody>
          <a:bodyPr/>
          <a:lstStyle/>
          <a:p>
            <a:endParaRPr lang="en-ID"/>
          </a:p>
        </p:txBody>
      </p:sp>
      <p:sp>
        <p:nvSpPr>
          <p:cNvPr id="2" name="Google Shape;18;p18">
            <a:extLst>
              <a:ext uri="{FF2B5EF4-FFF2-40B4-BE49-F238E27FC236}">
                <a16:creationId xmlns:a16="http://schemas.microsoft.com/office/drawing/2014/main" id="{9579ACD8-105B-7347-B1D6-9C24AAD4ABDF}"/>
              </a:ext>
            </a:extLst>
          </p:cNvPr>
          <p:cNvSpPr txBox="1">
            <a:spLocks noGrp="1"/>
          </p:cNvSpPr>
          <p:nvPr>
            <p:ph type="body" idx="12"/>
          </p:nvPr>
        </p:nvSpPr>
        <p:spPr>
          <a:xfrm>
            <a:off x="-1" y="6503193"/>
            <a:ext cx="10446327"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BFED06E1-0F6D-CBEA-6EE0-3119ADD1B222}"/>
              </a:ext>
            </a:extLst>
          </p:cNvPr>
          <p:cNvSpPr>
            <a:spLocks noGrp="1"/>
          </p:cNvSpPr>
          <p:nvPr>
            <p:ph type="body" sz="quarter" idx="13"/>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Rectangle: Rounded Corners 4">
            <a:extLst>
              <a:ext uri="{FF2B5EF4-FFF2-40B4-BE49-F238E27FC236}">
                <a16:creationId xmlns:a16="http://schemas.microsoft.com/office/drawing/2014/main" id="{5AF3A726-972E-A674-0785-6A9C6052C052}"/>
              </a:ext>
            </a:extLst>
          </p:cNvPr>
          <p:cNvSpPr/>
          <p:nvPr userDrawn="1"/>
        </p:nvSpPr>
        <p:spPr>
          <a:xfrm>
            <a:off x="833432" y="1955797"/>
            <a:ext cx="10725160" cy="5823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D"/>
          </a:p>
        </p:txBody>
      </p:sp>
      <p:sp>
        <p:nvSpPr>
          <p:cNvPr id="8" name="Text Placeholder 7">
            <a:extLst>
              <a:ext uri="{FF2B5EF4-FFF2-40B4-BE49-F238E27FC236}">
                <a16:creationId xmlns:a16="http://schemas.microsoft.com/office/drawing/2014/main" id="{01A58ADB-0B38-291E-52D2-B444CB4A9CF6}"/>
              </a:ext>
            </a:extLst>
          </p:cNvPr>
          <p:cNvSpPr>
            <a:spLocks noGrp="1"/>
          </p:cNvSpPr>
          <p:nvPr>
            <p:ph type="body" sz="quarter" idx="14"/>
          </p:nvPr>
        </p:nvSpPr>
        <p:spPr>
          <a:xfrm>
            <a:off x="833432" y="1995471"/>
            <a:ext cx="10483850" cy="371769"/>
          </a:xfrm>
        </p:spPr>
        <p:txBody>
          <a:bodyPr anchor="ctr"/>
          <a:lstStyle>
            <a:lvl1pPr marL="152400" indent="0" algn="l">
              <a:buNone/>
              <a:defRPr b="1">
                <a:solidFill>
                  <a:schemeClr val="bg1"/>
                </a:solidFill>
              </a:defRPr>
            </a:lvl1pPr>
          </a:lstStyle>
          <a:p>
            <a:pPr lvl="0"/>
            <a:endParaRPr lang="en-ID"/>
          </a:p>
        </p:txBody>
      </p:sp>
      <p:sp>
        <p:nvSpPr>
          <p:cNvPr id="9" name="Text Placeholder 8">
            <a:extLst>
              <a:ext uri="{FF2B5EF4-FFF2-40B4-BE49-F238E27FC236}">
                <a16:creationId xmlns:a16="http://schemas.microsoft.com/office/drawing/2014/main" id="{6E9535AC-0168-0F1B-FEFC-89ECA31A0F10}"/>
              </a:ext>
            </a:extLst>
          </p:cNvPr>
          <p:cNvSpPr>
            <a:spLocks noGrp="1"/>
          </p:cNvSpPr>
          <p:nvPr>
            <p:ph type="body" sz="quarter" idx="15"/>
          </p:nvPr>
        </p:nvSpPr>
        <p:spPr>
          <a:xfrm>
            <a:off x="832684" y="4794250"/>
            <a:ext cx="6446004" cy="1403350"/>
          </a:xfrm>
        </p:spPr>
        <p:txBody>
          <a:bodyPr/>
          <a:lstStyle>
            <a:lvl1pPr marL="381000" indent="-228600">
              <a:buFont typeface="+mj-lt"/>
              <a:buAutoNum type="arabicPeriod"/>
              <a:defRPr/>
            </a:lvl1pPr>
          </a:lstStyle>
          <a:p>
            <a:pPr lvl="0"/>
            <a:endParaRPr lang="en-ID"/>
          </a:p>
        </p:txBody>
      </p:sp>
    </p:spTree>
    <p:extLst>
      <p:ext uri="{BB962C8B-B14F-4D97-AF65-F5344CB8AC3E}">
        <p14:creationId xmlns:p14="http://schemas.microsoft.com/office/powerpoint/2010/main" val="11626269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_Detail modul" preserve="1" userDrawn="1">
  <p:cSld name="3_Detail modul">
    <p:spTree>
      <p:nvGrpSpPr>
        <p:cNvPr id="1" name="Shape 25"/>
        <p:cNvGrpSpPr/>
        <p:nvPr/>
      </p:nvGrpSpPr>
      <p:grpSpPr>
        <a:xfrm>
          <a:off x="0" y="0"/>
          <a:ext cx="0" cy="0"/>
          <a:chOff x="0" y="0"/>
          <a:chExt cx="0" cy="0"/>
        </a:xfrm>
      </p:grpSpPr>
      <p:sp>
        <p:nvSpPr>
          <p:cNvPr id="27" name="Google Shape;27;p19"/>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772112-083F-DE78-893D-F0F92AFD0FBC}"/>
              </a:ext>
            </a:extLst>
          </p:cNvPr>
          <p:cNvSpPr>
            <a:spLocks noGrp="1"/>
          </p:cNvSpPr>
          <p:nvPr>
            <p:ph type="body" sz="quarter" idx="10"/>
          </p:nvPr>
        </p:nvSpPr>
        <p:spPr>
          <a:xfrm>
            <a:off x="833432" y="2946904"/>
            <a:ext cx="6446004" cy="1642237"/>
          </a:xfrm>
        </p:spPr>
        <p:txBody>
          <a:bodyPr>
            <a:normAutofit/>
          </a:bodyPr>
          <a:lstStyle>
            <a:lvl1pPr marL="152400" indent="0" algn="just">
              <a:lnSpc>
                <a:spcPct val="100000"/>
              </a:lnSpc>
              <a:buNone/>
              <a:defRPr sz="1400"/>
            </a:lvl1pPr>
          </a:lstStyle>
          <a:p>
            <a:pPr lvl="0"/>
            <a:endParaRPr lang="en-ID" dirty="0"/>
          </a:p>
        </p:txBody>
      </p:sp>
      <p:sp>
        <p:nvSpPr>
          <p:cNvPr id="4" name="Picture Placeholder 3">
            <a:extLst>
              <a:ext uri="{FF2B5EF4-FFF2-40B4-BE49-F238E27FC236}">
                <a16:creationId xmlns:a16="http://schemas.microsoft.com/office/drawing/2014/main" id="{700D7710-AD0D-D305-2C71-29990F05BB4E}"/>
              </a:ext>
            </a:extLst>
          </p:cNvPr>
          <p:cNvSpPr>
            <a:spLocks noGrp="1"/>
          </p:cNvSpPr>
          <p:nvPr>
            <p:ph type="pic" sz="quarter" idx="11"/>
          </p:nvPr>
        </p:nvSpPr>
        <p:spPr>
          <a:xfrm>
            <a:off x="7832436" y="2946903"/>
            <a:ext cx="3526132" cy="3147505"/>
          </a:xfrm>
        </p:spPr>
        <p:txBody>
          <a:bodyPr/>
          <a:lstStyle/>
          <a:p>
            <a:endParaRPr lang="en-ID"/>
          </a:p>
        </p:txBody>
      </p:sp>
      <p:sp>
        <p:nvSpPr>
          <p:cNvPr id="2" name="Google Shape;18;p18">
            <a:extLst>
              <a:ext uri="{FF2B5EF4-FFF2-40B4-BE49-F238E27FC236}">
                <a16:creationId xmlns:a16="http://schemas.microsoft.com/office/drawing/2014/main" id="{9579ACD8-105B-7347-B1D6-9C24AAD4ABDF}"/>
              </a:ext>
            </a:extLst>
          </p:cNvPr>
          <p:cNvSpPr txBox="1">
            <a:spLocks noGrp="1"/>
          </p:cNvSpPr>
          <p:nvPr>
            <p:ph type="body" idx="12"/>
          </p:nvPr>
        </p:nvSpPr>
        <p:spPr>
          <a:xfrm>
            <a:off x="-1" y="6503193"/>
            <a:ext cx="10446327"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BFED06E1-0F6D-CBEA-6EE0-3119ADD1B222}"/>
              </a:ext>
            </a:extLst>
          </p:cNvPr>
          <p:cNvSpPr>
            <a:spLocks noGrp="1"/>
          </p:cNvSpPr>
          <p:nvPr>
            <p:ph type="body" sz="quarter" idx="13"/>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Rectangle: Rounded Corners 4">
            <a:extLst>
              <a:ext uri="{FF2B5EF4-FFF2-40B4-BE49-F238E27FC236}">
                <a16:creationId xmlns:a16="http://schemas.microsoft.com/office/drawing/2014/main" id="{5AF3A726-972E-A674-0785-6A9C6052C052}"/>
              </a:ext>
            </a:extLst>
          </p:cNvPr>
          <p:cNvSpPr/>
          <p:nvPr userDrawn="1"/>
        </p:nvSpPr>
        <p:spPr>
          <a:xfrm>
            <a:off x="833432" y="1955797"/>
            <a:ext cx="10725160" cy="5823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D"/>
          </a:p>
        </p:txBody>
      </p:sp>
      <p:sp>
        <p:nvSpPr>
          <p:cNvPr id="8" name="Text Placeholder 7">
            <a:extLst>
              <a:ext uri="{FF2B5EF4-FFF2-40B4-BE49-F238E27FC236}">
                <a16:creationId xmlns:a16="http://schemas.microsoft.com/office/drawing/2014/main" id="{01A58ADB-0B38-291E-52D2-B444CB4A9CF6}"/>
              </a:ext>
            </a:extLst>
          </p:cNvPr>
          <p:cNvSpPr>
            <a:spLocks noGrp="1"/>
          </p:cNvSpPr>
          <p:nvPr>
            <p:ph type="body" sz="quarter" idx="14"/>
          </p:nvPr>
        </p:nvSpPr>
        <p:spPr>
          <a:xfrm>
            <a:off x="833432" y="1995471"/>
            <a:ext cx="10483850" cy="371769"/>
          </a:xfrm>
        </p:spPr>
        <p:txBody>
          <a:bodyPr anchor="ctr"/>
          <a:lstStyle>
            <a:lvl1pPr marL="152400" indent="0" algn="l">
              <a:buNone/>
              <a:defRPr b="1">
                <a:solidFill>
                  <a:schemeClr val="bg1"/>
                </a:solidFill>
              </a:defRPr>
            </a:lvl1pPr>
          </a:lstStyle>
          <a:p>
            <a:pPr lvl="0"/>
            <a:endParaRPr lang="en-ID"/>
          </a:p>
        </p:txBody>
      </p:sp>
      <p:sp>
        <p:nvSpPr>
          <p:cNvPr id="10" name="Table Placeholder 9">
            <a:extLst>
              <a:ext uri="{FF2B5EF4-FFF2-40B4-BE49-F238E27FC236}">
                <a16:creationId xmlns:a16="http://schemas.microsoft.com/office/drawing/2014/main" id="{7CF0FDE8-DB37-A28E-9D22-EBE975C1394E}"/>
              </a:ext>
            </a:extLst>
          </p:cNvPr>
          <p:cNvSpPr>
            <a:spLocks noGrp="1"/>
          </p:cNvSpPr>
          <p:nvPr>
            <p:ph type="tbl" sz="quarter" idx="15"/>
          </p:nvPr>
        </p:nvSpPr>
        <p:spPr>
          <a:xfrm>
            <a:off x="833438" y="4775200"/>
            <a:ext cx="6445250" cy="1319213"/>
          </a:xfrm>
        </p:spPr>
        <p:txBody>
          <a:bodyPr/>
          <a:lstStyle/>
          <a:p>
            <a:endParaRPr lang="en-ID"/>
          </a:p>
        </p:txBody>
      </p:sp>
    </p:spTree>
    <p:extLst>
      <p:ext uri="{BB962C8B-B14F-4D97-AF65-F5344CB8AC3E}">
        <p14:creationId xmlns:p14="http://schemas.microsoft.com/office/powerpoint/2010/main" val="27200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eferensi" userDrawn="1">
  <p:cSld name="Referensi">
    <p:spTree>
      <p:nvGrpSpPr>
        <p:cNvPr id="1" name="Shape 55"/>
        <p:cNvGrpSpPr/>
        <p:nvPr/>
      </p:nvGrpSpPr>
      <p:grpSpPr>
        <a:xfrm>
          <a:off x="0" y="0"/>
          <a:ext cx="0" cy="0"/>
          <a:chOff x="0" y="0"/>
          <a:chExt cx="0" cy="0"/>
        </a:xfrm>
      </p:grpSpPr>
      <p:sp>
        <p:nvSpPr>
          <p:cNvPr id="60" name="Google Shape;60;p27"/>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27"/>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userDrawn="1">
  <p:cSld name="Custom Layout">
    <p:spTree>
      <p:nvGrpSpPr>
        <p:cNvPr id="1" name="Shape 62"/>
        <p:cNvGrpSpPr/>
        <p:nvPr/>
      </p:nvGrpSpPr>
      <p:grpSpPr>
        <a:xfrm>
          <a:off x="0" y="0"/>
          <a:ext cx="0" cy="0"/>
          <a:chOff x="0" y="0"/>
          <a:chExt cx="0" cy="0"/>
        </a:xfrm>
      </p:grpSpPr>
      <p:sp>
        <p:nvSpPr>
          <p:cNvPr id="63" name="Google Shape;63;p23"/>
          <p:cNvSpPr txBox="1">
            <a:spLocks noGrp="1"/>
          </p:cNvSpPr>
          <p:nvPr>
            <p:ph type="body" idx="1"/>
          </p:nvPr>
        </p:nvSpPr>
        <p:spPr>
          <a:xfrm>
            <a:off x="6095999" y="2391508"/>
            <a:ext cx="5462593" cy="3306927"/>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AutoNum type="arabicPeriod"/>
              <a:defRPr sz="1200" b="0" i="0">
                <a:latin typeface="Arial"/>
                <a:ea typeface="Arial"/>
                <a:cs typeface="Arial"/>
                <a:sym typeface="Arial"/>
              </a:defRPr>
            </a:lvl1pPr>
            <a:lvl2pPr marL="914400" lvl="1" indent="-304800" algn="l">
              <a:lnSpc>
                <a:spcPct val="90000"/>
              </a:lnSpc>
              <a:spcBef>
                <a:spcPts val="500"/>
              </a:spcBef>
              <a:spcAft>
                <a:spcPts val="0"/>
              </a:spcAft>
              <a:buClr>
                <a:schemeClr val="dk1"/>
              </a:buClr>
              <a:buSzPts val="1200"/>
              <a:buAutoNum type="alphaLcPeriod"/>
              <a:defRPr sz="1200" b="0" i="0">
                <a:latin typeface="Arial"/>
                <a:ea typeface="Arial"/>
                <a:cs typeface="Arial"/>
                <a:sym typeface="Arial"/>
              </a:defRPr>
            </a:lvl2pPr>
            <a:lvl3pPr marL="1371600" lvl="2" indent="-304800" algn="l">
              <a:lnSpc>
                <a:spcPct val="90000"/>
              </a:lnSpc>
              <a:spcBef>
                <a:spcPts val="500"/>
              </a:spcBef>
              <a:spcAft>
                <a:spcPts val="0"/>
              </a:spcAft>
              <a:buClr>
                <a:schemeClr val="dk1"/>
              </a:buClr>
              <a:buSzPts val="1200"/>
              <a:buAutoNum type="romanLcPeriod"/>
              <a:defRPr sz="1200" b="0" i="0">
                <a:latin typeface="Arial"/>
                <a:ea typeface="Arial"/>
                <a:cs typeface="Arial"/>
                <a:sym typeface="Arial"/>
              </a:defRPr>
            </a:lvl3pPr>
            <a:lvl4pPr marL="1828800" lvl="3"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4pPr>
            <a:lvl5pPr marL="2286000" lvl="4"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4" name="Google Shape;64;p23"/>
          <p:cNvSpPr txBox="1">
            <a:spLocks noGrp="1"/>
          </p:cNvSpPr>
          <p:nvPr>
            <p:ph type="body" idx="2"/>
          </p:nvPr>
        </p:nvSpPr>
        <p:spPr>
          <a:xfrm>
            <a:off x="833432" y="2391509"/>
            <a:ext cx="4931264" cy="3306927"/>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AutoNum type="arabicPeriod"/>
              <a:defRPr sz="1200" b="0" i="0">
                <a:latin typeface="Arial"/>
                <a:ea typeface="Arial"/>
                <a:cs typeface="Arial"/>
                <a:sym typeface="Arial"/>
              </a:defRPr>
            </a:lvl1pPr>
            <a:lvl2pPr marL="914400" lvl="1" indent="-304800" algn="l">
              <a:lnSpc>
                <a:spcPct val="90000"/>
              </a:lnSpc>
              <a:spcBef>
                <a:spcPts val="500"/>
              </a:spcBef>
              <a:spcAft>
                <a:spcPts val="0"/>
              </a:spcAft>
              <a:buClr>
                <a:schemeClr val="dk1"/>
              </a:buClr>
              <a:buSzPts val="1200"/>
              <a:buAutoNum type="alphaLcPeriod"/>
              <a:defRPr sz="1200" b="0" i="0">
                <a:latin typeface="Arial"/>
                <a:ea typeface="Arial"/>
                <a:cs typeface="Arial"/>
                <a:sym typeface="Arial"/>
              </a:defRPr>
            </a:lvl2pPr>
            <a:lvl3pPr marL="1371600" lvl="2" indent="-304800" algn="l">
              <a:lnSpc>
                <a:spcPct val="90000"/>
              </a:lnSpc>
              <a:spcBef>
                <a:spcPts val="500"/>
              </a:spcBef>
              <a:spcAft>
                <a:spcPts val="0"/>
              </a:spcAft>
              <a:buClr>
                <a:schemeClr val="dk1"/>
              </a:buClr>
              <a:buSzPts val="1200"/>
              <a:buAutoNum type="romanLcPeriod"/>
              <a:defRPr sz="1200" b="0" i="0">
                <a:latin typeface="Arial"/>
                <a:ea typeface="Arial"/>
                <a:cs typeface="Arial"/>
                <a:sym typeface="Arial"/>
              </a:defRPr>
            </a:lvl3pPr>
            <a:lvl4pPr marL="1828800" lvl="3"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4pPr>
            <a:lvl5pPr marL="2286000" lvl="4"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6" name="Google Shape;66;p23"/>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7" name="Google Shape;67;p23"/>
          <p:cNvSpPr txBox="1">
            <a:spLocks noGrp="1"/>
          </p:cNvSpPr>
          <p:nvPr>
            <p:ph type="body" idx="4"/>
          </p:nvPr>
        </p:nvSpPr>
        <p:spPr>
          <a:xfrm>
            <a:off x="833432" y="1793630"/>
            <a:ext cx="10725160"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9" name="Google Shape;69;p23"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70" name="Google Shape;70;p23"/>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73" name="Google Shape;73;p23"/>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 name="Google Shape;74;p23"/>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062740CA-E65C-610B-B5CA-8C2F21EFE40E}"/>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218CC2A6-9CC6-9310-43CD-99A584575B6B}"/>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aching Notes" userDrawn="1">
  <p:cSld name="Teaching Notes">
    <p:spTree>
      <p:nvGrpSpPr>
        <p:cNvPr id="1" name="Shape 75"/>
        <p:cNvGrpSpPr/>
        <p:nvPr/>
      </p:nvGrpSpPr>
      <p:grpSpPr>
        <a:xfrm>
          <a:off x="0" y="0"/>
          <a:ext cx="0" cy="0"/>
          <a:chOff x="0" y="0"/>
          <a:chExt cx="0" cy="0"/>
        </a:xfrm>
      </p:grpSpPr>
      <p:pic>
        <p:nvPicPr>
          <p:cNvPr id="76" name="Google Shape;76;p2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77" name="Google Shape;77;p2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56;p27">
            <a:extLst>
              <a:ext uri="{FF2B5EF4-FFF2-40B4-BE49-F238E27FC236}">
                <a16:creationId xmlns:a16="http://schemas.microsoft.com/office/drawing/2014/main" id="{4AC67A6F-B92C-BCD3-00AB-23868FF65840}"/>
              </a:ext>
            </a:extLst>
          </p:cNvPr>
          <p:cNvSpPr txBox="1">
            <a:spLocks noGrp="1"/>
          </p:cNvSpPr>
          <p:nvPr>
            <p:ph type="body" idx="10"/>
          </p:nvPr>
        </p:nvSpPr>
        <p:spPr>
          <a:xfrm>
            <a:off x="702468" y="2008183"/>
            <a:ext cx="10787063" cy="39417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24;p18">
            <a:extLst>
              <a:ext uri="{FF2B5EF4-FFF2-40B4-BE49-F238E27FC236}">
                <a16:creationId xmlns:a16="http://schemas.microsoft.com/office/drawing/2014/main" id="{D053179E-EDB7-4CF1-B2CC-D03D4A7C5FC4}"/>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23;p18">
            <a:extLst>
              <a:ext uri="{FF2B5EF4-FFF2-40B4-BE49-F238E27FC236}">
                <a16:creationId xmlns:a16="http://schemas.microsoft.com/office/drawing/2014/main" id="{76434C4F-8A2F-7C44-52FB-3F18CDAAE760}"/>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Google Shape;18;p18">
            <a:extLst>
              <a:ext uri="{FF2B5EF4-FFF2-40B4-BE49-F238E27FC236}">
                <a16:creationId xmlns:a16="http://schemas.microsoft.com/office/drawing/2014/main" id="{E9DF4BAD-E5E8-AF8C-759E-ABE1EF2FFCE9}"/>
              </a:ext>
            </a:extLst>
          </p:cNvPr>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 name="Text Placeholder 7">
            <a:extLst>
              <a:ext uri="{FF2B5EF4-FFF2-40B4-BE49-F238E27FC236}">
                <a16:creationId xmlns:a16="http://schemas.microsoft.com/office/drawing/2014/main" id="{A4AA0C80-DB57-098D-7C22-FF3BCEA9BC86}"/>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6" name="Google Shape;121;p26">
            <a:extLst>
              <a:ext uri="{FF2B5EF4-FFF2-40B4-BE49-F238E27FC236}">
                <a16:creationId xmlns:a16="http://schemas.microsoft.com/office/drawing/2014/main" id="{3868FAED-B926-1F68-40E7-E444075A5D64}"/>
              </a:ext>
            </a:extLst>
          </p:cNvPr>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aching Notes 2" userDrawn="1">
  <p:cSld name="Teaching Notes 2">
    <p:spTree>
      <p:nvGrpSpPr>
        <p:cNvPr id="1" name="Shape 81"/>
        <p:cNvGrpSpPr/>
        <p:nvPr/>
      </p:nvGrpSpPr>
      <p:grpSpPr>
        <a:xfrm>
          <a:off x="0" y="0"/>
          <a:ext cx="0" cy="0"/>
          <a:chOff x="0" y="0"/>
          <a:chExt cx="0" cy="0"/>
        </a:xfrm>
      </p:grpSpPr>
      <p:pic>
        <p:nvPicPr>
          <p:cNvPr id="82" name="Google Shape;82;p30"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83" name="Google Shape;83;p30"/>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84" name="Google Shape;84;p30"/>
          <p:cNvSpPr/>
          <p:nvPr/>
        </p:nvSpPr>
        <p:spPr>
          <a:xfrm>
            <a:off x="0" y="6504512"/>
            <a:ext cx="12192000" cy="353488"/>
          </a:xfrm>
          <a:prstGeom prst="rect">
            <a:avLst/>
          </a:prstGeom>
          <a:solidFill>
            <a:schemeClr val="accent1"/>
          </a:solidFill>
          <a:ln w="12700" cap="flat" cmpd="sng">
            <a:solidFill>
              <a:srgbClr val="161D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30"/>
          <p:cNvSpPr txBox="1">
            <a:spLocks noGrp="1"/>
          </p:cNvSpPr>
          <p:nvPr>
            <p:ph type="title"/>
          </p:nvPr>
        </p:nvSpPr>
        <p:spPr>
          <a:xfrm>
            <a:off x="162560" y="830061"/>
            <a:ext cx="11866880" cy="381739"/>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 name="Google Shape;24;p18">
            <a:extLst>
              <a:ext uri="{FF2B5EF4-FFF2-40B4-BE49-F238E27FC236}">
                <a16:creationId xmlns:a16="http://schemas.microsoft.com/office/drawing/2014/main" id="{C1EF8CEE-8DC4-F2E3-47BE-B2441E2DF5F9}"/>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18;p18">
            <a:extLst>
              <a:ext uri="{FF2B5EF4-FFF2-40B4-BE49-F238E27FC236}">
                <a16:creationId xmlns:a16="http://schemas.microsoft.com/office/drawing/2014/main" id="{9DF9B4EC-6FC8-6540-8A8D-798AA8407E7A}"/>
              </a:ext>
            </a:extLst>
          </p:cNvPr>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 name="Text Placeholder 7">
            <a:extLst>
              <a:ext uri="{FF2B5EF4-FFF2-40B4-BE49-F238E27FC236}">
                <a16:creationId xmlns:a16="http://schemas.microsoft.com/office/drawing/2014/main" id="{6C12A5EE-7A25-6129-A816-1186B3A89796}"/>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st layout" userDrawn="1">
  <p:cSld name="Test layout">
    <p:spTree>
      <p:nvGrpSpPr>
        <p:cNvPr id="1" name="Shape 87"/>
        <p:cNvGrpSpPr/>
        <p:nvPr/>
      </p:nvGrpSpPr>
      <p:grpSpPr>
        <a:xfrm>
          <a:off x="0" y="0"/>
          <a:ext cx="0" cy="0"/>
          <a:chOff x="0" y="0"/>
          <a:chExt cx="0" cy="0"/>
        </a:xfrm>
      </p:grpSpPr>
      <p:sp>
        <p:nvSpPr>
          <p:cNvPr id="89" name="Google Shape;89;p28"/>
          <p:cNvSpPr txBox="1">
            <a:spLocks noGrp="1"/>
          </p:cNvSpPr>
          <p:nvPr>
            <p:ph type="body" idx="1"/>
          </p:nvPr>
        </p:nvSpPr>
        <p:spPr>
          <a:xfrm>
            <a:off x="808039" y="1553179"/>
            <a:ext cx="10787064" cy="4330096"/>
          </a:xfrm>
          <a:prstGeom prst="rect">
            <a:avLst/>
          </a:prstGeom>
          <a:noFill/>
          <a:ln>
            <a:noFill/>
          </a:ln>
        </p:spPr>
        <p:txBody>
          <a:bodyPr spcFirstLastPara="1" wrap="square" lIns="91425" tIns="45700" rIns="91425" bIns="45700" anchor="t" anchorCtr="0">
            <a:normAutofit/>
          </a:bodyPr>
          <a:lstStyle>
            <a:lvl1pPr marL="457200" lvl="0" indent="-304800" algn="l">
              <a:lnSpc>
                <a:spcPct val="150000"/>
              </a:lnSpc>
              <a:spcBef>
                <a:spcPts val="1000"/>
              </a:spcBef>
              <a:spcAft>
                <a:spcPts val="0"/>
              </a:spcAft>
              <a:buClr>
                <a:schemeClr val="dk1"/>
              </a:buClr>
              <a:buSzPts val="1200"/>
              <a:buAutoNum type="arabicPeriod"/>
              <a:defRPr sz="1200" b="0" i="0">
                <a:latin typeface="Arial"/>
                <a:ea typeface="Arial"/>
                <a:cs typeface="Arial"/>
                <a:sym typeface="Arial"/>
              </a:defRPr>
            </a:lvl1pPr>
            <a:lvl2pPr marL="914400" lvl="1" indent="-304800" algn="l">
              <a:lnSpc>
                <a:spcPct val="150000"/>
              </a:lnSpc>
              <a:spcBef>
                <a:spcPts val="500"/>
              </a:spcBef>
              <a:spcAft>
                <a:spcPts val="0"/>
              </a:spcAft>
              <a:buClr>
                <a:schemeClr val="dk1"/>
              </a:buClr>
              <a:buSzPts val="1200"/>
              <a:buAutoNum type="alphaLcPeriod"/>
              <a:defRPr sz="1200" b="0" i="0">
                <a:latin typeface="Arial"/>
                <a:ea typeface="Arial"/>
                <a:cs typeface="Arial"/>
                <a:sym typeface="Arial"/>
              </a:defRPr>
            </a:lvl2pPr>
            <a:lvl3pPr marL="1371600" lvl="2" indent="-228600" algn="l">
              <a:lnSpc>
                <a:spcPct val="90000"/>
              </a:lnSpc>
              <a:spcBef>
                <a:spcPts val="500"/>
              </a:spcBef>
              <a:spcAft>
                <a:spcPts val="0"/>
              </a:spcAft>
              <a:buClr>
                <a:schemeClr val="dk1"/>
              </a:buClr>
              <a:buSzPts val="1200"/>
              <a:buNone/>
              <a:defRPr/>
            </a:lvl3pPr>
            <a:lvl4pPr marL="1828800" lvl="3" indent="-228600" algn="l">
              <a:lnSpc>
                <a:spcPct val="90000"/>
              </a:lnSpc>
              <a:spcBef>
                <a:spcPts val="500"/>
              </a:spcBef>
              <a:spcAft>
                <a:spcPts val="0"/>
              </a:spcAft>
              <a:buClr>
                <a:schemeClr val="dk1"/>
              </a:buClr>
              <a:buSzPts val="12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0" name="Google Shape;90;p28"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91" name="Google Shape;91;p28"/>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92" name="Google Shape;92;p28"/>
          <p:cNvSpPr txBox="1"/>
          <p:nvPr/>
        </p:nvSpPr>
        <p:spPr>
          <a:xfrm>
            <a:off x="808039" y="884215"/>
            <a:ext cx="647165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D" sz="2800" b="1" i="0" u="none" strike="noStrike" cap="none">
                <a:solidFill>
                  <a:srgbClr val="1F2952"/>
                </a:solidFill>
                <a:latin typeface="Calibri"/>
                <a:ea typeface="Calibri"/>
                <a:cs typeface="Calibri"/>
                <a:sym typeface="Calibri"/>
              </a:rPr>
              <a:t>Pre &amp; Post Quiz (x/n)</a:t>
            </a:r>
            <a:endParaRPr sz="2800" b="1" i="0" u="none" strike="noStrike" cap="none">
              <a:solidFill>
                <a:srgbClr val="1F2952"/>
              </a:solidFill>
              <a:latin typeface="Calibri"/>
              <a:ea typeface="Calibri"/>
              <a:cs typeface="Calibri"/>
              <a:sym typeface="Calibri"/>
            </a:endParaRPr>
          </a:p>
        </p:txBody>
      </p:sp>
      <p:sp>
        <p:nvSpPr>
          <p:cNvPr id="95" name="Google Shape;95;p28"/>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2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D7391B90-CA83-78F0-8B24-88463410E434}"/>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48BD146A-6178-58AF-2CA4-BC5F0A9D6065}"/>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si modul - 1" userDrawn="1">
  <p:cSld name="Isi modul - 1">
    <p:spTree>
      <p:nvGrpSpPr>
        <p:cNvPr id="1" name="Shape 97"/>
        <p:cNvGrpSpPr/>
        <p:nvPr/>
      </p:nvGrpSpPr>
      <p:grpSpPr>
        <a:xfrm>
          <a:off x="0" y="0"/>
          <a:ext cx="0" cy="0"/>
          <a:chOff x="0" y="0"/>
          <a:chExt cx="0" cy="0"/>
        </a:xfrm>
      </p:grpSpPr>
      <p:sp>
        <p:nvSpPr>
          <p:cNvPr id="99" name="Google Shape;99;p21"/>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Calibri"/>
              <a:buNone/>
              <a:defRPr sz="2800" i="1">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1"/>
          <p:cNvSpPr>
            <a:spLocks noGrp="1"/>
          </p:cNvSpPr>
          <p:nvPr>
            <p:ph type="pic" idx="2"/>
          </p:nvPr>
        </p:nvSpPr>
        <p:spPr>
          <a:xfrm>
            <a:off x="4474368" y="2357072"/>
            <a:ext cx="3443287" cy="1828801"/>
          </a:xfrm>
          <a:prstGeom prst="rect">
            <a:avLst/>
          </a:prstGeom>
          <a:noFill/>
          <a:ln>
            <a:noFill/>
          </a:ln>
        </p:spPr>
      </p:sp>
      <p:sp>
        <p:nvSpPr>
          <p:cNvPr id="102" name="Google Shape;102;p21"/>
          <p:cNvSpPr txBox="1">
            <a:spLocks noGrp="1"/>
          </p:cNvSpPr>
          <p:nvPr>
            <p:ph type="body" idx="3"/>
          </p:nvPr>
        </p:nvSpPr>
        <p:spPr>
          <a:xfrm>
            <a:off x="833432" y="4337538"/>
            <a:ext cx="10888662" cy="124966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03" name="Google Shape;103;p21"/>
          <p:cNvSpPr txBox="1">
            <a:spLocks noGrp="1"/>
          </p:cNvSpPr>
          <p:nvPr>
            <p:ph type="body" idx="4"/>
          </p:nvPr>
        </p:nvSpPr>
        <p:spPr>
          <a:xfrm>
            <a:off x="833432" y="1793630"/>
            <a:ext cx="1070171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b="1" i="1">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104" name="Google Shape;104;p21"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05" name="Google Shape;105;p21"/>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107" name="Google Shape;107;p21"/>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8" name="Google Shape;108;p21"/>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C23034F9-B66F-F8E4-6830-A21CA8201F67}"/>
              </a:ext>
            </a:extLst>
          </p:cNvPr>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A4783E52-F818-D2F8-C911-7230780376E5}"/>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theme" Target="../theme/theme1.xml"/><Relationship Id="rId34" Type="http://schemas.openxmlformats.org/officeDocument/2006/relationships/image" Target="../media/image1.png"/><Relationship Id="rId3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800100" y="2007482"/>
            <a:ext cx="10787064" cy="3636962"/>
          </a:xfrm>
          <a:prstGeom prst="rect">
            <a:avLst/>
          </a:prstGeom>
          <a:noFill/>
          <a:ln>
            <a:noFill/>
          </a:ln>
        </p:spPr>
        <p:txBody>
          <a:bodyPr spcFirstLastPara="1" wrap="square" lIns="91425" tIns="45700" rIns="91425" bIns="45700" anchor="t" anchorCtr="0">
            <a:normAutofit/>
          </a:bodyPr>
          <a:lstStyle>
            <a:lvl1pPr marL="457200" marR="0" lvl="0" indent="-304800" algn="l" rtl="0">
              <a:lnSpc>
                <a:spcPct val="90000"/>
              </a:lnSpc>
              <a:spcBef>
                <a:spcPts val="1000"/>
              </a:spcBef>
              <a:spcAft>
                <a:spcPts val="0"/>
              </a:spcAft>
              <a:buClr>
                <a:schemeClr val="dk1"/>
              </a:buClr>
              <a:buSzPts val="1200"/>
              <a:buFont typeface="Calibri"/>
              <a:buAutoNum type="arabicPeriod"/>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00"/>
              </a:spcBef>
              <a:spcAft>
                <a:spcPts val="0"/>
              </a:spcAft>
              <a:buClr>
                <a:schemeClr val="dk1"/>
              </a:buClr>
              <a:buSzPts val="1200"/>
              <a:buFont typeface="Calibri"/>
              <a:buAutoNum type="alphaLcPeriod"/>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00"/>
              </a:spcBef>
              <a:spcAft>
                <a:spcPts val="0"/>
              </a:spcAft>
              <a:buClr>
                <a:schemeClr val="dk1"/>
              </a:buClr>
              <a:buSzPts val="1200"/>
              <a:buFont typeface="Calibri"/>
              <a:buAutoNum type="romanLcPeriod"/>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p:nvPr/>
        </p:nvSpPr>
        <p:spPr>
          <a:xfrm>
            <a:off x="0" y="6504512"/>
            <a:ext cx="12192000" cy="353488"/>
          </a:xfrm>
          <a:prstGeom prst="rect">
            <a:avLst/>
          </a:prstGeom>
          <a:solidFill>
            <a:schemeClr val="accent1"/>
          </a:solidFill>
          <a:ln w="12700" cap="flat" cmpd="sng">
            <a:solidFill>
              <a:srgbClr val="161D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13;p17"/>
          <p:cNvSpPr txBox="1">
            <a:spLocks noGrp="1"/>
          </p:cNvSpPr>
          <p:nvPr>
            <p:ph type="dt" idx="10"/>
          </p:nvPr>
        </p:nvSpPr>
        <p:spPr>
          <a:xfrm>
            <a:off x="160908" y="6030068"/>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2" name="Google Shape;30;p19">
            <a:extLst>
              <a:ext uri="{FF2B5EF4-FFF2-40B4-BE49-F238E27FC236}">
                <a16:creationId xmlns:a16="http://schemas.microsoft.com/office/drawing/2014/main" id="{06346906-99AC-7522-51E7-402F0FC089DA}"/>
              </a:ext>
            </a:extLst>
          </p:cNvPr>
          <p:cNvPicPr preferRelativeResize="0"/>
          <p:nvPr userDrawn="1"/>
        </p:nvPicPr>
        <p:blipFill rotWithShape="1">
          <a:blip r:embed="rId34">
            <a:alphaModFix/>
          </a:blip>
          <a:srcRect l="-9404" t="1349" r="1" b="-3416"/>
          <a:stretch/>
        </p:blipFill>
        <p:spPr>
          <a:xfrm>
            <a:off x="11027561" y="145157"/>
            <a:ext cx="815204" cy="532438"/>
          </a:xfrm>
          <a:prstGeom prst="rect">
            <a:avLst/>
          </a:prstGeom>
          <a:noFill/>
          <a:ln>
            <a:noFill/>
          </a:ln>
        </p:spPr>
      </p:pic>
      <p:pic>
        <p:nvPicPr>
          <p:cNvPr id="3" name="Google Shape;29;p19" descr="Logo BUMN&#10;">
            <a:extLst>
              <a:ext uri="{FF2B5EF4-FFF2-40B4-BE49-F238E27FC236}">
                <a16:creationId xmlns:a16="http://schemas.microsoft.com/office/drawing/2014/main" id="{4CC2A453-D29F-C676-809F-FDBC1DDC6654}"/>
              </a:ext>
            </a:extLst>
          </p:cNvPr>
          <p:cNvPicPr preferRelativeResize="0"/>
          <p:nvPr userDrawn="1"/>
        </p:nvPicPr>
        <p:blipFill rotWithShape="1">
          <a:blip r:embed="rId35">
            <a:alphaModFix/>
          </a:blip>
          <a:srcRect t="-55713" b="-55713"/>
          <a:stretch/>
        </p:blipFill>
        <p:spPr>
          <a:xfrm>
            <a:off x="9786748" y="203377"/>
            <a:ext cx="1114597" cy="5324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72" r:id="rId2"/>
    <p:sldLayoutId id="2147483673"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6" r:id="rId15"/>
    <p:sldLayoutId id="2147483665" r:id="rId16"/>
    <p:sldLayoutId id="2147483664" r:id="rId17"/>
    <p:sldLayoutId id="2147483676" r:id="rId18"/>
    <p:sldLayoutId id="2147483674" r:id="rId19"/>
    <p:sldLayoutId id="2147483675" r:id="rId20"/>
    <p:sldLayoutId id="2147483667" r:id="rId21"/>
    <p:sldLayoutId id="2147483668"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5" name="Title 4">
            <a:extLst>
              <a:ext uri="{FF2B5EF4-FFF2-40B4-BE49-F238E27FC236}">
                <a16:creationId xmlns:a16="http://schemas.microsoft.com/office/drawing/2014/main" id="{54489B3F-1497-D79B-12F4-4C5142B7C259}"/>
              </a:ext>
            </a:extLst>
          </p:cNvPr>
          <p:cNvSpPr>
            <a:spLocks noGrp="1"/>
          </p:cNvSpPr>
          <p:nvPr>
            <p:ph type="title"/>
          </p:nvPr>
        </p:nvSpPr>
        <p:spPr/>
        <p:txBody>
          <a:bodyPr/>
          <a:lstStyle/>
          <a:p>
            <a:r>
              <a:t>Digital Leadership: Meningkatkan Kepemimpinan di Era Transformasi Digital</a:t>
            </a:r>
          </a:p>
        </p:txBody>
      </p:sp>
      <p:sp>
        <p:nvSpPr>
          <p:cNvPr id="4" name="Google Shape;309;p33">
            <a:extLst>
              <a:ext uri="{FF2B5EF4-FFF2-40B4-BE49-F238E27FC236}">
                <a16:creationId xmlns:a16="http://schemas.microsoft.com/office/drawing/2014/main" id="{AA5212A9-E26E-4330-FCAC-DBA7B61575F5}"/>
              </a:ext>
            </a:extLst>
          </p:cNvPr>
          <p:cNvSpPr txBox="1">
            <a:spLocks noGrp="1"/>
          </p:cNvSpPr>
          <p:nvPr>
            <p:ph type="body" idx="1"/>
          </p:nvPr>
        </p:nvSpPr>
        <p:spPr>
          <a:prstGeom prst="rect">
            <a:avLst/>
          </a:prstGeom>
          <a:noFill/>
          <a:ln>
            <a:noFill/>
          </a:ln>
        </p:spPr>
        <p:txBody>
          <a:bodyPr spcFirstLastPara="1" wrap="square" lIns="91425" tIns="45700" rIns="91425" bIns="45700" anchor="ctr" anchorCtr="0">
            <a:noAutofit/>
          </a:bodyPr>
          <a:lstStyle/>
          <a:p>
            <a:r>
              <a:t>last update: 23 October, 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Membangun Budaya Inovasi melalui Teknologi Digital dan Agile Methodologies</a:t>
            </a:r>
          </a:p>
        </p:txBody>
      </p:sp>
      <p:sp>
        <p:nvSpPr>
          <p:cNvPr id="4" name="Text Placeholder 3"/>
          <p:cNvSpPr>
            <a:spLocks noGrp="1"/>
          </p:cNvSpPr>
          <p:nvPr>
            <p:ph type="body" idx="12" sz="quarter"/>
          </p:nvPr>
        </p:nvSpPr>
        <p:spPr/>
        <p:txBody>
          <a:bodyPr/>
          <a:lstStyle/>
          <a:p>
            <a:r>
              <a:t>10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Mengadopsi Agile Methodologies untuk Mendorong Inovasi dan Adaptabilitas</a:t>
            </a:r>
          </a:p>
        </p:txBody>
      </p:sp>
      <p:sp>
        <p:nvSpPr>
          <p:cNvPr id="3" name="Text Placeholder 2"/>
          <p:cNvSpPr>
            <a:spLocks noGrp="1"/>
          </p:cNvSpPr>
          <p:nvPr>
            <p:ph type="body" idx="10" sz="quarter"/>
          </p:nvPr>
        </p:nvSpPr>
        <p:spPr/>
        <p:txBody>
          <a:bodyPr/>
          <a:lstStyle/>
          <a:p>
            <a:r>
              <a:t>Menurut McKinsey (2020), adopsi Agile Methodologies dapat meningkatkan inovasi dan adaptabilitas dalam organisasi. Agile memungkinkan tim untuk bekerja dalam iterasi pendek, sehingga mereka dapat merespons perubahan dengan cepat dan efisien. Ini juga mendorong kolaborasi yang lebih erat antara anggota tim, yang pada gilirannya dapat menghasilkan solusi kreatif dan inovatif. Berikut adalah langkah-langkah untuk mengadopsi Agile Methodologies dalam organisasi:</a:t>
            </a:r>
          </a:p>
        </p:txBody>
      </p:sp>
      <p:sp>
        <p:nvSpPr>
          <p:cNvPr id="5" name="Text Placeholder 4"/>
          <p:cNvSpPr>
            <a:spLocks noGrp="1"/>
          </p:cNvSpPr>
          <p:nvPr>
            <p:ph type="body" idx="12"/>
          </p:nvPr>
        </p:nvSpPr>
        <p:spPr/>
        <p:txBody>
          <a:bodyPr/>
          <a:lstStyle/>
          <a:p>
            <a:r>
              <a:t>Digital Leadership: Meningkatkan Kepemimpinan di Era Transformasi Digital &gt; Membangun Budaya Inovasi melalui Teknologi Digital dan Agile Methodologies</a:t>
            </a:r>
          </a:p>
        </p:txBody>
      </p:sp>
      <p:sp>
        <p:nvSpPr>
          <p:cNvPr id="6" name="Text Placeholder 5"/>
          <p:cNvSpPr>
            <a:spLocks noGrp="1"/>
          </p:cNvSpPr>
          <p:nvPr>
            <p:ph type="body" idx="13" sz="quarter"/>
          </p:nvPr>
        </p:nvSpPr>
        <p:spPr/>
        <p:txBody>
          <a:bodyPr/>
          <a:lstStyle/>
          <a:p>
            <a:r>
              <a:t>11</a:t>
            </a:r>
          </a:p>
        </p:txBody>
      </p:sp>
      <p:sp>
        <p:nvSpPr>
          <p:cNvPr id="7" name="Text Placeholder 6"/>
          <p:cNvSpPr>
            <a:spLocks noGrp="1"/>
          </p:cNvSpPr>
          <p:nvPr>
            <p:ph type="body" idx="14" sz="quarter"/>
          </p:nvPr>
        </p:nvSpPr>
        <p:spPr/>
        <p:txBody>
          <a:bodyPr/>
          <a:lstStyle/>
          <a:p>
            <a:r>
              <a:t>Adopsi Agile Methodologies meningkatkan inovasi, adaptabilitas, dan kolaborasi dalam organisasi melalui iterasi pendek dan respons cepat.</a:t>
            </a:r>
          </a:p>
        </p:txBody>
      </p:sp>
      <p:sp>
        <p:nvSpPr>
          <p:cNvPr id="8" name="Text Placeholder 7"/>
          <p:cNvSpPr>
            <a:spLocks noGrp="1"/>
          </p:cNvSpPr>
          <p:nvPr>
            <p:ph type="body" idx="15" sz="quarter"/>
          </p:nvPr>
        </p:nvSpPr>
        <p:spPr/>
        <p:txBody>
          <a:bodyPr/>
          <a:lstStyle/>
          <a:p>
            <a:r>
              <a:t>Membentuk tim cross-functional yang terdiri dari anggota dengan berbagai keahlian.</a:t>
            </a:r>
          </a:p>
          <a:p>
            <a:r>
              <a:t>Mengimplementasikan sprint planning untuk menentukan prioritas pekerjaan dalam periode tertentu.</a:t>
            </a:r>
          </a:p>
          <a:p>
            <a:r>
              <a:t>Melakukan daily stand-up meetings untuk memantau progres dan mengatasi hambatan.</a:t>
            </a:r>
          </a:p>
          <a:p>
            <a:r>
              <a:t>Mengadakan sprint review dan retrospective untuk mengevaluasi hasil dan proses kerja.</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Menggunakan Digital Collaboration Tools untuk Meningkatkan Kreativitas dan Kolaborasi Tim</a:t>
            </a:r>
          </a:p>
        </p:txBody>
      </p:sp>
      <p:sp>
        <p:nvSpPr>
          <p:cNvPr id="3" name="Text Placeholder 2"/>
          <p:cNvSpPr>
            <a:spLocks noGrp="1"/>
          </p:cNvSpPr>
          <p:nvPr>
            <p:ph type="body" idx="10" sz="quarter"/>
          </p:nvPr>
        </p:nvSpPr>
        <p:spPr/>
        <p:txBody>
          <a:bodyPr/>
          <a:lstStyle/>
          <a:p>
            <a:r>
              <a:t>Menurut Deloitte (2019), penggunaan digital collaboration tools dapat meningkatkan kreativitas dan kolaborasi dalam tim. Alat-alat ini memungkinkan anggota tim untuk berkomunikasi dan berbagi ide secara real-time, meskipun mereka berada di lokasi yang berbeda. Selain itu, fitur-fitur seperti whiteboarding digital dan integrasi dengan aplikasi lain dapat membantu dalam brainstorming dan pengembangan ide-ide baru. Berikut adalah beberapa digital collaboration tools yang dapat digunakan:</a:t>
            </a:r>
          </a:p>
        </p:txBody>
      </p:sp>
      <p:sp>
        <p:nvSpPr>
          <p:cNvPr id="5" name="Text Placeholder 4"/>
          <p:cNvSpPr>
            <a:spLocks noGrp="1"/>
          </p:cNvSpPr>
          <p:nvPr>
            <p:ph type="body" idx="12"/>
          </p:nvPr>
        </p:nvSpPr>
        <p:spPr/>
        <p:txBody>
          <a:bodyPr/>
          <a:lstStyle/>
          <a:p>
            <a:r>
              <a:t>Digital Leadership: Meningkatkan Kepemimpinan di Era Transformasi Digital &gt; Membangun Budaya Inovasi melalui Teknologi Digital dan Agile Methodologies</a:t>
            </a:r>
          </a:p>
        </p:txBody>
      </p:sp>
      <p:sp>
        <p:nvSpPr>
          <p:cNvPr id="6" name="Text Placeholder 5"/>
          <p:cNvSpPr>
            <a:spLocks noGrp="1"/>
          </p:cNvSpPr>
          <p:nvPr>
            <p:ph type="body" idx="13" sz="quarter"/>
          </p:nvPr>
        </p:nvSpPr>
        <p:spPr/>
        <p:txBody>
          <a:bodyPr/>
          <a:lstStyle/>
          <a:p>
            <a:r>
              <a:t>12</a:t>
            </a:r>
          </a:p>
        </p:txBody>
      </p:sp>
      <p:sp>
        <p:nvSpPr>
          <p:cNvPr id="7" name="Text Placeholder 6"/>
          <p:cNvSpPr>
            <a:spLocks noGrp="1"/>
          </p:cNvSpPr>
          <p:nvPr>
            <p:ph type="body" idx="14" sz="quarter"/>
          </p:nvPr>
        </p:nvSpPr>
        <p:spPr/>
        <p:txBody>
          <a:bodyPr/>
          <a:lstStyle/>
          <a:p>
            <a:r>
              <a:t>Penggunaan digital collaboration tools meningkatkan kreativitas dan kolaborasi tim dengan komunikasi real-time dan fitur brainstorming.</a:t>
            </a:r>
          </a:p>
        </p:txBody>
      </p:sp>
      <p:sp>
        <p:nvSpPr>
          <p:cNvPr id="8" name="Text Placeholder 7"/>
          <p:cNvSpPr>
            <a:spLocks noGrp="1"/>
          </p:cNvSpPr>
          <p:nvPr>
            <p:ph type="body" idx="15" sz="quarter"/>
          </p:nvPr>
        </p:nvSpPr>
        <p:spPr/>
        <p:txBody>
          <a:bodyPr/>
          <a:lstStyle/>
          <a:p>
            <a:r>
              <a:t>Slack untuk komunikasi tim dan integrasi dengan berbagai aplikasi produktivitas.</a:t>
            </a:r>
          </a:p>
          <a:p>
            <a:r>
              <a:t>Microsoft Teams untuk kolaborasi dan video conferencing.</a:t>
            </a:r>
          </a:p>
          <a:p>
            <a:r>
              <a:t>Miro untuk whiteboarding digital dan brainstorming.</a:t>
            </a:r>
          </a:p>
          <a:p>
            <a:r>
              <a:t>Trello untuk manajemen proyek dan tracking tugas.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Strategi Kepemimpinan untuk Membangun Budaya Inovasi Berkelanjutan</a:t>
            </a:r>
          </a:p>
        </p:txBody>
      </p:sp>
      <p:sp>
        <p:nvSpPr>
          <p:cNvPr id="3" name="Text Placeholder 2"/>
          <p:cNvSpPr>
            <a:spLocks noGrp="1"/>
          </p:cNvSpPr>
          <p:nvPr>
            <p:ph type="body" idx="10" sz="quarter"/>
          </p:nvPr>
        </p:nvSpPr>
        <p:spPr/>
        <p:txBody>
          <a:bodyPr/>
          <a:lstStyle/>
          <a:p>
            <a:r>
              <a:t>Menurut Harvard Business Review (2021), pemimpin yang efektif dalam era digital harus memiliki strategi untuk membangun budaya inovasi berkelanjutan. Ini termasuk memberikan dukungan dan sumber daya yang diperlukan untuk eksperimen dan pengembangan ide baru. Selain itu, pemimpin harus mendorong lingkungan kerja yang aman untuk mencoba hal-hal baru tanpa takut akan kegagalan. Berikut adalah beberapa strategi kepemimpinan untuk membangun budaya inovasi berkelanjutan:</a:t>
            </a:r>
          </a:p>
        </p:txBody>
      </p:sp>
      <p:sp>
        <p:nvSpPr>
          <p:cNvPr id="5" name="Text Placeholder 4"/>
          <p:cNvSpPr>
            <a:spLocks noGrp="1"/>
          </p:cNvSpPr>
          <p:nvPr>
            <p:ph type="body" idx="12"/>
          </p:nvPr>
        </p:nvSpPr>
        <p:spPr/>
        <p:txBody>
          <a:bodyPr/>
          <a:lstStyle/>
          <a:p>
            <a:r>
              <a:t>Digital Leadership: Meningkatkan Kepemimpinan di Era Transformasi Digital &gt; Membangun Budaya Inovasi melalui Teknologi Digital dan Agile Methodologies</a:t>
            </a:r>
          </a:p>
        </p:txBody>
      </p:sp>
      <p:sp>
        <p:nvSpPr>
          <p:cNvPr id="6" name="Text Placeholder 5"/>
          <p:cNvSpPr>
            <a:spLocks noGrp="1"/>
          </p:cNvSpPr>
          <p:nvPr>
            <p:ph type="body" idx="13" sz="quarter"/>
          </p:nvPr>
        </p:nvSpPr>
        <p:spPr/>
        <p:txBody>
          <a:bodyPr/>
          <a:lstStyle/>
          <a:p>
            <a:r>
              <a:t>13</a:t>
            </a:r>
          </a:p>
        </p:txBody>
      </p:sp>
      <p:sp>
        <p:nvSpPr>
          <p:cNvPr id="7" name="Text Placeholder 6"/>
          <p:cNvSpPr>
            <a:spLocks noGrp="1"/>
          </p:cNvSpPr>
          <p:nvPr>
            <p:ph type="body" idx="14" sz="quarter"/>
          </p:nvPr>
        </p:nvSpPr>
        <p:spPr/>
        <p:txBody>
          <a:bodyPr/>
          <a:lstStyle/>
          <a:p>
            <a:r>
              <a:t>Pemimpin efektif era digital harus membangun budaya inovasi berkelanjutan dengan dukungan, sumber daya, dan lingkungan kerja yang aman.</a:t>
            </a:r>
          </a:p>
        </p:txBody>
      </p:sp>
      <p:sp>
        <p:nvSpPr>
          <p:cNvPr id="8" name="Text Placeholder 7"/>
          <p:cNvSpPr>
            <a:spLocks noGrp="1"/>
          </p:cNvSpPr>
          <p:nvPr>
            <p:ph type="body" idx="15" sz="quarter"/>
          </p:nvPr>
        </p:nvSpPr>
        <p:spPr/>
        <p:txBody>
          <a:bodyPr/>
          <a:lstStyle/>
          <a:p>
            <a:r>
              <a:t>Memberikan pelatihan dan pengembangan berkelanjutan bagi karyawan.</a:t>
            </a:r>
          </a:p>
          <a:p>
            <a:r>
              <a:t>Menciptakan lingkungan kerja yang mendukung eksperimen dan kreativitas.</a:t>
            </a:r>
          </a:p>
          <a:p>
            <a:r>
              <a:t>Mengakui dan memberikan penghargaan atas kontribusi inovatif.</a:t>
            </a:r>
          </a:p>
          <a:p>
            <a:r>
              <a:t>Mendorong kolaborasi lintas departemen untuk memanfaatkan beragam perspektif.</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9" sz="quarter"/>
          </p:nvPr>
        </p:nvSpPr>
        <p:spPr/>
        <p:txBody>
          <a:bodyPr/>
          <a:lstStyle/>
          <a:p>
            <a:r>
              <a:t>Membangun budaya inovasi dengan teknologi digital dan metodologi Agile meningkatkan adaptabilitas, kolaborasi, dan efisiensi, memungkinkan perusahaan merespons cepat perubahan pasar dan kebutuhan pelanggan.</a:t>
            </a:r>
          </a:p>
        </p:txBody>
      </p:sp>
      <p:sp>
        <p:nvSpPr>
          <p:cNvPr id="3" name="Text Placeholder 2"/>
          <p:cNvSpPr>
            <a:spLocks noGrp="1"/>
          </p:cNvSpPr>
          <p:nvPr>
            <p:ph type="body" idx="18" sz="quarter"/>
          </p:nvPr>
        </p:nvSpPr>
        <p:spPr/>
        <p:txBody>
          <a:bodyPr/>
          <a:lstStyle/>
          <a:p>
            <a:r>
              <a:t>Implementasi Big Data dan AI dalam pengambilan keputusan kepemimpinan meningkatkan efisiensi, akurasi, dan prediksi, membantu pemimpin membuat keputusan yang lebih tepat dan berbasis data.</a:t>
            </a:r>
          </a:p>
        </p:txBody>
      </p:sp>
      <p:sp>
        <p:nvSpPr>
          <p:cNvPr id="4" name="Text Placeholder 3"/>
          <p:cNvSpPr>
            <a:spLocks noGrp="1"/>
          </p:cNvSpPr>
          <p:nvPr>
            <p:ph type="body" idx="13" sz="quarter"/>
          </p:nvPr>
        </p:nvSpPr>
        <p:spPr/>
        <p:txBody>
          <a:bodyPr/>
          <a:lstStyle/>
          <a:p>
            <a:r>
              <a:t>Memanfaatkan Cloud Computing Dan Iot Untuk Optimalisasi Proses Bisnis Dan Transformasi Organisasi</a:t>
            </a:r>
          </a:p>
        </p:txBody>
      </p:sp>
      <p:sp>
        <p:nvSpPr>
          <p:cNvPr id="5" name="Text Placeholder 4"/>
          <p:cNvSpPr>
            <a:spLocks noGrp="1"/>
          </p:cNvSpPr>
          <p:nvPr>
            <p:ph type="body" idx="15" sz="quarter"/>
          </p:nvPr>
        </p:nvSpPr>
        <p:spPr/>
        <p:txBody>
          <a:bodyPr/>
          <a:lstStyle/>
          <a:p>
            <a:r>
              <a:t>Membangun Budaya Inovasi Melalui Teknologi Digital Dan Agile Methodologies</a:t>
            </a:r>
          </a:p>
        </p:txBody>
      </p:sp>
      <p:sp>
        <p:nvSpPr>
          <p:cNvPr id="6" name="Text Placeholder 5"/>
          <p:cNvSpPr>
            <a:spLocks noGrp="1"/>
          </p:cNvSpPr>
          <p:nvPr>
            <p:ph type="body" idx="16" sz="quarter"/>
          </p:nvPr>
        </p:nvSpPr>
        <p:spPr/>
        <p:txBody>
          <a:bodyPr/>
          <a:lstStyle/>
          <a:p>
            <a:r>
              <a:t>Strategi Implementasi Big Data Dan Ai Dalam Pengambilan Keputusan Kepemimpinan</a:t>
            </a:r>
          </a:p>
        </p:txBody>
      </p:sp>
      <p:sp>
        <p:nvSpPr>
          <p:cNvPr id="7" name="Text Placeholder 6"/>
          <p:cNvSpPr>
            <a:spLocks noGrp="1"/>
          </p:cNvSpPr>
          <p:nvPr>
            <p:ph type="body" idx="17" sz="quarter"/>
          </p:nvPr>
        </p:nvSpPr>
        <p:spPr/>
        <p:txBody>
          <a:bodyPr/>
          <a:lstStyle/>
          <a:p>
            <a:r>
              <a:t>14</a:t>
            </a:r>
          </a:p>
        </p:txBody>
      </p:sp>
      <p:sp>
        <p:nvSpPr>
          <p:cNvPr id="8" name="Text Placeholder 7"/>
          <p:cNvSpPr>
            <a:spLocks noGrp="1"/>
          </p:cNvSpPr>
          <p:nvPr>
            <p:ph type="body" idx="20" sz="quarter"/>
          </p:nvPr>
        </p:nvSpPr>
        <p:spPr/>
        <p:txBody>
          <a:bodyPr/>
          <a:lstStyle/>
          <a:p>
            <a:r>
              <a:t>Memanfaatkan Cloud Computing dan IoT dapat mengoptimalkan proses bisnis dan transformasi organisasi dengan meningkatkan efisiensi, fleksibilitas, dan inovasi melalui teknologi canggih dan analisis data real-time.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Memanfaatkan Cloud Computing dan IoT untuk Optimalisasi Proses Bisnis dan Transformasi Organisasi</a:t>
            </a:r>
          </a:p>
        </p:txBody>
      </p:sp>
      <p:sp>
        <p:nvSpPr>
          <p:cNvPr id="4" name="Text Placeholder 3"/>
          <p:cNvSpPr>
            <a:spLocks noGrp="1"/>
          </p:cNvSpPr>
          <p:nvPr>
            <p:ph type="body" idx="12" sz="quarter"/>
          </p:nvPr>
        </p:nvSpPr>
        <p:spPr/>
        <p:txBody>
          <a:bodyPr/>
          <a:lstStyle/>
          <a:p>
            <a:r>
              <a:t>15</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Implementasi Cloud Computing untuk Skalabilitas dan Efisiensi Operasional</a:t>
            </a:r>
          </a:p>
        </p:txBody>
      </p:sp>
      <p:sp>
        <p:nvSpPr>
          <p:cNvPr id="3" name="Text Placeholder 2"/>
          <p:cNvSpPr>
            <a:spLocks noGrp="1"/>
          </p:cNvSpPr>
          <p:nvPr>
            <p:ph type="body" idx="10" sz="quarter"/>
          </p:nvPr>
        </p:nvSpPr>
        <p:spPr/>
        <p:txBody>
          <a:bodyPr/>
          <a:lstStyle/>
          <a:p>
            <a:r>
              <a:t>Menurut Gartner (2022), implementasi cloud computing dapat meningkatkan skalabilitas dan efisiensi operasional perusahaan. Dengan memanfaatkan cloud computing, perusahaan dapat dengan mudah menyesuaikan kapasitas sumber daya IT sesuai kebutuhan tanpa harus melakukan investasi besar pada infrastruktur fisik. Hal ini memungkinkan perusahaan untuk lebih responsif terhadap perubahan permintaan pasar dan mengurangi biaya operasional secara signifikan. Berikut adalah langkah-langkah untuk mengimplementasikan cloud computing:</a:t>
            </a:r>
          </a:p>
        </p:txBody>
      </p:sp>
      <p:sp>
        <p:nvSpPr>
          <p:cNvPr id="5" name="Text Placeholder 4"/>
          <p:cNvSpPr>
            <a:spLocks noGrp="1"/>
          </p:cNvSpPr>
          <p:nvPr>
            <p:ph type="body" idx="12"/>
          </p:nvPr>
        </p:nvSpPr>
        <p:spPr/>
        <p:txBody>
          <a:bodyPr/>
          <a:lstStyle/>
          <a:p>
            <a:r>
              <a:t>Digital Leadership: Meningkatkan Kepemimpinan di Era Transformasi Digital &gt; Memanfaatkan Cloud Computing dan IoT untuk Optimalisasi Proses Bisnis dan Transformasi Organisasi</a:t>
            </a:r>
          </a:p>
        </p:txBody>
      </p:sp>
      <p:sp>
        <p:nvSpPr>
          <p:cNvPr id="6" name="Text Placeholder 5"/>
          <p:cNvSpPr>
            <a:spLocks noGrp="1"/>
          </p:cNvSpPr>
          <p:nvPr>
            <p:ph type="body" idx="13" sz="quarter"/>
          </p:nvPr>
        </p:nvSpPr>
        <p:spPr/>
        <p:txBody>
          <a:bodyPr/>
          <a:lstStyle/>
          <a:p>
            <a:r>
              <a:t>16</a:t>
            </a:r>
          </a:p>
        </p:txBody>
      </p:sp>
      <p:sp>
        <p:nvSpPr>
          <p:cNvPr id="7" name="Text Placeholder 6"/>
          <p:cNvSpPr>
            <a:spLocks noGrp="1"/>
          </p:cNvSpPr>
          <p:nvPr>
            <p:ph type="body" idx="14" sz="quarter"/>
          </p:nvPr>
        </p:nvSpPr>
        <p:spPr/>
        <p:txBody>
          <a:bodyPr/>
          <a:lstStyle/>
          <a:p>
            <a:r>
              <a:t>Implementasi cloud computing meningkatkan skalabilitas, efisiensi operasional, dan responsivitas perusahaan serta mengurangi biaya operasional.</a:t>
            </a:r>
          </a:p>
        </p:txBody>
      </p:sp>
      <p:sp>
        <p:nvSpPr>
          <p:cNvPr id="8" name="Text Placeholder 7"/>
          <p:cNvSpPr>
            <a:spLocks noGrp="1"/>
          </p:cNvSpPr>
          <p:nvPr>
            <p:ph type="body" idx="15" sz="quarter"/>
          </p:nvPr>
        </p:nvSpPr>
        <p:spPr/>
        <p:txBody>
          <a:bodyPr/>
          <a:lstStyle/>
          <a:p>
            <a:r>
              <a:t>Evaluasi kebutuhan bisnis dan identifikasi aplikasi yang dapat dipindahkan ke cloud.</a:t>
            </a:r>
          </a:p>
          <a:p>
            <a:r>
              <a:t>Pilih penyedia layanan cloud yang sesuai dengan kebutuhan dan anggaran perusahaan.</a:t>
            </a:r>
          </a:p>
          <a:p>
            <a:r>
              <a:t>Migrasikan data dan aplikasi secara bertahap untuk meminimalkan risiko gangguan operasional.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Integrasi IoT dalam Proses Bisnis untuk Meningkatkan Produktivitas dan Pengambilan Keputusan</a:t>
            </a:r>
          </a:p>
        </p:txBody>
      </p:sp>
      <p:sp>
        <p:nvSpPr>
          <p:cNvPr id="3" name="Text Placeholder 2"/>
          <p:cNvSpPr>
            <a:spLocks noGrp="1"/>
          </p:cNvSpPr>
          <p:nvPr>
            <p:ph type="body" idx="10" sz="quarter"/>
          </p:nvPr>
        </p:nvSpPr>
        <p:spPr/>
        <p:txBody>
          <a:bodyPr/>
          <a:lstStyle/>
          <a:p>
            <a:r>
              <a:t>Menurut McKinsey (2021), integrasi Internet of Things (IoT) dalam proses bisnis dapat meningkatkan produktivitas dan pengambilan keputusan. IoT memungkinkan pengumpulan data secara real-time dari berbagai perangkat dan sensor, yang kemudian dapat dianalisis untuk memberikan wawasan yang lebih mendalam tentang operasi bisnis. Dengan demikian, perusahaan dapat membuat keputusan yang lebih cepat dan lebih tepat berdasarkan data yang akurat. Berikut adalah beberapa manfaat integrasi IoT dalam proses bisnis:</a:t>
            </a:r>
          </a:p>
        </p:txBody>
      </p:sp>
      <p:sp>
        <p:nvSpPr>
          <p:cNvPr id="5" name="Text Placeholder 4"/>
          <p:cNvSpPr>
            <a:spLocks noGrp="1"/>
          </p:cNvSpPr>
          <p:nvPr>
            <p:ph type="body" idx="12"/>
          </p:nvPr>
        </p:nvSpPr>
        <p:spPr/>
        <p:txBody>
          <a:bodyPr/>
          <a:lstStyle/>
          <a:p>
            <a:r>
              <a:t>Digital Leadership: Meningkatkan Kepemimpinan di Era Transformasi Digital &gt; Memanfaatkan Cloud Computing dan IoT untuk Optimalisasi Proses Bisnis dan Transformasi Organisasi</a:t>
            </a:r>
          </a:p>
        </p:txBody>
      </p:sp>
      <p:sp>
        <p:nvSpPr>
          <p:cNvPr id="6" name="Text Placeholder 5"/>
          <p:cNvSpPr>
            <a:spLocks noGrp="1"/>
          </p:cNvSpPr>
          <p:nvPr>
            <p:ph type="body" idx="13" sz="quarter"/>
          </p:nvPr>
        </p:nvSpPr>
        <p:spPr/>
        <p:txBody>
          <a:bodyPr/>
          <a:lstStyle/>
          <a:p>
            <a:r>
              <a:t>17</a:t>
            </a:r>
          </a:p>
        </p:txBody>
      </p:sp>
      <p:sp>
        <p:nvSpPr>
          <p:cNvPr id="7" name="Text Placeholder 6"/>
          <p:cNvSpPr>
            <a:spLocks noGrp="1"/>
          </p:cNvSpPr>
          <p:nvPr>
            <p:ph type="body" idx="14" sz="quarter"/>
          </p:nvPr>
        </p:nvSpPr>
        <p:spPr/>
        <p:txBody>
          <a:bodyPr/>
          <a:lstStyle/>
          <a:p>
            <a:r>
              <a:t>Integrasi IoT dalam bisnis meningkatkan produktivitas dan pengambilan keputusan melalui pengumpulan dan analisis data real-time.</a:t>
            </a:r>
          </a:p>
        </p:txBody>
      </p:sp>
      <p:sp>
        <p:nvSpPr>
          <p:cNvPr id="8" name="Text Placeholder 7"/>
          <p:cNvSpPr>
            <a:spLocks noGrp="1"/>
          </p:cNvSpPr>
          <p:nvPr>
            <p:ph type="body" idx="15" sz="quarter"/>
          </p:nvPr>
        </p:nvSpPr>
        <p:spPr/>
        <p:txBody>
          <a:bodyPr/>
          <a:lstStyle/>
          <a:p>
            <a:r>
              <a:t>Pemantauan kondisi mesin secara real-time untuk mengurangi downtime.</a:t>
            </a:r>
          </a:p>
          <a:p>
            <a:r>
              <a:t>Optimalisasi rantai pasokan dengan data yang lebih akurat dan terkini.</a:t>
            </a:r>
          </a:p>
          <a:p>
            <a:r>
              <a:t>Peningkatan layanan pelanggan melalui analisis perilaku dan preferensi.</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Keamanan dan Privasi Data dalam Transformasi Digital Berbasis Cloud dan IoT</a:t>
            </a:r>
          </a:p>
        </p:txBody>
      </p:sp>
      <p:sp>
        <p:nvSpPr>
          <p:cNvPr id="3" name="Text Placeholder 2"/>
          <p:cNvSpPr>
            <a:spLocks noGrp="1"/>
          </p:cNvSpPr>
          <p:nvPr>
            <p:ph type="body" idx="10" sz="quarter"/>
          </p:nvPr>
        </p:nvSpPr>
        <p:spPr/>
        <p:txBody>
          <a:bodyPr/>
          <a:lstStyle/>
          <a:p>
            <a:r>
              <a:t>Menurut Deloitte (2020), keamanan dan privasi data merupakan tantangan utama dalam transformasi digital berbasis cloud dan IoT. Perusahaan harus memastikan bahwa data yang disimpan dan diproses di cloud serta data yang dikumpulkan melalui perangkat IoT dilindungi dari ancaman siber. Implementasi kebijakan keamanan yang ketat dan penggunaan teknologi enkripsi dapat membantu mengurangi risiko kebocoran data dan serangan siber. Berikut adalah beberapa langkah untuk meningkatkan keamanan dan privasi data:</a:t>
            </a:r>
          </a:p>
        </p:txBody>
      </p:sp>
      <p:sp>
        <p:nvSpPr>
          <p:cNvPr id="5" name="Text Placeholder 4"/>
          <p:cNvSpPr>
            <a:spLocks noGrp="1"/>
          </p:cNvSpPr>
          <p:nvPr>
            <p:ph type="body" idx="12"/>
          </p:nvPr>
        </p:nvSpPr>
        <p:spPr/>
        <p:txBody>
          <a:bodyPr/>
          <a:lstStyle/>
          <a:p>
            <a:r>
              <a:t>Digital Leadership: Meningkatkan Kepemimpinan di Era Transformasi Digital &gt; Memanfaatkan Cloud Computing dan IoT untuk Optimalisasi Proses Bisnis dan Transformasi Organisasi</a:t>
            </a:r>
          </a:p>
        </p:txBody>
      </p:sp>
      <p:sp>
        <p:nvSpPr>
          <p:cNvPr id="6" name="Text Placeholder 5"/>
          <p:cNvSpPr>
            <a:spLocks noGrp="1"/>
          </p:cNvSpPr>
          <p:nvPr>
            <p:ph type="body" idx="13" sz="quarter"/>
          </p:nvPr>
        </p:nvSpPr>
        <p:spPr/>
        <p:txBody>
          <a:bodyPr/>
          <a:lstStyle/>
          <a:p>
            <a:r>
              <a:t>18</a:t>
            </a:r>
          </a:p>
        </p:txBody>
      </p:sp>
      <p:sp>
        <p:nvSpPr>
          <p:cNvPr id="7" name="Text Placeholder 6"/>
          <p:cNvSpPr>
            <a:spLocks noGrp="1"/>
          </p:cNvSpPr>
          <p:nvPr>
            <p:ph type="body" idx="14" sz="quarter"/>
          </p:nvPr>
        </p:nvSpPr>
        <p:spPr/>
        <p:txBody>
          <a:bodyPr/>
          <a:lstStyle/>
          <a:p>
            <a:r>
              <a:t>Keamanan dan privasi data adalah tantangan utama dalam transformasi digital berbasis cloud dan IoT, memerlukan kebijakan keamanan ketat dan enkripsi.</a:t>
            </a:r>
          </a:p>
        </p:txBody>
      </p:sp>
      <p:sp>
        <p:nvSpPr>
          <p:cNvPr id="8" name="Text Placeholder 7"/>
          <p:cNvSpPr>
            <a:spLocks noGrp="1"/>
          </p:cNvSpPr>
          <p:nvPr>
            <p:ph type="body" idx="15" sz="quarter"/>
          </p:nvPr>
        </p:nvSpPr>
        <p:spPr/>
        <p:txBody>
          <a:bodyPr/>
          <a:lstStyle/>
          <a:p>
            <a:r>
              <a:t>Terapkan enkripsi data end-to-end untuk melindungi data saat transit dan saat disimpan.</a:t>
            </a:r>
          </a:p>
          <a:p>
            <a:r>
              <a:t>Gunakan autentikasi multi-faktor untuk mengamankan akses ke sistem dan data.</a:t>
            </a:r>
          </a:p>
          <a:p>
            <a:r>
              <a:t>Lakukan audit keamanan secara berkala untuk mengidentifikasi dan mengatasi potensi kerentanan.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2" sz="quarter"/>
          </p:nvPr>
        </p:nvSpPr>
        <p:spPr/>
        <p:txBody>
          <a:bodyPr/>
          <a:lstStyle/>
          <a:p>
            <a:r>
              <a:t>21</a:t>
            </a:r>
          </a:p>
        </p:txBody>
      </p:sp>
      <p:sp>
        <p:nvSpPr>
          <p:cNvPr id="5" name="TextBox 4"/>
          <p:cNvSpPr txBox="1"/>
          <p:nvPr/>
        </p:nvSpPr>
        <p:spPr>
          <a:xfrm>
            <a:off x="914400" y="457200"/>
            <a:ext cx="7315200" cy="457200"/>
          </a:xfrm>
          <a:prstGeom prst="rect">
            <a:avLst/>
          </a:prstGeom>
          <a:noFill/>
        </p:spPr>
        <p:txBody>
          <a:bodyPr wrap="none">
            <a:spAutoFit/>
          </a:bodyPr>
          <a:lstStyle/>
          <a:p/>
          <a:p>
            <a:pPr>
              <a:defRPr sz="2400">
                <a:solidFill>
                  <a:srgbClr val="1F2851"/>
                </a:solidFill>
              </a:defRPr>
            </a:pPr>
            <a:r>
              <a:t>Implementasi Big Data dan AI untuk Analisis Prediktif</a:t>
            </a:r>
          </a:p>
        </p:txBody>
      </p:sp>
      <p:sp>
        <p:nvSpPr>
          <p:cNvPr id="6" name="TextBox 5"/>
          <p:cNvSpPr txBox="1"/>
          <p:nvPr/>
        </p:nvSpPr>
        <p:spPr>
          <a:xfrm>
            <a:off x="731520" y="1371600"/>
            <a:ext cx="7315200" cy="457200"/>
          </a:xfrm>
          <a:prstGeom prst="rect">
            <a:avLst/>
          </a:prstGeom>
          <a:noFill/>
        </p:spPr>
        <p:txBody>
          <a:bodyPr wrap="none">
            <a:spAutoFit/>
          </a:bodyPr>
          <a:lstStyle/>
          <a:p/>
          <a:p>
            <a:pPr>
              <a:defRPr b="1" sz="1800"/>
            </a:pPr>
            <a:r>
              <a:t>Example Answers</a:t>
            </a:r>
          </a:p>
          <a:p/>
          <a:p>
            <a:pPr>
              <a:defRPr sz="1200"/>
            </a:pPr>
            <a:r>
              <a:t>Discussion Question 1: Bagaimana langkah-langkah yang harus diambil untuk mengintegrasikan Big Data dan AI dalam analisis prediktif di PT</a:t>
            </a:r>
            <a:br/>
            <a:r>
              <a:t> Inovasi Data?</a:t>
            </a:r>
          </a:p>
          <a:p>
            <a:pPr>
              <a:defRPr sz="1200"/>
            </a:pPr>
          </a:p>
          <a:p>
            <a:pPr>
              <a:defRPr sz="1200"/>
            </a:pPr>
            <a:r>
              <a:t>Langkah-langkah yang harus diambil meliputi:</a:t>
            </a:r>
          </a:p>
          <a:p>
            <a:pPr>
              <a:defRPr sz="1200"/>
            </a:pPr>
            <a:r>
              <a:t>1. Pengumpulan Data: Mengumpulkan data dari berbagai sumber seperti database internal, media sosial, sensor IoT, dan sumber eksternal lainnya.</a:t>
            </a:r>
            <a:br/>
          </a:p>
          <a:p>
            <a:pPr>
              <a:defRPr sz="1200"/>
            </a:pPr>
            <a:r>
              <a:t>2. Pembersihan Data: Membersihkan data dari kesalahan, duplikasi, dan inkonsistensi untuk memastikan kualitas data yang tinggi.</a:t>
            </a:r>
          </a:p>
          <a:p>
            <a:pPr>
              <a:defRPr sz="1200"/>
            </a:pPr>
            <a:r>
              <a:t>3. Penyimpanan Data: Menggunakan platform Big Data seperti Hadoop atau Spark untuk menyimpan dan mengelola data dalam jumlah besar.</a:t>
            </a:r>
            <a:br/>
          </a:p>
          <a:p>
            <a:pPr>
              <a:defRPr sz="1200"/>
            </a:pPr>
            <a:r>
              <a:t>4. Pemilihan Algoritma AI: Memilih algoritma AI yang sesuai seperti machine learning, deep learning, atau neural networks untuk analisis</a:t>
            </a:r>
            <a:br/>
            <a:r>
              <a:t> prediktif.</a:t>
            </a:r>
          </a:p>
          <a:p>
            <a:pPr>
              <a:defRPr sz="1200"/>
            </a:pPr>
            <a:r>
              <a:t>5. Pelatihan Model: Melatih model AI menggunakan data historis untuk meningkatkan akurasi prediksi.</a:t>
            </a:r>
          </a:p>
          <a:p>
            <a:pPr>
              <a:defRPr sz="1200"/>
            </a:pPr>
            <a:r>
              <a:t>6. Implementasi: Mengintegrasikan model AI ke dalam sistem bisnis untuk analisis prediktif real-time.</a:t>
            </a:r>
          </a:p>
          <a:p>
            <a:pPr>
              <a:defRPr sz="1200"/>
            </a:pPr>
            <a:r>
              <a:t>7. Evaluasi dan Optimasi: Mengevaluasi hasil prediksi dan mengoptimalkan model AI secara berkala untuk meningkatkan performa.</a:t>
            </a:r>
          </a:p>
          <a:p>
            <a:pPr>
              <a:defRPr sz="1200"/>
            </a:pPr>
          </a:p>
          <a:p>
            <a:pPr>
              <a:defRPr sz="1200"/>
            </a:pPr>
            <a:r>
              <a:t>Discussion Question 2: Apa saja manfaat yang dapat diperoleh perusahaan dari integrasi Big Data dan AI dalam analisis prediktif?</a:t>
            </a:r>
            <a:br/>
          </a:p>
          <a:p>
            <a:pPr>
              <a:defRPr sz="1200"/>
            </a:pPr>
          </a:p>
          <a:p>
            <a:pPr>
              <a:defRPr sz="1200"/>
            </a:pPr>
            <a:r>
              <a:t>Manfaat yang dapat diperoleh meliputi:</a:t>
            </a:r>
          </a:p>
          <a:p>
            <a:pPr>
              <a:defRPr sz="1200"/>
            </a:pPr>
            <a:r>
              <a:t>1. Akurasi Prediksi: Meningkatkan akurasi prediksi dengan mengidentifikasi tren, pola, dan anomali yang tidak terlihat secara manual.</a:t>
            </a:r>
          </a:p>
          <a:p>
            <a:pPr>
              <a:defRPr sz="1200"/>
            </a:pPr>
            <a:r>
              <a:t>2. Pengambilan Keputusan Cepat: Mempercepat proses pengambilan keputusan dengan menyediakan wawasan yang lebih mendalam dan berbasis data.</a:t>
            </a:r>
          </a:p>
          <a:p>
            <a:pPr>
              <a:defRPr sz="1200"/>
            </a:pPr>
            <a:r>
              <a:t>3. Efisiensi Operasional: Mengoptimalkan proses bisnis dan mengurangi biaya operasional melalui otomatisasi dan prediksi yang lebih akurat.</a:t>
            </a:r>
          </a:p>
          <a:p>
            <a:pPr>
              <a:defRPr sz="1200"/>
            </a:pPr>
            <a:r>
              <a:t>4. Peningkatan Layanan Pelanggan: Meningkatkan pengalaman pelanggan dengan menyediakan layanan yang lebih personal dan responsif.</a:t>
            </a:r>
          </a:p>
          <a:p>
            <a:pPr>
              <a:defRPr sz="1200"/>
            </a:pPr>
            <a:r>
              <a:t>5. Keunggulan Kompetitif: Memberikan keunggulan kompetitif dengan memanfaatkan teknologi canggih untuk analisis dan pengambilan keputusan yang lebih baik.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Digital Leadership: Meningkatkan Kepemimpinan di Era Transformasi Digital</a:t>
            </a:r>
          </a:p>
        </p:txBody>
      </p:sp>
      <p:graphicFrame>
        <p:nvGraphicFramePr>
          <p:cNvPr id="3" name="Table Placeholder 2"/>
          <p:cNvGraphicFramePr>
            <a:graphicFrameLocks noGrp="1"/>
          </p:cNvGraphicFramePr>
          <p:nvPr>
            <p:ph type="tbl" idx="10" sz="quarter"/>
          </p:nvPr>
        </p:nvGraphicFramePr>
        <p:xfrm>
          <a:off x="917863" y="2065468"/>
          <a:ext cx="7315200" cy="3708400"/>
        </p:xfrm>
        <a:graphic>
          <a:graphicData uri="http://schemas.openxmlformats.org/drawingml/2006/table">
            <a:tbl>
              <a:tblPr firstRow="1" bandRow="1">
                <a:tableStyleId>{5C22544A-7EE6-4342-B048-85BDC9FD1C3A}</a:tableStyleId>
              </a:tblPr>
              <a:tblGrid>
                <a:gridCol w="1828800"/>
                <a:gridCol w="5486400"/>
              </a:tblGrid>
              <a:tr h="370840">
                <a:tc>
                  <a:txBody>
                    <a:bodyPr/>
                    <a:lstStyle/>
                    <a:p>
                      <a:pPr>
                        <a:defRPr sz="1200" b="1">
                          <a:solidFill>
                            <a:srgbClr val="000000"/>
                          </a:solidFill>
                        </a:defRPr>
                      </a:pPr>
                      <a:r>
                        <a:t>title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Digital Leadership: Meningkatkan Kepemimpinan di Era Transformasi Digital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pathway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igital Leadership</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sub-pathway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competency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Fundamental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key element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Data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level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Advanced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developer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Marshall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created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September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version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v1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approval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October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Text Placeholder 4"/>
          <p:cNvSpPr>
            <a:spLocks noGrp="1"/>
          </p:cNvSpPr>
          <p:nvPr>
            <p:ph type="body" idx="12" sz="quarter"/>
          </p:nvPr>
        </p:nvSpPr>
        <p:spPr/>
        <p:txBody>
          <a:bodyPr/>
          <a:lstStyle/>
          <a:p>
            <a:r>
              <a:t>2</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2" sz="quarter"/>
          </p:nvPr>
        </p:nvSpPr>
        <p:spPr/>
        <p:txBody>
          <a:bodyPr/>
          <a:lstStyle/>
          <a:p>
            <a:r>
              <a:t>19</a:t>
            </a:r>
          </a:p>
        </p:txBody>
      </p:sp>
      <p:sp>
        <p:nvSpPr>
          <p:cNvPr id="3" name="TextBox 2"/>
          <p:cNvSpPr txBox="1"/>
          <p:nvPr/>
        </p:nvSpPr>
        <p:spPr>
          <a:xfrm>
            <a:off x="914400" y="457200"/>
            <a:ext cx="7315200" cy="457200"/>
          </a:xfrm>
          <a:prstGeom prst="rect">
            <a:avLst/>
          </a:prstGeom>
          <a:noFill/>
        </p:spPr>
        <p:txBody>
          <a:bodyPr wrap="none">
            <a:spAutoFit/>
          </a:bodyPr>
          <a:lstStyle/>
          <a:p/>
          <a:p>
            <a:pPr>
              <a:defRPr sz="2400">
                <a:solidFill>
                  <a:srgbClr val="1F2851"/>
                </a:solidFill>
              </a:defRPr>
            </a:pPr>
            <a:r>
              <a:t>Implementasi Big Data dan AI untuk Analisis Prediktif</a:t>
            </a:r>
          </a:p>
        </p:txBody>
      </p:sp>
      <p:sp>
        <p:nvSpPr>
          <p:cNvPr id="4" name="TextBox 3"/>
          <p:cNvSpPr txBox="1"/>
          <p:nvPr/>
        </p:nvSpPr>
        <p:spPr>
          <a:xfrm>
            <a:off x="731520" y="1371600"/>
            <a:ext cx="3657600" cy="2743200"/>
          </a:xfrm>
          <a:prstGeom prst="rect">
            <a:avLst/>
          </a:prstGeom>
          <a:noFill/>
        </p:spPr>
        <p:txBody>
          <a:bodyPr wrap="none">
            <a:spAutoFit/>
          </a:bodyPr>
          <a:lstStyle/>
          <a:p/>
          <a:p>
            <a:pPr>
              <a:defRPr b="1" sz="1800"/>
            </a:pPr>
            <a:r>
              <a:t>Synopsis</a:t>
            </a:r>
          </a:p>
          <a:p/>
          <a:p>
            <a:pPr>
              <a:defRPr sz="1200"/>
            </a:pPr>
            <a:r>
              <a:t>Anda adalah karyawan PT Inovasi Data, sebuah</a:t>
            </a:r>
            <a:br/>
            <a:r>
              <a:t> perusahaan teknologi yang bergerak di bidang analisis</a:t>
            </a:r>
            <a:br/>
            <a:r>
              <a:t> data dan solusi AI. PT Inovasi Data</a:t>
            </a:r>
            <a:br/>
            <a:r>
              <a:t> berencana untuk meningkatkan kemampuan analisis prediktif mereka</a:t>
            </a:r>
            <a:br/>
            <a:r>
              <a:t> guna memberikan nilai tambah bagi klien di</a:t>
            </a:r>
            <a:br/>
            <a:r>
              <a:t> berbagai industri. Manajemen telah meminta Anda untuk</a:t>
            </a:r>
            <a:br/>
            <a:r>
              <a:t> mengintegrasikan Big Data dan AI dalam proses</a:t>
            </a:r>
            <a:br/>
            <a:r>
              <a:t> analisis prediktif perusahaan. Tujuan dari proyek ini</a:t>
            </a:r>
            <a:br/>
            <a:r>
              <a:t> adalah untuk meningkatkan akurasi prediksi, mempercepat pengambilan</a:t>
            </a:r>
            <a:br/>
            <a:r>
              <a:t> keputusan, dan mengidentifikasi tren serta pola yang</a:t>
            </a:r>
            <a:br/>
            <a:r>
              <a:t> tidak terlihat secara manual. Sebagai latar belakang,</a:t>
            </a:r>
            <a:br/>
            <a:r>
              <a:t> perusahaan telah mengumpulkan sejumlah besar data dari</a:t>
            </a:r>
            <a:br/>
            <a:r>
              <a:t> berbagai sumber, namun belum sepenuhnya memanfaatkan potensi</a:t>
            </a:r>
            <a:br/>
            <a:r>
              <a:t> AI untuk analisis tersebut.</a:t>
            </a:r>
          </a:p>
        </p:txBody>
      </p:sp>
      <p:sp>
        <p:nvSpPr>
          <p:cNvPr id="5" name="TextBox 4"/>
          <p:cNvSpPr txBox="1"/>
          <p:nvPr/>
        </p:nvSpPr>
        <p:spPr>
          <a:xfrm>
            <a:off x="6400800" y="1371600"/>
            <a:ext cx="3657600" cy="2743200"/>
          </a:xfrm>
          <a:prstGeom prst="rect">
            <a:avLst/>
          </a:prstGeom>
          <a:noFill/>
        </p:spPr>
        <p:txBody>
          <a:bodyPr wrap="none">
            <a:spAutoFit/>
          </a:bodyPr>
          <a:lstStyle/>
          <a:p/>
          <a:p>
            <a:pPr>
              <a:defRPr b="1" sz="1800"/>
            </a:pPr>
            <a:r>
              <a:t>Learning Objectives</a:t>
            </a:r>
          </a:p>
          <a:p/>
          <a:p>
            <a:pPr lvl="1">
              <a:spcAft>
                <a:spcPts val="1200"/>
              </a:spcAft>
              <a:defRPr sz="1200"/>
            </a:pPr>
            <a:r>
              <a:t>1. Memahami konsep dasar dan manfaat integrasi Big</a:t>
            </a:r>
            <a:br/>
            <a:r>
              <a:t> Data dan AI dalam analisis prediktif.</a:t>
            </a:r>
          </a:p>
          <a:p>
            <a:pPr lvl="1">
              <a:spcAft>
                <a:spcPts val="1200"/>
              </a:spcAft>
              <a:defRPr sz="1200"/>
            </a:pPr>
            <a:r>
              <a:t>2. Mengetahui langkah-langkah implementasi Big Data dan AI</a:t>
            </a:r>
            <a:br/>
            <a:r>
              <a:t> dalam proses bisnis.</a:t>
            </a:r>
          </a:p>
          <a:p>
            <a:pPr lvl="1">
              <a:spcAft>
                <a:spcPts val="1200"/>
              </a:spcAft>
              <a:defRPr sz="1200"/>
            </a:pPr>
            <a:r>
              <a:t>3. Mampu mengidentifikasi tren, pola, dan anomali menggunakan</a:t>
            </a:r>
            <a:br/>
            <a:r>
              <a:t> algoritma AI.</a:t>
            </a:r>
          </a:p>
          <a:p>
            <a:pPr lvl="1">
              <a:spcAft>
                <a:spcPts val="1200"/>
              </a:spcAft>
              <a:defRPr sz="1200"/>
            </a:pPr>
            <a:r>
              <a:t>4. Mengembangkan strategi pengambilan keputusan berbasis data yang</a:t>
            </a:r>
            <a:br/>
            <a:r>
              <a:t> lebih cepat dan akurat.</a:t>
            </a:r>
          </a:p>
          <a:p>
            <a:pPr lvl="1">
              <a:spcAft>
                <a:spcPts val="1200"/>
              </a:spcAft>
              <a:defRPr sz="1200"/>
            </a:pPr>
            <a:r>
              <a:t>5. Menyusun rencana implementasi dan evaluasi hasil analisis</a:t>
            </a:r>
            <a:br/>
            <a:r>
              <a:t> prediktif.</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2" sz="quarter"/>
          </p:nvPr>
        </p:nvSpPr>
        <p:spPr/>
        <p:txBody>
          <a:bodyPr/>
          <a:lstStyle/>
          <a:p>
            <a:r>
              <a:t>20</a:t>
            </a:r>
          </a:p>
        </p:txBody>
      </p:sp>
      <p:sp>
        <p:nvSpPr>
          <p:cNvPr id="5" name="TextBox 4"/>
          <p:cNvSpPr txBox="1"/>
          <p:nvPr/>
        </p:nvSpPr>
        <p:spPr>
          <a:xfrm>
            <a:off x="914400" y="457200"/>
            <a:ext cx="7315200" cy="457200"/>
          </a:xfrm>
          <a:prstGeom prst="rect">
            <a:avLst/>
          </a:prstGeom>
          <a:noFill/>
        </p:spPr>
        <p:txBody>
          <a:bodyPr wrap="none">
            <a:spAutoFit/>
          </a:bodyPr>
          <a:lstStyle/>
          <a:p/>
          <a:p>
            <a:pPr>
              <a:defRPr sz="2400">
                <a:solidFill>
                  <a:srgbClr val="1F2851"/>
                </a:solidFill>
              </a:defRPr>
            </a:pPr>
            <a:r>
              <a:t>Implementasi Big Data dan AI untuk Analisis Prediktif</a:t>
            </a:r>
          </a:p>
        </p:txBody>
      </p:sp>
      <p:sp>
        <p:nvSpPr>
          <p:cNvPr id="6" name="TextBox 5"/>
          <p:cNvSpPr txBox="1"/>
          <p:nvPr/>
        </p:nvSpPr>
        <p:spPr>
          <a:xfrm>
            <a:off x="731520" y="1371600"/>
            <a:ext cx="7315200" cy="457200"/>
          </a:xfrm>
          <a:prstGeom prst="rect">
            <a:avLst/>
          </a:prstGeom>
          <a:noFill/>
        </p:spPr>
        <p:txBody>
          <a:bodyPr wrap="none">
            <a:spAutoFit/>
          </a:bodyPr>
          <a:lstStyle/>
          <a:p/>
          <a:p>
            <a:pPr>
              <a:defRPr b="1" sz="1800"/>
            </a:pPr>
            <a:r>
              <a:t>Discussion Questions</a:t>
            </a:r>
          </a:p>
          <a:p/>
          <a:p>
            <a:pPr>
              <a:spcAft>
                <a:spcPts val="1200"/>
              </a:spcAft>
              <a:defRPr sz="1200"/>
            </a:pPr>
            <a:r>
              <a:t>1. Bagaimana langkah-langkah yang harus diambil untuk mengintegrasikan Big Data dan AI dalam analisis prediktif di PT Inovasi Data?</a:t>
            </a:r>
            <a:br/>
          </a:p>
          <a:p>
            <a:pPr>
              <a:spcAft>
                <a:spcPts val="1200"/>
              </a:spcAft>
              <a:defRPr sz="1200"/>
            </a:pPr>
            <a:r>
              <a:t>2. Apa saja manfaat yang dapat diperoleh perusahaan dari integrasi Big Data dan AI dalam analisis prediktif?</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Referensi</a:t>
            </a:r>
          </a:p>
        </p:txBody>
      </p:sp>
      <p:sp>
        <p:nvSpPr>
          <p:cNvPr id="5" name="Text Placeholder 4"/>
          <p:cNvSpPr>
            <a:spLocks noGrp="1"/>
          </p:cNvSpPr>
          <p:nvPr>
            <p:ph type="body" idx="12" sz="quarter"/>
          </p:nvPr>
        </p:nvSpPr>
        <p:spPr/>
        <p:txBody>
          <a:bodyPr/>
          <a:lstStyle/>
          <a:p>
            <a:r>
              <a:t>22</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2" sz="quarter"/>
          </p:nvPr>
        </p:nvSpPr>
        <p:spPr/>
        <p:txBody>
          <a:bodyPr/>
          <a:lstStyle/>
          <a:p>
            <a:r>
              <a:t>23</a:t>
            </a:r>
          </a:p>
        </p:txBody>
      </p:sp>
      <p:sp>
        <p:nvSpPr>
          <p:cNvPr id="3" name="Title 2"/>
          <p:cNvSpPr>
            <a:spLocks noGrp="1"/>
          </p:cNvSpPr>
          <p:nvPr>
            <p:ph type="title"/>
          </p:nvPr>
        </p:nvSpPr>
        <p:spPr/>
        <p:txBody>
          <a:bodyPr/>
          <a:lstStyle/>
          <a:p>
            <a:r>
              <a:t>Summary</a:t>
            </a:r>
          </a:p>
        </p:txBody>
      </p:sp>
      <p:sp>
        <p:nvSpPr>
          <p:cNvPr id="4" name="Text Placeholder 3"/>
          <p:cNvSpPr>
            <a:spLocks noGrp="1"/>
          </p:cNvSpPr>
          <p:nvPr>
            <p:ph type="body" idx="13" sz="quarter"/>
          </p:nvPr>
        </p:nvSpPr>
        <p:spPr/>
        <p:txBody>
          <a:bodyPr/>
          <a:lstStyle/>
          <a:p/>
          <a:p>
            <a:r>
              <a:t>Integrasi Big Data dan AI memungkinkan analisis prediktif yang lebih akurat, mempercepat pengambilan keputusan berbasis bukti.</a:t>
            </a:r>
          </a:p>
          <a:p>
            <a:r>
              <a:t>Machine learning dapat meningkatkan efisiensi operasional, mengotomatisasi tugas rutin, dan meningkatkan pengalaman pelanggan.</a:t>
            </a:r>
          </a:p>
          <a:p>
            <a:r>
              <a:t>Implementasi AI dalam transformasi digital dapat meningkatkan personalisasi, penjualan, dan responsivitas terhadap tren pasar.</a:t>
            </a:r>
          </a:p>
          <a:p>
            <a:r>
              <a:t>Agile Methodologies meningkatkan inovasi dan adaptabilitas dengan iterasi pendek dan kolaborasi tim yang erat.</a:t>
            </a:r>
          </a:p>
          <a:p>
            <a:r>
              <a:t>Cloud computing meningkatkan skalabilitas dan efisiensi operasional, memungkinkan penyesuaian kapasitas IT sesuai kebutuhan tanpa investasi besar.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2" sz="quarter"/>
          </p:nvPr>
        </p:nvSpPr>
        <p:spPr/>
        <p:txBody>
          <a:bodyPr/>
          <a:lstStyle/>
          <a:p>
            <a:r>
              <a:t>24</a:t>
            </a:r>
          </a:p>
        </p:txBody>
      </p:sp>
      <p:sp>
        <p:nvSpPr>
          <p:cNvPr id="3" name="TextBox 2"/>
          <p:cNvSpPr txBox="1"/>
          <p:nvPr/>
        </p:nvSpPr>
        <p:spPr>
          <a:xfrm>
            <a:off x="914400" y="1325880"/>
            <a:ext cx="7315200" cy="4572000"/>
          </a:xfrm>
          <a:prstGeom prst="rect">
            <a:avLst/>
          </a:prstGeom>
          <a:noFill/>
        </p:spPr>
        <p:txBody>
          <a:bodyPr wrap="none">
            <a:spAutoFit/>
          </a:bodyPr>
          <a:lstStyle/>
          <a:p/>
          <a:p>
            <a:pPr>
              <a:spcAft>
                <a:spcPts val="600"/>
              </a:spcAft>
              <a:defRPr sz="1400" b="1"/>
            </a:pPr>
            <a:r>
              <a:t>1. Menurut Gartner (2021), apa manfaat utama dari integrasi Big Data dan AI dalam pengambilan keputusan?</a:t>
            </a:r>
          </a:p>
          <a:p>
            <a:pPr>
              <a:spcAft>
                <a:spcPts val="300"/>
              </a:spcAft>
              <a:defRPr sz="1200"/>
            </a:pPr>
            <a:r>
              <a:t>   A. Mengurangi biaya operasional</a:t>
            </a:r>
          </a:p>
          <a:p>
            <a:pPr>
              <a:spcAft>
                <a:spcPts val="300"/>
              </a:spcAft>
              <a:defRPr sz="1200"/>
            </a:pPr>
            <a:r>
              <a:t>   B. Mengidentifikasi tren, pola, dan anomali yang tidak terlihat secara manual</a:t>
            </a:r>
          </a:p>
          <a:p>
            <a:pPr>
              <a:spcAft>
                <a:spcPts val="300"/>
              </a:spcAft>
              <a:defRPr sz="1200"/>
            </a:pPr>
            <a:r>
              <a:t>   C. Meningkatkan pengalaman pelanggan</a:t>
            </a:r>
          </a:p>
          <a:p>
            <a:pPr>
              <a:spcAft>
                <a:spcPts val="300"/>
              </a:spcAft>
              <a:defRPr sz="1200"/>
            </a:pPr>
            <a:r>
              <a:t>   D. Mengoptimalkan rantai pasokan</a:t>
            </a:r>
          </a:p>
          <a:p>
            <a:pPr>
              <a:spcAft>
                <a:spcPts val="1200"/>
              </a:spcAft>
              <a:defRPr sz="1200" i="1"/>
            </a:pPr>
            <a:r>
              <a:t>   Jawaban : Mengidentifikasi tren, pola, dan anomali yang tidak terlihat secara manual</a:t>
            </a:r>
          </a:p>
          <a:p>
            <a:pPr>
              <a:spcAft>
                <a:spcPts val="600"/>
              </a:spcAft>
              <a:defRPr sz="1400" b="1"/>
            </a:pPr>
            <a:r>
              <a:t>2. Apa yang memungkinkan pengambilan keputusan yang lebih cepat dan didasarkan pada bukti yang kuat?</a:t>
            </a:r>
          </a:p>
          <a:p>
            <a:pPr>
              <a:spcAft>
                <a:spcPts val="300"/>
              </a:spcAft>
              <a:defRPr sz="1200"/>
            </a:pPr>
            <a:r>
              <a:t>   A. Analisis manual</a:t>
            </a:r>
          </a:p>
          <a:p>
            <a:pPr>
              <a:spcAft>
                <a:spcPts val="300"/>
              </a:spcAft>
              <a:defRPr sz="1200"/>
            </a:pPr>
            <a:r>
              <a:t>   B. Integrasi Big Data dan AI</a:t>
            </a:r>
          </a:p>
          <a:p>
            <a:pPr>
              <a:spcAft>
                <a:spcPts val="300"/>
              </a:spcAft>
              <a:defRPr sz="1200"/>
            </a:pPr>
            <a:r>
              <a:t>   C. Penggunaan spreadsheet</a:t>
            </a:r>
          </a:p>
          <a:p>
            <a:pPr>
              <a:spcAft>
                <a:spcPts val="300"/>
              </a:spcAft>
              <a:defRPr sz="1200"/>
            </a:pPr>
            <a:r>
              <a:t>   D. Konsultasi dengan ahli</a:t>
            </a:r>
          </a:p>
          <a:p>
            <a:pPr>
              <a:spcAft>
                <a:spcPts val="1200"/>
              </a:spcAft>
              <a:defRPr sz="1200" i="1"/>
            </a:pPr>
            <a:r>
              <a:t>   Jawaban : Integrasi Big Data dan AI</a:t>
            </a:r>
          </a:p>
          <a:p>
            <a:pPr>
              <a:spcAft>
                <a:spcPts val="600"/>
              </a:spcAft>
              <a:defRPr sz="1400" b="1"/>
            </a:pPr>
            <a:r>
              <a:t>3. Menurut McKinsey (2020), apa manfaat dari penerapan machine learning dalam operasional bisnis?</a:t>
            </a:r>
          </a:p>
          <a:p>
            <a:pPr>
              <a:spcAft>
                <a:spcPts val="300"/>
              </a:spcAft>
              <a:defRPr sz="1200"/>
            </a:pPr>
            <a:r>
              <a:t>   A. Mengurangi jumlah karyawan</a:t>
            </a:r>
          </a:p>
          <a:p>
            <a:pPr>
              <a:spcAft>
                <a:spcPts val="300"/>
              </a:spcAft>
              <a:defRPr sz="1200"/>
            </a:pPr>
            <a:r>
              <a:t>   B. Meningkatkan efisiensi dan efektivitas</a:t>
            </a:r>
          </a:p>
          <a:p>
            <a:pPr>
              <a:spcAft>
                <a:spcPts val="300"/>
              </a:spcAft>
              <a:defRPr sz="1200"/>
            </a:pPr>
            <a:r>
              <a:t>   C. Menurunkan harga produk</a:t>
            </a:r>
          </a:p>
          <a:p>
            <a:pPr>
              <a:spcAft>
                <a:spcPts val="300"/>
              </a:spcAft>
              <a:defRPr sz="1200"/>
            </a:pPr>
            <a:r>
              <a:t>   D. Meningkatkan jumlah cabang</a:t>
            </a:r>
          </a:p>
          <a:p>
            <a:pPr>
              <a:spcAft>
                <a:spcPts val="1200"/>
              </a:spcAft>
              <a:defRPr sz="1200" i="1"/>
            </a:pPr>
            <a:r>
              <a:t>   Jawaban : Meningkatkan efisiensi dan efektivitas</a:t>
            </a:r>
          </a:p>
        </p:txBody>
      </p:sp>
      <p:sp>
        <p:nvSpPr>
          <p:cNvPr id="4" name="TextBox 3"/>
          <p:cNvSpPr txBox="1"/>
          <p:nvPr/>
        </p:nvSpPr>
        <p:spPr>
          <a:xfrm>
            <a:off x="914400" y="731520"/>
            <a:ext cx="7315200" cy="4572000"/>
          </a:xfrm>
          <a:prstGeom prst="rect">
            <a:avLst/>
          </a:prstGeom>
          <a:noFill/>
        </p:spPr>
        <p:txBody>
          <a:bodyPr wrap="none">
            <a:spAutoFit/>
          </a:bodyPr>
          <a:lstStyle/>
          <a:p/>
          <a:p>
            <a:pPr>
              <a:defRPr sz="2800">
                <a:solidFill>
                  <a:srgbClr val="1F2851"/>
                </a:solidFill>
              </a:defRPr>
            </a:pPr>
            <a:r>
              <a:t>PRE/POST TEST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2" sz="quarter"/>
          </p:nvPr>
        </p:nvSpPr>
        <p:spPr/>
        <p:txBody>
          <a:bodyPr/>
          <a:lstStyle/>
          <a:p>
            <a:r>
              <a:t>25</a:t>
            </a:r>
          </a:p>
        </p:txBody>
      </p:sp>
      <p:sp>
        <p:nvSpPr>
          <p:cNvPr id="5" name="TextBox 4"/>
          <p:cNvSpPr txBox="1"/>
          <p:nvPr/>
        </p:nvSpPr>
        <p:spPr>
          <a:xfrm>
            <a:off x="914400" y="1325880"/>
            <a:ext cx="7315200" cy="4572000"/>
          </a:xfrm>
          <a:prstGeom prst="rect">
            <a:avLst/>
          </a:prstGeom>
          <a:noFill/>
        </p:spPr>
        <p:txBody>
          <a:bodyPr wrap="none">
            <a:spAutoFit/>
          </a:bodyPr>
          <a:lstStyle/>
          <a:p/>
          <a:p>
            <a:pPr>
              <a:spcAft>
                <a:spcPts val="600"/>
              </a:spcAft>
              <a:defRPr sz="1400" b="1"/>
            </a:pPr>
            <a:r>
              <a:t>4. Apa yang dapat diotomatisasi dengan menggunakan machine learning menurut McKinsey (2020)?</a:t>
            </a:r>
          </a:p>
          <a:p>
            <a:pPr>
              <a:spcAft>
                <a:spcPts val="300"/>
              </a:spcAft>
              <a:defRPr sz="1200"/>
            </a:pPr>
            <a:r>
              <a:t>   A. Pengembangan produk baru</a:t>
            </a:r>
          </a:p>
          <a:p>
            <a:pPr>
              <a:spcAft>
                <a:spcPts val="300"/>
              </a:spcAft>
              <a:defRPr sz="1200"/>
            </a:pPr>
            <a:r>
              <a:t>   B. Tugas-tugas rutin</a:t>
            </a:r>
          </a:p>
          <a:p>
            <a:pPr>
              <a:spcAft>
                <a:spcPts val="300"/>
              </a:spcAft>
              <a:defRPr sz="1200"/>
            </a:pPr>
            <a:r>
              <a:t>   C. Strategi pemasaran</a:t>
            </a:r>
          </a:p>
          <a:p>
            <a:pPr>
              <a:spcAft>
                <a:spcPts val="300"/>
              </a:spcAft>
              <a:defRPr sz="1200"/>
            </a:pPr>
            <a:r>
              <a:t>   D. Analisis SWOT</a:t>
            </a:r>
          </a:p>
          <a:p>
            <a:pPr>
              <a:spcAft>
                <a:spcPts val="1200"/>
              </a:spcAft>
              <a:defRPr sz="1200" i="1"/>
            </a:pPr>
            <a:r>
              <a:t>   Jawaban : Tugas-tugas rutin</a:t>
            </a:r>
          </a:p>
          <a:p>
            <a:pPr>
              <a:spcAft>
                <a:spcPts val="600"/>
              </a:spcAft>
              <a:defRPr sz="1400" b="1"/>
            </a:pPr>
            <a:r>
              <a:t>5. Menurut Deloitte (2019), apa hasil dari implementasi AI dalam personalisasi pengalaman belanja pelanggan?</a:t>
            </a:r>
          </a:p>
          <a:p>
            <a:pPr>
              <a:spcAft>
                <a:spcPts val="300"/>
              </a:spcAft>
              <a:defRPr sz="1200"/>
            </a:pPr>
            <a:r>
              <a:t>   A. Penurunan biaya produksi</a:t>
            </a:r>
          </a:p>
          <a:p>
            <a:pPr>
              <a:spcAft>
                <a:spcPts val="300"/>
              </a:spcAft>
              <a:defRPr sz="1200"/>
            </a:pPr>
            <a:r>
              <a:t>   B. Peningkatan penjualan dan kepuasan pelanggan</a:t>
            </a:r>
          </a:p>
          <a:p>
            <a:pPr>
              <a:spcAft>
                <a:spcPts val="300"/>
              </a:spcAft>
              <a:defRPr sz="1200"/>
            </a:pPr>
            <a:r>
              <a:t>   C. Pengurangan jumlah karyawan</a:t>
            </a:r>
          </a:p>
          <a:p>
            <a:pPr>
              <a:spcAft>
                <a:spcPts val="300"/>
              </a:spcAft>
              <a:defRPr sz="1200"/>
            </a:pPr>
            <a:r>
              <a:t>   D. Peningkatan jumlah cabang</a:t>
            </a:r>
          </a:p>
          <a:p>
            <a:pPr>
              <a:spcAft>
                <a:spcPts val="1200"/>
              </a:spcAft>
              <a:defRPr sz="1200" i="1"/>
            </a:pPr>
            <a:r>
              <a:t>   Jawaban : Peningkatan penjualan dan kepuasan pelanggan</a:t>
            </a:r>
          </a:p>
          <a:p>
            <a:pPr>
              <a:spcAft>
                <a:spcPts val="600"/>
              </a:spcAft>
              <a:defRPr sz="1400" b="1"/>
            </a:pPr>
            <a:r>
              <a:t>6. Menurut McKinsey (2020), apa manfaat dari adopsi Agile Methodologies dalam organisasi?</a:t>
            </a:r>
          </a:p>
          <a:p>
            <a:pPr>
              <a:spcAft>
                <a:spcPts val="300"/>
              </a:spcAft>
              <a:defRPr sz="1200"/>
            </a:pPr>
            <a:r>
              <a:t>   A. Mengurangi biaya operasional</a:t>
            </a:r>
          </a:p>
          <a:p>
            <a:pPr>
              <a:spcAft>
                <a:spcPts val="300"/>
              </a:spcAft>
              <a:defRPr sz="1200"/>
            </a:pPr>
            <a:r>
              <a:t>   B. Meningkatkan inovasi dan adaptabilitas</a:t>
            </a:r>
          </a:p>
          <a:p>
            <a:pPr>
              <a:spcAft>
                <a:spcPts val="300"/>
              </a:spcAft>
              <a:defRPr sz="1200"/>
            </a:pPr>
            <a:r>
              <a:t>   C. Meningkatkan jumlah karyawan</a:t>
            </a:r>
          </a:p>
          <a:p>
            <a:pPr>
              <a:spcAft>
                <a:spcPts val="300"/>
              </a:spcAft>
              <a:defRPr sz="1200"/>
            </a:pPr>
            <a:r>
              <a:t>   D. Menurunkan harga produk</a:t>
            </a:r>
          </a:p>
          <a:p>
            <a:pPr>
              <a:spcAft>
                <a:spcPts val="1200"/>
              </a:spcAft>
              <a:defRPr sz="1200" i="1"/>
            </a:pPr>
            <a:r>
              <a:t>   Jawaban : Meningkatkan inovasi dan adaptabilitas</a:t>
            </a:r>
          </a:p>
        </p:txBody>
      </p:sp>
      <p:sp>
        <p:nvSpPr>
          <p:cNvPr id="6" name="TextBox 5"/>
          <p:cNvSpPr txBox="1"/>
          <p:nvPr/>
        </p:nvSpPr>
        <p:spPr>
          <a:xfrm>
            <a:off x="914400" y="731520"/>
            <a:ext cx="7315200" cy="4572000"/>
          </a:xfrm>
          <a:prstGeom prst="rect">
            <a:avLst/>
          </a:prstGeom>
          <a:noFill/>
        </p:spPr>
        <p:txBody>
          <a:bodyPr wrap="none">
            <a:spAutoFit/>
          </a:bodyPr>
          <a:lstStyle/>
          <a:p/>
          <a:p>
            <a:pPr>
              <a:defRPr sz="2800">
                <a:solidFill>
                  <a:srgbClr val="1F2851"/>
                </a:solidFill>
              </a:defRPr>
            </a:pPr>
            <a:r>
              <a:t>PRE/POST TEST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2" sz="quarter"/>
          </p:nvPr>
        </p:nvSpPr>
        <p:spPr/>
        <p:txBody>
          <a:bodyPr/>
          <a:lstStyle/>
          <a:p>
            <a:r>
              <a:t>26</a:t>
            </a:r>
          </a:p>
        </p:txBody>
      </p:sp>
      <p:sp>
        <p:nvSpPr>
          <p:cNvPr id="5" name="TextBox 4"/>
          <p:cNvSpPr txBox="1"/>
          <p:nvPr/>
        </p:nvSpPr>
        <p:spPr>
          <a:xfrm>
            <a:off x="914400" y="1325880"/>
            <a:ext cx="7315200" cy="4572000"/>
          </a:xfrm>
          <a:prstGeom prst="rect">
            <a:avLst/>
          </a:prstGeom>
          <a:noFill/>
        </p:spPr>
        <p:txBody>
          <a:bodyPr wrap="none">
            <a:spAutoFit/>
          </a:bodyPr>
          <a:lstStyle/>
          <a:p/>
          <a:p>
            <a:pPr>
              <a:spcAft>
                <a:spcPts val="600"/>
              </a:spcAft>
              <a:defRPr sz="1400" b="1"/>
            </a:pPr>
            <a:r>
              <a:t>7. Apa yang memungkinkan tim untuk merespons perubahan dengan cepat dan efisien dalam Agile Methodologies?</a:t>
            </a:r>
          </a:p>
          <a:p>
            <a:pPr>
              <a:spcAft>
                <a:spcPts val="300"/>
              </a:spcAft>
              <a:defRPr sz="1200"/>
            </a:pPr>
            <a:r>
              <a:t>   A. Iterasi pendek</a:t>
            </a:r>
          </a:p>
          <a:p>
            <a:pPr>
              <a:spcAft>
                <a:spcPts val="300"/>
              </a:spcAft>
              <a:defRPr sz="1200"/>
            </a:pPr>
            <a:r>
              <a:t>   B. Rapat mingguan</a:t>
            </a:r>
          </a:p>
          <a:p>
            <a:pPr>
              <a:spcAft>
                <a:spcPts val="300"/>
              </a:spcAft>
              <a:defRPr sz="1200"/>
            </a:pPr>
            <a:r>
              <a:t>   C. Penggunaan spreadsheet</a:t>
            </a:r>
          </a:p>
          <a:p>
            <a:pPr>
              <a:spcAft>
                <a:spcPts val="300"/>
              </a:spcAft>
              <a:defRPr sz="1200"/>
            </a:pPr>
            <a:r>
              <a:t>   D. Konsultasi dengan ahli</a:t>
            </a:r>
          </a:p>
          <a:p>
            <a:pPr>
              <a:spcAft>
                <a:spcPts val="1200"/>
              </a:spcAft>
              <a:defRPr sz="1200" i="1"/>
            </a:pPr>
            <a:r>
              <a:t>   Jawaban : Iterasi pendek</a:t>
            </a:r>
          </a:p>
          <a:p>
            <a:pPr>
              <a:spcAft>
                <a:spcPts val="600"/>
              </a:spcAft>
              <a:defRPr sz="1400" b="1"/>
            </a:pPr>
            <a:r>
              <a:t>8. Menurut Deloitte (2019), apa manfaat dari penggunaan digital collaboration tools dalam tim?</a:t>
            </a:r>
          </a:p>
          <a:p>
            <a:pPr>
              <a:spcAft>
                <a:spcPts val="300"/>
              </a:spcAft>
              <a:defRPr sz="1200"/>
            </a:pPr>
            <a:r>
              <a:t>   A. Meningkatkan biaya operasional</a:t>
            </a:r>
          </a:p>
          <a:p>
            <a:pPr>
              <a:spcAft>
                <a:spcPts val="300"/>
              </a:spcAft>
              <a:defRPr sz="1200"/>
            </a:pPr>
            <a:r>
              <a:t>   B. Meningkatkan kreativitas dan kolaborasi</a:t>
            </a:r>
          </a:p>
          <a:p>
            <a:pPr>
              <a:spcAft>
                <a:spcPts val="300"/>
              </a:spcAft>
              <a:defRPr sz="1200"/>
            </a:pPr>
            <a:r>
              <a:t>   C. Mengurangi jumlah karyawan</a:t>
            </a:r>
          </a:p>
          <a:p>
            <a:pPr>
              <a:spcAft>
                <a:spcPts val="300"/>
              </a:spcAft>
              <a:defRPr sz="1200"/>
            </a:pPr>
            <a:r>
              <a:t>   D. Menurunkan harga produk</a:t>
            </a:r>
          </a:p>
          <a:p>
            <a:pPr>
              <a:spcAft>
                <a:spcPts val="1200"/>
              </a:spcAft>
              <a:defRPr sz="1200" i="1"/>
            </a:pPr>
            <a:r>
              <a:t>   Jawaban : Meningkatkan kreativitas dan kolaborasi</a:t>
            </a:r>
          </a:p>
          <a:p>
            <a:pPr>
              <a:spcAft>
                <a:spcPts val="600"/>
              </a:spcAft>
              <a:defRPr sz="1400" b="1"/>
            </a:pPr>
            <a:r>
              <a:t>9. Apa fitur yang membantu dalam brainstorming dan pengembangan ide-ide baru dalam digital collaboration tools?</a:t>
            </a:r>
          </a:p>
          <a:p>
            <a:pPr>
              <a:spcAft>
                <a:spcPts val="300"/>
              </a:spcAft>
              <a:defRPr sz="1200"/>
            </a:pPr>
            <a:r>
              <a:t>   A. Spreadsheet</a:t>
            </a:r>
          </a:p>
          <a:p>
            <a:pPr>
              <a:spcAft>
                <a:spcPts val="300"/>
              </a:spcAft>
              <a:defRPr sz="1200"/>
            </a:pPr>
            <a:r>
              <a:t>   B. Whiteboarding digital</a:t>
            </a:r>
          </a:p>
          <a:p>
            <a:pPr>
              <a:spcAft>
                <a:spcPts val="300"/>
              </a:spcAft>
              <a:defRPr sz="1200"/>
            </a:pPr>
            <a:r>
              <a:t>   C. Rapat mingguan</a:t>
            </a:r>
          </a:p>
          <a:p>
            <a:pPr>
              <a:spcAft>
                <a:spcPts val="300"/>
              </a:spcAft>
              <a:defRPr sz="1200"/>
            </a:pPr>
            <a:r>
              <a:t>   D. Konsultasi dengan ahli</a:t>
            </a:r>
          </a:p>
          <a:p>
            <a:pPr>
              <a:spcAft>
                <a:spcPts val="1200"/>
              </a:spcAft>
              <a:defRPr sz="1200" i="1"/>
            </a:pPr>
            <a:r>
              <a:t>   Jawaban : Whiteboarding digital</a:t>
            </a:r>
          </a:p>
        </p:txBody>
      </p:sp>
      <p:sp>
        <p:nvSpPr>
          <p:cNvPr id="6" name="TextBox 5"/>
          <p:cNvSpPr txBox="1"/>
          <p:nvPr/>
        </p:nvSpPr>
        <p:spPr>
          <a:xfrm>
            <a:off x="914400" y="731520"/>
            <a:ext cx="7315200" cy="4572000"/>
          </a:xfrm>
          <a:prstGeom prst="rect">
            <a:avLst/>
          </a:prstGeom>
          <a:noFill/>
        </p:spPr>
        <p:txBody>
          <a:bodyPr wrap="none">
            <a:spAutoFit/>
          </a:bodyPr>
          <a:lstStyle/>
          <a:p/>
          <a:p>
            <a:pPr>
              <a:defRPr sz="2800">
                <a:solidFill>
                  <a:srgbClr val="1F2851"/>
                </a:solidFill>
              </a:defRPr>
            </a:pPr>
            <a:r>
              <a:t>PRE/POST TEST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2" sz="quarter"/>
          </p:nvPr>
        </p:nvSpPr>
        <p:spPr/>
        <p:txBody>
          <a:bodyPr/>
          <a:lstStyle/>
          <a:p>
            <a:r>
              <a:t>27</a:t>
            </a:r>
          </a:p>
        </p:txBody>
      </p:sp>
      <p:sp>
        <p:nvSpPr>
          <p:cNvPr id="5" name="TextBox 4"/>
          <p:cNvSpPr txBox="1"/>
          <p:nvPr/>
        </p:nvSpPr>
        <p:spPr>
          <a:xfrm>
            <a:off x="914400" y="1325880"/>
            <a:ext cx="7315200" cy="4572000"/>
          </a:xfrm>
          <a:prstGeom prst="rect">
            <a:avLst/>
          </a:prstGeom>
          <a:noFill/>
        </p:spPr>
        <p:txBody>
          <a:bodyPr wrap="none">
            <a:spAutoFit/>
          </a:bodyPr>
          <a:lstStyle/>
          <a:p/>
          <a:p>
            <a:pPr>
              <a:spcAft>
                <a:spcPts val="600"/>
              </a:spcAft>
              <a:defRPr sz="1400" b="1"/>
            </a:pPr>
            <a:r>
              <a:t>10. Menurut Harvard Business Review (2021), apa yang harus dilakukan pemimpin untuk membangun budaya inovasi berkelanjutan?</a:t>
            </a:r>
          </a:p>
          <a:p>
            <a:pPr>
              <a:spcAft>
                <a:spcPts val="300"/>
              </a:spcAft>
              <a:defRPr sz="1200"/>
            </a:pPr>
            <a:r>
              <a:t>   A. Mengurangi jumlah karyawan</a:t>
            </a:r>
          </a:p>
          <a:p>
            <a:pPr>
              <a:spcAft>
                <a:spcPts val="300"/>
              </a:spcAft>
              <a:defRPr sz="1200"/>
            </a:pPr>
            <a:r>
              <a:t>   B. Memberikan dukungan dan sumber daya untuk eksperimen</a:t>
            </a:r>
          </a:p>
          <a:p>
            <a:pPr>
              <a:spcAft>
                <a:spcPts val="300"/>
              </a:spcAft>
              <a:defRPr sz="1200"/>
            </a:pPr>
            <a:r>
              <a:t>   C. Menurunkan harga produk</a:t>
            </a:r>
          </a:p>
          <a:p>
            <a:pPr>
              <a:spcAft>
                <a:spcPts val="300"/>
              </a:spcAft>
              <a:defRPr sz="1200"/>
            </a:pPr>
            <a:r>
              <a:t>   D. Meningkatkan jumlah cabang</a:t>
            </a:r>
          </a:p>
          <a:p>
            <a:pPr>
              <a:spcAft>
                <a:spcPts val="1200"/>
              </a:spcAft>
              <a:defRPr sz="1200" i="1"/>
            </a:pPr>
            <a:r>
              <a:t>   Jawaban : Memberikan dukungan dan sumber daya untuk eksperimen</a:t>
            </a:r>
          </a:p>
          <a:p>
            <a:pPr>
              <a:spcAft>
                <a:spcPts val="600"/>
              </a:spcAft>
              <a:defRPr sz="1400" b="1"/>
            </a:pPr>
            <a:r>
              <a:t>11. Menurut Gartner (2022), apa manfaat dari implementasi cloud computing dalam perusahaan?</a:t>
            </a:r>
          </a:p>
          <a:p>
            <a:pPr>
              <a:spcAft>
                <a:spcPts val="300"/>
              </a:spcAft>
              <a:defRPr sz="1200"/>
            </a:pPr>
            <a:r>
              <a:t>   A. Mengurangi jumlah karyawan</a:t>
            </a:r>
          </a:p>
          <a:p>
            <a:pPr>
              <a:spcAft>
                <a:spcPts val="300"/>
              </a:spcAft>
              <a:defRPr sz="1200"/>
            </a:pPr>
            <a:r>
              <a:t>   B. Meningkatkan skalabilitas dan efisiensi operasional</a:t>
            </a:r>
          </a:p>
          <a:p>
            <a:pPr>
              <a:spcAft>
                <a:spcPts val="300"/>
              </a:spcAft>
              <a:defRPr sz="1200"/>
            </a:pPr>
            <a:r>
              <a:t>   C. Menurunkan harga produk</a:t>
            </a:r>
          </a:p>
          <a:p>
            <a:pPr>
              <a:spcAft>
                <a:spcPts val="300"/>
              </a:spcAft>
              <a:defRPr sz="1200"/>
            </a:pPr>
            <a:r>
              <a:t>   D. Meningkatkan jumlah cabang</a:t>
            </a:r>
          </a:p>
          <a:p>
            <a:pPr>
              <a:spcAft>
                <a:spcPts val="1200"/>
              </a:spcAft>
              <a:defRPr sz="1200" i="1"/>
            </a:pPr>
            <a:r>
              <a:t>   Jawaban : Meningkatkan skalabilitas dan efisiensi operasional</a:t>
            </a:r>
          </a:p>
          <a:p>
            <a:pPr>
              <a:spcAft>
                <a:spcPts val="600"/>
              </a:spcAft>
              <a:defRPr sz="1400" b="1"/>
            </a:pPr>
            <a:r>
              <a:t>12. Apa yang memungkinkan perusahaan untuk lebih responsif terhadap perubahan permintaan pasar dengan cloud computing?</a:t>
            </a:r>
          </a:p>
          <a:p>
            <a:pPr>
              <a:spcAft>
                <a:spcPts val="300"/>
              </a:spcAft>
              <a:defRPr sz="1200"/>
            </a:pPr>
            <a:r>
              <a:t>   A. Konsultasi dengan ahli</a:t>
            </a:r>
          </a:p>
          <a:p>
            <a:pPr>
              <a:spcAft>
                <a:spcPts val="300"/>
              </a:spcAft>
              <a:defRPr sz="1200"/>
            </a:pPr>
            <a:r>
              <a:t>   B. Menyesuaikan kapasitas sumber daya IT sesuai kebutuhan</a:t>
            </a:r>
          </a:p>
          <a:p>
            <a:pPr>
              <a:spcAft>
                <a:spcPts val="300"/>
              </a:spcAft>
              <a:defRPr sz="1200"/>
            </a:pPr>
            <a:r>
              <a:t>   C. Penggunaan spreadsheet</a:t>
            </a:r>
          </a:p>
          <a:p>
            <a:pPr>
              <a:spcAft>
                <a:spcPts val="300"/>
              </a:spcAft>
              <a:defRPr sz="1200"/>
            </a:pPr>
            <a:r>
              <a:t>   D. Rapat mingguan</a:t>
            </a:r>
          </a:p>
          <a:p>
            <a:pPr>
              <a:spcAft>
                <a:spcPts val="1200"/>
              </a:spcAft>
              <a:defRPr sz="1200" i="1"/>
            </a:pPr>
            <a:r>
              <a:t>   Jawaban : Menyesuaikan kapasitas sumber daya IT sesuai kebutuhan</a:t>
            </a:r>
          </a:p>
        </p:txBody>
      </p:sp>
      <p:sp>
        <p:nvSpPr>
          <p:cNvPr id="6" name="TextBox 5"/>
          <p:cNvSpPr txBox="1"/>
          <p:nvPr/>
        </p:nvSpPr>
        <p:spPr>
          <a:xfrm>
            <a:off x="914400" y="731520"/>
            <a:ext cx="7315200" cy="4572000"/>
          </a:xfrm>
          <a:prstGeom prst="rect">
            <a:avLst/>
          </a:prstGeom>
          <a:noFill/>
        </p:spPr>
        <p:txBody>
          <a:bodyPr wrap="none">
            <a:spAutoFit/>
          </a:bodyPr>
          <a:lstStyle/>
          <a:p/>
          <a:p>
            <a:pPr>
              <a:defRPr sz="2800">
                <a:solidFill>
                  <a:srgbClr val="1F2851"/>
                </a:solidFill>
              </a:defRPr>
            </a:pPr>
            <a:r>
              <a:t>PRE/POST TEST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2" sz="quarter"/>
          </p:nvPr>
        </p:nvSpPr>
        <p:spPr/>
        <p:txBody>
          <a:bodyPr/>
          <a:lstStyle/>
          <a:p>
            <a:r>
              <a:t>28</a:t>
            </a:r>
          </a:p>
        </p:txBody>
      </p:sp>
      <p:sp>
        <p:nvSpPr>
          <p:cNvPr id="5" name="TextBox 4"/>
          <p:cNvSpPr txBox="1"/>
          <p:nvPr/>
        </p:nvSpPr>
        <p:spPr>
          <a:xfrm>
            <a:off x="914400" y="1325880"/>
            <a:ext cx="7315200" cy="4572000"/>
          </a:xfrm>
          <a:prstGeom prst="rect">
            <a:avLst/>
          </a:prstGeom>
          <a:noFill/>
        </p:spPr>
        <p:txBody>
          <a:bodyPr wrap="none">
            <a:spAutoFit/>
          </a:bodyPr>
          <a:lstStyle/>
          <a:p/>
          <a:p>
            <a:pPr>
              <a:spcAft>
                <a:spcPts val="600"/>
              </a:spcAft>
              <a:defRPr sz="1400" b="1"/>
            </a:pPr>
            <a:r>
              <a:t>13. Menurut McKinsey (2021), apa manfaat dari integrasi IoT dalam proses bisnis?</a:t>
            </a:r>
          </a:p>
          <a:p>
            <a:pPr>
              <a:spcAft>
                <a:spcPts val="300"/>
              </a:spcAft>
              <a:defRPr sz="1200"/>
            </a:pPr>
            <a:r>
              <a:t>   A. Mengurangi biaya produksi</a:t>
            </a:r>
          </a:p>
          <a:p>
            <a:pPr>
              <a:spcAft>
                <a:spcPts val="300"/>
              </a:spcAft>
              <a:defRPr sz="1200"/>
            </a:pPr>
            <a:r>
              <a:t>   B. Meningkatkan produktivitas dan pengambilan keputusan</a:t>
            </a:r>
          </a:p>
          <a:p>
            <a:pPr>
              <a:spcAft>
                <a:spcPts val="300"/>
              </a:spcAft>
              <a:defRPr sz="1200"/>
            </a:pPr>
            <a:r>
              <a:t>   C. Pengurangan jumlah karyawan</a:t>
            </a:r>
          </a:p>
          <a:p>
            <a:pPr>
              <a:spcAft>
                <a:spcPts val="300"/>
              </a:spcAft>
              <a:defRPr sz="1200"/>
            </a:pPr>
            <a:r>
              <a:t>   D. Peningkatan jumlah cabang</a:t>
            </a:r>
          </a:p>
          <a:p>
            <a:pPr>
              <a:spcAft>
                <a:spcPts val="1200"/>
              </a:spcAft>
              <a:defRPr sz="1200" i="1"/>
            </a:pPr>
            <a:r>
              <a:t>   Jawaban : Meningkatkan produktivitas dan pengambilan keputusan</a:t>
            </a:r>
          </a:p>
          <a:p>
            <a:pPr>
              <a:spcAft>
                <a:spcPts val="600"/>
              </a:spcAft>
              <a:defRPr sz="1400" b="1"/>
            </a:pPr>
            <a:r>
              <a:t>14. Apa yang memungkinkan pengumpulan data secara real-time dalam integrasi IoT?</a:t>
            </a:r>
          </a:p>
          <a:p>
            <a:pPr>
              <a:spcAft>
                <a:spcPts val="300"/>
              </a:spcAft>
              <a:defRPr sz="1200"/>
            </a:pPr>
            <a:r>
              <a:t>   A. Penggunaan spreadsheet</a:t>
            </a:r>
          </a:p>
          <a:p>
            <a:pPr>
              <a:spcAft>
                <a:spcPts val="300"/>
              </a:spcAft>
              <a:defRPr sz="1200"/>
            </a:pPr>
            <a:r>
              <a:t>   B. Perangkat dan sensor</a:t>
            </a:r>
          </a:p>
          <a:p>
            <a:pPr>
              <a:spcAft>
                <a:spcPts val="300"/>
              </a:spcAft>
              <a:defRPr sz="1200"/>
            </a:pPr>
            <a:r>
              <a:t>   C. Rapat mingguan</a:t>
            </a:r>
          </a:p>
          <a:p>
            <a:pPr>
              <a:spcAft>
                <a:spcPts val="300"/>
              </a:spcAft>
              <a:defRPr sz="1200"/>
            </a:pPr>
            <a:r>
              <a:t>   D. Konsultasi dengan ahli</a:t>
            </a:r>
          </a:p>
          <a:p>
            <a:pPr>
              <a:spcAft>
                <a:spcPts val="1200"/>
              </a:spcAft>
              <a:defRPr sz="1200" i="1"/>
            </a:pPr>
            <a:r>
              <a:t>   Jawaban : Perangkat dan sensor</a:t>
            </a:r>
          </a:p>
          <a:p>
            <a:pPr>
              <a:spcAft>
                <a:spcPts val="600"/>
              </a:spcAft>
              <a:defRPr sz="1400" b="1"/>
            </a:pPr>
            <a:r>
              <a:t>15. Menurut Deloitte (2020), apa tantangan utama dalam transformasi digital berbasis cloud dan IoT?</a:t>
            </a:r>
          </a:p>
          <a:p>
            <a:pPr>
              <a:spcAft>
                <a:spcPts val="300"/>
              </a:spcAft>
              <a:defRPr sz="1200"/>
            </a:pPr>
            <a:r>
              <a:t>   A. Pengurangan jumlah karyawan</a:t>
            </a:r>
          </a:p>
          <a:p>
            <a:pPr>
              <a:spcAft>
                <a:spcPts val="300"/>
              </a:spcAft>
              <a:defRPr sz="1200"/>
            </a:pPr>
            <a:r>
              <a:t>   B. Keamanan dan privasi data</a:t>
            </a:r>
          </a:p>
          <a:p>
            <a:pPr>
              <a:spcAft>
                <a:spcPts val="300"/>
              </a:spcAft>
              <a:defRPr sz="1200"/>
            </a:pPr>
            <a:r>
              <a:t>   C. Menurunkan harga produk</a:t>
            </a:r>
          </a:p>
          <a:p>
            <a:pPr>
              <a:spcAft>
                <a:spcPts val="300"/>
              </a:spcAft>
              <a:defRPr sz="1200"/>
            </a:pPr>
            <a:r>
              <a:t>   D. Peningkatan jumlah cabang</a:t>
            </a:r>
          </a:p>
          <a:p>
            <a:pPr>
              <a:spcAft>
                <a:spcPts val="1200"/>
              </a:spcAft>
              <a:defRPr sz="1200" i="1"/>
            </a:pPr>
            <a:r>
              <a:t>   Jawaban : Keamanan dan privasi data</a:t>
            </a:r>
          </a:p>
        </p:txBody>
      </p:sp>
      <p:sp>
        <p:nvSpPr>
          <p:cNvPr id="6" name="TextBox 5"/>
          <p:cNvSpPr txBox="1"/>
          <p:nvPr/>
        </p:nvSpPr>
        <p:spPr>
          <a:xfrm>
            <a:off x="914400" y="731520"/>
            <a:ext cx="7315200" cy="4572000"/>
          </a:xfrm>
          <a:prstGeom prst="rect">
            <a:avLst/>
          </a:prstGeom>
          <a:noFill/>
        </p:spPr>
        <p:txBody>
          <a:bodyPr wrap="none">
            <a:spAutoFit/>
          </a:bodyPr>
          <a:lstStyle/>
          <a:p/>
          <a:p>
            <a:pPr>
              <a:defRPr sz="2800">
                <a:solidFill>
                  <a:srgbClr val="1F2851"/>
                </a:solidFill>
              </a:defRPr>
            </a:pPr>
            <a:r>
              <a:t>PRE/POST TEST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2" sz="quarter"/>
          </p:nvPr>
        </p:nvSpPr>
        <p:spPr/>
        <p:txBody>
          <a:bodyPr/>
          <a:lstStyle/>
          <a:p>
            <a:r>
              <a:t>29</a:t>
            </a:r>
          </a:p>
        </p:txBody>
      </p:sp>
      <p:sp>
        <p:nvSpPr>
          <p:cNvPr id="5" name="TextBox 4"/>
          <p:cNvSpPr txBox="1"/>
          <p:nvPr/>
        </p:nvSpPr>
        <p:spPr>
          <a:xfrm>
            <a:off x="914400" y="1325880"/>
            <a:ext cx="7315200" cy="4572000"/>
          </a:xfrm>
          <a:prstGeom prst="rect">
            <a:avLst/>
          </a:prstGeom>
          <a:noFill/>
        </p:spPr>
        <p:txBody>
          <a:bodyPr wrap="none">
            <a:spAutoFit/>
          </a:bodyPr>
          <a:lstStyle/>
          <a:p/>
          <a:p>
            <a:pPr>
              <a:spcAft>
                <a:spcPts val="600"/>
              </a:spcAft>
              <a:defRPr sz="1400" b="1"/>
            </a:pPr>
            <a:r>
              <a:t>16. Apa yang dapat membantu mengurangi risiko kebocoran data dan serangan siber dalam transformasi digital berbasis cloud dan IoT?</a:t>
            </a:r>
          </a:p>
          <a:p>
            <a:pPr>
              <a:spcAft>
                <a:spcPts val="300"/>
              </a:spcAft>
              <a:defRPr sz="1200"/>
            </a:pPr>
            <a:r>
              <a:t>   A. Konsultasi dengan ahli</a:t>
            </a:r>
          </a:p>
          <a:p>
            <a:pPr>
              <a:spcAft>
                <a:spcPts val="300"/>
              </a:spcAft>
              <a:defRPr sz="1200"/>
            </a:pPr>
            <a:r>
              <a:t>   B. Implementasi kebijakan keamanan yang ketat dan penggunaan teknologi enkripsi</a:t>
            </a:r>
          </a:p>
          <a:p>
            <a:pPr>
              <a:spcAft>
                <a:spcPts val="300"/>
              </a:spcAft>
              <a:defRPr sz="1200"/>
            </a:pPr>
            <a:r>
              <a:t>   C. Penggunaan spreadsheet</a:t>
            </a:r>
          </a:p>
          <a:p>
            <a:pPr>
              <a:spcAft>
                <a:spcPts val="300"/>
              </a:spcAft>
              <a:defRPr sz="1200"/>
            </a:pPr>
            <a:r>
              <a:t>   D. Rapat mingguan</a:t>
            </a:r>
          </a:p>
          <a:p>
            <a:pPr>
              <a:spcAft>
                <a:spcPts val="1200"/>
              </a:spcAft>
              <a:defRPr sz="1200" i="1"/>
            </a:pPr>
            <a:r>
              <a:t>   Jawaban : Implementasi kebijakan keamanan yang ketat dan penggunaan teknologi enkripsi</a:t>
            </a:r>
          </a:p>
        </p:txBody>
      </p:sp>
      <p:sp>
        <p:nvSpPr>
          <p:cNvPr id="6" name="TextBox 5"/>
          <p:cNvSpPr txBox="1"/>
          <p:nvPr/>
        </p:nvSpPr>
        <p:spPr>
          <a:xfrm>
            <a:off x="914400" y="731520"/>
            <a:ext cx="7315200" cy="4572000"/>
          </a:xfrm>
          <a:prstGeom prst="rect">
            <a:avLst/>
          </a:prstGeom>
          <a:noFill/>
        </p:spPr>
        <p:txBody>
          <a:bodyPr wrap="none">
            <a:spAutoFit/>
          </a:bodyPr>
          <a:lstStyle/>
          <a:p/>
          <a:p>
            <a:pPr>
              <a:defRPr sz="2800">
                <a:solidFill>
                  <a:srgbClr val="1F2851"/>
                </a:solidFill>
              </a:defRPr>
            </a:pPr>
            <a:r>
              <a:t>PRE/POST TEST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3" name="Table Placeholder 2"/>
          <p:cNvGraphicFramePr>
            <a:graphicFrameLocks noGrp="1"/>
          </p:cNvGraphicFramePr>
          <p:nvPr>
            <p:ph type="tbl" idx="10" sz="quarter"/>
          </p:nvPr>
        </p:nvGraphicFramePr>
        <p:xfrm>
          <a:off x="917863" y="2065468"/>
          <a:ext cx="7315200" cy="1112520"/>
        </p:xfrm>
        <a:graphic>
          <a:graphicData uri="http://schemas.openxmlformats.org/drawingml/2006/table">
            <a:tbl>
              <a:tblPr firstRow="1" bandRow="1">
                <a:tableStyleId>{5C22544A-7EE6-4342-B048-85BDC9FD1C3A}</a:tableStyleId>
              </a:tblPr>
              <a:tblGrid>
                <a:gridCol w="1828800"/>
                <a:gridCol w="5486400"/>
              </a:tblGrid>
              <a:tr h="370840">
                <a:tc>
                  <a:txBody>
                    <a:bodyPr/>
                    <a:lstStyle/>
                    <a:p>
                      <a:pPr>
                        <a:defRPr sz="1200" b="1">
                          <a:solidFill>
                            <a:srgbClr val="000000"/>
                          </a:solidFill>
                        </a:defRPr>
                      </a:pPr>
                      <a:r>
                        <a:t>modul pembelajaran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igital Leadership</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deskripsi modul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Digital Leadership: Meningkatkan Kepemimpinan di Era Transformasi Digital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enabling learning objective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mendemonstrasikan kepemimpinan digital tingkat lanjut, dengan memanfaatkan teknologi digital untuk mendorong perubahan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Text Placeholder 4"/>
          <p:cNvSpPr>
            <a:spLocks noGrp="1"/>
          </p:cNvSpPr>
          <p:nvPr>
            <p:ph type="body" idx="12" sz="quarter"/>
          </p:nvPr>
        </p:nvSpPr>
        <p:spPr/>
        <p:txBody>
          <a:bodyPr/>
          <a:lstStyle/>
          <a:p>
            <a:r>
              <a:t>3</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20" sz="quarter"/>
          </p:nvPr>
        </p:nvSpPr>
        <p:spPr/>
        <p:txBody>
          <a:bodyPr/>
          <a:lstStyle/>
          <a:p>
            <a:r>
              <a:t>Memanfaatkan Cloud Computing dan IoT dapat mengoptimalkan proses bisnis dan transformasi organisasi dengan meningkatkan efisiensi, fleksibilitas, dan inovasi melalui teknologi canggih dan analisis data real-time.</a:t>
            </a:r>
          </a:p>
        </p:txBody>
      </p:sp>
      <p:sp>
        <p:nvSpPr>
          <p:cNvPr id="3" name="Text Placeholder 2"/>
          <p:cNvSpPr>
            <a:spLocks noGrp="1"/>
          </p:cNvSpPr>
          <p:nvPr>
            <p:ph type="body" idx="19" sz="quarter"/>
          </p:nvPr>
        </p:nvSpPr>
        <p:spPr/>
        <p:txBody>
          <a:bodyPr/>
          <a:lstStyle/>
          <a:p>
            <a:r>
              <a:t>Membangun budaya inovasi dengan teknologi digital dan metodologi Agile meningkatkan adaptabilitas, kolaborasi, dan efisiensi, memungkinkan perusahaan merespons cepat perubahan pasar dan kebutuhan pelanggan.</a:t>
            </a:r>
          </a:p>
        </p:txBody>
      </p:sp>
      <p:sp>
        <p:nvSpPr>
          <p:cNvPr id="4" name="Text Placeholder 3"/>
          <p:cNvSpPr>
            <a:spLocks noGrp="1"/>
          </p:cNvSpPr>
          <p:nvPr>
            <p:ph type="body" idx="16" sz="quarter"/>
          </p:nvPr>
        </p:nvSpPr>
        <p:spPr/>
        <p:txBody>
          <a:bodyPr/>
          <a:lstStyle/>
          <a:p>
            <a:r>
              <a:t>Strategi Implementasi Big Data Dan Ai Dalam Pengambilan Keputusan Kepemimpinan</a:t>
            </a:r>
          </a:p>
        </p:txBody>
      </p:sp>
      <p:sp>
        <p:nvSpPr>
          <p:cNvPr id="5" name="Text Placeholder 4"/>
          <p:cNvSpPr>
            <a:spLocks noGrp="1"/>
          </p:cNvSpPr>
          <p:nvPr>
            <p:ph type="body" idx="15" sz="quarter"/>
          </p:nvPr>
        </p:nvSpPr>
        <p:spPr/>
        <p:txBody>
          <a:bodyPr/>
          <a:lstStyle/>
          <a:p>
            <a:r>
              <a:t>Membangun Budaya Inovasi Melalui Teknologi Digital Dan Agile Methodologies</a:t>
            </a:r>
          </a:p>
        </p:txBody>
      </p:sp>
      <p:sp>
        <p:nvSpPr>
          <p:cNvPr id="6" name="Text Placeholder 5"/>
          <p:cNvSpPr>
            <a:spLocks noGrp="1"/>
          </p:cNvSpPr>
          <p:nvPr>
            <p:ph type="body" idx="13" sz="quarter"/>
          </p:nvPr>
        </p:nvSpPr>
        <p:spPr/>
        <p:txBody>
          <a:bodyPr/>
          <a:lstStyle/>
          <a:p>
            <a:r>
              <a:t>Memanfaatkan Cloud Computing Dan Iot Untuk Optimalisasi Proses Bisnis Dan Transformasi Organisasi</a:t>
            </a:r>
          </a:p>
        </p:txBody>
      </p:sp>
      <p:sp>
        <p:nvSpPr>
          <p:cNvPr id="7" name="Text Placeholder 6"/>
          <p:cNvSpPr>
            <a:spLocks noGrp="1"/>
          </p:cNvSpPr>
          <p:nvPr>
            <p:ph type="body" idx="17" sz="quarter"/>
          </p:nvPr>
        </p:nvSpPr>
        <p:spPr/>
        <p:txBody>
          <a:bodyPr/>
          <a:lstStyle/>
          <a:p>
            <a:r>
              <a:t>4</a:t>
            </a:r>
          </a:p>
        </p:txBody>
      </p:sp>
      <p:sp>
        <p:nvSpPr>
          <p:cNvPr id="8" name="Text Placeholder 7"/>
          <p:cNvSpPr>
            <a:spLocks noGrp="1"/>
          </p:cNvSpPr>
          <p:nvPr>
            <p:ph type="body" idx="18" sz="quarter"/>
          </p:nvPr>
        </p:nvSpPr>
        <p:spPr/>
        <p:txBody>
          <a:bodyPr/>
          <a:lstStyle/>
          <a:p>
            <a:r>
              <a:t>Implementasi Big Data dan AI dalam pengambilan keputusan kepemimpinan meningkatkan efisiensi, akurasi, dan prediksi, membantu pemimpin membuat keputusan yang lebih tepat dan berbasis data.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Strategi Implementasi Big Data dan AI dalam Pengambilan Keputusan Kepemimpinan</a:t>
            </a:r>
          </a:p>
        </p:txBody>
      </p:sp>
      <p:sp>
        <p:nvSpPr>
          <p:cNvPr id="4" name="Text Placeholder 3"/>
          <p:cNvSpPr>
            <a:spLocks noGrp="1"/>
          </p:cNvSpPr>
          <p:nvPr>
            <p:ph type="body" idx="12" sz="quarter"/>
          </p:nvPr>
        </p:nvSpPr>
        <p:spPr/>
        <p:txBody>
          <a:bodyPr/>
          <a:lstStyle/>
          <a:p>
            <a:r>
              <a:t>5</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Mengintegrasikan Big Data dan AI untuk Analisis Prediktif dalam Pengambilan Keputusan</a:t>
            </a:r>
          </a:p>
        </p:txBody>
      </p:sp>
      <p:sp>
        <p:nvSpPr>
          <p:cNvPr id="3" name="Text Placeholder 2"/>
          <p:cNvSpPr>
            <a:spLocks noGrp="1"/>
          </p:cNvSpPr>
          <p:nvPr>
            <p:ph type="body" idx="10" sz="quarter"/>
          </p:nvPr>
        </p:nvSpPr>
        <p:spPr/>
        <p:txBody>
          <a:bodyPr/>
          <a:lstStyle/>
          <a:p>
            <a:r>
              <a:t>Menurut Gartner (2021), integrasi Big Data dan AI memungkinkan organisasi untuk melakukan analisis prediktif yang lebih akurat dalam pengambilan keputusan. Dengan memanfaatkan data yang besar dan algoritma AI yang canggih, pemimpin dapat mengidentifikasi tren, pola, dan anomali yang tidak terlihat secara manual. Hal ini memungkinkan pengambilan keputusan yang lebih cepat dan didasarkan pada bukti yang kuat. Berikut adalah langkah-langkah untuk mengintegrasikan Big Data dan AI dalam analisis prediktif:</a:t>
            </a:r>
          </a:p>
        </p:txBody>
      </p:sp>
      <p:sp>
        <p:nvSpPr>
          <p:cNvPr id="5" name="Text Placeholder 4"/>
          <p:cNvSpPr>
            <a:spLocks noGrp="1"/>
          </p:cNvSpPr>
          <p:nvPr>
            <p:ph type="body" idx="12"/>
          </p:nvPr>
        </p:nvSpPr>
        <p:spPr/>
        <p:txBody>
          <a:bodyPr/>
          <a:lstStyle/>
          <a:p>
            <a:r>
              <a:t>Digital Leadership: Meningkatkan Kepemimpinan di Era Transformasi Digital &gt; Strategi Implementasi Big Data dan AI dalam Pengambilan Keputusan Kepemimpinan</a:t>
            </a:r>
          </a:p>
        </p:txBody>
      </p:sp>
      <p:sp>
        <p:nvSpPr>
          <p:cNvPr id="6" name="Text Placeholder 5"/>
          <p:cNvSpPr>
            <a:spLocks noGrp="1"/>
          </p:cNvSpPr>
          <p:nvPr>
            <p:ph type="body" idx="13" sz="quarter"/>
          </p:nvPr>
        </p:nvSpPr>
        <p:spPr/>
        <p:txBody>
          <a:bodyPr/>
          <a:lstStyle/>
          <a:p>
            <a:r>
              <a:t>6</a:t>
            </a:r>
          </a:p>
        </p:txBody>
      </p:sp>
      <p:sp>
        <p:nvSpPr>
          <p:cNvPr id="7" name="Text Placeholder 6"/>
          <p:cNvSpPr>
            <a:spLocks noGrp="1"/>
          </p:cNvSpPr>
          <p:nvPr>
            <p:ph type="body" idx="14" sz="quarter"/>
          </p:nvPr>
        </p:nvSpPr>
        <p:spPr/>
        <p:txBody>
          <a:bodyPr/>
          <a:lstStyle/>
          <a:p>
            <a:r>
              <a:t>Integrasi Big Data dan AI memungkinkan analisis prediktif yang lebih akurat dan pengambilan keputusan yang lebih cepat.</a:t>
            </a:r>
          </a:p>
        </p:txBody>
      </p:sp>
      <p:sp>
        <p:nvSpPr>
          <p:cNvPr id="8" name="Text Placeholder 7"/>
          <p:cNvSpPr>
            <a:spLocks noGrp="1"/>
          </p:cNvSpPr>
          <p:nvPr>
            <p:ph type="body" idx="15" sz="quarter"/>
          </p:nvPr>
        </p:nvSpPr>
        <p:spPr/>
        <p:txBody>
          <a:bodyPr/>
          <a:lstStyle/>
          <a:p>
            <a:r>
              <a:t>Kumpulkan data dari berbagai sumber yang relevan.</a:t>
            </a:r>
          </a:p>
          <a:p>
            <a:r>
              <a:t>Gunakan alat ETL (Extract, Transform, Load) untuk membersihkan dan mempersiapkan data.</a:t>
            </a:r>
          </a:p>
          <a:p>
            <a:r>
              <a:t>Terapkan algoritma machine learning untuk menganalisis data dan membuat prediksi.</a:t>
            </a:r>
          </a:p>
          <a:p>
            <a:r>
              <a:t>Visualisasikan hasil analisis untuk mendukung pengambilan keputusan.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Memanfaatkan Machine Learning untuk Meningkatkan Efisiensi Operasional dan Strategi Bisnis</a:t>
            </a:r>
          </a:p>
        </p:txBody>
      </p:sp>
      <p:sp>
        <p:nvSpPr>
          <p:cNvPr id="3" name="Text Placeholder 2"/>
          <p:cNvSpPr>
            <a:spLocks noGrp="1"/>
          </p:cNvSpPr>
          <p:nvPr>
            <p:ph type="body" idx="10" sz="quarter"/>
          </p:nvPr>
        </p:nvSpPr>
        <p:spPr/>
        <p:txBody>
          <a:bodyPr/>
          <a:lstStyle/>
          <a:p>
            <a:r>
              <a:t>Menurut McKinsey (2020), penerapan machine learning dalam operasional bisnis dapat meningkatkan efisiensi dan efektivitas. Machine learning dapat digunakan untuk mengotomatisasi tugas-tugas rutin, mengoptimalkan rantai pasokan, dan meningkatkan pengalaman pelanggan. Dengan demikian, organisasi dapat mengalokasikan sumber daya mereka dengan lebih baik dan fokus pada strategi bisnis yang lebih penting. Berikut adalah beberapa aplikasi machine learning dalam operasional bisnis:</a:t>
            </a:r>
          </a:p>
        </p:txBody>
      </p:sp>
      <p:sp>
        <p:nvSpPr>
          <p:cNvPr id="5" name="Text Placeholder 4"/>
          <p:cNvSpPr>
            <a:spLocks noGrp="1"/>
          </p:cNvSpPr>
          <p:nvPr>
            <p:ph type="body" idx="12"/>
          </p:nvPr>
        </p:nvSpPr>
        <p:spPr/>
        <p:txBody>
          <a:bodyPr/>
          <a:lstStyle/>
          <a:p>
            <a:r>
              <a:t>Digital Leadership: Meningkatkan Kepemimpinan di Era Transformasi Digital &gt; Strategi Implementasi Big Data dan AI dalam Pengambilan Keputusan Kepemimpinan</a:t>
            </a:r>
          </a:p>
        </p:txBody>
      </p:sp>
      <p:sp>
        <p:nvSpPr>
          <p:cNvPr id="6" name="Text Placeholder 5"/>
          <p:cNvSpPr>
            <a:spLocks noGrp="1"/>
          </p:cNvSpPr>
          <p:nvPr>
            <p:ph type="body" idx="13" sz="quarter"/>
          </p:nvPr>
        </p:nvSpPr>
        <p:spPr/>
        <p:txBody>
          <a:bodyPr/>
          <a:lstStyle/>
          <a:p>
            <a:r>
              <a:t>7</a:t>
            </a:r>
          </a:p>
        </p:txBody>
      </p:sp>
      <p:sp>
        <p:nvSpPr>
          <p:cNvPr id="7" name="Text Placeholder 6"/>
          <p:cNvSpPr>
            <a:spLocks noGrp="1"/>
          </p:cNvSpPr>
          <p:nvPr>
            <p:ph type="body" idx="14" sz="quarter"/>
          </p:nvPr>
        </p:nvSpPr>
        <p:spPr/>
        <p:txBody>
          <a:bodyPr/>
          <a:lstStyle/>
          <a:p>
            <a:r>
              <a:t>Machine learning meningkatkan efisiensi bisnis dengan mengotomatisasi tugas rutin, mengoptimalkan rantai pasokan, dan meningkatkan pengalaman pelanggan.</a:t>
            </a:r>
          </a:p>
        </p:txBody>
      </p:sp>
      <p:sp>
        <p:nvSpPr>
          <p:cNvPr id="8" name="Text Placeholder 7"/>
          <p:cNvSpPr>
            <a:spLocks noGrp="1"/>
          </p:cNvSpPr>
          <p:nvPr>
            <p:ph type="body" idx="15" sz="quarter"/>
          </p:nvPr>
        </p:nvSpPr>
        <p:spPr/>
        <p:txBody>
          <a:bodyPr/>
          <a:lstStyle/>
          <a:p>
            <a:r>
              <a:t>Prediksi permintaan produk untuk mengelola inventaris.</a:t>
            </a:r>
          </a:p>
          <a:p>
            <a:r>
              <a:t>Analisis sentimen pelanggan untuk meningkatkan layanan.</a:t>
            </a:r>
          </a:p>
          <a:p>
            <a:r>
              <a:t>Deteksi penipuan dalam transaksi keuangan.</a:t>
            </a:r>
          </a:p>
          <a:p>
            <a:r>
              <a:t>Optimasi rute pengiriman untuk mengurangi biaya logistik.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Studi Kasus</a:t>
            </a:r>
          </a:p>
        </p:txBody>
      </p:sp>
      <p:sp>
        <p:nvSpPr>
          <p:cNvPr id="3" name="Text Placeholder 2"/>
          <p:cNvSpPr>
            <a:spLocks noGrp="1"/>
          </p:cNvSpPr>
          <p:nvPr>
            <p:ph type="body" idx="10" sz="quarter"/>
          </p:nvPr>
        </p:nvSpPr>
        <p:spPr/>
        <p:txBody>
          <a:bodyPr/>
          <a:lstStyle/>
          <a:p>
            <a:r>
              <a:t>Menurut Deloitte (2019), banyak organisasi telah berhasil mengimplementasikan AI dalam transformasi digital mereka. Sebagai contoh, sebuah perusahaan ritel besar menggunakan AI untuk personalisasi pengalaman belanja pelanggan, yang menghasilkan peningkatan penjualan dan kepuasan pelanggan. Implementasi AI ini juga memungkinkan perusahaan untuk lebih responsif terhadap perubahan tren pasar.</a:t>
            </a:r>
          </a:p>
        </p:txBody>
      </p:sp>
      <p:sp>
        <p:nvSpPr>
          <p:cNvPr id="5" name="Text Placeholder 4"/>
          <p:cNvSpPr>
            <a:spLocks noGrp="1"/>
          </p:cNvSpPr>
          <p:nvPr>
            <p:ph type="body" idx="12"/>
          </p:nvPr>
        </p:nvSpPr>
        <p:spPr/>
        <p:txBody>
          <a:bodyPr/>
          <a:lstStyle/>
          <a:p>
            <a:r>
              <a:t>Digital Leadership: Meningkatkan Kepemimpinan di Era Transformasi Digital &gt; Strategi Implementasi Big Data dan AI dalam Pengambilan Keputusan Kepemimpinan</a:t>
            </a:r>
          </a:p>
        </p:txBody>
      </p:sp>
      <p:sp>
        <p:nvSpPr>
          <p:cNvPr id="6" name="Text Placeholder 5"/>
          <p:cNvSpPr>
            <a:spLocks noGrp="1"/>
          </p:cNvSpPr>
          <p:nvPr>
            <p:ph type="body" idx="13" sz="quarter"/>
          </p:nvPr>
        </p:nvSpPr>
        <p:spPr/>
        <p:txBody>
          <a:bodyPr/>
          <a:lstStyle/>
          <a:p>
            <a:r>
              <a:t>8</a:t>
            </a:r>
          </a:p>
        </p:txBody>
      </p:sp>
      <p:sp>
        <p:nvSpPr>
          <p:cNvPr id="7" name="Text Placeholder 6"/>
          <p:cNvSpPr>
            <a:spLocks noGrp="1"/>
          </p:cNvSpPr>
          <p:nvPr>
            <p:ph type="body" idx="14" sz="quarter"/>
          </p:nvPr>
        </p:nvSpPr>
        <p:spPr/>
        <p:txBody>
          <a:bodyPr/>
          <a:lstStyle/>
          <a:p>
            <a:r>
              <a:t>Banyak organisasi berhasil mengimplementasikan AI dalam transformasi digital, meningkatkan penjualan dan kepuasan pelanggan.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8" sz="quarter"/>
          </p:nvPr>
        </p:nvSpPr>
        <p:spPr/>
        <p:txBody>
          <a:bodyPr/>
          <a:lstStyle/>
          <a:p>
            <a:r>
              <a:t>Implementasi Big Data dan AI dalam pengambilan keputusan kepemimpinan meningkatkan efisiensi, akurasi, dan prediksi, membantu pemimpin membuat keputusan yang lebih tepat dan berbasis data.</a:t>
            </a:r>
          </a:p>
        </p:txBody>
      </p:sp>
      <p:sp>
        <p:nvSpPr>
          <p:cNvPr id="3" name="Text Placeholder 2"/>
          <p:cNvSpPr>
            <a:spLocks noGrp="1"/>
          </p:cNvSpPr>
          <p:nvPr>
            <p:ph type="body" idx="20" sz="quarter"/>
          </p:nvPr>
        </p:nvSpPr>
        <p:spPr/>
        <p:txBody>
          <a:bodyPr/>
          <a:lstStyle/>
          <a:p>
            <a:r>
              <a:t>Memanfaatkan Cloud Computing dan IoT dapat mengoptimalkan proses bisnis dan transformasi organisasi dengan meningkatkan efisiensi, fleksibilitas, dan inovasi melalui teknologi canggih dan analisis data real-time.</a:t>
            </a:r>
          </a:p>
        </p:txBody>
      </p:sp>
      <p:sp>
        <p:nvSpPr>
          <p:cNvPr id="4" name="Text Placeholder 3"/>
          <p:cNvSpPr>
            <a:spLocks noGrp="1"/>
          </p:cNvSpPr>
          <p:nvPr>
            <p:ph type="body" idx="13" sz="quarter"/>
          </p:nvPr>
        </p:nvSpPr>
        <p:spPr/>
        <p:txBody>
          <a:bodyPr/>
          <a:lstStyle/>
          <a:p>
            <a:r>
              <a:t>Memanfaatkan Cloud Computing Dan Iot Untuk Optimalisasi Proses Bisnis Dan Transformasi Organisasi</a:t>
            </a:r>
          </a:p>
        </p:txBody>
      </p:sp>
      <p:sp>
        <p:nvSpPr>
          <p:cNvPr id="5" name="Text Placeholder 4"/>
          <p:cNvSpPr>
            <a:spLocks noGrp="1"/>
          </p:cNvSpPr>
          <p:nvPr>
            <p:ph type="body" idx="15" sz="quarter"/>
          </p:nvPr>
        </p:nvSpPr>
        <p:spPr/>
        <p:txBody>
          <a:bodyPr/>
          <a:lstStyle/>
          <a:p>
            <a:r>
              <a:t>Membangun Budaya Inovasi Melalui Teknologi Digital Dan Agile Methodologies</a:t>
            </a:r>
          </a:p>
        </p:txBody>
      </p:sp>
      <p:sp>
        <p:nvSpPr>
          <p:cNvPr id="6" name="Text Placeholder 5"/>
          <p:cNvSpPr>
            <a:spLocks noGrp="1"/>
          </p:cNvSpPr>
          <p:nvPr>
            <p:ph type="body" idx="16" sz="quarter"/>
          </p:nvPr>
        </p:nvSpPr>
        <p:spPr/>
        <p:txBody>
          <a:bodyPr/>
          <a:lstStyle/>
          <a:p>
            <a:r>
              <a:t>Strategi Implementasi Big Data Dan Ai Dalam Pengambilan Keputusan Kepemimpinan</a:t>
            </a:r>
          </a:p>
        </p:txBody>
      </p:sp>
      <p:sp>
        <p:nvSpPr>
          <p:cNvPr id="7" name="Text Placeholder 6"/>
          <p:cNvSpPr>
            <a:spLocks noGrp="1"/>
          </p:cNvSpPr>
          <p:nvPr>
            <p:ph type="body" idx="17" sz="quarter"/>
          </p:nvPr>
        </p:nvSpPr>
        <p:spPr/>
        <p:txBody>
          <a:bodyPr/>
          <a:lstStyle/>
          <a:p>
            <a:r>
              <a:t>9</a:t>
            </a:r>
          </a:p>
        </p:txBody>
      </p:sp>
      <p:sp>
        <p:nvSpPr>
          <p:cNvPr id="8" name="Text Placeholder 7"/>
          <p:cNvSpPr>
            <a:spLocks noGrp="1"/>
          </p:cNvSpPr>
          <p:nvPr>
            <p:ph type="body" idx="19" sz="quarter"/>
          </p:nvPr>
        </p:nvSpPr>
        <p:spPr/>
        <p:txBody>
          <a:bodyPr/>
          <a:lstStyle/>
          <a:p>
            <a:r>
              <a:t>Membangun budaya inovasi dengan teknologi digital dan metodologi Agile meningkatkan adaptabilitas, kolaborasi, dan efisiensi, memungkinkan perusahaan merespons cepat perubahan pasar dan kebutuhan pelanggan.</a:t>
            </a:r>
          </a:p>
        </p:txBody>
      </p:sp>
    </p:spTree>
  </p:cSld>
  <p:clrMapOvr>
    <a:masterClrMapping/>
  </p:clrMapOvr>
</p:sld>
</file>

<file path=ppt/theme/theme1.xml><?xml version="1.0" encoding="utf-8"?>
<a:theme xmlns:a="http://schemas.openxmlformats.org/drawingml/2006/main" name="Office Theme">
  <a:themeElements>
    <a:clrScheme name="ITDRI">
      <a:dk1>
        <a:srgbClr val="000000"/>
      </a:dk1>
      <a:lt1>
        <a:srgbClr val="FFFFFF"/>
      </a:lt1>
      <a:dk2>
        <a:srgbClr val="1F2851"/>
      </a:dk2>
      <a:lt2>
        <a:srgbClr val="E7E6E6"/>
      </a:lt2>
      <a:accent1>
        <a:srgbClr val="1F2851"/>
      </a:accent1>
      <a:accent2>
        <a:srgbClr val="2696A3"/>
      </a:accent2>
      <a:accent3>
        <a:srgbClr val="888B8C"/>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6</Words>
  <Application>Microsoft Office PowerPoint</Application>
  <PresentationFormat>Widescreen</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 Advanced Visualization Techniques</dc:title>
  <dc:creator>MUHAMMAD FARIZKO NURDITAMA</dc:creator>
  <cp:lastModifiedBy>Haidhi Angkawijana</cp:lastModifiedBy>
  <cp:revision>97</cp:revision>
  <dcterms:created xsi:type="dcterms:W3CDTF">2022-08-24T07:54:08Z</dcterms:created>
  <dcterms:modified xsi:type="dcterms:W3CDTF">2024-10-04T07:42:53Z</dcterms:modified>
</cp:coreProperties>
</file>