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dO0D88tZ4VaCc2PHM4XAH6/fr+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SP ACADEMY" initials="" lastIdx="13" clrIdx="0"/>
  <p:cmAuthor id="1" name="Ahmad Habib Hasan Zein" initials="" lastIdx="14" clrIdx="1"/>
  <p:cmAuthor id="2" name="wibisana jaka sembada"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14B9E-E32E-413A-AD39-2F369C236B41}">
  <a:tblStyle styleId="{83A14B9E-E32E-413A-AD39-2F369C236B4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E12A09-D94D-4915-A8E9-F402F72D2030}"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561" autoAdjust="0"/>
    <p:restoredTop sz="94650"/>
  </p:normalViewPr>
  <p:slideViewPr>
    <p:cSldViewPr snapToGrid="0">
      <p:cViewPr varScale="1">
        <p:scale>
          <a:sx n="83" d="100"/>
          <a:sy n="83"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50" Type="http://customschemas.google.com/relationships/presentationmetadata" Target="metadata"/><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D"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Modul" userDrawn="1">
  <p:cSld name="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80043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1026" name="Picture 2">
            <a:extLst>
              <a:ext uri="{FF2B5EF4-FFF2-40B4-BE49-F238E27FC236}">
                <a16:creationId xmlns:a16="http://schemas.microsoft.com/office/drawing/2014/main" id="{D1CD610F-232F-1075-0103-88572853756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8170" y="1073739"/>
            <a:ext cx="4860848" cy="486084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7">
            <a:extLst>
              <a:ext uri="{FF2B5EF4-FFF2-40B4-BE49-F238E27FC236}">
                <a16:creationId xmlns:a16="http://schemas.microsoft.com/office/drawing/2014/main" id="{944DBA3F-D18C-DF45-7929-8B6E5201114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2" userDrawn="1">
  <p:cSld name="Divider 2">
    <p:spTree>
      <p:nvGrpSpPr>
        <p:cNvPr id="1" name="Shape 109"/>
        <p:cNvGrpSpPr/>
        <p:nvPr/>
      </p:nvGrpSpPr>
      <p:grpSpPr>
        <a:xfrm>
          <a:off x="0" y="0"/>
          <a:ext cx="0" cy="0"/>
          <a:chOff x="0" y="0"/>
          <a:chExt cx="0" cy="0"/>
        </a:xfrm>
      </p:grpSpPr>
      <p:sp>
        <p:nvSpPr>
          <p:cNvPr id="111" name="Google Shape;111;p25"/>
          <p:cNvSpPr>
            <a:spLocks noGrp="1"/>
          </p:cNvSpPr>
          <p:nvPr>
            <p:ph type="pic" idx="2"/>
          </p:nvPr>
        </p:nvSpPr>
        <p:spPr>
          <a:xfrm>
            <a:off x="833432" y="1289050"/>
            <a:ext cx="4705350" cy="4279900"/>
          </a:xfrm>
          <a:prstGeom prst="rect">
            <a:avLst/>
          </a:prstGeom>
          <a:noFill/>
          <a:ln>
            <a:noFill/>
          </a:ln>
        </p:spPr>
      </p:sp>
      <p:sp>
        <p:nvSpPr>
          <p:cNvPr id="112" name="Google Shape;112;p25"/>
          <p:cNvSpPr txBox="1">
            <a:spLocks noGrp="1"/>
          </p:cNvSpPr>
          <p:nvPr>
            <p:ph type="title"/>
          </p:nvPr>
        </p:nvSpPr>
        <p:spPr>
          <a:xfrm>
            <a:off x="6095999" y="2925099"/>
            <a:ext cx="5374303" cy="68658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5"/>
          <p:cNvSpPr txBox="1">
            <a:spLocks noGrp="1"/>
          </p:cNvSpPr>
          <p:nvPr>
            <p:ph type="body" idx="1"/>
          </p:nvPr>
        </p:nvSpPr>
        <p:spPr>
          <a:xfrm>
            <a:off x="6084251" y="3716215"/>
            <a:ext cx="5386052"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4" name="Google Shape;114;p25"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15" name="Google Shape;115;p25"/>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18" name="Google Shape;118;p25"/>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25"/>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6C33D972-0AFD-A375-75FE-347DDEA440CD}"/>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D2589C0A-04AF-9CC6-6837-31F3466A1069}"/>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mmary" userDrawn="1">
  <p:cSld name="Summary">
    <p:spTree>
      <p:nvGrpSpPr>
        <p:cNvPr id="1" name="Shape 120"/>
        <p:cNvGrpSpPr/>
        <p:nvPr/>
      </p:nvGrpSpPr>
      <p:grpSpPr>
        <a:xfrm>
          <a:off x="0" y="0"/>
          <a:ext cx="0" cy="0"/>
          <a:chOff x="0" y="0"/>
          <a:chExt cx="0" cy="0"/>
        </a:xfrm>
      </p:grpSpPr>
      <p:sp>
        <p:nvSpPr>
          <p:cNvPr id="125" name="Google Shape;125;p26"/>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26"/>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114;p25" descr="Logo BUMN&#10;">
            <a:extLst>
              <a:ext uri="{FF2B5EF4-FFF2-40B4-BE49-F238E27FC236}">
                <a16:creationId xmlns:a16="http://schemas.microsoft.com/office/drawing/2014/main" id="{89C76BB6-37AE-0513-2FC2-38FD2710DB89}"/>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115;p25">
            <a:extLst>
              <a:ext uri="{FF2B5EF4-FFF2-40B4-BE49-F238E27FC236}">
                <a16:creationId xmlns:a16="http://schemas.microsoft.com/office/drawing/2014/main" id="{1E31BFAE-940A-7F20-B7A4-DE937C8E598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6" name="Text Placeholder 7">
            <a:extLst>
              <a:ext uri="{FF2B5EF4-FFF2-40B4-BE49-F238E27FC236}">
                <a16:creationId xmlns:a16="http://schemas.microsoft.com/office/drawing/2014/main" id="{69B6E5E1-1A98-185C-E04C-5E9A4460CC49}"/>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Detail modul" userDrawn="1">
  <p:cSld name="2_Detail modul">
    <p:spTree>
      <p:nvGrpSpPr>
        <p:cNvPr id="1" name="Shape 127"/>
        <p:cNvGrpSpPr/>
        <p:nvPr/>
      </p:nvGrpSpPr>
      <p:grpSpPr>
        <a:xfrm>
          <a:off x="0" y="0"/>
          <a:ext cx="0" cy="0"/>
          <a:chOff x="0" y="0"/>
          <a:chExt cx="0" cy="0"/>
        </a:xfrm>
      </p:grpSpPr>
      <p:sp>
        <p:nvSpPr>
          <p:cNvPr id="129" name="Google Shape;129;p31"/>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30" name="Google Shape;130;p3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31" name="Google Shape;131;p31"/>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34" name="Google Shape;134;p31"/>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31"/>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18;p18">
            <a:extLst>
              <a:ext uri="{FF2B5EF4-FFF2-40B4-BE49-F238E27FC236}">
                <a16:creationId xmlns:a16="http://schemas.microsoft.com/office/drawing/2014/main" id="{5A3D98AF-CBFE-656A-9344-BAD160F18A2A}"/>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08EF527A-5DD6-2D40-7CEA-333F60259C1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si modul - 3" userDrawn="1">
  <p:cSld name="Isi modul - 3">
    <p:spTree>
      <p:nvGrpSpPr>
        <p:cNvPr id="1" name="Shape 136"/>
        <p:cNvGrpSpPr/>
        <p:nvPr/>
      </p:nvGrpSpPr>
      <p:grpSpPr>
        <a:xfrm>
          <a:off x="0" y="0"/>
          <a:ext cx="0" cy="0"/>
          <a:chOff x="0" y="0"/>
          <a:chExt cx="0" cy="0"/>
        </a:xfrm>
      </p:grpSpPr>
      <p:sp>
        <p:nvSpPr>
          <p:cNvPr id="138" name="Google Shape;138;p32"/>
          <p:cNvSpPr txBox="1">
            <a:spLocks noGrp="1"/>
          </p:cNvSpPr>
          <p:nvPr>
            <p:ph type="body" idx="1"/>
          </p:nvPr>
        </p:nvSpPr>
        <p:spPr>
          <a:xfrm>
            <a:off x="833428" y="2343146"/>
            <a:ext cx="10725160" cy="56530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32"/>
          <p:cNvSpPr txBox="1">
            <a:spLocks noGrp="1"/>
          </p:cNvSpPr>
          <p:nvPr>
            <p:ph type="body" idx="2"/>
          </p:nvPr>
        </p:nvSpPr>
        <p:spPr>
          <a:xfrm>
            <a:off x="833428" y="3128963"/>
            <a:ext cx="10725160" cy="2557462"/>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2"/>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body" idx="3"/>
          </p:nvPr>
        </p:nvSpPr>
        <p:spPr>
          <a:xfrm>
            <a:off x="833432" y="1793630"/>
            <a:ext cx="1070171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42" name="Google Shape;142;p3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43" name="Google Shape;143;p32"/>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46" name="Google Shape;146;p32"/>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32"/>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C597AE0E-6CEA-9475-8A0C-C6A8BE91EACD}"/>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17A29806-44EA-0AE3-D859-53111064A53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148"/>
        <p:cNvGrpSpPr/>
        <p:nvPr/>
      </p:nvGrpSpPr>
      <p:grpSpPr>
        <a:xfrm>
          <a:off x="0" y="0"/>
          <a:ext cx="0" cy="0"/>
          <a:chOff x="0" y="0"/>
          <a:chExt cx="0" cy="0"/>
        </a:xfrm>
      </p:grpSpPr>
      <p:sp>
        <p:nvSpPr>
          <p:cNvPr id="150" name="Google Shape;150;p33"/>
          <p:cNvSpPr txBox="1">
            <a:spLocks noGrp="1"/>
          </p:cNvSpPr>
          <p:nvPr>
            <p:ph type="body" idx="1"/>
          </p:nvPr>
        </p:nvSpPr>
        <p:spPr>
          <a:xfrm>
            <a:off x="833432" y="2356338"/>
            <a:ext cx="10701714" cy="3315800"/>
          </a:xfrm>
          <a:prstGeom prst="rect">
            <a:avLst/>
          </a:prstGeom>
          <a:noFill/>
          <a:ln>
            <a:noFill/>
          </a:ln>
        </p:spPr>
        <p:txBody>
          <a:bodyPr spcFirstLastPara="1" wrap="square" lIns="91425" tIns="45700" rIns="91425" bIns="45700" anchor="t" anchorCtr="0">
            <a:normAutofit/>
          </a:bodyPr>
          <a:lstStyle>
            <a:lvl1pPr marL="152400" lvl="0" indent="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1" name="Google Shape;151;p33"/>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2" name="Google Shape;152;p33"/>
          <p:cNvSpPr txBox="1">
            <a:spLocks noGrp="1"/>
          </p:cNvSpPr>
          <p:nvPr>
            <p:ph type="body" idx="2"/>
          </p:nvPr>
        </p:nvSpPr>
        <p:spPr>
          <a:xfrm>
            <a:off x="833432" y="1793630"/>
            <a:ext cx="1070171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3" name="Google Shape;153;p33"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54" name="Google Shape;154;p33"/>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57" name="Google Shape;157;p33"/>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8" name="Google Shape;158;p33"/>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DDA534E9-DA4C-6301-40F0-F6436D2E3CE7}"/>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 name="Text Placeholder 7">
            <a:extLst>
              <a:ext uri="{FF2B5EF4-FFF2-40B4-BE49-F238E27FC236}">
                <a16:creationId xmlns:a16="http://schemas.microsoft.com/office/drawing/2014/main" id="{30E5ED46-79B6-7CEC-D80F-3D34C51E741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userDrawn="1"/>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1" y="1955797"/>
            <a:ext cx="10725159" cy="4138612"/>
          </a:xfrm>
        </p:spPr>
        <p:txBody>
          <a:bodyPr/>
          <a:lstStyle>
            <a:lvl1pPr marL="152400" indent="0">
              <a:buNone/>
              <a:defRPr/>
            </a:lvl1pPr>
          </a:lstStyle>
          <a:p>
            <a:pPr lvl="0"/>
            <a:endParaRPr lang="en-ID" dirty="0"/>
          </a:p>
        </p:txBody>
      </p:sp>
      <p:sp>
        <p:nvSpPr>
          <p:cNvPr id="2" name="Google Shape;18;p18">
            <a:extLst>
              <a:ext uri="{FF2B5EF4-FFF2-40B4-BE49-F238E27FC236}">
                <a16:creationId xmlns:a16="http://schemas.microsoft.com/office/drawing/2014/main" id="{7479B6E7-4D7F-47C3-1414-78CE436EF856}"/>
              </a:ext>
            </a:extLst>
          </p:cNvPr>
          <p:cNvSpPr txBox="1">
            <a:spLocks noGrp="1"/>
          </p:cNvSpPr>
          <p:nvPr>
            <p:ph type="body" idx="1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Text Placeholder 7">
            <a:extLst>
              <a:ext uri="{FF2B5EF4-FFF2-40B4-BE49-F238E27FC236}">
                <a16:creationId xmlns:a16="http://schemas.microsoft.com/office/drawing/2014/main" id="{734C8F18-9374-AD66-B08B-CB0BC043A661}"/>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937682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ver Modul" preserve="1" userDrawn="1">
  <p:cSld name="1_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4922982" y="2200275"/>
            <a:ext cx="6797963"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28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924D0966-8113-9BE9-987F-42F65364DBD8}"/>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3" name="Google Shape;625;p32">
            <a:extLst>
              <a:ext uri="{FF2B5EF4-FFF2-40B4-BE49-F238E27FC236}">
                <a16:creationId xmlns:a16="http://schemas.microsoft.com/office/drawing/2014/main" id="{66A30918-DF27-EC7E-6F83-461E82B5F52C}"/>
              </a:ext>
            </a:extLst>
          </p:cNvPr>
          <p:cNvPicPr preferRelativeResize="0"/>
          <p:nvPr userDrawn="1"/>
        </p:nvPicPr>
        <p:blipFill rotWithShape="1">
          <a:blip r:embed="rId4">
            <a:alphaModFix/>
          </a:blip>
          <a:srcRect/>
          <a:stretch/>
        </p:blipFill>
        <p:spPr>
          <a:xfrm>
            <a:off x="261008" y="1343699"/>
            <a:ext cx="4174997" cy="3777880"/>
          </a:xfrm>
          <a:prstGeom prst="rect">
            <a:avLst/>
          </a:prstGeom>
          <a:noFill/>
          <a:ln>
            <a:noFill/>
          </a:ln>
        </p:spPr>
      </p:pic>
      <p:sp>
        <p:nvSpPr>
          <p:cNvPr id="4" name="Google Shape;18;p18">
            <a:extLst>
              <a:ext uri="{FF2B5EF4-FFF2-40B4-BE49-F238E27FC236}">
                <a16:creationId xmlns:a16="http://schemas.microsoft.com/office/drawing/2014/main" id="{F6643216-FF2F-9F0F-977C-D2E17C43AFEC}"/>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4DC7D7DA-B82F-0C8E-B5AF-67AEF18D3567}"/>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570450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2" y="2946904"/>
            <a:ext cx="6446004" cy="3147505"/>
          </a:xfrm>
        </p:spPr>
        <p:txBody>
          <a:bodyPr>
            <a:normAutofit/>
          </a:bodyPr>
          <a:lstStyle>
            <a:lvl1pPr marL="152400" indent="0" algn="just">
              <a:lnSpc>
                <a:spcPct val="150000"/>
              </a:lnSpc>
              <a:buNone/>
              <a:defRPr sz="1400"/>
            </a:lvl1pPr>
          </a:lstStyle>
          <a:p>
            <a:pPr lvl="0"/>
            <a:endParaRPr lang="en-ID" dirty="0"/>
          </a:p>
        </p:txBody>
      </p:sp>
      <p:sp>
        <p:nvSpPr>
          <p:cNvPr id="4" name="Picture Placeholder 3">
            <a:extLst>
              <a:ext uri="{FF2B5EF4-FFF2-40B4-BE49-F238E27FC236}">
                <a16:creationId xmlns:a16="http://schemas.microsoft.com/office/drawing/2014/main" id="{700D7710-AD0D-D305-2C71-29990F05BB4E}"/>
              </a:ext>
            </a:extLst>
          </p:cNvPr>
          <p:cNvSpPr>
            <a:spLocks noGrp="1"/>
          </p:cNvSpPr>
          <p:nvPr>
            <p:ph type="pic" sz="quarter" idx="11"/>
          </p:nvPr>
        </p:nvSpPr>
        <p:spPr>
          <a:xfrm>
            <a:off x="7832436" y="2946903"/>
            <a:ext cx="3526132" cy="3147505"/>
          </a:xfrm>
        </p:spPr>
        <p:txBody>
          <a:bodyPr/>
          <a:lstStyle/>
          <a:p>
            <a:endParaRPr lang="en-ID"/>
          </a:p>
        </p:txBody>
      </p:sp>
      <p:sp>
        <p:nvSpPr>
          <p:cNvPr id="2" name="Google Shape;18;p18">
            <a:extLst>
              <a:ext uri="{FF2B5EF4-FFF2-40B4-BE49-F238E27FC236}">
                <a16:creationId xmlns:a16="http://schemas.microsoft.com/office/drawing/2014/main" id="{9579ACD8-105B-7347-B1D6-9C24AAD4ABDF}"/>
              </a:ext>
            </a:extLst>
          </p:cNvPr>
          <p:cNvSpPr txBox="1">
            <a:spLocks noGrp="1"/>
          </p:cNvSpPr>
          <p:nvPr>
            <p:ph type="body" idx="12"/>
          </p:nvPr>
        </p:nvSpPr>
        <p:spPr>
          <a:xfrm>
            <a:off x="-1" y="6503193"/>
            <a:ext cx="10446327"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FED06E1-0F6D-CBEA-6EE0-3119ADD1B222}"/>
              </a:ext>
            </a:extLst>
          </p:cNvPr>
          <p:cNvSpPr>
            <a:spLocks noGrp="1"/>
          </p:cNvSpPr>
          <p:nvPr>
            <p:ph type="body" sz="quarter" idx="13"/>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Rectangle: Rounded Corners 4">
            <a:extLst>
              <a:ext uri="{FF2B5EF4-FFF2-40B4-BE49-F238E27FC236}">
                <a16:creationId xmlns:a16="http://schemas.microsoft.com/office/drawing/2014/main" id="{5AF3A726-972E-A674-0785-6A9C6052C052}"/>
              </a:ext>
            </a:extLst>
          </p:cNvPr>
          <p:cNvSpPr/>
          <p:nvPr userDrawn="1"/>
        </p:nvSpPr>
        <p:spPr>
          <a:xfrm>
            <a:off x="833432" y="1955797"/>
            <a:ext cx="10725160" cy="5823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D"/>
          </a:p>
        </p:txBody>
      </p:sp>
      <p:sp>
        <p:nvSpPr>
          <p:cNvPr id="8" name="Text Placeholder 7">
            <a:extLst>
              <a:ext uri="{FF2B5EF4-FFF2-40B4-BE49-F238E27FC236}">
                <a16:creationId xmlns:a16="http://schemas.microsoft.com/office/drawing/2014/main" id="{01A58ADB-0B38-291E-52D2-B444CB4A9CF6}"/>
              </a:ext>
            </a:extLst>
          </p:cNvPr>
          <p:cNvSpPr>
            <a:spLocks noGrp="1"/>
          </p:cNvSpPr>
          <p:nvPr>
            <p:ph type="body" sz="quarter" idx="14"/>
          </p:nvPr>
        </p:nvSpPr>
        <p:spPr>
          <a:xfrm>
            <a:off x="833432" y="1995471"/>
            <a:ext cx="10483850" cy="371769"/>
          </a:xfrm>
        </p:spPr>
        <p:txBody>
          <a:bodyPr anchor="ctr"/>
          <a:lstStyle>
            <a:lvl1pPr marL="152400" indent="0" algn="l">
              <a:buNone/>
              <a:defRPr b="1">
                <a:solidFill>
                  <a:schemeClr val="bg1"/>
                </a:solidFill>
              </a:defRPr>
            </a:lvl1pPr>
          </a:lstStyle>
          <a:p>
            <a:pPr lvl="0"/>
            <a:endParaRPr lang="en-ID"/>
          </a:p>
        </p:txBody>
      </p:sp>
    </p:spTree>
    <p:extLst>
      <p:ext uri="{BB962C8B-B14F-4D97-AF65-F5344CB8AC3E}">
        <p14:creationId xmlns:p14="http://schemas.microsoft.com/office/powerpoint/2010/main" val="3870823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Custom Layout" preserve="1" userDrawn="1">
  <p:cSld name="topic_navigation 1">
    <p:spTree>
      <p:nvGrpSpPr>
        <p:cNvPr id="1" name="Shape 172"/>
        <p:cNvGrpSpPr/>
        <p:nvPr/>
      </p:nvGrpSpPr>
      <p:grpSpPr>
        <a:xfrm>
          <a:off x="0" y="0"/>
          <a:ext cx="0" cy="0"/>
          <a:chOff x="0" y="0"/>
          <a:chExt cx="0" cy="0"/>
        </a:xfrm>
      </p:grpSpPr>
      <p:sp>
        <p:nvSpPr>
          <p:cNvPr id="24" name="Text Placeholder 21">
            <a:extLst>
              <a:ext uri="{FF2B5EF4-FFF2-40B4-BE49-F238E27FC236}">
                <a16:creationId xmlns:a16="http://schemas.microsoft.com/office/drawing/2014/main" id="{B24956F3-1365-0BB9-DC86-EE3C93DCFB2A}"/>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3" name="Text Placeholder 21">
            <a:extLst>
              <a:ext uri="{FF2B5EF4-FFF2-40B4-BE49-F238E27FC236}">
                <a16:creationId xmlns:a16="http://schemas.microsoft.com/office/drawing/2014/main" id="{DF322704-A919-FC85-E63E-00D9FB7CAE7D}"/>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pic>
        <p:nvPicPr>
          <p:cNvPr id="2" name="Google Shape;598;p95" descr="A person walking up a staircase&#10;&#10;Description automatically generated">
            <a:extLst>
              <a:ext uri="{FF2B5EF4-FFF2-40B4-BE49-F238E27FC236}">
                <a16:creationId xmlns:a16="http://schemas.microsoft.com/office/drawing/2014/main" id="{AA2E517A-0D77-EA54-A701-B36540689C8C}"/>
              </a:ext>
            </a:extLst>
          </p:cNvPr>
          <p:cNvPicPr preferRelativeResize="0"/>
          <p:nvPr userDrawn="1"/>
        </p:nvPicPr>
        <p:blipFill rotWithShape="1">
          <a:blip r:embed="rId4">
            <a:alphaModFix/>
          </a:blip>
          <a:srcRect/>
          <a:stretch/>
        </p:blipFill>
        <p:spPr>
          <a:xfrm>
            <a:off x="4903058" y="1203778"/>
            <a:ext cx="2287553" cy="1560023"/>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pic>
        <p:nvPicPr>
          <p:cNvPr id="10" name="Google Shape;607;p95">
            <a:extLst>
              <a:ext uri="{FF2B5EF4-FFF2-40B4-BE49-F238E27FC236}">
                <a16:creationId xmlns:a16="http://schemas.microsoft.com/office/drawing/2014/main" id="{8E692426-5EB7-F20A-279E-F45E353F3BE3}"/>
              </a:ext>
            </a:extLst>
          </p:cNvPr>
          <p:cNvPicPr preferRelativeResize="0"/>
          <p:nvPr userDrawn="1"/>
        </p:nvPicPr>
        <p:blipFill rotWithShape="1">
          <a:blip r:embed="rId5">
            <a:alphaModFix/>
          </a:blip>
          <a:srcRect/>
          <a:stretch/>
        </p:blipFill>
        <p:spPr>
          <a:xfrm>
            <a:off x="8865766" y="1005771"/>
            <a:ext cx="1947672" cy="1947672"/>
          </a:xfrm>
          <a:prstGeom prst="rect">
            <a:avLst/>
          </a:prstGeom>
          <a:noFill/>
          <a:ln>
            <a:noFill/>
          </a:ln>
        </p:spPr>
      </p:pic>
      <p:pic>
        <p:nvPicPr>
          <p:cNvPr id="11" name="Google Shape;608;p95">
            <a:extLst>
              <a:ext uri="{FF2B5EF4-FFF2-40B4-BE49-F238E27FC236}">
                <a16:creationId xmlns:a16="http://schemas.microsoft.com/office/drawing/2014/main" id="{18266F03-A524-D81A-B8F9-55D4D12668FA}"/>
              </a:ext>
            </a:extLst>
          </p:cNvPr>
          <p:cNvPicPr preferRelativeResize="0"/>
          <p:nvPr userDrawn="1"/>
        </p:nvPicPr>
        <p:blipFill rotWithShape="1">
          <a:blip r:embed="rId6">
            <a:alphaModFix/>
          </a:blip>
          <a:srcRect/>
          <a:stretch/>
        </p:blipFill>
        <p:spPr>
          <a:xfrm>
            <a:off x="1381338" y="1005771"/>
            <a:ext cx="1947672" cy="1947672"/>
          </a:xfrm>
          <a:prstGeom prst="rect">
            <a:avLst/>
          </a:prstGeom>
          <a:noFill/>
          <a:ln>
            <a:noFill/>
          </a:ln>
        </p:spPr>
      </p:pic>
      <p:sp>
        <p:nvSpPr>
          <p:cNvPr id="12" name="Google Shape;23;p18">
            <a:extLst>
              <a:ext uri="{FF2B5EF4-FFF2-40B4-BE49-F238E27FC236}">
                <a16:creationId xmlns:a16="http://schemas.microsoft.com/office/drawing/2014/main" id="{16752817-EDEE-F0FA-F506-9F233196CC8A}"/>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4;p18">
            <a:extLst>
              <a:ext uri="{FF2B5EF4-FFF2-40B4-BE49-F238E27FC236}">
                <a16:creationId xmlns:a16="http://schemas.microsoft.com/office/drawing/2014/main" id="{608A6862-7EA5-26FB-BC70-742AD1B8F73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55F09BAB-6A01-9D12-3DAD-BE844F4E9CA4}"/>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A3251626-8206-F24F-8641-7D01B7493081}"/>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EAD0D23A-DBFC-EC40-DCB7-2631E5F9058A}"/>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6468BFA2-E502-9530-3C94-5FD475B57C50}"/>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2" name="Text Placeholder 21">
            <a:extLst>
              <a:ext uri="{FF2B5EF4-FFF2-40B4-BE49-F238E27FC236}">
                <a16:creationId xmlns:a16="http://schemas.microsoft.com/office/drawing/2014/main" id="{19D517EB-3E56-4307-42F0-3E50F591E37E}"/>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4245219" y="-84120"/>
            <a:ext cx="7800900" cy="6290956"/>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782459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Custom Layout" preserve="1" userDrawn="1">
  <p:cSld name="topic_navigation 2">
    <p:spTree>
      <p:nvGrpSpPr>
        <p:cNvPr id="1" name="Shape 172"/>
        <p:cNvGrpSpPr/>
        <p:nvPr/>
      </p:nvGrpSpPr>
      <p:grpSpPr>
        <a:xfrm>
          <a:off x="0" y="0"/>
          <a:ext cx="0" cy="0"/>
          <a:chOff x="0" y="0"/>
          <a:chExt cx="0" cy="0"/>
        </a:xfrm>
      </p:grpSpPr>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2" name="Text Placeholder 21">
            <a:extLst>
              <a:ext uri="{FF2B5EF4-FFF2-40B4-BE49-F238E27FC236}">
                <a16:creationId xmlns:a16="http://schemas.microsoft.com/office/drawing/2014/main" id="{7575BFB9-27B8-E880-3C9E-FA2C19AE8FF9}"/>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pic>
        <p:nvPicPr>
          <p:cNvPr id="2" name="Google Shape;598;p95" descr="A person walking up a staircase&#10;&#10;Description automatically generated">
            <a:extLst>
              <a:ext uri="{FF2B5EF4-FFF2-40B4-BE49-F238E27FC236}">
                <a16:creationId xmlns:a16="http://schemas.microsoft.com/office/drawing/2014/main" id="{AA2E517A-0D77-EA54-A701-B36540689C8C}"/>
              </a:ext>
            </a:extLst>
          </p:cNvPr>
          <p:cNvPicPr preferRelativeResize="0"/>
          <p:nvPr userDrawn="1"/>
        </p:nvPicPr>
        <p:blipFill rotWithShape="1">
          <a:blip r:embed="rId4">
            <a:alphaModFix/>
          </a:blip>
          <a:srcRect/>
          <a:stretch/>
        </p:blipFill>
        <p:spPr>
          <a:xfrm>
            <a:off x="4903058" y="1203778"/>
            <a:ext cx="2287553" cy="1560023"/>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pic>
        <p:nvPicPr>
          <p:cNvPr id="10" name="Google Shape;607;p95">
            <a:extLst>
              <a:ext uri="{FF2B5EF4-FFF2-40B4-BE49-F238E27FC236}">
                <a16:creationId xmlns:a16="http://schemas.microsoft.com/office/drawing/2014/main" id="{8E692426-5EB7-F20A-279E-F45E353F3BE3}"/>
              </a:ext>
            </a:extLst>
          </p:cNvPr>
          <p:cNvPicPr preferRelativeResize="0"/>
          <p:nvPr userDrawn="1"/>
        </p:nvPicPr>
        <p:blipFill rotWithShape="1">
          <a:blip r:embed="rId5">
            <a:alphaModFix/>
          </a:blip>
          <a:srcRect/>
          <a:stretch/>
        </p:blipFill>
        <p:spPr>
          <a:xfrm>
            <a:off x="8865766" y="1005771"/>
            <a:ext cx="1947672" cy="1947672"/>
          </a:xfrm>
          <a:prstGeom prst="rect">
            <a:avLst/>
          </a:prstGeom>
          <a:noFill/>
          <a:ln>
            <a:noFill/>
          </a:ln>
        </p:spPr>
      </p:pic>
      <p:pic>
        <p:nvPicPr>
          <p:cNvPr id="11" name="Google Shape;608;p95">
            <a:extLst>
              <a:ext uri="{FF2B5EF4-FFF2-40B4-BE49-F238E27FC236}">
                <a16:creationId xmlns:a16="http://schemas.microsoft.com/office/drawing/2014/main" id="{18266F03-A524-D81A-B8F9-55D4D12668FA}"/>
              </a:ext>
            </a:extLst>
          </p:cNvPr>
          <p:cNvPicPr preferRelativeResize="0"/>
          <p:nvPr userDrawn="1"/>
        </p:nvPicPr>
        <p:blipFill rotWithShape="1">
          <a:blip r:embed="rId6">
            <a:alphaModFix/>
          </a:blip>
          <a:srcRect/>
          <a:stretch/>
        </p:blipFill>
        <p:spPr>
          <a:xfrm>
            <a:off x="1381338" y="1005771"/>
            <a:ext cx="1947672" cy="1947672"/>
          </a:xfrm>
          <a:prstGeom prst="rect">
            <a:avLst/>
          </a:prstGeom>
          <a:noFill/>
          <a:ln>
            <a:noFill/>
          </a:ln>
        </p:spPr>
      </p:pic>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 name="Text Placeholder 22">
            <a:extLst>
              <a:ext uri="{FF2B5EF4-FFF2-40B4-BE49-F238E27FC236}">
                <a16:creationId xmlns:a16="http://schemas.microsoft.com/office/drawing/2014/main" id="{3CAA47FF-055F-A991-DC9F-B33A219243C5}"/>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3DB58C51-A818-4A0C-8679-D9B7635B925A}"/>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9" name="Text Placeholder 22">
            <a:extLst>
              <a:ext uri="{FF2B5EF4-FFF2-40B4-BE49-F238E27FC236}">
                <a16:creationId xmlns:a16="http://schemas.microsoft.com/office/drawing/2014/main" id="{A2759F95-CD17-AEFC-478A-235FA3F4BFE1}"/>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2" name="Google Shape;616;p95">
            <a:extLst>
              <a:ext uri="{FF2B5EF4-FFF2-40B4-BE49-F238E27FC236}">
                <a16:creationId xmlns:a16="http://schemas.microsoft.com/office/drawing/2014/main" id="{68F0B4E7-C583-E4C3-6348-F6D6A257334B}"/>
              </a:ext>
            </a:extLst>
          </p:cNvPr>
          <p:cNvSpPr/>
          <p:nvPr userDrawn="1"/>
        </p:nvSpPr>
        <p:spPr>
          <a:xfrm>
            <a:off x="375599" y="1005771"/>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8168843" y="1038157"/>
            <a:ext cx="3865530" cy="5086814"/>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310477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Modul" preserve="1" userDrawn="1">
  <p:cSld name="1_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29243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4" name="Google Shape;625;p32">
            <a:extLst>
              <a:ext uri="{FF2B5EF4-FFF2-40B4-BE49-F238E27FC236}">
                <a16:creationId xmlns:a16="http://schemas.microsoft.com/office/drawing/2014/main" id="{F5056022-3FC5-564A-05D6-565D5BB35783}"/>
              </a:ext>
            </a:extLst>
          </p:cNvPr>
          <p:cNvPicPr preferRelativeResize="0"/>
          <p:nvPr userDrawn="1"/>
        </p:nvPicPr>
        <p:blipFill rotWithShape="1">
          <a:blip r:embed="rId4">
            <a:alphaModFix/>
          </a:blip>
          <a:srcRect/>
          <a:stretch/>
        </p:blipFill>
        <p:spPr>
          <a:xfrm>
            <a:off x="471055" y="695010"/>
            <a:ext cx="5440218" cy="5467979"/>
          </a:xfrm>
          <a:prstGeom prst="rect">
            <a:avLst/>
          </a:prstGeom>
          <a:noFill/>
          <a:ln>
            <a:noFill/>
          </a:ln>
        </p:spPr>
      </p:pic>
      <p:sp>
        <p:nvSpPr>
          <p:cNvPr id="5" name="Text Placeholder 7">
            <a:extLst>
              <a:ext uri="{FF2B5EF4-FFF2-40B4-BE49-F238E27FC236}">
                <a16:creationId xmlns:a16="http://schemas.microsoft.com/office/drawing/2014/main" id="{C7A72110-6FBE-135B-6B24-DB5880E78B12}"/>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180311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_Custom Layout" preserve="1" userDrawn="1">
  <p:cSld name="topic_navigation 3">
    <p:spTree>
      <p:nvGrpSpPr>
        <p:cNvPr id="1" name="Shape 172"/>
        <p:cNvGrpSpPr/>
        <p:nvPr/>
      </p:nvGrpSpPr>
      <p:grpSpPr>
        <a:xfrm>
          <a:off x="0" y="0"/>
          <a:ext cx="0" cy="0"/>
          <a:chOff x="0" y="0"/>
          <a:chExt cx="0" cy="0"/>
        </a:xfrm>
      </p:grpSpPr>
      <p:sp>
        <p:nvSpPr>
          <p:cNvPr id="19" name="Text Placeholder 21">
            <a:extLst>
              <a:ext uri="{FF2B5EF4-FFF2-40B4-BE49-F238E27FC236}">
                <a16:creationId xmlns:a16="http://schemas.microsoft.com/office/drawing/2014/main" id="{064CD5E0-1661-7BA5-E910-2AB72DED134C}"/>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7" name="Text Placeholder 21">
            <a:extLst>
              <a:ext uri="{FF2B5EF4-FFF2-40B4-BE49-F238E27FC236}">
                <a16:creationId xmlns:a16="http://schemas.microsoft.com/office/drawing/2014/main" id="{ED939209-565C-4FA9-E2A6-09F2491AA9AF}"/>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pic>
        <p:nvPicPr>
          <p:cNvPr id="2" name="Google Shape;598;p95" descr="A person walking up a staircase&#10;&#10;Description automatically generated">
            <a:extLst>
              <a:ext uri="{FF2B5EF4-FFF2-40B4-BE49-F238E27FC236}">
                <a16:creationId xmlns:a16="http://schemas.microsoft.com/office/drawing/2014/main" id="{AA2E517A-0D77-EA54-A701-B36540689C8C}"/>
              </a:ext>
            </a:extLst>
          </p:cNvPr>
          <p:cNvPicPr preferRelativeResize="0"/>
          <p:nvPr userDrawn="1"/>
        </p:nvPicPr>
        <p:blipFill rotWithShape="1">
          <a:blip r:embed="rId4">
            <a:alphaModFix/>
          </a:blip>
          <a:srcRect/>
          <a:stretch/>
        </p:blipFill>
        <p:spPr>
          <a:xfrm>
            <a:off x="4903058" y="1203778"/>
            <a:ext cx="2287553" cy="1560023"/>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pic>
        <p:nvPicPr>
          <p:cNvPr id="10" name="Google Shape;607;p95">
            <a:extLst>
              <a:ext uri="{FF2B5EF4-FFF2-40B4-BE49-F238E27FC236}">
                <a16:creationId xmlns:a16="http://schemas.microsoft.com/office/drawing/2014/main" id="{8E692426-5EB7-F20A-279E-F45E353F3BE3}"/>
              </a:ext>
            </a:extLst>
          </p:cNvPr>
          <p:cNvPicPr preferRelativeResize="0"/>
          <p:nvPr userDrawn="1"/>
        </p:nvPicPr>
        <p:blipFill rotWithShape="1">
          <a:blip r:embed="rId5">
            <a:alphaModFix/>
          </a:blip>
          <a:srcRect/>
          <a:stretch/>
        </p:blipFill>
        <p:spPr>
          <a:xfrm>
            <a:off x="8865766" y="1005771"/>
            <a:ext cx="1947672" cy="1947672"/>
          </a:xfrm>
          <a:prstGeom prst="rect">
            <a:avLst/>
          </a:prstGeom>
          <a:noFill/>
          <a:ln>
            <a:noFill/>
          </a:ln>
        </p:spPr>
      </p:pic>
      <p:pic>
        <p:nvPicPr>
          <p:cNvPr id="11" name="Google Shape;608;p95">
            <a:extLst>
              <a:ext uri="{FF2B5EF4-FFF2-40B4-BE49-F238E27FC236}">
                <a16:creationId xmlns:a16="http://schemas.microsoft.com/office/drawing/2014/main" id="{18266F03-A524-D81A-B8F9-55D4D12668FA}"/>
              </a:ext>
            </a:extLst>
          </p:cNvPr>
          <p:cNvPicPr preferRelativeResize="0"/>
          <p:nvPr userDrawn="1"/>
        </p:nvPicPr>
        <p:blipFill rotWithShape="1">
          <a:blip r:embed="rId6">
            <a:alphaModFix/>
          </a:blip>
          <a:srcRect/>
          <a:stretch/>
        </p:blipFill>
        <p:spPr>
          <a:xfrm>
            <a:off x="1381338" y="1005771"/>
            <a:ext cx="1947672" cy="1947672"/>
          </a:xfrm>
          <a:prstGeom prst="rect">
            <a:avLst/>
          </a:prstGeom>
          <a:noFill/>
          <a:ln>
            <a:noFill/>
          </a:ln>
        </p:spPr>
      </p:pic>
      <p:sp>
        <p:nvSpPr>
          <p:cNvPr id="26" name="Text Placeholder 22">
            <a:extLst>
              <a:ext uri="{FF2B5EF4-FFF2-40B4-BE49-F238E27FC236}">
                <a16:creationId xmlns:a16="http://schemas.microsoft.com/office/drawing/2014/main" id="{8A034CCB-A00B-BD08-E0A6-9BB5F1E2C5DB}"/>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2" name="Google Shape;33;p19">
            <a:extLst>
              <a:ext uri="{FF2B5EF4-FFF2-40B4-BE49-F238E27FC236}">
                <a16:creationId xmlns:a16="http://schemas.microsoft.com/office/drawing/2014/main" id="{12733DE3-F6A7-AD7C-77FD-167379B194BE}"/>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3;p18">
            <a:extLst>
              <a:ext uri="{FF2B5EF4-FFF2-40B4-BE49-F238E27FC236}">
                <a16:creationId xmlns:a16="http://schemas.microsoft.com/office/drawing/2014/main" id="{68586C9D-016B-A849-19A8-83E19D28D65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21DDD94B-782F-394E-E57B-FF1F6CA76437}"/>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14FE8A47-0A51-BFC2-AB6C-3929FB51660E}"/>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77AFFD5A-FBDA-54CB-4020-726A6D3CF35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0" name="Text Placeholder 21">
            <a:extLst>
              <a:ext uri="{FF2B5EF4-FFF2-40B4-BE49-F238E27FC236}">
                <a16:creationId xmlns:a16="http://schemas.microsoft.com/office/drawing/2014/main" id="{9D08D2BA-F6B4-B194-6D3A-4BD4F7076043}"/>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375600" y="869400"/>
            <a:ext cx="780090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2430727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Custom Layout" preserve="1" userDrawn="1">
  <p:cSld name="4_Custom Layout">
    <p:spTree>
      <p:nvGrpSpPr>
        <p:cNvPr id="1" name="Shape 157"/>
        <p:cNvGrpSpPr/>
        <p:nvPr/>
      </p:nvGrpSpPr>
      <p:grpSpPr>
        <a:xfrm>
          <a:off x="0" y="0"/>
          <a:ext cx="0" cy="0"/>
          <a:chOff x="0" y="0"/>
          <a:chExt cx="0" cy="0"/>
        </a:xfrm>
      </p:grpSpPr>
      <p:sp>
        <p:nvSpPr>
          <p:cNvPr id="158" name="Google Shape;158;p91"/>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9" name="Google Shape;159;p9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60" name="Google Shape;160;p91"/>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aphicFrame>
        <p:nvGraphicFramePr>
          <p:cNvPr id="161" name="Google Shape;161;p91"/>
          <p:cNvGraphicFramePr/>
          <p:nvPr/>
        </p:nvGraphicFramePr>
        <p:xfrm>
          <a:off x="833438" y="1927225"/>
          <a:ext cx="10725175" cy="3830750"/>
        </p:xfrm>
        <a:graphic>
          <a:graphicData uri="http://schemas.openxmlformats.org/drawingml/2006/table">
            <a:tbl>
              <a:tblPr firstRow="1" bandRow="1">
                <a:noFill/>
              </a:tblPr>
              <a:tblGrid>
                <a:gridCol w="2050450">
                  <a:extLst>
                    <a:ext uri="{9D8B030D-6E8A-4147-A177-3AD203B41FA5}">
                      <a16:colId xmlns:a16="http://schemas.microsoft.com/office/drawing/2014/main" val="20000"/>
                    </a:ext>
                  </a:extLst>
                </a:gridCol>
                <a:gridCol w="8674725">
                  <a:extLst>
                    <a:ext uri="{9D8B030D-6E8A-4147-A177-3AD203B41FA5}">
                      <a16:colId xmlns:a16="http://schemas.microsoft.com/office/drawing/2014/main" val="20001"/>
                    </a:ext>
                  </a:extLst>
                </a:gridCol>
              </a:tblGrid>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Pathway</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Sub-pathway</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Competency</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Key element</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Level</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6543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Developer</a:t>
                      </a:r>
                      <a:endParaRPr sz="1400" u="none" strike="noStrike" cap="none"/>
                    </a:p>
                  </a:txBody>
                  <a:tcPr marL="91450" marR="91450" marT="45725" marB="45725"/>
                </a:tc>
                <a:tc>
                  <a:txBody>
                    <a:bodyPr/>
                    <a:lstStyle/>
                    <a:p>
                      <a:pPr marL="9525" marR="0" lvl="0" indent="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Created</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r h="3102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Version</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7"/>
                  </a:ext>
                </a:extLst>
              </a:tr>
              <a:tr h="7615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Aprproval</a:t>
                      </a:r>
                      <a:endParaRPr sz="1200" b="0" i="0" u="none" strike="noStrike" cap="none">
                        <a:latin typeface="Arial"/>
                        <a:ea typeface="Arial"/>
                        <a:cs typeface="Arial"/>
                        <a:sym typeface="Arial"/>
                      </a:endParaRPr>
                    </a:p>
                  </a:txBody>
                  <a:tcPr marL="91450" marR="91450" marT="45725" marB="45725"/>
                </a:tc>
                <a:tc>
                  <a:txBody>
                    <a:bodyPr/>
                    <a:lstStyle/>
                    <a:p>
                      <a:pPr marL="342900" marR="0" lvl="0" indent="-26670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8"/>
                  </a:ext>
                </a:extLst>
              </a:tr>
            </a:tbl>
          </a:graphicData>
        </a:graphic>
      </p:graphicFrame>
      <p:sp>
        <p:nvSpPr>
          <p:cNvPr id="162" name="Google Shape;162;p91"/>
          <p:cNvSpPr txBox="1">
            <a:spLocks noGrp="1"/>
          </p:cNvSpPr>
          <p:nvPr>
            <p:ph type="body" idx="1"/>
          </p:nvPr>
        </p:nvSpPr>
        <p:spPr>
          <a:xfrm>
            <a:off x="2893088" y="1950375"/>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91"/>
          <p:cNvSpPr txBox="1">
            <a:spLocks noGrp="1"/>
          </p:cNvSpPr>
          <p:nvPr>
            <p:ph type="body" idx="2"/>
          </p:nvPr>
        </p:nvSpPr>
        <p:spPr>
          <a:xfrm>
            <a:off x="2893088" y="2310890"/>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91"/>
          <p:cNvSpPr txBox="1">
            <a:spLocks noGrp="1"/>
          </p:cNvSpPr>
          <p:nvPr>
            <p:ph type="body" idx="3"/>
          </p:nvPr>
        </p:nvSpPr>
        <p:spPr>
          <a:xfrm>
            <a:off x="2893088" y="2682980"/>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91"/>
          <p:cNvSpPr txBox="1">
            <a:spLocks noGrp="1"/>
          </p:cNvSpPr>
          <p:nvPr>
            <p:ph type="body" idx="4"/>
          </p:nvPr>
        </p:nvSpPr>
        <p:spPr>
          <a:xfrm>
            <a:off x="2893088" y="3020345"/>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91"/>
          <p:cNvSpPr txBox="1">
            <a:spLocks noGrp="1"/>
          </p:cNvSpPr>
          <p:nvPr>
            <p:ph type="body" idx="5"/>
          </p:nvPr>
        </p:nvSpPr>
        <p:spPr>
          <a:xfrm>
            <a:off x="2893088" y="3357710"/>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91"/>
          <p:cNvSpPr txBox="1">
            <a:spLocks noGrp="1"/>
          </p:cNvSpPr>
          <p:nvPr>
            <p:ph type="body" idx="6"/>
          </p:nvPr>
        </p:nvSpPr>
        <p:spPr>
          <a:xfrm>
            <a:off x="2893088" y="3729799"/>
            <a:ext cx="8642350" cy="583721"/>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Font typeface="Calibri"/>
              <a:buAutoNum type="arabicPeriod"/>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91"/>
          <p:cNvSpPr txBox="1">
            <a:spLocks noGrp="1"/>
          </p:cNvSpPr>
          <p:nvPr>
            <p:ph type="body" idx="7"/>
          </p:nvPr>
        </p:nvSpPr>
        <p:spPr>
          <a:xfrm>
            <a:off x="2893088" y="4344961"/>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91"/>
          <p:cNvSpPr txBox="1">
            <a:spLocks noGrp="1"/>
          </p:cNvSpPr>
          <p:nvPr>
            <p:ph type="body" idx="8"/>
          </p:nvPr>
        </p:nvSpPr>
        <p:spPr>
          <a:xfrm>
            <a:off x="2893088" y="4693901"/>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91"/>
          <p:cNvSpPr txBox="1">
            <a:spLocks noGrp="1"/>
          </p:cNvSpPr>
          <p:nvPr>
            <p:ph type="body" idx="9"/>
          </p:nvPr>
        </p:nvSpPr>
        <p:spPr>
          <a:xfrm>
            <a:off x="2893088" y="5042841"/>
            <a:ext cx="8642350" cy="650964"/>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Font typeface="Calibri"/>
              <a:buAutoNum type="arabicPeriod"/>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23;p18">
            <a:extLst>
              <a:ext uri="{FF2B5EF4-FFF2-40B4-BE49-F238E27FC236}">
                <a16:creationId xmlns:a16="http://schemas.microsoft.com/office/drawing/2014/main" id="{D080D220-89FE-44F3-82B6-50B65547305C}"/>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4;p18">
            <a:extLst>
              <a:ext uri="{FF2B5EF4-FFF2-40B4-BE49-F238E27FC236}">
                <a16:creationId xmlns:a16="http://schemas.microsoft.com/office/drawing/2014/main" id="{F0EDD777-975A-F257-52C6-EA4C9EE842E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Text Placeholder 7">
            <a:extLst>
              <a:ext uri="{FF2B5EF4-FFF2-40B4-BE49-F238E27FC236}">
                <a16:creationId xmlns:a16="http://schemas.microsoft.com/office/drawing/2014/main" id="{2ECD9F25-1969-2965-A6BF-7E4A33F83CDD}"/>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2743174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_Custom Layout" preserve="1" userDrawn="1">
  <p:cSld name="5_Custom Layout">
    <p:spTree>
      <p:nvGrpSpPr>
        <p:cNvPr id="1" name="Shape 172"/>
        <p:cNvGrpSpPr/>
        <p:nvPr/>
      </p:nvGrpSpPr>
      <p:grpSpPr>
        <a:xfrm>
          <a:off x="0" y="0"/>
          <a:ext cx="0" cy="0"/>
          <a:chOff x="0" y="0"/>
          <a:chExt cx="0" cy="0"/>
        </a:xfrm>
      </p:grpSpPr>
      <p:graphicFrame>
        <p:nvGraphicFramePr>
          <p:cNvPr id="173" name="Google Shape;173;p92"/>
          <p:cNvGraphicFramePr/>
          <p:nvPr/>
        </p:nvGraphicFramePr>
        <p:xfrm>
          <a:off x="833439" y="1091999"/>
          <a:ext cx="10725175" cy="4306025"/>
        </p:xfrm>
        <a:graphic>
          <a:graphicData uri="http://schemas.openxmlformats.org/drawingml/2006/table">
            <a:tbl>
              <a:tblPr firstRow="1" bandRow="1">
                <a:noFill/>
              </a:tblPr>
              <a:tblGrid>
                <a:gridCol w="2247400">
                  <a:extLst>
                    <a:ext uri="{9D8B030D-6E8A-4147-A177-3AD203B41FA5}">
                      <a16:colId xmlns:a16="http://schemas.microsoft.com/office/drawing/2014/main" val="20000"/>
                    </a:ext>
                  </a:extLst>
                </a:gridCol>
                <a:gridCol w="8477775">
                  <a:extLst>
                    <a:ext uri="{9D8B030D-6E8A-4147-A177-3AD203B41FA5}">
                      <a16:colId xmlns:a16="http://schemas.microsoft.com/office/drawing/2014/main" val="20001"/>
                    </a:ext>
                  </a:extLst>
                </a:gridCol>
              </a:tblGrid>
              <a:tr h="4902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Modul pembelajaran</a:t>
                      </a:r>
                      <a:endParaRPr sz="1200" b="0" i="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67482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Deskripsi modul</a:t>
                      </a:r>
                      <a:endParaRPr sz="1200" b="0" i="0" u="none" strike="noStrike" cap="none">
                        <a:latin typeface="Arial"/>
                        <a:ea typeface="Arial"/>
                        <a:cs typeface="Arial"/>
                        <a:sym typeface="Arial"/>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7498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Enabling Learning Objective</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95160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Daftar Topik</a:t>
                      </a:r>
                      <a:endParaRPr sz="1200" b="0" i="0" u="none" strike="noStrike" cap="none">
                        <a:latin typeface="Arial"/>
                        <a:ea typeface="Arial"/>
                        <a:cs typeface="Arial"/>
                        <a:sym typeface="Arial"/>
                      </a:endParaRPr>
                    </a:p>
                  </a:txBody>
                  <a:tcPr marL="91450" marR="91450" marT="45725" marB="45725"/>
                </a:tc>
                <a:tc>
                  <a:txBody>
                    <a:bodyPr/>
                    <a:lstStyle/>
                    <a:p>
                      <a:pPr marL="0" marR="0" lvl="0" indent="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14394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Keywords</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sp>
        <p:nvSpPr>
          <p:cNvPr id="176" name="Google Shape;176;p92"/>
          <p:cNvSpPr txBox="1">
            <a:spLocks noGrp="1"/>
          </p:cNvSpPr>
          <p:nvPr>
            <p:ph type="body" idx="1"/>
          </p:nvPr>
        </p:nvSpPr>
        <p:spPr>
          <a:xfrm>
            <a:off x="3113007" y="1198749"/>
            <a:ext cx="8357504"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92"/>
          <p:cNvSpPr txBox="1">
            <a:spLocks noGrp="1"/>
          </p:cNvSpPr>
          <p:nvPr>
            <p:ph type="body" idx="2"/>
          </p:nvPr>
        </p:nvSpPr>
        <p:spPr>
          <a:xfrm>
            <a:off x="3113007" y="1650900"/>
            <a:ext cx="8357504" cy="5575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92"/>
          <p:cNvSpPr txBox="1">
            <a:spLocks noGrp="1"/>
          </p:cNvSpPr>
          <p:nvPr>
            <p:ph type="body" idx="3"/>
          </p:nvPr>
        </p:nvSpPr>
        <p:spPr>
          <a:xfrm>
            <a:off x="3113007" y="2324021"/>
            <a:ext cx="8357504" cy="6502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23;p18">
            <a:extLst>
              <a:ext uri="{FF2B5EF4-FFF2-40B4-BE49-F238E27FC236}">
                <a16:creationId xmlns:a16="http://schemas.microsoft.com/office/drawing/2014/main" id="{CB29C163-125B-33FD-3531-092EA83C5C78}"/>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4;p18">
            <a:extLst>
              <a:ext uri="{FF2B5EF4-FFF2-40B4-BE49-F238E27FC236}">
                <a16:creationId xmlns:a16="http://schemas.microsoft.com/office/drawing/2014/main" id="{63AED497-20C6-8C86-DEB1-FFA9D37281C3}"/>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Text Placeholder 7">
            <a:extLst>
              <a:ext uri="{FF2B5EF4-FFF2-40B4-BE49-F238E27FC236}">
                <a16:creationId xmlns:a16="http://schemas.microsoft.com/office/drawing/2014/main" id="{B059DD3C-86EB-5F7E-B39A-CF7391A8B7D2}"/>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2494469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8" name="Google Shape;28;p19"/>
          <p:cNvSpPr txBox="1">
            <a:spLocks noGrp="1"/>
          </p:cNvSpPr>
          <p:nvPr>
            <p:ph type="body" idx="1"/>
          </p:nvPr>
        </p:nvSpPr>
        <p:spPr>
          <a:xfrm>
            <a:off x="150920" y="6503193"/>
            <a:ext cx="747831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 name="Google Shape;772;p16">
            <a:extLst>
              <a:ext uri="{FF2B5EF4-FFF2-40B4-BE49-F238E27FC236}">
                <a16:creationId xmlns:a16="http://schemas.microsoft.com/office/drawing/2014/main" id="{F26AF409-D78F-085D-9814-BD1B33BA7D17}"/>
              </a:ext>
            </a:extLst>
          </p:cNvPr>
          <p:cNvGrpSpPr/>
          <p:nvPr userDrawn="1"/>
        </p:nvGrpSpPr>
        <p:grpSpPr>
          <a:xfrm>
            <a:off x="873841" y="1604564"/>
            <a:ext cx="10453744" cy="2021418"/>
            <a:chOff x="934894" y="1848202"/>
            <a:chExt cx="10453744" cy="2021418"/>
          </a:xfrm>
        </p:grpSpPr>
        <p:sp>
          <p:nvSpPr>
            <p:cNvPr id="10" name="Google Shape;773;p16">
              <a:extLst>
                <a:ext uri="{FF2B5EF4-FFF2-40B4-BE49-F238E27FC236}">
                  <a16:creationId xmlns:a16="http://schemas.microsoft.com/office/drawing/2014/main" id="{05B33B4C-34A0-B013-53D3-6FBC8E25469D}"/>
                </a:ext>
              </a:extLst>
            </p:cNvPr>
            <p:cNvSpPr/>
            <p:nvPr/>
          </p:nvSpPr>
          <p:spPr>
            <a:xfrm>
              <a:off x="934894"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1" name="Google Shape;774;p16">
              <a:extLst>
                <a:ext uri="{FF2B5EF4-FFF2-40B4-BE49-F238E27FC236}">
                  <a16:creationId xmlns:a16="http://schemas.microsoft.com/office/drawing/2014/main" id="{48B0E35B-0865-B0AB-0F68-1724C51ECC01}"/>
                </a:ext>
              </a:extLst>
            </p:cNvPr>
            <p:cNvSpPr/>
            <p:nvPr/>
          </p:nvSpPr>
          <p:spPr>
            <a:xfrm>
              <a:off x="4471712"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775;p16">
              <a:extLst>
                <a:ext uri="{FF2B5EF4-FFF2-40B4-BE49-F238E27FC236}">
                  <a16:creationId xmlns:a16="http://schemas.microsoft.com/office/drawing/2014/main" id="{E0A2DD24-42A4-0F69-DBF6-A47D3A3FE860}"/>
                </a:ext>
              </a:extLst>
            </p:cNvPr>
            <p:cNvSpPr/>
            <p:nvPr/>
          </p:nvSpPr>
          <p:spPr>
            <a:xfrm>
              <a:off x="7999103"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3" name="Google Shape;776;p16">
              <a:extLst>
                <a:ext uri="{FF2B5EF4-FFF2-40B4-BE49-F238E27FC236}">
                  <a16:creationId xmlns:a16="http://schemas.microsoft.com/office/drawing/2014/main" id="{494722CB-5CD7-2F83-642D-CFF384CF1064}"/>
                </a:ext>
              </a:extLst>
            </p:cNvPr>
            <p:cNvSpPr/>
            <p:nvPr/>
          </p:nvSpPr>
          <p:spPr>
            <a:xfrm>
              <a:off x="934894"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4" name="Google Shape;777;p16">
              <a:extLst>
                <a:ext uri="{FF2B5EF4-FFF2-40B4-BE49-F238E27FC236}">
                  <a16:creationId xmlns:a16="http://schemas.microsoft.com/office/drawing/2014/main" id="{024AA74E-307C-6DA8-1AE7-C991BBA6E9B2}"/>
                </a:ext>
              </a:extLst>
            </p:cNvPr>
            <p:cNvSpPr/>
            <p:nvPr/>
          </p:nvSpPr>
          <p:spPr>
            <a:xfrm>
              <a:off x="4471712"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Calibri"/>
                <a:ea typeface="Calibri"/>
                <a:cs typeface="Calibri"/>
                <a:sym typeface="Calibri"/>
              </a:endParaRPr>
            </a:p>
          </p:txBody>
        </p:sp>
        <p:sp>
          <p:nvSpPr>
            <p:cNvPr id="15" name="Google Shape;778;p16">
              <a:extLst>
                <a:ext uri="{FF2B5EF4-FFF2-40B4-BE49-F238E27FC236}">
                  <a16:creationId xmlns:a16="http://schemas.microsoft.com/office/drawing/2014/main" id="{23541C8D-CC49-831A-04A4-9DA8BBEBD3A9}"/>
                </a:ext>
              </a:extLst>
            </p:cNvPr>
            <p:cNvSpPr/>
            <p:nvPr/>
          </p:nvSpPr>
          <p:spPr>
            <a:xfrm>
              <a:off x="8008530"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grpSp>
      <p:sp>
        <p:nvSpPr>
          <p:cNvPr id="25" name="Text Placeholder 24">
            <a:extLst>
              <a:ext uri="{FF2B5EF4-FFF2-40B4-BE49-F238E27FC236}">
                <a16:creationId xmlns:a16="http://schemas.microsoft.com/office/drawing/2014/main" id="{8D9A3135-A4C4-EC40-5939-6BCBAB095925}"/>
              </a:ext>
            </a:extLst>
          </p:cNvPr>
          <p:cNvSpPr>
            <a:spLocks noGrp="1"/>
          </p:cNvSpPr>
          <p:nvPr>
            <p:ph type="body" sz="quarter" idx="10"/>
          </p:nvPr>
        </p:nvSpPr>
        <p:spPr>
          <a:xfrm>
            <a:off x="873841" y="767720"/>
            <a:ext cx="10453744" cy="571500"/>
          </a:xfrm>
        </p:spPr>
        <p:txBody>
          <a:bodyPr/>
          <a:lstStyle>
            <a:lvl1pPr marL="152400" indent="0">
              <a:buNone/>
              <a:defRPr/>
            </a:lvl1pPr>
          </a:lstStyle>
          <a:p>
            <a:pPr lvl="0"/>
            <a:endParaRPr lang="en-ID" dirty="0"/>
          </a:p>
        </p:txBody>
      </p:sp>
      <p:sp>
        <p:nvSpPr>
          <p:cNvPr id="31" name="Text Placeholder 24">
            <a:extLst>
              <a:ext uri="{FF2B5EF4-FFF2-40B4-BE49-F238E27FC236}">
                <a16:creationId xmlns:a16="http://schemas.microsoft.com/office/drawing/2014/main" id="{C0268B10-332A-F2AF-B084-278CCF6D4FD0}"/>
              </a:ext>
            </a:extLst>
          </p:cNvPr>
          <p:cNvSpPr>
            <a:spLocks noGrp="1"/>
          </p:cNvSpPr>
          <p:nvPr>
            <p:ph type="body" sz="quarter" idx="11"/>
          </p:nvPr>
        </p:nvSpPr>
        <p:spPr>
          <a:xfrm>
            <a:off x="981419" y="2125978"/>
            <a:ext cx="3174945" cy="1303022"/>
          </a:xfrm>
        </p:spPr>
        <p:txBody>
          <a:bodyPr/>
          <a:lstStyle>
            <a:lvl1pPr marL="152400" indent="0">
              <a:buNone/>
              <a:defRPr/>
            </a:lvl1pPr>
          </a:lstStyle>
          <a:p>
            <a:pPr lvl="0"/>
            <a:endParaRPr lang="en-ID" dirty="0"/>
          </a:p>
        </p:txBody>
      </p:sp>
      <p:sp>
        <p:nvSpPr>
          <p:cNvPr id="34" name="Text Placeholder 24">
            <a:extLst>
              <a:ext uri="{FF2B5EF4-FFF2-40B4-BE49-F238E27FC236}">
                <a16:creationId xmlns:a16="http://schemas.microsoft.com/office/drawing/2014/main" id="{CE1D6F8B-045A-D2BA-93E6-1C55F350F71C}"/>
              </a:ext>
            </a:extLst>
          </p:cNvPr>
          <p:cNvSpPr>
            <a:spLocks noGrp="1"/>
          </p:cNvSpPr>
          <p:nvPr>
            <p:ph type="body" sz="quarter" idx="12"/>
          </p:nvPr>
        </p:nvSpPr>
        <p:spPr>
          <a:xfrm>
            <a:off x="4508527" y="2125978"/>
            <a:ext cx="3174945" cy="1303022"/>
          </a:xfrm>
        </p:spPr>
        <p:txBody>
          <a:bodyPr/>
          <a:lstStyle>
            <a:lvl1pPr marL="152400" indent="0">
              <a:buNone/>
              <a:defRPr/>
            </a:lvl1pPr>
          </a:lstStyle>
          <a:p>
            <a:pPr lvl="0"/>
            <a:endParaRPr lang="en-ID" dirty="0"/>
          </a:p>
        </p:txBody>
      </p:sp>
      <p:sp>
        <p:nvSpPr>
          <p:cNvPr id="35" name="Text Placeholder 24">
            <a:extLst>
              <a:ext uri="{FF2B5EF4-FFF2-40B4-BE49-F238E27FC236}">
                <a16:creationId xmlns:a16="http://schemas.microsoft.com/office/drawing/2014/main" id="{6FF854D0-BB1B-E8A2-5D91-FB918E29A21B}"/>
              </a:ext>
            </a:extLst>
          </p:cNvPr>
          <p:cNvSpPr>
            <a:spLocks noGrp="1"/>
          </p:cNvSpPr>
          <p:nvPr>
            <p:ph type="body" sz="quarter" idx="13"/>
          </p:nvPr>
        </p:nvSpPr>
        <p:spPr>
          <a:xfrm>
            <a:off x="8040631" y="2124305"/>
            <a:ext cx="3174945" cy="1303022"/>
          </a:xfrm>
        </p:spPr>
        <p:txBody>
          <a:bodyPr/>
          <a:lstStyle>
            <a:lvl1pPr marL="152400" indent="0">
              <a:buNone/>
              <a:defRPr/>
            </a:lvl1pPr>
          </a:lstStyle>
          <a:p>
            <a:pPr lvl="0"/>
            <a:endParaRPr lang="en-ID" dirty="0"/>
          </a:p>
        </p:txBody>
      </p:sp>
      <p:sp>
        <p:nvSpPr>
          <p:cNvPr id="36" name="Text Placeholder 24">
            <a:extLst>
              <a:ext uri="{FF2B5EF4-FFF2-40B4-BE49-F238E27FC236}">
                <a16:creationId xmlns:a16="http://schemas.microsoft.com/office/drawing/2014/main" id="{E7C0FD8B-B0E9-77C3-15F6-BB3901B3094C}"/>
              </a:ext>
            </a:extLst>
          </p:cNvPr>
          <p:cNvSpPr>
            <a:spLocks noGrp="1"/>
          </p:cNvSpPr>
          <p:nvPr>
            <p:ph type="body" sz="quarter" idx="14"/>
          </p:nvPr>
        </p:nvSpPr>
        <p:spPr>
          <a:xfrm>
            <a:off x="981419" y="1526564"/>
            <a:ext cx="3174945" cy="495371"/>
          </a:xfrm>
        </p:spPr>
        <p:txBody>
          <a:bodyPr/>
          <a:lstStyle>
            <a:lvl1pPr marL="152400" indent="0" algn="ctr">
              <a:buNone/>
              <a:defRPr/>
            </a:lvl1pPr>
          </a:lstStyle>
          <a:p>
            <a:pPr lvl="0"/>
            <a:endParaRPr lang="en-ID" dirty="0"/>
          </a:p>
        </p:txBody>
      </p:sp>
      <p:sp>
        <p:nvSpPr>
          <p:cNvPr id="37" name="Text Placeholder 24">
            <a:extLst>
              <a:ext uri="{FF2B5EF4-FFF2-40B4-BE49-F238E27FC236}">
                <a16:creationId xmlns:a16="http://schemas.microsoft.com/office/drawing/2014/main" id="{E828394F-538A-0FD5-E533-DA621767C975}"/>
              </a:ext>
            </a:extLst>
          </p:cNvPr>
          <p:cNvSpPr>
            <a:spLocks noGrp="1"/>
          </p:cNvSpPr>
          <p:nvPr>
            <p:ph type="body" sz="quarter" idx="15"/>
          </p:nvPr>
        </p:nvSpPr>
        <p:spPr>
          <a:xfrm>
            <a:off x="4508527" y="1546710"/>
            <a:ext cx="3174945" cy="495371"/>
          </a:xfrm>
        </p:spPr>
        <p:txBody>
          <a:bodyPr/>
          <a:lstStyle>
            <a:lvl1pPr marL="152400" indent="0" algn="ctr">
              <a:buNone/>
              <a:defRPr/>
            </a:lvl1pPr>
          </a:lstStyle>
          <a:p>
            <a:pPr lvl="0"/>
            <a:endParaRPr lang="en-ID" dirty="0"/>
          </a:p>
        </p:txBody>
      </p:sp>
      <p:sp>
        <p:nvSpPr>
          <p:cNvPr id="39" name="Text Placeholder 24">
            <a:extLst>
              <a:ext uri="{FF2B5EF4-FFF2-40B4-BE49-F238E27FC236}">
                <a16:creationId xmlns:a16="http://schemas.microsoft.com/office/drawing/2014/main" id="{A5A6C52D-36F0-FE33-EA39-0A771EA01372}"/>
              </a:ext>
            </a:extLst>
          </p:cNvPr>
          <p:cNvSpPr>
            <a:spLocks noGrp="1"/>
          </p:cNvSpPr>
          <p:nvPr>
            <p:ph type="body" sz="quarter" idx="17"/>
          </p:nvPr>
        </p:nvSpPr>
        <p:spPr>
          <a:xfrm>
            <a:off x="8035635" y="1540038"/>
            <a:ext cx="3174945" cy="495371"/>
          </a:xfrm>
        </p:spPr>
        <p:txBody>
          <a:bodyPr/>
          <a:lstStyle>
            <a:lvl1pPr marL="152400" indent="0" algn="ctr">
              <a:buNone/>
              <a:defRPr/>
            </a:lvl1pPr>
          </a:lstStyle>
          <a:p>
            <a:pPr lvl="0"/>
            <a:endParaRPr lang="en-ID" dirty="0"/>
          </a:p>
        </p:txBody>
      </p:sp>
      <p:grpSp>
        <p:nvGrpSpPr>
          <p:cNvPr id="40" name="Google Shape;772;p16">
            <a:extLst>
              <a:ext uri="{FF2B5EF4-FFF2-40B4-BE49-F238E27FC236}">
                <a16:creationId xmlns:a16="http://schemas.microsoft.com/office/drawing/2014/main" id="{2BD34FD8-479B-8306-28D5-EE1D6E015802}"/>
              </a:ext>
            </a:extLst>
          </p:cNvPr>
          <p:cNvGrpSpPr/>
          <p:nvPr userDrawn="1"/>
        </p:nvGrpSpPr>
        <p:grpSpPr>
          <a:xfrm>
            <a:off x="873841" y="3801966"/>
            <a:ext cx="10453744" cy="2021418"/>
            <a:chOff x="934894" y="1848202"/>
            <a:chExt cx="10453744" cy="2021418"/>
          </a:xfrm>
        </p:grpSpPr>
        <p:sp>
          <p:nvSpPr>
            <p:cNvPr id="41" name="Google Shape;773;p16">
              <a:extLst>
                <a:ext uri="{FF2B5EF4-FFF2-40B4-BE49-F238E27FC236}">
                  <a16:creationId xmlns:a16="http://schemas.microsoft.com/office/drawing/2014/main" id="{1533B88F-1D6F-7040-B8B7-8C9575AD7A75}"/>
                </a:ext>
              </a:extLst>
            </p:cNvPr>
            <p:cNvSpPr/>
            <p:nvPr/>
          </p:nvSpPr>
          <p:spPr>
            <a:xfrm>
              <a:off x="934894"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774;p16">
              <a:extLst>
                <a:ext uri="{FF2B5EF4-FFF2-40B4-BE49-F238E27FC236}">
                  <a16:creationId xmlns:a16="http://schemas.microsoft.com/office/drawing/2014/main" id="{44205EA5-B4B6-AAFE-E1FD-F6AE70FF6955}"/>
                </a:ext>
              </a:extLst>
            </p:cNvPr>
            <p:cNvSpPr/>
            <p:nvPr/>
          </p:nvSpPr>
          <p:spPr>
            <a:xfrm>
              <a:off x="4471712"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775;p16">
              <a:extLst>
                <a:ext uri="{FF2B5EF4-FFF2-40B4-BE49-F238E27FC236}">
                  <a16:creationId xmlns:a16="http://schemas.microsoft.com/office/drawing/2014/main" id="{014A31E2-8D97-B340-B997-AF99F4EE9CE0}"/>
                </a:ext>
              </a:extLst>
            </p:cNvPr>
            <p:cNvSpPr/>
            <p:nvPr/>
          </p:nvSpPr>
          <p:spPr>
            <a:xfrm>
              <a:off x="7999103"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776;p16">
              <a:extLst>
                <a:ext uri="{FF2B5EF4-FFF2-40B4-BE49-F238E27FC236}">
                  <a16:creationId xmlns:a16="http://schemas.microsoft.com/office/drawing/2014/main" id="{0BD8632B-C536-B9E5-5FDD-7AEAB26C7D67}"/>
                </a:ext>
              </a:extLst>
            </p:cNvPr>
            <p:cNvSpPr/>
            <p:nvPr/>
          </p:nvSpPr>
          <p:spPr>
            <a:xfrm>
              <a:off x="934894"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777;p16">
              <a:extLst>
                <a:ext uri="{FF2B5EF4-FFF2-40B4-BE49-F238E27FC236}">
                  <a16:creationId xmlns:a16="http://schemas.microsoft.com/office/drawing/2014/main" id="{CA5074B7-995B-D028-CC52-FF19DD4BDEC7}"/>
                </a:ext>
              </a:extLst>
            </p:cNvPr>
            <p:cNvSpPr/>
            <p:nvPr/>
          </p:nvSpPr>
          <p:spPr>
            <a:xfrm>
              <a:off x="4471712"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Calibri"/>
                <a:ea typeface="Calibri"/>
                <a:cs typeface="Calibri"/>
                <a:sym typeface="Calibri"/>
              </a:endParaRPr>
            </a:p>
          </p:txBody>
        </p:sp>
        <p:sp>
          <p:nvSpPr>
            <p:cNvPr id="46" name="Google Shape;778;p16">
              <a:extLst>
                <a:ext uri="{FF2B5EF4-FFF2-40B4-BE49-F238E27FC236}">
                  <a16:creationId xmlns:a16="http://schemas.microsoft.com/office/drawing/2014/main" id="{635101B2-51B3-4D52-DB6D-799D3C198DF1}"/>
                </a:ext>
              </a:extLst>
            </p:cNvPr>
            <p:cNvSpPr/>
            <p:nvPr/>
          </p:nvSpPr>
          <p:spPr>
            <a:xfrm>
              <a:off x="8008530"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grpSp>
      <p:sp>
        <p:nvSpPr>
          <p:cNvPr id="47" name="Text Placeholder 24">
            <a:extLst>
              <a:ext uri="{FF2B5EF4-FFF2-40B4-BE49-F238E27FC236}">
                <a16:creationId xmlns:a16="http://schemas.microsoft.com/office/drawing/2014/main" id="{413566C7-AA69-162A-636D-9A6036CF77B9}"/>
              </a:ext>
            </a:extLst>
          </p:cNvPr>
          <p:cNvSpPr>
            <a:spLocks noGrp="1"/>
          </p:cNvSpPr>
          <p:nvPr>
            <p:ph type="body" sz="quarter" idx="18"/>
          </p:nvPr>
        </p:nvSpPr>
        <p:spPr>
          <a:xfrm>
            <a:off x="981419" y="4323380"/>
            <a:ext cx="3174945" cy="1303022"/>
          </a:xfrm>
        </p:spPr>
        <p:txBody>
          <a:bodyPr/>
          <a:lstStyle>
            <a:lvl1pPr marL="152400" indent="0">
              <a:buNone/>
              <a:defRPr/>
            </a:lvl1pPr>
          </a:lstStyle>
          <a:p>
            <a:pPr lvl="0"/>
            <a:endParaRPr lang="en-ID" dirty="0"/>
          </a:p>
        </p:txBody>
      </p:sp>
      <p:sp>
        <p:nvSpPr>
          <p:cNvPr id="48" name="Text Placeholder 24">
            <a:extLst>
              <a:ext uri="{FF2B5EF4-FFF2-40B4-BE49-F238E27FC236}">
                <a16:creationId xmlns:a16="http://schemas.microsoft.com/office/drawing/2014/main" id="{D125E68F-EBCC-8C77-13E1-4CCAD1867A30}"/>
              </a:ext>
            </a:extLst>
          </p:cNvPr>
          <p:cNvSpPr>
            <a:spLocks noGrp="1"/>
          </p:cNvSpPr>
          <p:nvPr>
            <p:ph type="body" sz="quarter" idx="19"/>
          </p:nvPr>
        </p:nvSpPr>
        <p:spPr>
          <a:xfrm>
            <a:off x="4508527" y="4323380"/>
            <a:ext cx="3174945" cy="1303022"/>
          </a:xfrm>
        </p:spPr>
        <p:txBody>
          <a:bodyPr/>
          <a:lstStyle>
            <a:lvl1pPr marL="152400" indent="0">
              <a:buNone/>
              <a:defRPr/>
            </a:lvl1pPr>
          </a:lstStyle>
          <a:p>
            <a:pPr lvl="0"/>
            <a:endParaRPr lang="en-ID" dirty="0"/>
          </a:p>
        </p:txBody>
      </p:sp>
      <p:sp>
        <p:nvSpPr>
          <p:cNvPr id="49" name="Text Placeholder 24">
            <a:extLst>
              <a:ext uri="{FF2B5EF4-FFF2-40B4-BE49-F238E27FC236}">
                <a16:creationId xmlns:a16="http://schemas.microsoft.com/office/drawing/2014/main" id="{F8332526-A8FC-9A35-8698-52CFAC4ED9B2}"/>
              </a:ext>
            </a:extLst>
          </p:cNvPr>
          <p:cNvSpPr>
            <a:spLocks noGrp="1"/>
          </p:cNvSpPr>
          <p:nvPr>
            <p:ph type="body" sz="quarter" idx="20"/>
          </p:nvPr>
        </p:nvSpPr>
        <p:spPr>
          <a:xfrm>
            <a:off x="8040631" y="4321707"/>
            <a:ext cx="3174945" cy="1303022"/>
          </a:xfrm>
        </p:spPr>
        <p:txBody>
          <a:bodyPr/>
          <a:lstStyle>
            <a:lvl1pPr marL="152400" indent="0">
              <a:buNone/>
              <a:defRPr/>
            </a:lvl1pPr>
          </a:lstStyle>
          <a:p>
            <a:pPr lvl="0"/>
            <a:endParaRPr lang="en-ID" dirty="0"/>
          </a:p>
        </p:txBody>
      </p:sp>
      <p:sp>
        <p:nvSpPr>
          <p:cNvPr id="50" name="Text Placeholder 24">
            <a:extLst>
              <a:ext uri="{FF2B5EF4-FFF2-40B4-BE49-F238E27FC236}">
                <a16:creationId xmlns:a16="http://schemas.microsoft.com/office/drawing/2014/main" id="{D8CB19C6-7186-7912-AD56-229D81E91DE8}"/>
              </a:ext>
            </a:extLst>
          </p:cNvPr>
          <p:cNvSpPr>
            <a:spLocks noGrp="1"/>
          </p:cNvSpPr>
          <p:nvPr>
            <p:ph type="body" sz="quarter" idx="21"/>
          </p:nvPr>
        </p:nvSpPr>
        <p:spPr>
          <a:xfrm>
            <a:off x="981419" y="3723966"/>
            <a:ext cx="3174945" cy="495371"/>
          </a:xfrm>
        </p:spPr>
        <p:txBody>
          <a:bodyPr/>
          <a:lstStyle>
            <a:lvl1pPr marL="152400" indent="0" algn="ctr">
              <a:buNone/>
              <a:defRPr/>
            </a:lvl1pPr>
          </a:lstStyle>
          <a:p>
            <a:pPr lvl="0"/>
            <a:endParaRPr lang="en-ID" dirty="0"/>
          </a:p>
        </p:txBody>
      </p:sp>
      <p:sp>
        <p:nvSpPr>
          <p:cNvPr id="51" name="Text Placeholder 24">
            <a:extLst>
              <a:ext uri="{FF2B5EF4-FFF2-40B4-BE49-F238E27FC236}">
                <a16:creationId xmlns:a16="http://schemas.microsoft.com/office/drawing/2014/main" id="{E2C7DF79-8D19-FD7A-351F-F6119B205429}"/>
              </a:ext>
            </a:extLst>
          </p:cNvPr>
          <p:cNvSpPr>
            <a:spLocks noGrp="1"/>
          </p:cNvSpPr>
          <p:nvPr>
            <p:ph type="body" sz="quarter" idx="22"/>
          </p:nvPr>
        </p:nvSpPr>
        <p:spPr>
          <a:xfrm>
            <a:off x="4508527" y="3744112"/>
            <a:ext cx="3174945" cy="495371"/>
          </a:xfrm>
        </p:spPr>
        <p:txBody>
          <a:bodyPr/>
          <a:lstStyle>
            <a:lvl1pPr marL="152400" indent="0" algn="ctr">
              <a:buNone/>
              <a:defRPr/>
            </a:lvl1pPr>
          </a:lstStyle>
          <a:p>
            <a:pPr lvl="0"/>
            <a:endParaRPr lang="en-ID" dirty="0"/>
          </a:p>
        </p:txBody>
      </p:sp>
      <p:sp>
        <p:nvSpPr>
          <p:cNvPr id="52" name="Text Placeholder 24">
            <a:extLst>
              <a:ext uri="{FF2B5EF4-FFF2-40B4-BE49-F238E27FC236}">
                <a16:creationId xmlns:a16="http://schemas.microsoft.com/office/drawing/2014/main" id="{105D754D-7B3A-7E8D-D939-536D7CDD2137}"/>
              </a:ext>
            </a:extLst>
          </p:cNvPr>
          <p:cNvSpPr>
            <a:spLocks noGrp="1"/>
          </p:cNvSpPr>
          <p:nvPr>
            <p:ph type="body" sz="quarter" idx="23"/>
          </p:nvPr>
        </p:nvSpPr>
        <p:spPr>
          <a:xfrm>
            <a:off x="8035635" y="3737440"/>
            <a:ext cx="3174945" cy="495371"/>
          </a:xfrm>
        </p:spPr>
        <p:txBody>
          <a:bodyPr/>
          <a:lstStyle>
            <a:lvl1pPr marL="152400" indent="0" algn="ctr">
              <a:buNone/>
              <a:defRPr/>
            </a:lvl1pPr>
          </a:lstStyle>
          <a:p>
            <a:pPr lvl="0"/>
            <a:endParaRPr lang="en-ID" dirty="0"/>
          </a:p>
        </p:txBody>
      </p:sp>
      <p:sp>
        <p:nvSpPr>
          <p:cNvPr id="3" name="Text Placeholder 7">
            <a:extLst>
              <a:ext uri="{FF2B5EF4-FFF2-40B4-BE49-F238E27FC236}">
                <a16:creationId xmlns:a16="http://schemas.microsoft.com/office/drawing/2014/main" id="{36789291-E6BE-BDEA-37B1-15E3234208FD}"/>
              </a:ext>
            </a:extLst>
          </p:cNvPr>
          <p:cNvSpPr>
            <a:spLocks noGrp="1"/>
          </p:cNvSpPr>
          <p:nvPr>
            <p:ph type="body" sz="quarter" idx="24"/>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868184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Custom Layout" preserve="1" userDrawn="1">
  <p:cSld name="6_Custom Layout">
    <p:spTree>
      <p:nvGrpSpPr>
        <p:cNvPr id="1" name="Shape 157"/>
        <p:cNvGrpSpPr/>
        <p:nvPr/>
      </p:nvGrpSpPr>
      <p:grpSpPr>
        <a:xfrm>
          <a:off x="0" y="0"/>
          <a:ext cx="0" cy="0"/>
          <a:chOff x="0" y="0"/>
          <a:chExt cx="0" cy="0"/>
        </a:xfrm>
      </p:grpSpPr>
      <p:pic>
        <p:nvPicPr>
          <p:cNvPr id="159" name="Google Shape;159;p9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60" name="Google Shape;160;p91"/>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sp>
        <p:nvSpPr>
          <p:cNvPr id="2" name="Google Shape;23;p18">
            <a:extLst>
              <a:ext uri="{FF2B5EF4-FFF2-40B4-BE49-F238E27FC236}">
                <a16:creationId xmlns:a16="http://schemas.microsoft.com/office/drawing/2014/main" id="{A69E2265-EC6A-7FC3-2BFD-6D0DF119B308}"/>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4;p18">
            <a:extLst>
              <a:ext uri="{FF2B5EF4-FFF2-40B4-BE49-F238E27FC236}">
                <a16:creationId xmlns:a16="http://schemas.microsoft.com/office/drawing/2014/main" id="{02DD17AF-8C5C-088A-441D-48AECDAF8240}"/>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121;p26">
            <a:extLst>
              <a:ext uri="{FF2B5EF4-FFF2-40B4-BE49-F238E27FC236}">
                <a16:creationId xmlns:a16="http://schemas.microsoft.com/office/drawing/2014/main" id="{92C6E961-914D-4A75-C9E0-F216705F7692}"/>
              </a:ext>
            </a:extLst>
          </p:cNvPr>
          <p:cNvSpPr txBox="1">
            <a:spLocks noGrp="1"/>
          </p:cNvSpPr>
          <p:nvPr>
            <p:ph type="title"/>
          </p:nvPr>
        </p:nvSpPr>
        <p:spPr>
          <a:xfrm>
            <a:off x="983081" y="723497"/>
            <a:ext cx="11042665" cy="2957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sz="1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 name="Google Shape;122;p26">
            <a:extLst>
              <a:ext uri="{FF2B5EF4-FFF2-40B4-BE49-F238E27FC236}">
                <a16:creationId xmlns:a16="http://schemas.microsoft.com/office/drawing/2014/main" id="{54F8BEA0-895C-DE80-5E2B-EE6C699F7A61}"/>
              </a:ext>
            </a:extLst>
          </p:cNvPr>
          <p:cNvSpPr txBox="1">
            <a:spLocks noGrp="1"/>
          </p:cNvSpPr>
          <p:nvPr>
            <p:ph type="body" idx="1"/>
          </p:nvPr>
        </p:nvSpPr>
        <p:spPr>
          <a:xfrm>
            <a:off x="800094" y="1095423"/>
            <a:ext cx="5295904" cy="12044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Font typeface="Arial" panose="020B0604020202020204" pitchFamily="34" charset="0"/>
              <a:buChar char="•"/>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 name="Google Shape;122;p26">
            <a:extLst>
              <a:ext uri="{FF2B5EF4-FFF2-40B4-BE49-F238E27FC236}">
                <a16:creationId xmlns:a16="http://schemas.microsoft.com/office/drawing/2014/main" id="{76AFB540-9C6D-C3B4-4BA0-0349A0416F56}"/>
              </a:ext>
            </a:extLst>
          </p:cNvPr>
          <p:cNvSpPr txBox="1">
            <a:spLocks noGrp="1"/>
          </p:cNvSpPr>
          <p:nvPr>
            <p:ph type="body" idx="10"/>
          </p:nvPr>
        </p:nvSpPr>
        <p:spPr>
          <a:xfrm>
            <a:off x="800093" y="2913543"/>
            <a:ext cx="5295905" cy="1203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Font typeface="Arial" panose="020B0604020202020204" pitchFamily="34" charset="0"/>
              <a:buChar char="•"/>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 name="Google Shape;122;p26">
            <a:extLst>
              <a:ext uri="{FF2B5EF4-FFF2-40B4-BE49-F238E27FC236}">
                <a16:creationId xmlns:a16="http://schemas.microsoft.com/office/drawing/2014/main" id="{7500D811-51DB-4D26-468C-2B9D7CDC06C8}"/>
              </a:ext>
            </a:extLst>
          </p:cNvPr>
          <p:cNvSpPr txBox="1">
            <a:spLocks noGrp="1"/>
          </p:cNvSpPr>
          <p:nvPr>
            <p:ph type="body" idx="11"/>
          </p:nvPr>
        </p:nvSpPr>
        <p:spPr>
          <a:xfrm>
            <a:off x="800094" y="2445517"/>
            <a:ext cx="11042663" cy="295754"/>
          </a:xfrm>
          <a:prstGeom prst="rect">
            <a:avLst/>
          </a:prstGeom>
          <a:noFill/>
          <a:ln>
            <a:noFill/>
          </a:ln>
        </p:spPr>
        <p:txBody>
          <a:bodyPr spcFirstLastPara="1" wrap="square" lIns="91425" tIns="45700" rIns="91425" bIns="45700" anchor="t" anchorCtr="0">
            <a:normAutofit/>
          </a:bodyPr>
          <a:lstStyle>
            <a:lvl1pPr marL="457200" lvl="0" indent="-228600" algn="just" rtl="0">
              <a:lnSpc>
                <a:spcPct val="100000"/>
              </a:lnSpc>
              <a:spcBef>
                <a:spcPts val="1000"/>
              </a:spcBef>
              <a:spcAft>
                <a:spcPts val="0"/>
              </a:spcAft>
              <a:buClr>
                <a:schemeClr val="dk1"/>
              </a:buClr>
              <a:buSzPts val="1200"/>
              <a:buNone/>
              <a:defRPr sz="1800" b="1" i="0">
                <a:solidFill>
                  <a:srgbClr val="002060"/>
                </a:solidFill>
                <a:latin typeface="Calibri" panose="020F0502020204030204" pitchFamily="34" charset="0"/>
                <a:ea typeface="Calibri" panose="020F0502020204030204" pitchFamily="34" charset="0"/>
                <a:cs typeface="Calibri" panose="020F0502020204030204" pitchFamily="34" charset="0"/>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4" name="Google Shape;122;p26">
            <a:extLst>
              <a:ext uri="{FF2B5EF4-FFF2-40B4-BE49-F238E27FC236}">
                <a16:creationId xmlns:a16="http://schemas.microsoft.com/office/drawing/2014/main" id="{EE452B22-B6AD-DA35-6038-7FC00F1C80D5}"/>
              </a:ext>
            </a:extLst>
          </p:cNvPr>
          <p:cNvSpPr txBox="1">
            <a:spLocks noGrp="1"/>
          </p:cNvSpPr>
          <p:nvPr>
            <p:ph type="body" idx="12"/>
          </p:nvPr>
        </p:nvSpPr>
        <p:spPr>
          <a:xfrm>
            <a:off x="800093" y="4764632"/>
            <a:ext cx="5295905" cy="1203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Font typeface="Arial" panose="020B0604020202020204" pitchFamily="34" charset="0"/>
              <a:buChar char="•"/>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 name="Google Shape;122;p26">
            <a:extLst>
              <a:ext uri="{FF2B5EF4-FFF2-40B4-BE49-F238E27FC236}">
                <a16:creationId xmlns:a16="http://schemas.microsoft.com/office/drawing/2014/main" id="{42C67C27-F16D-11E8-4B4D-838A0FE74E67}"/>
              </a:ext>
            </a:extLst>
          </p:cNvPr>
          <p:cNvSpPr txBox="1">
            <a:spLocks noGrp="1"/>
          </p:cNvSpPr>
          <p:nvPr>
            <p:ph type="body" idx="13"/>
          </p:nvPr>
        </p:nvSpPr>
        <p:spPr>
          <a:xfrm>
            <a:off x="800093" y="4269311"/>
            <a:ext cx="11042663" cy="295754"/>
          </a:xfrm>
          <a:prstGeom prst="rect">
            <a:avLst/>
          </a:prstGeom>
          <a:noFill/>
          <a:ln>
            <a:noFill/>
          </a:ln>
        </p:spPr>
        <p:txBody>
          <a:bodyPr spcFirstLastPara="1" wrap="square" lIns="91425" tIns="45700" rIns="91425" bIns="45700" anchor="t" anchorCtr="0">
            <a:normAutofit/>
          </a:bodyPr>
          <a:lstStyle>
            <a:lvl1pPr marL="457200" lvl="0" indent="-228600" algn="just" rtl="0">
              <a:lnSpc>
                <a:spcPct val="100000"/>
              </a:lnSpc>
              <a:spcBef>
                <a:spcPts val="1000"/>
              </a:spcBef>
              <a:spcAft>
                <a:spcPts val="0"/>
              </a:spcAft>
              <a:buClr>
                <a:schemeClr val="dk1"/>
              </a:buClr>
              <a:buSzPts val="1200"/>
              <a:buNone/>
              <a:defRPr sz="1800" b="1" i="0">
                <a:solidFill>
                  <a:srgbClr val="002060"/>
                </a:solidFill>
                <a:latin typeface="Calibri" panose="020F0502020204030204" pitchFamily="34" charset="0"/>
                <a:ea typeface="Calibri" panose="020F0502020204030204" pitchFamily="34" charset="0"/>
                <a:cs typeface="Calibri" panose="020F0502020204030204" pitchFamily="34" charset="0"/>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9" name="Text Placeholder 7">
            <a:extLst>
              <a:ext uri="{FF2B5EF4-FFF2-40B4-BE49-F238E27FC236}">
                <a16:creationId xmlns:a16="http://schemas.microsoft.com/office/drawing/2014/main" id="{07EC1BF2-A91F-8DFD-FA7F-7E17B6CF65D4}"/>
              </a:ext>
            </a:extLst>
          </p:cNvPr>
          <p:cNvSpPr>
            <a:spLocks noGrp="1"/>
          </p:cNvSpPr>
          <p:nvPr>
            <p:ph type="body" sz="quarter" idx="14"/>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5617982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Referensi" preserve="1" userDrawn="1">
  <p:cSld name="1_Referensi">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27;p19">
            <a:extLst>
              <a:ext uri="{FF2B5EF4-FFF2-40B4-BE49-F238E27FC236}">
                <a16:creationId xmlns:a16="http://schemas.microsoft.com/office/drawing/2014/main" id="{CE939444-D203-3CDD-8E22-1146603547C4}"/>
              </a:ext>
            </a:extLst>
          </p:cNvPr>
          <p:cNvSpPr txBox="1">
            <a:spLocks noGrp="1"/>
          </p:cNvSpPr>
          <p:nvPr>
            <p:ph type="title"/>
          </p:nvPr>
        </p:nvSpPr>
        <p:spPr>
          <a:xfrm>
            <a:off x="733420" y="677595"/>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Google Shape;18;p18">
            <a:extLst>
              <a:ext uri="{FF2B5EF4-FFF2-40B4-BE49-F238E27FC236}">
                <a16:creationId xmlns:a16="http://schemas.microsoft.com/office/drawing/2014/main" id="{C6DE2410-D46F-F946-CA70-F191296AFB7E}"/>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 name="Text Placeholder 7">
            <a:extLst>
              <a:ext uri="{FF2B5EF4-FFF2-40B4-BE49-F238E27FC236}">
                <a16:creationId xmlns:a16="http://schemas.microsoft.com/office/drawing/2014/main" id="{A48B6B97-A52D-6DBD-0CF3-38C87F117D8A}"/>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68412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Google Shape;27;p19">
            <a:extLst>
              <a:ext uri="{FF2B5EF4-FFF2-40B4-BE49-F238E27FC236}">
                <a16:creationId xmlns:a16="http://schemas.microsoft.com/office/drawing/2014/main" id="{6381D7D5-DF85-D6C5-F7B8-2FCBBDB43454}"/>
              </a:ext>
            </a:extLst>
          </p:cNvPr>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 name="Table Placeholder 14">
            <a:extLst>
              <a:ext uri="{FF2B5EF4-FFF2-40B4-BE49-F238E27FC236}">
                <a16:creationId xmlns:a16="http://schemas.microsoft.com/office/drawing/2014/main" id="{6B8BDAB2-9827-ED13-51AD-A1586B6DBDC7}"/>
              </a:ext>
            </a:extLst>
          </p:cNvPr>
          <p:cNvSpPr>
            <a:spLocks noGrp="1"/>
          </p:cNvSpPr>
          <p:nvPr>
            <p:ph type="tbl" sz="quarter" idx="10"/>
          </p:nvPr>
        </p:nvSpPr>
        <p:spPr>
          <a:xfrm>
            <a:off x="917863" y="2065468"/>
            <a:ext cx="10556298" cy="3374749"/>
          </a:xfrm>
        </p:spPr>
        <p:txBody>
          <a:bodyPr/>
          <a:lstStyle>
            <a:lvl1pPr marL="152400" indent="0">
              <a:buNone/>
              <a:defRPr/>
            </a:lvl1pPr>
          </a:lstStyle>
          <a:p>
            <a:endParaRPr lang="en-ID"/>
          </a:p>
        </p:txBody>
      </p:sp>
      <p:sp>
        <p:nvSpPr>
          <p:cNvPr id="2" name="Google Shape;18;p18">
            <a:extLst>
              <a:ext uri="{FF2B5EF4-FFF2-40B4-BE49-F238E27FC236}">
                <a16:creationId xmlns:a16="http://schemas.microsoft.com/office/drawing/2014/main" id="{1D854433-193C-5644-41E8-0B69ECEB9E0B}"/>
              </a:ext>
            </a:extLst>
          </p:cNvPr>
          <p:cNvSpPr txBox="1">
            <a:spLocks noGrp="1"/>
          </p:cNvSpPr>
          <p:nvPr>
            <p:ph type="body" idx="1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B35F700-3816-D56F-3F16-D6E82D87933D}"/>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3455456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inter">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C4695B-E2EF-5C6F-F74C-70CD35741068}"/>
              </a:ext>
            </a:extLst>
          </p:cNvPr>
          <p:cNvSpPr>
            <a:spLocks noGrp="1"/>
          </p:cNvSpPr>
          <p:nvPr>
            <p:ph type="title"/>
          </p:nvPr>
        </p:nvSpPr>
        <p:spPr>
          <a:xfrm>
            <a:off x="800100" y="1035050"/>
            <a:ext cx="10787064" cy="692150"/>
          </a:xfrm>
        </p:spPr>
        <p:txBody>
          <a:bodyPr/>
          <a:lstStyle/>
          <a:p>
            <a:endParaRPr lang="en-ID"/>
          </a:p>
        </p:txBody>
      </p:sp>
      <p:sp>
        <p:nvSpPr>
          <p:cNvPr id="5" name="Text Placeholder 3">
            <a:extLst>
              <a:ext uri="{FF2B5EF4-FFF2-40B4-BE49-F238E27FC236}">
                <a16:creationId xmlns:a16="http://schemas.microsoft.com/office/drawing/2014/main" id="{3A0DD13A-CB2F-97FC-FC92-45FFF82BD0E7}"/>
              </a:ext>
            </a:extLst>
          </p:cNvPr>
          <p:cNvSpPr>
            <a:spLocks noGrp="1"/>
          </p:cNvSpPr>
          <p:nvPr>
            <p:ph type="body" sz="quarter" idx="11"/>
          </p:nvPr>
        </p:nvSpPr>
        <p:spPr>
          <a:xfrm>
            <a:off x="786391" y="1381125"/>
            <a:ext cx="10787062" cy="4036290"/>
          </a:xfrm>
        </p:spPr>
        <p:txBody>
          <a:bodyPr/>
          <a:lstStyle>
            <a:lvl1pPr marL="323850" indent="-171450">
              <a:lnSpc>
                <a:spcPct val="150000"/>
              </a:lnSpc>
              <a:buFont typeface="Arial" panose="020B0604020202020204" pitchFamily="34" charset="0"/>
              <a:buChar char="•"/>
              <a:defRPr/>
            </a:lvl1pPr>
          </a:lstStyle>
          <a:p>
            <a:endParaRPr lang="en-ID"/>
          </a:p>
        </p:txBody>
      </p:sp>
      <p:sp>
        <p:nvSpPr>
          <p:cNvPr id="2" name="Google Shape;18;p18">
            <a:extLst>
              <a:ext uri="{FF2B5EF4-FFF2-40B4-BE49-F238E27FC236}">
                <a16:creationId xmlns:a16="http://schemas.microsoft.com/office/drawing/2014/main" id="{557BE653-D777-C9AE-B616-15FA10556B84}"/>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 name="Text Placeholder 7">
            <a:extLst>
              <a:ext uri="{FF2B5EF4-FFF2-40B4-BE49-F238E27FC236}">
                <a16:creationId xmlns:a16="http://schemas.microsoft.com/office/drawing/2014/main" id="{83788A88-A4F0-34EA-1B58-5B94D52332AE}"/>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946311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_summary">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487847A0-73D3-8FE0-FFC6-68FDECDEFF6C}"/>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Title 1">
            <a:extLst>
              <a:ext uri="{FF2B5EF4-FFF2-40B4-BE49-F238E27FC236}">
                <a16:creationId xmlns:a16="http://schemas.microsoft.com/office/drawing/2014/main" id="{0C3572BC-CE1E-3CF3-212F-55237BE19F15}"/>
              </a:ext>
            </a:extLst>
          </p:cNvPr>
          <p:cNvSpPr>
            <a:spLocks noGrp="1"/>
          </p:cNvSpPr>
          <p:nvPr>
            <p:ph type="title" hasCustomPrompt="1"/>
          </p:nvPr>
        </p:nvSpPr>
        <p:spPr>
          <a:xfrm>
            <a:off x="800100" y="1035050"/>
            <a:ext cx="10787064" cy="692150"/>
          </a:xfrm>
        </p:spPr>
        <p:txBody>
          <a:bodyPr/>
          <a:lstStyle>
            <a:lvl1pPr>
              <a:defRPr/>
            </a:lvl1pPr>
          </a:lstStyle>
          <a:p>
            <a:r>
              <a:rPr lang="en-US"/>
              <a:t>Summary</a:t>
            </a:r>
            <a:endParaRPr lang="en-ID"/>
          </a:p>
        </p:txBody>
      </p:sp>
      <p:sp>
        <p:nvSpPr>
          <p:cNvPr id="7" name="Text Placeholder 6">
            <a:extLst>
              <a:ext uri="{FF2B5EF4-FFF2-40B4-BE49-F238E27FC236}">
                <a16:creationId xmlns:a16="http://schemas.microsoft.com/office/drawing/2014/main" id="{DA10C3DA-1CA2-6CF5-0FE0-DA716102177E}"/>
              </a:ext>
            </a:extLst>
          </p:cNvPr>
          <p:cNvSpPr>
            <a:spLocks noGrp="1"/>
          </p:cNvSpPr>
          <p:nvPr>
            <p:ph type="body" sz="quarter" idx="13"/>
          </p:nvPr>
        </p:nvSpPr>
        <p:spPr>
          <a:xfrm>
            <a:off x="800100" y="1911350"/>
            <a:ext cx="10787063" cy="4378325"/>
          </a:xfrm>
        </p:spPr>
        <p:txBody>
          <a:bodyPr>
            <a:normAutofit/>
          </a:bodyPr>
          <a:lstStyle>
            <a:lvl1pPr marL="438150" indent="-285750">
              <a:buFont typeface="Arial" panose="020B0604020202020204" pitchFamily="34" charset="0"/>
              <a:buChar char="•"/>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2008054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_Custom Layout" preserve="1" userDrawn="1">
  <p:cSld name="2 topic_nav 1">
    <p:spTree>
      <p:nvGrpSpPr>
        <p:cNvPr id="1" name="Shape 172"/>
        <p:cNvGrpSpPr/>
        <p:nvPr/>
      </p:nvGrpSpPr>
      <p:grpSpPr>
        <a:xfrm>
          <a:off x="0" y="0"/>
          <a:ext cx="0" cy="0"/>
          <a:chOff x="0" y="0"/>
          <a:chExt cx="0" cy="0"/>
        </a:xfrm>
      </p:grpSpPr>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32" name="Google Shape;607;p95">
            <a:extLst>
              <a:ext uri="{FF2B5EF4-FFF2-40B4-BE49-F238E27FC236}">
                <a16:creationId xmlns:a16="http://schemas.microsoft.com/office/drawing/2014/main" id="{BCC320FE-53DF-5A35-16E9-2CBB7559EE88}"/>
              </a:ext>
            </a:extLst>
          </p:cNvPr>
          <p:cNvPicPr preferRelativeResize="0"/>
          <p:nvPr userDrawn="1"/>
        </p:nvPicPr>
        <p:blipFill rotWithShape="1">
          <a:blip r:embed="rId4">
            <a:alphaModFix/>
          </a:blip>
          <a:srcRect/>
          <a:stretch/>
        </p:blipFill>
        <p:spPr>
          <a:xfrm>
            <a:off x="6938625" y="1115073"/>
            <a:ext cx="1947672" cy="1947672"/>
          </a:xfrm>
          <a:prstGeom prst="rect">
            <a:avLst/>
          </a:prstGeom>
          <a:noFill/>
          <a:ln>
            <a:noFill/>
          </a:ln>
        </p:spPr>
      </p:pic>
      <p:pic>
        <p:nvPicPr>
          <p:cNvPr id="33" name="Google Shape;608;p95">
            <a:extLst>
              <a:ext uri="{FF2B5EF4-FFF2-40B4-BE49-F238E27FC236}">
                <a16:creationId xmlns:a16="http://schemas.microsoft.com/office/drawing/2014/main" id="{4EE75606-48AF-8897-8208-122C05EDFC5B}"/>
              </a:ext>
            </a:extLst>
          </p:cNvPr>
          <p:cNvPicPr preferRelativeResize="0"/>
          <p:nvPr userDrawn="1"/>
        </p:nvPicPr>
        <p:blipFill rotWithShape="1">
          <a:blip r:embed="rId5">
            <a:alphaModFix/>
          </a:blip>
          <a:srcRect/>
          <a:stretch/>
        </p:blipFill>
        <p:spPr>
          <a:xfrm>
            <a:off x="3358600" y="1018628"/>
            <a:ext cx="1947672" cy="1947672"/>
          </a:xfrm>
          <a:prstGeom prst="rect">
            <a:avLst/>
          </a:prstGeom>
          <a:noFill/>
          <a:ln>
            <a:noFill/>
          </a:ln>
        </p:spPr>
      </p:pic>
      <p:sp>
        <p:nvSpPr>
          <p:cNvPr id="2" name="Google Shape;616;p95">
            <a:extLst>
              <a:ext uri="{FF2B5EF4-FFF2-40B4-BE49-F238E27FC236}">
                <a16:creationId xmlns:a16="http://schemas.microsoft.com/office/drawing/2014/main" id="{97C44156-67C2-4F33-EB02-FCBA9ECA1FD8}"/>
              </a:ext>
            </a:extLst>
          </p:cNvPr>
          <p:cNvSpPr/>
          <p:nvPr userDrawn="1"/>
        </p:nvSpPr>
        <p:spPr>
          <a:xfrm>
            <a:off x="6044611" y="783569"/>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235AFBC2-47EC-75A4-1A0B-56B92919BE52}"/>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E5AAD36-36C9-39AD-10A4-E132B50E30C8}"/>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144893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Modul" preserve="1" userDrawn="1">
  <p:cSld name="1_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3" name="Google Shape;675;p101" descr="A person walking up a staircase&#10;&#10;Description automatically generated">
            <a:extLst>
              <a:ext uri="{FF2B5EF4-FFF2-40B4-BE49-F238E27FC236}">
                <a16:creationId xmlns:a16="http://schemas.microsoft.com/office/drawing/2014/main" id="{B9B0404A-58AE-C098-8EBF-A51C40CEF021}"/>
              </a:ext>
            </a:extLst>
          </p:cNvPr>
          <p:cNvPicPr preferRelativeResize="0"/>
          <p:nvPr userDrawn="1"/>
        </p:nvPicPr>
        <p:blipFill rotWithShape="1">
          <a:blip r:embed="rId4">
            <a:alphaModFix/>
          </a:blip>
          <a:srcRect/>
          <a:stretch/>
        </p:blipFill>
        <p:spPr>
          <a:xfrm>
            <a:off x="140633" y="1427537"/>
            <a:ext cx="5711874" cy="4219760"/>
          </a:xfrm>
          <a:prstGeom prst="rect">
            <a:avLst/>
          </a:prstGeom>
          <a:noFill/>
          <a:ln>
            <a:noFill/>
          </a:ln>
        </p:spPr>
      </p:pic>
      <p:sp>
        <p:nvSpPr>
          <p:cNvPr id="5" name="Text Placeholder 7">
            <a:extLst>
              <a:ext uri="{FF2B5EF4-FFF2-40B4-BE49-F238E27FC236}">
                <a16:creationId xmlns:a16="http://schemas.microsoft.com/office/drawing/2014/main" id="{5BE1411D-AF0A-A7B6-2209-75B2BC4347CE}"/>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973125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5_Custom Layout" preserve="1" userDrawn="1">
  <p:cSld name="2 topic_nav 2">
    <p:spTree>
      <p:nvGrpSpPr>
        <p:cNvPr id="1" name="Shape 172"/>
        <p:cNvGrpSpPr/>
        <p:nvPr/>
      </p:nvGrpSpPr>
      <p:grpSpPr>
        <a:xfrm>
          <a:off x="0" y="0"/>
          <a:ext cx="0" cy="0"/>
          <a:chOff x="0" y="0"/>
          <a:chExt cx="0" cy="0"/>
        </a:xfrm>
      </p:grpSpPr>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32" name="Google Shape;607;p95">
            <a:extLst>
              <a:ext uri="{FF2B5EF4-FFF2-40B4-BE49-F238E27FC236}">
                <a16:creationId xmlns:a16="http://schemas.microsoft.com/office/drawing/2014/main" id="{BCC320FE-53DF-5A35-16E9-2CBB7559EE88}"/>
              </a:ext>
            </a:extLst>
          </p:cNvPr>
          <p:cNvPicPr preferRelativeResize="0"/>
          <p:nvPr userDrawn="1"/>
        </p:nvPicPr>
        <p:blipFill rotWithShape="1">
          <a:blip r:embed="rId4">
            <a:alphaModFix/>
          </a:blip>
          <a:srcRect/>
          <a:stretch/>
        </p:blipFill>
        <p:spPr>
          <a:xfrm>
            <a:off x="6938625" y="1115073"/>
            <a:ext cx="1947672" cy="1947672"/>
          </a:xfrm>
          <a:prstGeom prst="rect">
            <a:avLst/>
          </a:prstGeom>
          <a:noFill/>
          <a:ln>
            <a:noFill/>
          </a:ln>
        </p:spPr>
      </p:pic>
      <p:pic>
        <p:nvPicPr>
          <p:cNvPr id="33" name="Google Shape;608;p95">
            <a:extLst>
              <a:ext uri="{FF2B5EF4-FFF2-40B4-BE49-F238E27FC236}">
                <a16:creationId xmlns:a16="http://schemas.microsoft.com/office/drawing/2014/main" id="{4EE75606-48AF-8897-8208-122C05EDFC5B}"/>
              </a:ext>
            </a:extLst>
          </p:cNvPr>
          <p:cNvPicPr preferRelativeResize="0"/>
          <p:nvPr userDrawn="1"/>
        </p:nvPicPr>
        <p:blipFill rotWithShape="1">
          <a:blip r:embed="rId5">
            <a:alphaModFix/>
          </a:blip>
          <a:srcRect/>
          <a:stretch/>
        </p:blipFill>
        <p:spPr>
          <a:xfrm>
            <a:off x="3358600" y="1018628"/>
            <a:ext cx="1947672" cy="1947672"/>
          </a:xfrm>
          <a:prstGeom prst="rect">
            <a:avLst/>
          </a:prstGeom>
          <a:noFill/>
          <a:ln>
            <a:noFill/>
          </a:ln>
        </p:spPr>
      </p:pic>
      <p:sp>
        <p:nvSpPr>
          <p:cNvPr id="2" name="Google Shape;616;p95">
            <a:extLst>
              <a:ext uri="{FF2B5EF4-FFF2-40B4-BE49-F238E27FC236}">
                <a16:creationId xmlns:a16="http://schemas.microsoft.com/office/drawing/2014/main" id="{97C44156-67C2-4F33-EB02-FCBA9ECA1FD8}"/>
              </a:ext>
            </a:extLst>
          </p:cNvPr>
          <p:cNvSpPr/>
          <p:nvPr userDrawn="1"/>
        </p:nvSpPr>
        <p:spPr>
          <a:xfrm>
            <a:off x="2192258" y="1018628"/>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D04F434D-BCDB-63C2-3435-2C2BC4B49274}"/>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4D32A7C-FB16-C1D4-53D6-DD61953ADF75}"/>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6256017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Detail modul" preserve="1" userDrawn="1">
  <p:cSld name="module_content_pointer">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2" y="2946904"/>
            <a:ext cx="6446004" cy="1642237"/>
          </a:xfrm>
        </p:spPr>
        <p:txBody>
          <a:bodyPr>
            <a:normAutofit/>
          </a:bodyPr>
          <a:lstStyle>
            <a:lvl1pPr marL="152400" indent="0" algn="just">
              <a:lnSpc>
                <a:spcPct val="100000"/>
              </a:lnSpc>
              <a:buNone/>
              <a:defRPr sz="1400"/>
            </a:lvl1pPr>
          </a:lstStyle>
          <a:p>
            <a:pPr lvl="0"/>
            <a:endParaRPr lang="en-ID" dirty="0"/>
          </a:p>
        </p:txBody>
      </p:sp>
      <p:sp>
        <p:nvSpPr>
          <p:cNvPr id="4" name="Picture Placeholder 3">
            <a:extLst>
              <a:ext uri="{FF2B5EF4-FFF2-40B4-BE49-F238E27FC236}">
                <a16:creationId xmlns:a16="http://schemas.microsoft.com/office/drawing/2014/main" id="{700D7710-AD0D-D305-2C71-29990F05BB4E}"/>
              </a:ext>
            </a:extLst>
          </p:cNvPr>
          <p:cNvSpPr>
            <a:spLocks noGrp="1"/>
          </p:cNvSpPr>
          <p:nvPr>
            <p:ph type="pic" sz="quarter" idx="11"/>
          </p:nvPr>
        </p:nvSpPr>
        <p:spPr>
          <a:xfrm>
            <a:off x="7832436" y="2946903"/>
            <a:ext cx="3526132" cy="3147505"/>
          </a:xfrm>
        </p:spPr>
        <p:txBody>
          <a:bodyPr/>
          <a:lstStyle/>
          <a:p>
            <a:endParaRPr lang="en-ID"/>
          </a:p>
        </p:txBody>
      </p:sp>
      <p:sp>
        <p:nvSpPr>
          <p:cNvPr id="2" name="Google Shape;18;p18">
            <a:extLst>
              <a:ext uri="{FF2B5EF4-FFF2-40B4-BE49-F238E27FC236}">
                <a16:creationId xmlns:a16="http://schemas.microsoft.com/office/drawing/2014/main" id="{9579ACD8-105B-7347-B1D6-9C24AAD4ABDF}"/>
              </a:ext>
            </a:extLst>
          </p:cNvPr>
          <p:cNvSpPr txBox="1">
            <a:spLocks noGrp="1"/>
          </p:cNvSpPr>
          <p:nvPr>
            <p:ph type="body" idx="12"/>
          </p:nvPr>
        </p:nvSpPr>
        <p:spPr>
          <a:xfrm>
            <a:off x="-1" y="6503193"/>
            <a:ext cx="10446327"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FED06E1-0F6D-CBEA-6EE0-3119ADD1B222}"/>
              </a:ext>
            </a:extLst>
          </p:cNvPr>
          <p:cNvSpPr>
            <a:spLocks noGrp="1"/>
          </p:cNvSpPr>
          <p:nvPr>
            <p:ph type="body" sz="quarter" idx="13"/>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Rectangle: Rounded Corners 4">
            <a:extLst>
              <a:ext uri="{FF2B5EF4-FFF2-40B4-BE49-F238E27FC236}">
                <a16:creationId xmlns:a16="http://schemas.microsoft.com/office/drawing/2014/main" id="{5AF3A726-972E-A674-0785-6A9C6052C052}"/>
              </a:ext>
            </a:extLst>
          </p:cNvPr>
          <p:cNvSpPr/>
          <p:nvPr userDrawn="1"/>
        </p:nvSpPr>
        <p:spPr>
          <a:xfrm>
            <a:off x="833432" y="1955797"/>
            <a:ext cx="10725160" cy="5823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D"/>
          </a:p>
        </p:txBody>
      </p:sp>
      <p:sp>
        <p:nvSpPr>
          <p:cNvPr id="8" name="Text Placeholder 7">
            <a:extLst>
              <a:ext uri="{FF2B5EF4-FFF2-40B4-BE49-F238E27FC236}">
                <a16:creationId xmlns:a16="http://schemas.microsoft.com/office/drawing/2014/main" id="{01A58ADB-0B38-291E-52D2-B444CB4A9CF6}"/>
              </a:ext>
            </a:extLst>
          </p:cNvPr>
          <p:cNvSpPr>
            <a:spLocks noGrp="1"/>
          </p:cNvSpPr>
          <p:nvPr>
            <p:ph type="body" sz="quarter" idx="14"/>
          </p:nvPr>
        </p:nvSpPr>
        <p:spPr>
          <a:xfrm>
            <a:off x="833432" y="1995471"/>
            <a:ext cx="10483850" cy="371769"/>
          </a:xfrm>
        </p:spPr>
        <p:txBody>
          <a:bodyPr anchor="ctr"/>
          <a:lstStyle>
            <a:lvl1pPr marL="152400" indent="0" algn="l">
              <a:buNone/>
              <a:defRPr b="1">
                <a:solidFill>
                  <a:schemeClr val="bg1"/>
                </a:solidFill>
              </a:defRPr>
            </a:lvl1pPr>
          </a:lstStyle>
          <a:p>
            <a:pPr lvl="0"/>
            <a:endParaRPr lang="en-ID"/>
          </a:p>
        </p:txBody>
      </p:sp>
      <p:sp>
        <p:nvSpPr>
          <p:cNvPr id="9" name="Text Placeholder 8">
            <a:extLst>
              <a:ext uri="{FF2B5EF4-FFF2-40B4-BE49-F238E27FC236}">
                <a16:creationId xmlns:a16="http://schemas.microsoft.com/office/drawing/2014/main" id="{6E9535AC-0168-0F1B-FEFC-89ECA31A0F10}"/>
              </a:ext>
            </a:extLst>
          </p:cNvPr>
          <p:cNvSpPr>
            <a:spLocks noGrp="1"/>
          </p:cNvSpPr>
          <p:nvPr>
            <p:ph type="body" sz="quarter" idx="15"/>
          </p:nvPr>
        </p:nvSpPr>
        <p:spPr>
          <a:xfrm>
            <a:off x="832684" y="4794250"/>
            <a:ext cx="6446004" cy="1403350"/>
          </a:xfrm>
        </p:spPr>
        <p:txBody>
          <a:bodyPr/>
          <a:lstStyle>
            <a:lvl1pPr marL="381000" indent="-228600">
              <a:buFont typeface="+mj-lt"/>
              <a:buAutoNum type="arabicPeriod"/>
              <a:defRPr/>
            </a:lvl1pPr>
          </a:lstStyle>
          <a:p>
            <a:pPr lvl="0"/>
            <a:endParaRPr lang="en-ID"/>
          </a:p>
        </p:txBody>
      </p:sp>
    </p:spTree>
    <p:extLst>
      <p:ext uri="{BB962C8B-B14F-4D97-AF65-F5344CB8AC3E}">
        <p14:creationId xmlns:p14="http://schemas.microsoft.com/office/powerpoint/2010/main" val="1162626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2" y="2946904"/>
            <a:ext cx="6446004" cy="1642237"/>
          </a:xfrm>
        </p:spPr>
        <p:txBody>
          <a:bodyPr>
            <a:normAutofit/>
          </a:bodyPr>
          <a:lstStyle>
            <a:lvl1pPr marL="152400" indent="0" algn="just">
              <a:lnSpc>
                <a:spcPct val="100000"/>
              </a:lnSpc>
              <a:buNone/>
              <a:defRPr sz="1400"/>
            </a:lvl1pPr>
          </a:lstStyle>
          <a:p>
            <a:pPr lvl="0"/>
            <a:endParaRPr lang="en-ID" dirty="0"/>
          </a:p>
        </p:txBody>
      </p:sp>
      <p:sp>
        <p:nvSpPr>
          <p:cNvPr id="4" name="Picture Placeholder 3">
            <a:extLst>
              <a:ext uri="{FF2B5EF4-FFF2-40B4-BE49-F238E27FC236}">
                <a16:creationId xmlns:a16="http://schemas.microsoft.com/office/drawing/2014/main" id="{700D7710-AD0D-D305-2C71-29990F05BB4E}"/>
              </a:ext>
            </a:extLst>
          </p:cNvPr>
          <p:cNvSpPr>
            <a:spLocks noGrp="1"/>
          </p:cNvSpPr>
          <p:nvPr>
            <p:ph type="pic" sz="quarter" idx="11"/>
          </p:nvPr>
        </p:nvSpPr>
        <p:spPr>
          <a:xfrm>
            <a:off x="7832436" y="2946903"/>
            <a:ext cx="3526132" cy="3147505"/>
          </a:xfrm>
        </p:spPr>
        <p:txBody>
          <a:bodyPr/>
          <a:lstStyle/>
          <a:p>
            <a:endParaRPr lang="en-ID"/>
          </a:p>
        </p:txBody>
      </p:sp>
      <p:sp>
        <p:nvSpPr>
          <p:cNvPr id="2" name="Google Shape;18;p18">
            <a:extLst>
              <a:ext uri="{FF2B5EF4-FFF2-40B4-BE49-F238E27FC236}">
                <a16:creationId xmlns:a16="http://schemas.microsoft.com/office/drawing/2014/main" id="{9579ACD8-105B-7347-B1D6-9C24AAD4ABDF}"/>
              </a:ext>
            </a:extLst>
          </p:cNvPr>
          <p:cNvSpPr txBox="1">
            <a:spLocks noGrp="1"/>
          </p:cNvSpPr>
          <p:nvPr>
            <p:ph type="body" idx="12"/>
          </p:nvPr>
        </p:nvSpPr>
        <p:spPr>
          <a:xfrm>
            <a:off x="-1" y="6503193"/>
            <a:ext cx="10446327"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FED06E1-0F6D-CBEA-6EE0-3119ADD1B222}"/>
              </a:ext>
            </a:extLst>
          </p:cNvPr>
          <p:cNvSpPr>
            <a:spLocks noGrp="1"/>
          </p:cNvSpPr>
          <p:nvPr>
            <p:ph type="body" sz="quarter" idx="13"/>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Rectangle: Rounded Corners 4">
            <a:extLst>
              <a:ext uri="{FF2B5EF4-FFF2-40B4-BE49-F238E27FC236}">
                <a16:creationId xmlns:a16="http://schemas.microsoft.com/office/drawing/2014/main" id="{5AF3A726-972E-A674-0785-6A9C6052C052}"/>
              </a:ext>
            </a:extLst>
          </p:cNvPr>
          <p:cNvSpPr/>
          <p:nvPr userDrawn="1"/>
        </p:nvSpPr>
        <p:spPr>
          <a:xfrm>
            <a:off x="833432" y="1955797"/>
            <a:ext cx="10725160" cy="5823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D"/>
          </a:p>
        </p:txBody>
      </p:sp>
      <p:sp>
        <p:nvSpPr>
          <p:cNvPr id="8" name="Text Placeholder 7">
            <a:extLst>
              <a:ext uri="{FF2B5EF4-FFF2-40B4-BE49-F238E27FC236}">
                <a16:creationId xmlns:a16="http://schemas.microsoft.com/office/drawing/2014/main" id="{01A58ADB-0B38-291E-52D2-B444CB4A9CF6}"/>
              </a:ext>
            </a:extLst>
          </p:cNvPr>
          <p:cNvSpPr>
            <a:spLocks noGrp="1"/>
          </p:cNvSpPr>
          <p:nvPr>
            <p:ph type="body" sz="quarter" idx="14"/>
          </p:nvPr>
        </p:nvSpPr>
        <p:spPr>
          <a:xfrm>
            <a:off x="833432" y="1995471"/>
            <a:ext cx="10483850" cy="371769"/>
          </a:xfrm>
        </p:spPr>
        <p:txBody>
          <a:bodyPr anchor="ctr"/>
          <a:lstStyle>
            <a:lvl1pPr marL="152400" indent="0" algn="l">
              <a:buNone/>
              <a:defRPr b="1">
                <a:solidFill>
                  <a:schemeClr val="bg1"/>
                </a:solidFill>
              </a:defRPr>
            </a:lvl1pPr>
          </a:lstStyle>
          <a:p>
            <a:pPr lvl="0"/>
            <a:endParaRPr lang="en-ID"/>
          </a:p>
        </p:txBody>
      </p:sp>
      <p:sp>
        <p:nvSpPr>
          <p:cNvPr id="10" name="Table Placeholder 9">
            <a:extLst>
              <a:ext uri="{FF2B5EF4-FFF2-40B4-BE49-F238E27FC236}">
                <a16:creationId xmlns:a16="http://schemas.microsoft.com/office/drawing/2014/main" id="{7CF0FDE8-DB37-A28E-9D22-EBE975C1394E}"/>
              </a:ext>
            </a:extLst>
          </p:cNvPr>
          <p:cNvSpPr>
            <a:spLocks noGrp="1"/>
          </p:cNvSpPr>
          <p:nvPr>
            <p:ph type="tbl" sz="quarter" idx="15"/>
          </p:nvPr>
        </p:nvSpPr>
        <p:spPr>
          <a:xfrm>
            <a:off x="833438" y="4775200"/>
            <a:ext cx="6445250" cy="1319213"/>
          </a:xfrm>
        </p:spPr>
        <p:txBody>
          <a:bodyPr/>
          <a:lstStyle/>
          <a:p>
            <a:endParaRPr lang="en-ID"/>
          </a:p>
        </p:txBody>
      </p:sp>
    </p:spTree>
    <p:extLst>
      <p:ext uri="{BB962C8B-B14F-4D97-AF65-F5344CB8AC3E}">
        <p14:creationId xmlns:p14="http://schemas.microsoft.com/office/powerpoint/2010/main" val="27200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ferensi" userDrawn="1">
  <p:cSld name="Referensi">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userDrawn="1">
  <p:cSld name="Custom Layout">
    <p:spTree>
      <p:nvGrpSpPr>
        <p:cNvPr id="1" name="Shape 62"/>
        <p:cNvGrpSpPr/>
        <p:nvPr/>
      </p:nvGrpSpPr>
      <p:grpSpPr>
        <a:xfrm>
          <a:off x="0" y="0"/>
          <a:ext cx="0" cy="0"/>
          <a:chOff x="0" y="0"/>
          <a:chExt cx="0" cy="0"/>
        </a:xfrm>
      </p:grpSpPr>
      <p:sp>
        <p:nvSpPr>
          <p:cNvPr id="63" name="Google Shape;63;p23"/>
          <p:cNvSpPr txBox="1">
            <a:spLocks noGrp="1"/>
          </p:cNvSpPr>
          <p:nvPr>
            <p:ph type="body" idx="1"/>
          </p:nvPr>
        </p:nvSpPr>
        <p:spPr>
          <a:xfrm>
            <a:off x="6095999" y="2391508"/>
            <a:ext cx="5462593" cy="3306927"/>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4" name="Google Shape;64;p23"/>
          <p:cNvSpPr txBox="1">
            <a:spLocks noGrp="1"/>
          </p:cNvSpPr>
          <p:nvPr>
            <p:ph type="body" idx="2"/>
          </p:nvPr>
        </p:nvSpPr>
        <p:spPr>
          <a:xfrm>
            <a:off x="833432" y="2391509"/>
            <a:ext cx="4931264" cy="3306927"/>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6" name="Google Shape;66;p23"/>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23"/>
          <p:cNvSpPr txBox="1">
            <a:spLocks noGrp="1"/>
          </p:cNvSpPr>
          <p:nvPr>
            <p:ph type="body" idx="4"/>
          </p:nvPr>
        </p:nvSpPr>
        <p:spPr>
          <a:xfrm>
            <a:off x="833432" y="1793630"/>
            <a:ext cx="1072516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9" name="Google Shape;69;p23"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70" name="Google Shape;70;p23"/>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73" name="Google Shape;73;p23"/>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23"/>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062740CA-E65C-610B-B5CA-8C2F21EFE40E}"/>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218CC2A6-9CC6-9310-43CD-99A584575B6B}"/>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aching Notes" userDrawn="1">
  <p:cSld name="Teaching Notes">
    <p:spTree>
      <p:nvGrpSpPr>
        <p:cNvPr id="1" name="Shape 75"/>
        <p:cNvGrpSpPr/>
        <p:nvPr/>
      </p:nvGrpSpPr>
      <p:grpSpPr>
        <a:xfrm>
          <a:off x="0" y="0"/>
          <a:ext cx="0" cy="0"/>
          <a:chOff x="0" y="0"/>
          <a:chExt cx="0" cy="0"/>
        </a:xfrm>
      </p:grpSpPr>
      <p:pic>
        <p:nvPicPr>
          <p:cNvPr id="76" name="Google Shape;76;p2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77" name="Google Shape;77;p2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56;p27">
            <a:extLst>
              <a:ext uri="{FF2B5EF4-FFF2-40B4-BE49-F238E27FC236}">
                <a16:creationId xmlns:a16="http://schemas.microsoft.com/office/drawing/2014/main" id="{4AC67A6F-B92C-BCD3-00AB-23868FF65840}"/>
              </a:ext>
            </a:extLst>
          </p:cNvPr>
          <p:cNvSpPr txBox="1">
            <a:spLocks noGrp="1"/>
          </p:cNvSpPr>
          <p:nvPr>
            <p:ph type="body" idx="10"/>
          </p:nvPr>
        </p:nvSpPr>
        <p:spPr>
          <a:xfrm>
            <a:off x="702468" y="2008183"/>
            <a:ext cx="10787063" cy="39417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24;p18">
            <a:extLst>
              <a:ext uri="{FF2B5EF4-FFF2-40B4-BE49-F238E27FC236}">
                <a16:creationId xmlns:a16="http://schemas.microsoft.com/office/drawing/2014/main" id="{D053179E-EDB7-4CF1-B2CC-D03D4A7C5FC4}"/>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3;p18">
            <a:extLst>
              <a:ext uri="{FF2B5EF4-FFF2-40B4-BE49-F238E27FC236}">
                <a16:creationId xmlns:a16="http://schemas.microsoft.com/office/drawing/2014/main" id="{76434C4F-8A2F-7C44-52FB-3F18CDAAE760}"/>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Google Shape;18;p18">
            <a:extLst>
              <a:ext uri="{FF2B5EF4-FFF2-40B4-BE49-F238E27FC236}">
                <a16:creationId xmlns:a16="http://schemas.microsoft.com/office/drawing/2014/main" id="{E9DF4BAD-E5E8-AF8C-759E-ABE1EF2FFCE9}"/>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 name="Text Placeholder 7">
            <a:extLst>
              <a:ext uri="{FF2B5EF4-FFF2-40B4-BE49-F238E27FC236}">
                <a16:creationId xmlns:a16="http://schemas.microsoft.com/office/drawing/2014/main" id="{A4AA0C80-DB57-098D-7C22-FF3BCEA9BC86}"/>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6" name="Google Shape;121;p26">
            <a:extLst>
              <a:ext uri="{FF2B5EF4-FFF2-40B4-BE49-F238E27FC236}">
                <a16:creationId xmlns:a16="http://schemas.microsoft.com/office/drawing/2014/main" id="{3868FAED-B926-1F68-40E7-E444075A5D64}"/>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ching Notes 2" userDrawn="1">
  <p:cSld name="Teaching Notes 2">
    <p:spTree>
      <p:nvGrpSpPr>
        <p:cNvPr id="1" name="Shape 81"/>
        <p:cNvGrpSpPr/>
        <p:nvPr/>
      </p:nvGrpSpPr>
      <p:grpSpPr>
        <a:xfrm>
          <a:off x="0" y="0"/>
          <a:ext cx="0" cy="0"/>
          <a:chOff x="0" y="0"/>
          <a:chExt cx="0" cy="0"/>
        </a:xfrm>
      </p:grpSpPr>
      <p:pic>
        <p:nvPicPr>
          <p:cNvPr id="82" name="Google Shape;82;p30"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83" name="Google Shape;83;p30"/>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84" name="Google Shape;84;p30"/>
          <p:cNvSpPr/>
          <p:nvPr/>
        </p:nvSpPr>
        <p:spPr>
          <a:xfrm>
            <a:off x="0" y="6504512"/>
            <a:ext cx="12192000" cy="353488"/>
          </a:xfrm>
          <a:prstGeom prst="rect">
            <a:avLst/>
          </a:prstGeom>
          <a:solidFill>
            <a:schemeClr val="accent1"/>
          </a:solidFill>
          <a:ln w="12700" cap="flat" cmpd="sng">
            <a:solidFill>
              <a:srgbClr val="161D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30"/>
          <p:cNvSpPr txBox="1">
            <a:spLocks noGrp="1"/>
          </p:cNvSpPr>
          <p:nvPr>
            <p:ph type="title"/>
          </p:nvPr>
        </p:nvSpPr>
        <p:spPr>
          <a:xfrm>
            <a:off x="162560" y="830061"/>
            <a:ext cx="11866880" cy="38173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Google Shape;24;p18">
            <a:extLst>
              <a:ext uri="{FF2B5EF4-FFF2-40B4-BE49-F238E27FC236}">
                <a16:creationId xmlns:a16="http://schemas.microsoft.com/office/drawing/2014/main" id="{C1EF8CEE-8DC4-F2E3-47BE-B2441E2DF5F9}"/>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18;p18">
            <a:extLst>
              <a:ext uri="{FF2B5EF4-FFF2-40B4-BE49-F238E27FC236}">
                <a16:creationId xmlns:a16="http://schemas.microsoft.com/office/drawing/2014/main" id="{9DF9B4EC-6FC8-6540-8A8D-798AA8407E7A}"/>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Text Placeholder 7">
            <a:extLst>
              <a:ext uri="{FF2B5EF4-FFF2-40B4-BE49-F238E27FC236}">
                <a16:creationId xmlns:a16="http://schemas.microsoft.com/office/drawing/2014/main" id="{6C12A5EE-7A25-6129-A816-1186B3A89796}"/>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st layout" userDrawn="1">
  <p:cSld name="Test layout">
    <p:spTree>
      <p:nvGrpSpPr>
        <p:cNvPr id="1" name="Shape 87"/>
        <p:cNvGrpSpPr/>
        <p:nvPr/>
      </p:nvGrpSpPr>
      <p:grpSpPr>
        <a:xfrm>
          <a:off x="0" y="0"/>
          <a:ext cx="0" cy="0"/>
          <a:chOff x="0" y="0"/>
          <a:chExt cx="0" cy="0"/>
        </a:xfrm>
      </p:grpSpPr>
      <p:sp>
        <p:nvSpPr>
          <p:cNvPr id="89" name="Google Shape;89;p28"/>
          <p:cNvSpPr txBox="1">
            <a:spLocks noGrp="1"/>
          </p:cNvSpPr>
          <p:nvPr>
            <p:ph type="body" idx="1"/>
          </p:nvPr>
        </p:nvSpPr>
        <p:spPr>
          <a:xfrm>
            <a:off x="808039" y="1553179"/>
            <a:ext cx="10787064" cy="4330096"/>
          </a:xfrm>
          <a:prstGeom prst="rect">
            <a:avLst/>
          </a:prstGeom>
          <a:noFill/>
          <a:ln>
            <a:noFill/>
          </a:ln>
        </p:spPr>
        <p:txBody>
          <a:bodyPr spcFirstLastPara="1" wrap="square" lIns="91425" tIns="45700" rIns="91425" bIns="45700" anchor="t" anchorCtr="0">
            <a:normAutofit/>
          </a:bodyPr>
          <a:lstStyle>
            <a:lvl1pPr marL="457200" lvl="0" indent="-304800" algn="l">
              <a:lnSpc>
                <a:spcPct val="15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15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228600" algn="l">
              <a:lnSpc>
                <a:spcPct val="90000"/>
              </a:lnSpc>
              <a:spcBef>
                <a:spcPts val="500"/>
              </a:spcBef>
              <a:spcAft>
                <a:spcPts val="0"/>
              </a:spcAft>
              <a:buClr>
                <a:schemeClr val="dk1"/>
              </a:buClr>
              <a:buSzPts val="1200"/>
              <a:buNone/>
              <a:defRPr/>
            </a:lvl3pPr>
            <a:lvl4pPr marL="1828800" lvl="3" indent="-228600" algn="l">
              <a:lnSpc>
                <a:spcPct val="90000"/>
              </a:lnSpc>
              <a:spcBef>
                <a:spcPts val="500"/>
              </a:spcBef>
              <a:spcAft>
                <a:spcPts val="0"/>
              </a:spcAft>
              <a:buClr>
                <a:schemeClr val="dk1"/>
              </a:buClr>
              <a:buSzPts val="12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0" name="Google Shape;90;p28"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91" name="Google Shape;91;p28"/>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92" name="Google Shape;92;p28"/>
          <p:cNvSpPr txBox="1"/>
          <p:nvPr/>
        </p:nvSpPr>
        <p:spPr>
          <a:xfrm>
            <a:off x="808039" y="884215"/>
            <a:ext cx="64716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D" sz="2800" b="1" i="0" u="none" strike="noStrike" cap="none">
                <a:solidFill>
                  <a:srgbClr val="1F2952"/>
                </a:solidFill>
                <a:latin typeface="Calibri"/>
                <a:ea typeface="Calibri"/>
                <a:cs typeface="Calibri"/>
                <a:sym typeface="Calibri"/>
              </a:rPr>
              <a:t>Pre &amp; Post Quiz (x/n)</a:t>
            </a:r>
            <a:endParaRPr sz="2800" b="1" i="0" u="none" strike="noStrike" cap="none">
              <a:solidFill>
                <a:srgbClr val="1F2952"/>
              </a:solidFill>
              <a:latin typeface="Calibri"/>
              <a:ea typeface="Calibri"/>
              <a:cs typeface="Calibri"/>
              <a:sym typeface="Calibri"/>
            </a:endParaRPr>
          </a:p>
        </p:txBody>
      </p:sp>
      <p:sp>
        <p:nvSpPr>
          <p:cNvPr id="95" name="Google Shape;95;p2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2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D7391B90-CA83-78F0-8B24-88463410E434}"/>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48BD146A-6178-58AF-2CA4-BC5F0A9D6065}"/>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si modul - 1" userDrawn="1">
  <p:cSld name="Isi modul - 1">
    <p:spTree>
      <p:nvGrpSpPr>
        <p:cNvPr id="1" name="Shape 97"/>
        <p:cNvGrpSpPr/>
        <p:nvPr/>
      </p:nvGrpSpPr>
      <p:grpSpPr>
        <a:xfrm>
          <a:off x="0" y="0"/>
          <a:ext cx="0" cy="0"/>
          <a:chOff x="0" y="0"/>
          <a:chExt cx="0" cy="0"/>
        </a:xfrm>
      </p:grpSpPr>
      <p:sp>
        <p:nvSpPr>
          <p:cNvPr id="99" name="Google Shape;99;p21"/>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Calibri"/>
              <a:buNone/>
              <a:defRPr sz="2800" i="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a:spLocks noGrp="1"/>
          </p:cNvSpPr>
          <p:nvPr>
            <p:ph type="pic" idx="2"/>
          </p:nvPr>
        </p:nvSpPr>
        <p:spPr>
          <a:xfrm>
            <a:off x="4474368" y="2357072"/>
            <a:ext cx="3443287" cy="1828801"/>
          </a:xfrm>
          <a:prstGeom prst="rect">
            <a:avLst/>
          </a:prstGeom>
          <a:noFill/>
          <a:ln>
            <a:noFill/>
          </a:ln>
        </p:spPr>
      </p:sp>
      <p:sp>
        <p:nvSpPr>
          <p:cNvPr id="102" name="Google Shape;102;p21"/>
          <p:cNvSpPr txBox="1">
            <a:spLocks noGrp="1"/>
          </p:cNvSpPr>
          <p:nvPr>
            <p:ph type="body" idx="3"/>
          </p:nvPr>
        </p:nvSpPr>
        <p:spPr>
          <a:xfrm>
            <a:off x="833432" y="4337538"/>
            <a:ext cx="10888662" cy="12496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03" name="Google Shape;103;p21"/>
          <p:cNvSpPr txBox="1">
            <a:spLocks noGrp="1"/>
          </p:cNvSpPr>
          <p:nvPr>
            <p:ph type="body" idx="4"/>
          </p:nvPr>
        </p:nvSpPr>
        <p:spPr>
          <a:xfrm>
            <a:off x="833432" y="1793630"/>
            <a:ext cx="1070171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b="1" i="1">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104" name="Google Shape;104;p2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05" name="Google Shape;105;p21"/>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07" name="Google Shape;107;p21"/>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 name="Google Shape;108;p21"/>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C23034F9-B66F-F8E4-6830-A21CA8201F67}"/>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A4783E52-F818-D2F8-C911-7230780376E5}"/>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theme" Target="../theme/theme1.xml"/><Relationship Id="rId34" Type="http://schemas.openxmlformats.org/officeDocument/2006/relationships/image" Target="../media/image1.png"/><Relationship Id="rId3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00100" y="2007482"/>
            <a:ext cx="10787064" cy="3636962"/>
          </a:xfrm>
          <a:prstGeom prst="rect">
            <a:avLst/>
          </a:prstGeom>
          <a:noFill/>
          <a:ln>
            <a:noFill/>
          </a:ln>
        </p:spPr>
        <p:txBody>
          <a:bodyPr spcFirstLastPara="1" wrap="square" lIns="91425" tIns="45700" rIns="91425" bIns="45700" anchor="t" anchorCtr="0">
            <a:normAutofit/>
          </a:bodyPr>
          <a:lstStyle>
            <a:lvl1pPr marL="457200" marR="0" lvl="0" indent="-304800" algn="l" rtl="0">
              <a:lnSpc>
                <a:spcPct val="90000"/>
              </a:lnSpc>
              <a:spcBef>
                <a:spcPts val="1000"/>
              </a:spcBef>
              <a:spcAft>
                <a:spcPts val="0"/>
              </a:spcAft>
              <a:buClr>
                <a:schemeClr val="dk1"/>
              </a:buClr>
              <a:buSzPts val="1200"/>
              <a:buFont typeface="Calibri"/>
              <a:buAutoNum type="arabicPeriod"/>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Calibri"/>
              <a:buAutoNum type="alphaLcPeriod"/>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00"/>
              </a:spcBef>
              <a:spcAft>
                <a:spcPts val="0"/>
              </a:spcAft>
              <a:buClr>
                <a:schemeClr val="dk1"/>
              </a:buClr>
              <a:buSzPts val="1200"/>
              <a:buFont typeface="Calibri"/>
              <a:buAutoNum type="romanLcPeriod"/>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p:nvPr/>
        </p:nvSpPr>
        <p:spPr>
          <a:xfrm>
            <a:off x="0" y="6504512"/>
            <a:ext cx="12192000" cy="353488"/>
          </a:xfrm>
          <a:prstGeom prst="rect">
            <a:avLst/>
          </a:prstGeom>
          <a:solidFill>
            <a:schemeClr val="accent1"/>
          </a:solidFill>
          <a:ln w="12700" cap="flat" cmpd="sng">
            <a:solidFill>
              <a:srgbClr val="161D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7"/>
          <p:cNvSpPr txBox="1">
            <a:spLocks noGrp="1"/>
          </p:cNvSpPr>
          <p:nvPr>
            <p:ph type="dt" idx="10"/>
          </p:nvPr>
        </p:nvSpPr>
        <p:spPr>
          <a:xfrm>
            <a:off x="160908" y="6030068"/>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2" name="Google Shape;30;p19">
            <a:extLst>
              <a:ext uri="{FF2B5EF4-FFF2-40B4-BE49-F238E27FC236}">
                <a16:creationId xmlns:a16="http://schemas.microsoft.com/office/drawing/2014/main" id="{06346906-99AC-7522-51E7-402F0FC089DA}"/>
              </a:ext>
            </a:extLst>
          </p:cNvPr>
          <p:cNvPicPr preferRelativeResize="0"/>
          <p:nvPr userDrawn="1"/>
        </p:nvPicPr>
        <p:blipFill rotWithShape="1">
          <a:blip r:embed="rId34">
            <a:alphaModFix/>
          </a:blip>
          <a:srcRect l="-9404" t="1349" r="1" b="-3416"/>
          <a:stretch/>
        </p:blipFill>
        <p:spPr>
          <a:xfrm>
            <a:off x="11027561" y="145157"/>
            <a:ext cx="815204" cy="532438"/>
          </a:xfrm>
          <a:prstGeom prst="rect">
            <a:avLst/>
          </a:prstGeom>
          <a:noFill/>
          <a:ln>
            <a:noFill/>
          </a:ln>
        </p:spPr>
      </p:pic>
      <p:pic>
        <p:nvPicPr>
          <p:cNvPr id="3" name="Google Shape;29;p19" descr="Logo BUMN&#10;">
            <a:extLst>
              <a:ext uri="{FF2B5EF4-FFF2-40B4-BE49-F238E27FC236}">
                <a16:creationId xmlns:a16="http://schemas.microsoft.com/office/drawing/2014/main" id="{4CC2A453-D29F-C676-809F-FDBC1DDC6654}"/>
              </a:ext>
            </a:extLst>
          </p:cNvPr>
          <p:cNvPicPr preferRelativeResize="0"/>
          <p:nvPr userDrawn="1"/>
        </p:nvPicPr>
        <p:blipFill rotWithShape="1">
          <a:blip r:embed="rId35">
            <a:alphaModFix/>
          </a:blip>
          <a:srcRect t="-55713" b="-55713"/>
          <a:stretch/>
        </p:blipFill>
        <p:spPr>
          <a:xfrm>
            <a:off x="9786748" y="203377"/>
            <a:ext cx="1114597" cy="5324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72" r:id="rId2"/>
    <p:sldLayoutId id="2147483673"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6" r:id="rId15"/>
    <p:sldLayoutId id="2147483665" r:id="rId16"/>
    <p:sldLayoutId id="2147483664" r:id="rId17"/>
    <p:sldLayoutId id="2147483676" r:id="rId18"/>
    <p:sldLayoutId id="2147483674" r:id="rId19"/>
    <p:sldLayoutId id="2147483675" r:id="rId20"/>
    <p:sldLayoutId id="2147483667" r:id="rId21"/>
    <p:sldLayoutId id="2147483668"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5" name="Title 4">
            <a:extLst>
              <a:ext uri="{FF2B5EF4-FFF2-40B4-BE49-F238E27FC236}">
                <a16:creationId xmlns:a16="http://schemas.microsoft.com/office/drawing/2014/main" id="{54489B3F-1497-D79B-12F4-4C5142B7C259}"/>
              </a:ext>
            </a:extLst>
          </p:cNvPr>
          <p:cNvSpPr>
            <a:spLocks noGrp="1"/>
          </p:cNvSpPr>
          <p:nvPr>
            <p:ph type="title"/>
          </p:nvPr>
        </p:nvSpPr>
        <p:spPr/>
        <p:txBody>
          <a:bodyPr/>
          <a:lstStyle/>
          <a:p>
            <a:r>
              <a:t>Deeplearning</a:t>
            </a:r>
          </a:p>
        </p:txBody>
      </p:sp>
      <p:sp>
        <p:nvSpPr>
          <p:cNvPr id="4" name="Google Shape;309;p33">
            <a:extLst>
              <a:ext uri="{FF2B5EF4-FFF2-40B4-BE49-F238E27FC236}">
                <a16:creationId xmlns:a16="http://schemas.microsoft.com/office/drawing/2014/main" id="{AA5212A9-E26E-4330-FCAC-DBA7B61575F5}"/>
              </a:ext>
            </a:extLst>
          </p:cNvPr>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r>
              <a:t>last update: 23 October, 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Arsitektur Neural Networks</a:t>
            </a:r>
          </a:p>
        </p:txBody>
      </p:sp>
      <p:sp>
        <p:nvSpPr>
          <p:cNvPr id="4" name="Text Placeholder 3"/>
          <p:cNvSpPr>
            <a:spLocks noGrp="1"/>
          </p:cNvSpPr>
          <p:nvPr>
            <p:ph type="body" idx="12" sz="quarter"/>
          </p:nvPr>
        </p:nvSpPr>
        <p:spPr/>
        <p:txBody>
          <a:bodyPr/>
          <a:lstStyle/>
          <a:p>
            <a:r>
              <a:t>10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Struktur Dasar Neural Networks</a:t>
            </a:r>
          </a:p>
        </p:txBody>
      </p:sp>
      <p:sp>
        <p:nvSpPr>
          <p:cNvPr id="3" name="Text Placeholder 2"/>
          <p:cNvSpPr>
            <a:spLocks noGrp="1"/>
          </p:cNvSpPr>
          <p:nvPr>
            <p:ph type="body" idx="10" sz="quarter"/>
          </p:nvPr>
        </p:nvSpPr>
        <p:spPr/>
        <p:txBody>
          <a:bodyPr/>
          <a:lstStyle/>
          <a:p>
            <a:r>
              <a:t>Menurut Goodfellow, Bengio, &amp; Courville (2016), struktur dasar neural networks terdiri dari tiga lapisan utama: input layer, hidden layer, dan output layer. Input layer menerima data mentah, hidden layer melakukan pemrosesan kompleks, dan output layer menghasilkan prediksi atau klasifikasi berdasarkan pemrosesan data sebelumnya. Berikut adalah rincian dari masing-masing lapisan dalam neural networks:</a:t>
            </a:r>
          </a:p>
        </p:txBody>
      </p:sp>
      <p:sp>
        <p:nvSpPr>
          <p:cNvPr id="5" name="Text Placeholder 4"/>
          <p:cNvSpPr>
            <a:spLocks noGrp="1"/>
          </p:cNvSpPr>
          <p:nvPr>
            <p:ph type="body" idx="12"/>
          </p:nvPr>
        </p:nvSpPr>
        <p:spPr/>
        <p:txBody>
          <a:bodyPr/>
          <a:lstStyle/>
          <a:p>
            <a:r>
              <a:t>Deeplearning &gt; Arsitektur Neural Networks</a:t>
            </a:r>
          </a:p>
        </p:txBody>
      </p:sp>
      <p:sp>
        <p:nvSpPr>
          <p:cNvPr id="6" name="Text Placeholder 5"/>
          <p:cNvSpPr>
            <a:spLocks noGrp="1"/>
          </p:cNvSpPr>
          <p:nvPr>
            <p:ph type="body" idx="13" sz="quarter"/>
          </p:nvPr>
        </p:nvSpPr>
        <p:spPr/>
        <p:txBody>
          <a:bodyPr/>
          <a:lstStyle/>
          <a:p>
            <a:r>
              <a:t>11</a:t>
            </a:r>
          </a:p>
        </p:txBody>
      </p:sp>
      <p:sp>
        <p:nvSpPr>
          <p:cNvPr id="7" name="Text Placeholder 6"/>
          <p:cNvSpPr>
            <a:spLocks noGrp="1"/>
          </p:cNvSpPr>
          <p:nvPr>
            <p:ph type="body" idx="14" sz="quarter"/>
          </p:nvPr>
        </p:nvSpPr>
        <p:spPr/>
        <p:txBody>
          <a:bodyPr/>
          <a:lstStyle/>
          <a:p>
            <a:r>
              <a:t>Neural networks memiliki tiga lapisan utama: input layer, hidden layer, dan output layer.</a:t>
            </a:r>
          </a:p>
        </p:txBody>
      </p:sp>
      <p:sp>
        <p:nvSpPr>
          <p:cNvPr id="8" name="Text Placeholder 7"/>
          <p:cNvSpPr>
            <a:spLocks noGrp="1"/>
          </p:cNvSpPr>
          <p:nvPr>
            <p:ph type="body" idx="15" sz="quarter"/>
          </p:nvPr>
        </p:nvSpPr>
        <p:spPr/>
        <p:txBody>
          <a:bodyPr/>
          <a:lstStyle/>
          <a:p>
            <a:r>
              <a:t>Input Layer: Menerima data mentah dan meneruskannya ke hidden layer.</a:t>
            </a:r>
          </a:p>
          <a:p>
            <a:r>
              <a:t>Hidden Layer: Melakukan pemrosesan data dengan bobot dan bias untuk menemukan pola.</a:t>
            </a:r>
          </a:p>
          <a:p>
            <a:r>
              <a:t>Output Layer: Menghasilkan hasil akhir seperti prediksi atau klasifikasi.</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Jenis-Jenis Neural Networks (CNN, RNN, dll.)</a:t>
            </a:r>
          </a:p>
        </p:txBody>
      </p:sp>
      <p:sp>
        <p:nvSpPr>
          <p:cNvPr id="3" name="Text Placeholder 2"/>
          <p:cNvSpPr>
            <a:spLocks noGrp="1"/>
          </p:cNvSpPr>
          <p:nvPr>
            <p:ph type="body" idx="10" sz="quarter"/>
          </p:nvPr>
        </p:nvSpPr>
        <p:spPr/>
        <p:txBody>
          <a:bodyPr/>
          <a:lstStyle/>
          <a:p>
            <a:r>
              <a:t>Convolutional Neural Networks (CNN) sangat efektif untuk pengolahan citra, karena kemampuannya dalam mengenali pola spasial (LeCun, Bengio, &amp; Hinton, 2015). Selain itu, Recurrent Neural Networks (RNN) digunakan untuk data berurutan seperti teks atau sinyal waktu karena kemampuannya dalam mempertahankan informasi dari langkah sebelumnya. Berikut adalah beberapa jenis neural networks dan kegunaannya:</a:t>
            </a:r>
          </a:p>
        </p:txBody>
      </p:sp>
      <p:sp>
        <p:nvSpPr>
          <p:cNvPr id="5" name="Text Placeholder 4"/>
          <p:cNvSpPr>
            <a:spLocks noGrp="1"/>
          </p:cNvSpPr>
          <p:nvPr>
            <p:ph type="body" idx="12"/>
          </p:nvPr>
        </p:nvSpPr>
        <p:spPr/>
        <p:txBody>
          <a:bodyPr/>
          <a:lstStyle/>
          <a:p>
            <a:r>
              <a:t>Deeplearning &gt; Arsitektur Neural Networks</a:t>
            </a:r>
          </a:p>
        </p:txBody>
      </p:sp>
      <p:sp>
        <p:nvSpPr>
          <p:cNvPr id="6" name="Text Placeholder 5"/>
          <p:cNvSpPr>
            <a:spLocks noGrp="1"/>
          </p:cNvSpPr>
          <p:nvPr>
            <p:ph type="body" idx="13" sz="quarter"/>
          </p:nvPr>
        </p:nvSpPr>
        <p:spPr/>
        <p:txBody>
          <a:bodyPr/>
          <a:lstStyle/>
          <a:p>
            <a:r>
              <a:t>12</a:t>
            </a:r>
          </a:p>
        </p:txBody>
      </p:sp>
      <p:sp>
        <p:nvSpPr>
          <p:cNvPr id="7" name="Text Placeholder 6"/>
          <p:cNvSpPr>
            <a:spLocks noGrp="1"/>
          </p:cNvSpPr>
          <p:nvPr>
            <p:ph type="body" idx="14" sz="quarter"/>
          </p:nvPr>
        </p:nvSpPr>
        <p:spPr/>
        <p:txBody>
          <a:bodyPr/>
          <a:lstStyle/>
          <a:p>
            <a:r>
              <a:t>CNN untuk pengolahan citra dan RNN untuk data berurutan seperti teks atau sinyal waktu.</a:t>
            </a:r>
          </a:p>
        </p:txBody>
      </p:sp>
      <p:sp>
        <p:nvSpPr>
          <p:cNvPr id="8" name="Text Placeholder 7"/>
          <p:cNvSpPr>
            <a:spLocks noGrp="1"/>
          </p:cNvSpPr>
          <p:nvPr>
            <p:ph type="body" idx="15" sz="quarter"/>
          </p:nvPr>
        </p:nvSpPr>
        <p:spPr/>
        <p:txBody>
          <a:bodyPr/>
          <a:lstStyle/>
          <a:p>
            <a:r>
              <a:t>CNN: Digunakan untuk pengolahan citra dan video.</a:t>
            </a:r>
          </a:p>
          <a:p>
            <a:r>
              <a:t>RNN: Digunakan untuk pengolahan teks dan sinyal waktu.</a:t>
            </a:r>
          </a:p>
          <a:p>
            <a:r>
              <a:t>GAN: Digunakan untuk menghasilkan data baru yang mirip dengan data asli.</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Peran Layer dan Neuron dalam Neural Networks</a:t>
            </a:r>
          </a:p>
        </p:txBody>
      </p:sp>
      <p:sp>
        <p:nvSpPr>
          <p:cNvPr id="3" name="Text Placeholder 2"/>
          <p:cNvSpPr>
            <a:spLocks noGrp="1"/>
          </p:cNvSpPr>
          <p:nvPr>
            <p:ph type="body" idx="10" sz="quarter"/>
          </p:nvPr>
        </p:nvSpPr>
        <p:spPr/>
        <p:txBody>
          <a:bodyPr/>
          <a:lstStyle/>
          <a:p>
            <a:r>
              <a:t>Schmidhuber (2015) menyatakan bahwa setiap layer dalam neural networks memiliki peran spesifik dalam pemrosesan data. Neuron dalam setiap layer bertindak sebagai unit pemrosesan dasar yang mengaplikasikan fungsi aktivasi untuk menghasilkan output yang akan diteruskan ke layer berikutnya. Berikut adalah peran penting dari layer dan neuron:</a:t>
            </a:r>
          </a:p>
        </p:txBody>
      </p:sp>
      <p:sp>
        <p:nvSpPr>
          <p:cNvPr id="5" name="Text Placeholder 4"/>
          <p:cNvSpPr>
            <a:spLocks noGrp="1"/>
          </p:cNvSpPr>
          <p:nvPr>
            <p:ph type="body" idx="12"/>
          </p:nvPr>
        </p:nvSpPr>
        <p:spPr/>
        <p:txBody>
          <a:bodyPr/>
          <a:lstStyle/>
          <a:p>
            <a:r>
              <a:t>Deeplearning &gt; Arsitektur Neural Networks</a:t>
            </a:r>
          </a:p>
        </p:txBody>
      </p:sp>
      <p:sp>
        <p:nvSpPr>
          <p:cNvPr id="6" name="Text Placeholder 5"/>
          <p:cNvSpPr>
            <a:spLocks noGrp="1"/>
          </p:cNvSpPr>
          <p:nvPr>
            <p:ph type="body" idx="13" sz="quarter"/>
          </p:nvPr>
        </p:nvSpPr>
        <p:spPr/>
        <p:txBody>
          <a:bodyPr/>
          <a:lstStyle/>
          <a:p>
            <a:r>
              <a:t>13</a:t>
            </a:r>
          </a:p>
        </p:txBody>
      </p:sp>
      <p:sp>
        <p:nvSpPr>
          <p:cNvPr id="7" name="Text Placeholder 6"/>
          <p:cNvSpPr>
            <a:spLocks noGrp="1"/>
          </p:cNvSpPr>
          <p:nvPr>
            <p:ph type="body" idx="14" sz="quarter"/>
          </p:nvPr>
        </p:nvSpPr>
        <p:spPr/>
        <p:txBody>
          <a:bodyPr/>
          <a:lstStyle/>
          <a:p>
            <a:r>
              <a:t>Layer dalam neural networks memiliki peran spesifik dengan neuron sebagai unit pemrosesan dasar yang mengaplikasikan fungsi aktivasi.</a:t>
            </a:r>
          </a:p>
        </p:txBody>
      </p:sp>
      <p:sp>
        <p:nvSpPr>
          <p:cNvPr id="8" name="Text Placeholder 7"/>
          <p:cNvSpPr>
            <a:spLocks noGrp="1"/>
          </p:cNvSpPr>
          <p:nvPr>
            <p:ph type="body" idx="15" sz="quarter"/>
          </p:nvPr>
        </p:nvSpPr>
        <p:spPr/>
        <p:txBody>
          <a:bodyPr/>
          <a:lstStyle/>
          <a:p>
            <a:r>
              <a:t>Layer: Mengorganisir neuron untuk memproses data secara bertahap.</a:t>
            </a:r>
          </a:p>
          <a:p>
            <a:r>
              <a:t>Neuron: Mengaplikasikan fungsi aktivasi untuk menghasilkan output.</a:t>
            </a:r>
          </a:p>
          <a:p>
            <a:r>
              <a:t>Fungsi Aktivasi: Menentukan apakah neuron akan diaktifkan atau tidak berdasarkan input yang diterima.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9" sz="quarter"/>
          </p:nvPr>
        </p:nvSpPr>
        <p:spPr/>
        <p:txBody>
          <a:bodyPr/>
          <a:lstStyle/>
          <a:p>
            <a:r>
              <a:t>Arsitektur Neural Networks adalah struktur jaringan saraf tiruan yang terdiri dari lapisan input, lapisan tersembunyi, dan lapisan output untuk memproses data dan membuat prediksi.</a:t>
            </a:r>
          </a:p>
        </p:txBody>
      </p:sp>
      <p:sp>
        <p:nvSpPr>
          <p:cNvPr id="3" name="Text Placeholder 2"/>
          <p:cNvSpPr>
            <a:spLocks noGrp="1"/>
          </p:cNvSpPr>
          <p:nvPr>
            <p:ph type="body" idx="18" sz="quarter"/>
          </p:nvPr>
        </p:nvSpPr>
        <p:spPr/>
        <p:txBody>
          <a:bodyPr/>
          <a:lstStyle/>
          <a:p>
            <a:r>
              <a:t>Pengenalan dasar deep learning mencakup konsep jaringan saraf tiruan, arsitektur model, dan aplikasi dalam pengenalan gambar, suara, serta prediksi data.</a:t>
            </a:r>
          </a:p>
        </p:txBody>
      </p:sp>
      <p:sp>
        <p:nvSpPr>
          <p:cNvPr id="4" name="Text Placeholder 3"/>
          <p:cNvSpPr>
            <a:spLocks noGrp="1"/>
          </p:cNvSpPr>
          <p:nvPr>
            <p:ph type="body" idx="13" sz="quarter"/>
          </p:nvPr>
        </p:nvSpPr>
        <p:spPr/>
        <p:txBody>
          <a:bodyPr/>
          <a:lstStyle/>
          <a:p>
            <a:r>
              <a:t>Proses Training Dan Validasi Model Deeplearning</a:t>
            </a:r>
          </a:p>
        </p:txBody>
      </p:sp>
      <p:sp>
        <p:nvSpPr>
          <p:cNvPr id="5" name="Text Placeholder 4"/>
          <p:cNvSpPr>
            <a:spLocks noGrp="1"/>
          </p:cNvSpPr>
          <p:nvPr>
            <p:ph type="body" idx="15" sz="quarter"/>
          </p:nvPr>
        </p:nvSpPr>
        <p:spPr/>
        <p:txBody>
          <a:bodyPr/>
          <a:lstStyle/>
          <a:p>
            <a:r>
              <a:t>Arsitektur Neural Networks</a:t>
            </a:r>
          </a:p>
        </p:txBody>
      </p:sp>
      <p:sp>
        <p:nvSpPr>
          <p:cNvPr id="6" name="Text Placeholder 5"/>
          <p:cNvSpPr>
            <a:spLocks noGrp="1"/>
          </p:cNvSpPr>
          <p:nvPr>
            <p:ph type="body" idx="16" sz="quarter"/>
          </p:nvPr>
        </p:nvSpPr>
        <p:spPr/>
        <p:txBody>
          <a:bodyPr/>
          <a:lstStyle/>
          <a:p>
            <a:r>
              <a:t>Pengenalan Dasar Deeplearning</a:t>
            </a:r>
          </a:p>
        </p:txBody>
      </p:sp>
      <p:sp>
        <p:nvSpPr>
          <p:cNvPr id="7" name="Text Placeholder 6"/>
          <p:cNvSpPr>
            <a:spLocks noGrp="1"/>
          </p:cNvSpPr>
          <p:nvPr>
            <p:ph type="body" idx="17" sz="quarter"/>
          </p:nvPr>
        </p:nvSpPr>
        <p:spPr/>
        <p:txBody>
          <a:bodyPr/>
          <a:lstStyle/>
          <a:p>
            <a:r>
              <a:t>14</a:t>
            </a:r>
          </a:p>
        </p:txBody>
      </p:sp>
      <p:sp>
        <p:nvSpPr>
          <p:cNvPr id="8" name="Text Placeholder 7"/>
          <p:cNvSpPr>
            <a:spLocks noGrp="1"/>
          </p:cNvSpPr>
          <p:nvPr>
            <p:ph type="body" idx="20" sz="quarter"/>
          </p:nvPr>
        </p:nvSpPr>
        <p:spPr/>
        <p:txBody>
          <a:bodyPr/>
          <a:lstStyle/>
          <a:p>
            <a:r>
              <a:t>Proses training dan validasi model deep learning melibatkan pelatihan model dengan data, menguji kinerja, dan mengoptimalkan parameter untuk hasil terbaik.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Proses Training dan Validasi Model Deeplearning</a:t>
            </a:r>
          </a:p>
        </p:txBody>
      </p:sp>
      <p:sp>
        <p:nvSpPr>
          <p:cNvPr id="4" name="Text Placeholder 3"/>
          <p:cNvSpPr>
            <a:spLocks noGrp="1"/>
          </p:cNvSpPr>
          <p:nvPr>
            <p:ph type="body" idx="12" sz="quarter"/>
          </p:nvPr>
        </p:nvSpPr>
        <p:spPr/>
        <p:txBody>
          <a:bodyPr/>
          <a:lstStyle/>
          <a:p>
            <a:r>
              <a:t>15</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Langkah-Langkah Proses Training Model</a:t>
            </a:r>
          </a:p>
        </p:txBody>
      </p:sp>
      <p:sp>
        <p:nvSpPr>
          <p:cNvPr id="3" name="Text Placeholder 2"/>
          <p:cNvSpPr>
            <a:spLocks noGrp="1"/>
          </p:cNvSpPr>
          <p:nvPr>
            <p:ph type="body" idx="10" sz="quarter"/>
          </p:nvPr>
        </p:nvSpPr>
        <p:spPr/>
        <p:txBody>
          <a:bodyPr/>
          <a:lstStyle/>
          <a:p>
            <a:r>
              <a:t>Menurut Goodfellow, Bengio, dan Courville (2016), proses training model deeplearning melibatkan beberapa langkah penting. Langkah pertama adalah mengumpulkan dan mempersiapkan data, yang mencakup pembersihan dan normalisasi data. Selanjutnya, model diinisialisasi dengan parameter awal yang kemudian dioptimalkan melalui algoritma seperti Gradient Descent. Berikut adalah langkah-langkah detail dalam proses training model:</a:t>
            </a:r>
          </a:p>
        </p:txBody>
      </p:sp>
      <p:sp>
        <p:nvSpPr>
          <p:cNvPr id="5" name="Text Placeholder 4"/>
          <p:cNvSpPr>
            <a:spLocks noGrp="1"/>
          </p:cNvSpPr>
          <p:nvPr>
            <p:ph type="body" idx="12"/>
          </p:nvPr>
        </p:nvSpPr>
        <p:spPr/>
        <p:txBody>
          <a:bodyPr/>
          <a:lstStyle/>
          <a:p>
            <a:r>
              <a:t>Deeplearning &gt; Proses Training dan Validasi Model Deeplearning</a:t>
            </a:r>
          </a:p>
        </p:txBody>
      </p:sp>
      <p:sp>
        <p:nvSpPr>
          <p:cNvPr id="6" name="Text Placeholder 5"/>
          <p:cNvSpPr>
            <a:spLocks noGrp="1"/>
          </p:cNvSpPr>
          <p:nvPr>
            <p:ph type="body" idx="13" sz="quarter"/>
          </p:nvPr>
        </p:nvSpPr>
        <p:spPr/>
        <p:txBody>
          <a:bodyPr/>
          <a:lstStyle/>
          <a:p>
            <a:r>
              <a:t>16</a:t>
            </a:r>
          </a:p>
        </p:txBody>
      </p:sp>
      <p:sp>
        <p:nvSpPr>
          <p:cNvPr id="7" name="Text Placeholder 6"/>
          <p:cNvSpPr>
            <a:spLocks noGrp="1"/>
          </p:cNvSpPr>
          <p:nvPr>
            <p:ph type="body" idx="14" sz="quarter"/>
          </p:nvPr>
        </p:nvSpPr>
        <p:spPr/>
        <p:txBody>
          <a:bodyPr/>
          <a:lstStyle/>
          <a:p>
            <a:r>
              <a:t>Proses training model deep learning melibatkan pengumpulan data, inisialisasi model, dan optimasi menggunakan algoritma seperti Gradient Descent.</a:t>
            </a:r>
          </a:p>
        </p:txBody>
      </p:sp>
      <p:sp>
        <p:nvSpPr>
          <p:cNvPr id="8" name="Text Placeholder 7"/>
          <p:cNvSpPr>
            <a:spLocks noGrp="1"/>
          </p:cNvSpPr>
          <p:nvPr>
            <p:ph type="body" idx="15" sz="quarter"/>
          </p:nvPr>
        </p:nvSpPr>
        <p:spPr/>
        <p:txBody>
          <a:bodyPr/>
          <a:lstStyle/>
          <a:p>
            <a:r>
              <a:t>Mengumpulkan dan mempersiapkan data, termasuk pembersihan dan normalisasi.</a:t>
            </a:r>
          </a:p>
          <a:p>
            <a:r>
              <a:t>Menginisialisasi model dengan parameter awal.</a:t>
            </a:r>
          </a:p>
          <a:p>
            <a:r>
              <a:t>Menggunakan algoritma optimasi seperti Gradient Descent untuk mengupdate parameter model.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Teknik Validasi dan Evaluasi Model</a:t>
            </a:r>
          </a:p>
        </p:txBody>
      </p:sp>
      <p:sp>
        <p:nvSpPr>
          <p:cNvPr id="3" name="Text Placeholder 2"/>
          <p:cNvSpPr>
            <a:spLocks noGrp="1"/>
          </p:cNvSpPr>
          <p:nvPr>
            <p:ph type="body" idx="10" sz="quarter"/>
          </p:nvPr>
        </p:nvSpPr>
        <p:spPr/>
        <p:txBody>
          <a:bodyPr/>
          <a:lstStyle/>
          <a:p>
            <a:r>
              <a:t>Menurut Bishop (2006), teknik validasi dan evaluasi model sangat penting untuk memastikan kinerja model yang baik. Salah satu teknik yang umum digunakan adalah k-fold cross-validation, di mana data dibagi menjadi k bagian dan model dilatih k kali dengan bagian yang berbeda sebagai data validasi. Berikut adalah beberapa teknik validasi dan evaluasi model yang sering digunakan:</a:t>
            </a:r>
          </a:p>
        </p:txBody>
      </p:sp>
      <p:sp>
        <p:nvSpPr>
          <p:cNvPr id="5" name="Text Placeholder 4"/>
          <p:cNvSpPr>
            <a:spLocks noGrp="1"/>
          </p:cNvSpPr>
          <p:nvPr>
            <p:ph type="body" idx="12"/>
          </p:nvPr>
        </p:nvSpPr>
        <p:spPr/>
        <p:txBody>
          <a:bodyPr/>
          <a:lstStyle/>
          <a:p>
            <a:r>
              <a:t>Deeplearning &gt; Proses Training dan Validasi Model Deeplearning</a:t>
            </a:r>
          </a:p>
        </p:txBody>
      </p:sp>
      <p:sp>
        <p:nvSpPr>
          <p:cNvPr id="6" name="Text Placeholder 5"/>
          <p:cNvSpPr>
            <a:spLocks noGrp="1"/>
          </p:cNvSpPr>
          <p:nvPr>
            <p:ph type="body" idx="13" sz="quarter"/>
          </p:nvPr>
        </p:nvSpPr>
        <p:spPr/>
        <p:txBody>
          <a:bodyPr/>
          <a:lstStyle/>
          <a:p>
            <a:r>
              <a:t>17</a:t>
            </a:r>
          </a:p>
        </p:txBody>
      </p:sp>
      <p:sp>
        <p:nvSpPr>
          <p:cNvPr id="7" name="Text Placeholder 6"/>
          <p:cNvSpPr>
            <a:spLocks noGrp="1"/>
          </p:cNvSpPr>
          <p:nvPr>
            <p:ph type="body" idx="14" sz="quarter"/>
          </p:nvPr>
        </p:nvSpPr>
        <p:spPr/>
        <p:txBody>
          <a:bodyPr/>
          <a:lstStyle/>
          <a:p>
            <a:r>
              <a:t>Teknik validasi dan evaluasi model penting untuk kinerja model, termasuk k-fold cross-validation.</a:t>
            </a:r>
          </a:p>
        </p:txBody>
      </p:sp>
      <p:sp>
        <p:nvSpPr>
          <p:cNvPr id="8" name="Text Placeholder 7"/>
          <p:cNvSpPr>
            <a:spLocks noGrp="1"/>
          </p:cNvSpPr>
          <p:nvPr>
            <p:ph type="body" idx="15" sz="quarter"/>
          </p:nvPr>
        </p:nvSpPr>
        <p:spPr/>
        <p:txBody>
          <a:bodyPr/>
          <a:lstStyle/>
          <a:p>
            <a:r>
              <a:t>K-fold cross-validation untuk mengurangi bias dalam evaluasi model.</a:t>
            </a:r>
          </a:p>
          <a:p>
            <a:r>
              <a:t>Menggunakan metrik seperti akurasi, presisi, recall, dan F1-score.</a:t>
            </a:r>
          </a:p>
          <a:p>
            <a:r>
              <a:t>Melakukan validasi pada dataset yang terpisah dari data training.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Overfitting dan Underfitting dalam Deeplearning</a:t>
            </a:r>
          </a:p>
        </p:txBody>
      </p:sp>
      <p:sp>
        <p:nvSpPr>
          <p:cNvPr id="3" name="Text Placeholder 2"/>
          <p:cNvSpPr>
            <a:spLocks noGrp="1"/>
          </p:cNvSpPr>
          <p:nvPr>
            <p:ph type="body" idx="10" sz="quarter"/>
          </p:nvPr>
        </p:nvSpPr>
        <p:spPr/>
        <p:txBody>
          <a:bodyPr/>
          <a:lstStyle/>
          <a:p>
            <a:r>
              <a:t>Menurut Goodfellow, Bengio, dan Courville (2016), overfitting terjadi ketika model terlalu kompleks dan menangkap noise dalam data training, sementara underfitting terjadi ketika model terlalu sederhana dan tidak mampu menangkap pola dalam data. Kedua masalah ini dapat diatasi dengan teknik seperti regularisasi dan dropout. Berikut adalah beberapa teknik untuk mengatasi overfitting dan underfitting:</a:t>
            </a:r>
          </a:p>
        </p:txBody>
      </p:sp>
      <p:sp>
        <p:nvSpPr>
          <p:cNvPr id="5" name="Text Placeholder 4"/>
          <p:cNvSpPr>
            <a:spLocks noGrp="1"/>
          </p:cNvSpPr>
          <p:nvPr>
            <p:ph type="body" idx="12"/>
          </p:nvPr>
        </p:nvSpPr>
        <p:spPr/>
        <p:txBody>
          <a:bodyPr/>
          <a:lstStyle/>
          <a:p>
            <a:r>
              <a:t>Deeplearning &gt; Proses Training dan Validasi Model Deeplearning</a:t>
            </a:r>
          </a:p>
        </p:txBody>
      </p:sp>
      <p:sp>
        <p:nvSpPr>
          <p:cNvPr id="6" name="Text Placeholder 5"/>
          <p:cNvSpPr>
            <a:spLocks noGrp="1"/>
          </p:cNvSpPr>
          <p:nvPr>
            <p:ph type="body" idx="13" sz="quarter"/>
          </p:nvPr>
        </p:nvSpPr>
        <p:spPr/>
        <p:txBody>
          <a:bodyPr/>
          <a:lstStyle/>
          <a:p>
            <a:r>
              <a:t>18</a:t>
            </a:r>
          </a:p>
        </p:txBody>
      </p:sp>
      <p:sp>
        <p:nvSpPr>
          <p:cNvPr id="7" name="Text Placeholder 6"/>
          <p:cNvSpPr>
            <a:spLocks noGrp="1"/>
          </p:cNvSpPr>
          <p:nvPr>
            <p:ph type="body" idx="14" sz="quarter"/>
          </p:nvPr>
        </p:nvSpPr>
        <p:spPr/>
        <p:txBody>
          <a:bodyPr/>
          <a:lstStyle/>
          <a:p>
            <a:r>
              <a:t>Overfitting terjadi ketika model terlalu kompleks, underfitting terjadi ketika model terlalu sederhana; atasi dengan regularisasi dan dropout.</a:t>
            </a:r>
          </a:p>
        </p:txBody>
      </p:sp>
      <p:sp>
        <p:nvSpPr>
          <p:cNvPr id="8" name="Text Placeholder 7"/>
          <p:cNvSpPr>
            <a:spLocks noGrp="1"/>
          </p:cNvSpPr>
          <p:nvPr>
            <p:ph type="body" idx="15" sz="quarter"/>
          </p:nvPr>
        </p:nvSpPr>
        <p:spPr/>
        <p:txBody>
          <a:bodyPr/>
          <a:lstStyle/>
          <a:p>
            <a:r>
              <a:t>Regularisasi untuk mengurangi kompleksitas model.</a:t>
            </a:r>
          </a:p>
          <a:p>
            <a:r>
              <a:t>Dropout untuk mencegah model terlalu bergantung pada fitur tertentu.</a:t>
            </a:r>
          </a:p>
          <a:p>
            <a:r>
              <a:t>Menggunakan lebih banyak data training untuk meningkatkan generalisasi model.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Referensi</a:t>
            </a:r>
          </a:p>
        </p:txBody>
      </p:sp>
      <p:sp>
        <p:nvSpPr>
          <p:cNvPr id="5" name="Text Placeholder 4"/>
          <p:cNvSpPr>
            <a:spLocks noGrp="1"/>
          </p:cNvSpPr>
          <p:nvPr>
            <p:ph type="body" idx="12" sz="quarter"/>
          </p:nvPr>
        </p:nvSpPr>
        <p:spPr/>
        <p:txBody>
          <a:bodyPr/>
          <a:lstStyle/>
          <a:p>
            <a:r>
              <a:t>19</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Deeplearning</a:t>
            </a:r>
          </a:p>
        </p:txBody>
      </p:sp>
      <p:graphicFrame>
        <p:nvGraphicFramePr>
          <p:cNvPr id="3" name="Table Placeholder 2"/>
          <p:cNvGraphicFramePr>
            <a:graphicFrameLocks noGrp="1"/>
          </p:cNvGraphicFramePr>
          <p:nvPr>
            <p:ph type="tbl" idx="10" sz="quarter"/>
          </p:nvPr>
        </p:nvGraphicFramePr>
        <p:xfrm>
          <a:off x="917863" y="2065468"/>
          <a:ext cx="7315200" cy="3708400"/>
        </p:xfrm>
        <a:graphic>
          <a:graphicData uri="http://schemas.openxmlformats.org/drawingml/2006/table">
            <a:tbl>
              <a:tblPr firstRow="1" bandRow="1">
                <a:tableStyleId>{5C22544A-7EE6-4342-B048-85BDC9FD1C3A}</a:tableStyleId>
              </a:tblPr>
              <a:tblGrid>
                <a:gridCol w="1828800"/>
                <a:gridCol w="5486400"/>
              </a:tblGrid>
              <a:tr h="370840">
                <a:tc>
                  <a:txBody>
                    <a:bodyPr/>
                    <a:lstStyle/>
                    <a:p>
                      <a:pPr>
                        <a:defRPr sz="1200" b="1">
                          <a:solidFill>
                            <a:srgbClr val="000000"/>
                          </a:solidFill>
                        </a:defRPr>
                      </a:pPr>
                      <a:r>
                        <a:t>title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Deeplearning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Deep Learning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sub-pathway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competency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Fundamental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key element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Data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level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Fundamental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developer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Marshall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created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September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version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v1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approval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October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 Placeholder 4"/>
          <p:cNvSpPr>
            <a:spLocks noGrp="1"/>
          </p:cNvSpPr>
          <p:nvPr>
            <p:ph type="body" idx="12" sz="quarter"/>
          </p:nvPr>
        </p:nvSpPr>
        <p:spPr/>
        <p:txBody>
          <a:bodyPr/>
          <a:lstStyle/>
          <a:p>
            <a:r>
              <a:t>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2" sz="quarter"/>
          </p:nvPr>
        </p:nvSpPr>
        <p:spPr/>
        <p:txBody>
          <a:bodyPr/>
          <a:lstStyle/>
          <a:p>
            <a:r>
              <a:t>20</a:t>
            </a:r>
          </a:p>
        </p:txBody>
      </p:sp>
      <p:sp>
        <p:nvSpPr>
          <p:cNvPr id="3" name="Title 2"/>
          <p:cNvSpPr>
            <a:spLocks noGrp="1"/>
          </p:cNvSpPr>
          <p:nvPr>
            <p:ph type="title"/>
          </p:nvPr>
        </p:nvSpPr>
        <p:spPr/>
        <p:txBody>
          <a:bodyPr/>
          <a:lstStyle/>
          <a:p>
            <a:r>
              <a:t>Summary</a:t>
            </a:r>
          </a:p>
        </p:txBody>
      </p:sp>
      <p:sp>
        <p:nvSpPr>
          <p:cNvPr id="4" name="Text Placeholder 3"/>
          <p:cNvSpPr>
            <a:spLocks noGrp="1"/>
          </p:cNvSpPr>
          <p:nvPr>
            <p:ph type="body" idx="13" sz="quarter"/>
          </p:nvPr>
        </p:nvSpPr>
        <p:spPr/>
        <p:txBody>
          <a:bodyPr/>
          <a:lstStyle/>
          <a:p/>
          <a:p>
            <a:r>
              <a:t>Deep learning adalah subset dari machine learning yang menggunakan deep neural networks untuk memodelkan data kompleks dengan feature extraction otomatis.</a:t>
            </a:r>
          </a:p>
          <a:p>
            <a:r>
              <a:t>Deep learning memiliki aplikasi luas seperti pengenalan gambar, suara, pemrosesan bahasa alami, dan permainan, menunjukkan kemampuannya menangani tugas kompleks.</a:t>
            </a:r>
          </a:p>
          <a:p>
            <a:r>
              <a:t>Struktur neural networks terdiri dari input layer, hidden layer, dan output layer, dengan masing-masing layer memiliki peran spesifik dalam pemrosesan data.</a:t>
            </a:r>
          </a:p>
          <a:p>
            <a:r>
              <a:t>Jenis neural networks seperti Convolutional Neural Networks (CNN) dan Recurrent Neural Networks (RNN) memiliki kegunaan khusus dalam pengolahan citra dan data berurutan.</a:t>
            </a:r>
          </a:p>
          <a:p>
            <a:r>
              <a:t>Proses training model deep learning melibatkan pengumpulan data, inisialisasi model, dan optimasi parameter melalui algoritma seperti Gradient Descent.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2" sz="quarter"/>
          </p:nvPr>
        </p:nvSpPr>
        <p:spPr/>
        <p:txBody>
          <a:bodyPr/>
          <a:lstStyle/>
          <a:p>
            <a:r>
              <a:t>21</a:t>
            </a:r>
          </a:p>
        </p:txBody>
      </p:sp>
      <p:sp>
        <p:nvSpPr>
          <p:cNvPr id="3" name="TextBox 2"/>
          <p:cNvSpPr txBox="1"/>
          <p:nvPr/>
        </p:nvSpPr>
        <p:spPr>
          <a:xfrm>
            <a:off x="914400" y="1325880"/>
            <a:ext cx="7315200" cy="4572000"/>
          </a:xfrm>
          <a:prstGeom prst="rect">
            <a:avLst/>
          </a:prstGeom>
          <a:noFill/>
        </p:spPr>
        <p:txBody>
          <a:bodyPr wrap="none">
            <a:spAutoFit/>
          </a:bodyPr>
          <a:lstStyle/>
          <a:p/>
          <a:p>
            <a:pPr>
              <a:spcAft>
                <a:spcPts val="600"/>
              </a:spcAft>
              <a:defRPr sz="1400" b="1"/>
            </a:pPr>
            <a:r>
              <a:t>1. Apa yang dimaksud dengan deep learning menurut Goodfellow, Bengio, dan Courville (2016)?</a:t>
            </a:r>
          </a:p>
          <a:p>
            <a:pPr>
              <a:spcAft>
                <a:spcPts val="300"/>
              </a:spcAft>
              <a:defRPr sz="1200"/>
            </a:pPr>
            <a:r>
              <a:t>   A. Subset dari machine learning yang menggunakan decision tree</a:t>
            </a:r>
          </a:p>
          <a:p>
            <a:pPr>
              <a:spcAft>
                <a:spcPts val="300"/>
              </a:spcAft>
              <a:defRPr sz="1200"/>
            </a:pPr>
            <a:r>
              <a:t>   B. Subset dari machine learning yang menggunakan jaringan saraf tiruan dengan banyak lapisan</a:t>
            </a:r>
          </a:p>
          <a:p>
            <a:pPr>
              <a:spcAft>
                <a:spcPts val="300"/>
              </a:spcAft>
              <a:defRPr sz="1200"/>
            </a:pPr>
            <a:r>
              <a:t>   C. Subset dari machine learning yang menggunakan algoritma clustering</a:t>
            </a:r>
          </a:p>
          <a:p>
            <a:pPr>
              <a:spcAft>
                <a:spcPts val="300"/>
              </a:spcAft>
              <a:defRPr sz="1200"/>
            </a:pPr>
            <a:r>
              <a:t>   D. Subset dari machine learning yang menggunakan algoritma regresi</a:t>
            </a:r>
          </a:p>
          <a:p>
            <a:pPr>
              <a:spcAft>
                <a:spcPts val="1200"/>
              </a:spcAft>
              <a:defRPr sz="1200" i="1"/>
            </a:pPr>
            <a:r>
              <a:t>   Jawaban : Subset dari machine learning yang menggunakan jaringan saraf tiruan dengan banyak lapisan</a:t>
            </a:r>
          </a:p>
          <a:p>
            <a:pPr>
              <a:spcAft>
                <a:spcPts val="600"/>
              </a:spcAft>
              <a:defRPr sz="1400" b="1"/>
            </a:pPr>
            <a:r>
              <a:t>2. Apa perbedaan utama antara deep learning dan machine learning tradisional menurut LeCun, Bengio, dan Hinton (2015)?</a:t>
            </a:r>
          </a:p>
          <a:p>
            <a:pPr>
              <a:spcAft>
                <a:spcPts val="300"/>
              </a:spcAft>
              <a:defRPr sz="1200"/>
            </a:pPr>
            <a:r>
              <a:t>   A. Deep learning menggunakan decision tree, sedangkan machine learning tradisional menggunakan SVM</a:t>
            </a:r>
          </a:p>
          <a:p>
            <a:pPr>
              <a:spcAft>
                <a:spcPts val="300"/>
              </a:spcAft>
              <a:defRPr sz="1200"/>
            </a:pPr>
            <a:r>
              <a:t>   B. Deep learning melakukan feature extraction secara otomatis, sedangkan machine learning tradisional dilakukan secara manual</a:t>
            </a:r>
          </a:p>
          <a:p>
            <a:pPr>
              <a:spcAft>
                <a:spcPts val="300"/>
              </a:spcAft>
              <a:defRPr sz="1200"/>
            </a:pPr>
            <a:r>
              <a:t>   C. Deep learning menggunakan data yang lebih kecil, sedangkan machine learning tradisional menggunakan data yang lebih besar</a:t>
            </a:r>
          </a:p>
          <a:p>
            <a:pPr>
              <a:spcAft>
                <a:spcPts val="300"/>
              </a:spcAft>
              <a:defRPr sz="1200"/>
            </a:pPr>
            <a:r>
              <a:t>   D. Deep learning lebih cepat dalam proses training dibandingkan machine learning tradisional</a:t>
            </a:r>
          </a:p>
          <a:p>
            <a:pPr>
              <a:spcAft>
                <a:spcPts val="1200"/>
              </a:spcAft>
              <a:defRPr sz="1200" i="1"/>
            </a:pPr>
            <a:r>
              <a:t>   Jawaban : Deep learning melakukan feature extraction secara otomatis, sedangkan machine learning tradisional dilakukan secara manual</a:t>
            </a:r>
          </a:p>
          <a:p>
            <a:pPr>
              <a:spcAft>
                <a:spcPts val="600"/>
              </a:spcAft>
              <a:defRPr sz="1400" b="1"/>
            </a:pPr>
            <a:r>
              <a:t>3. Dalam aplikasi apa saja deep learning telah digunakan menurut Schmidhuber (2015)?</a:t>
            </a:r>
          </a:p>
          <a:p>
            <a:pPr>
              <a:spcAft>
                <a:spcPts val="300"/>
              </a:spcAft>
              <a:defRPr sz="1200"/>
            </a:pPr>
            <a:r>
              <a:t>   A. Pengenalan gambar, pengenalan suara, pemrosesan bahasa alami, dan permainan</a:t>
            </a:r>
          </a:p>
          <a:p>
            <a:pPr>
              <a:spcAft>
                <a:spcPts val="300"/>
              </a:spcAft>
              <a:defRPr sz="1200"/>
            </a:pPr>
            <a:r>
              <a:t>   B. Pengenalan suara, pengenalan wajah, analisis statistik, dan pengolahan citra medis</a:t>
            </a:r>
          </a:p>
          <a:p>
            <a:pPr>
              <a:spcAft>
                <a:spcPts val="300"/>
              </a:spcAft>
              <a:defRPr sz="1200"/>
            </a:pPr>
            <a:r>
              <a:t>   C. Pemrosesan bahasa alami, analisis statistik, pengolahan citra medis, dan pengenalan pola</a:t>
            </a:r>
          </a:p>
          <a:p>
            <a:pPr>
              <a:spcAft>
                <a:spcPts val="300"/>
              </a:spcAft>
              <a:defRPr sz="1200"/>
            </a:pPr>
            <a:r>
              <a:t>   D. Pengolahan citra medis, pengenalan pola, pengenalan suara, dan analisis statistik</a:t>
            </a:r>
          </a:p>
          <a:p>
            <a:pPr>
              <a:spcAft>
                <a:spcPts val="1200"/>
              </a:spcAft>
              <a:defRPr sz="1200" i="1"/>
            </a:pPr>
            <a:r>
              <a:t>   Jawaban : Pengenalan gambar, pengenalan suara, pemrosesan bahasa alami, dan permainan</a:t>
            </a:r>
          </a:p>
        </p:txBody>
      </p:sp>
      <p:sp>
        <p:nvSpPr>
          <p:cNvPr id="4" name="TextBox 3"/>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22</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4. Apa saja lapisan utama dalam struktur dasar neural networks menurut Goodfellow, Bengio, &amp; Courville (2016)?</a:t>
            </a:r>
          </a:p>
          <a:p>
            <a:pPr>
              <a:spcAft>
                <a:spcPts val="300"/>
              </a:spcAft>
              <a:defRPr sz="1200"/>
            </a:pPr>
            <a:r>
              <a:t>   A. Input layer, processing layer, dan output layer</a:t>
            </a:r>
          </a:p>
          <a:p>
            <a:pPr>
              <a:spcAft>
                <a:spcPts val="300"/>
              </a:spcAft>
              <a:defRPr sz="1200"/>
            </a:pPr>
            <a:r>
              <a:t>   B. Input layer, hidden layer, dan output layer</a:t>
            </a:r>
          </a:p>
          <a:p>
            <a:pPr>
              <a:spcAft>
                <a:spcPts val="300"/>
              </a:spcAft>
              <a:defRPr sz="1200"/>
            </a:pPr>
            <a:r>
              <a:t>   C. Input layer, feature layer, dan output layer</a:t>
            </a:r>
          </a:p>
          <a:p>
            <a:pPr>
              <a:spcAft>
                <a:spcPts val="300"/>
              </a:spcAft>
              <a:defRPr sz="1200"/>
            </a:pPr>
            <a:r>
              <a:t>   D. Input layer, activation layer, dan output layer</a:t>
            </a:r>
          </a:p>
          <a:p>
            <a:pPr>
              <a:spcAft>
                <a:spcPts val="1200"/>
              </a:spcAft>
              <a:defRPr sz="1200" i="1"/>
            </a:pPr>
            <a:r>
              <a:t>   Jawaban : Input layer, hidden layer, dan output layer</a:t>
            </a:r>
          </a:p>
          <a:p>
            <a:pPr>
              <a:spcAft>
                <a:spcPts val="600"/>
              </a:spcAft>
              <a:defRPr sz="1400" b="1"/>
            </a:pPr>
            <a:r>
              <a:t>5. Jenis neural networks apa yang sangat efektif untuk pengolahan citra menurut LeCun, Bengio, &amp; Hinton (2015)?</a:t>
            </a:r>
          </a:p>
          <a:p>
            <a:pPr>
              <a:spcAft>
                <a:spcPts val="300"/>
              </a:spcAft>
              <a:defRPr sz="1200"/>
            </a:pPr>
            <a:r>
              <a:t>   A. Convolutional Neural Networks (CNN)</a:t>
            </a:r>
          </a:p>
          <a:p>
            <a:pPr>
              <a:spcAft>
                <a:spcPts val="300"/>
              </a:spcAft>
              <a:defRPr sz="1200"/>
            </a:pPr>
            <a:r>
              <a:t>   B. Recurrent Neural Networks (RNN)</a:t>
            </a:r>
          </a:p>
          <a:p>
            <a:pPr>
              <a:spcAft>
                <a:spcPts val="300"/>
              </a:spcAft>
              <a:defRPr sz="1200"/>
            </a:pPr>
            <a:r>
              <a:t>   C. Feedforward Neural Networks (FNN)</a:t>
            </a:r>
          </a:p>
          <a:p>
            <a:pPr>
              <a:spcAft>
                <a:spcPts val="300"/>
              </a:spcAft>
              <a:defRPr sz="1200"/>
            </a:pPr>
            <a:r>
              <a:t>   D. Generative Adversarial Networks (GAN)</a:t>
            </a:r>
          </a:p>
          <a:p>
            <a:pPr>
              <a:spcAft>
                <a:spcPts val="1200"/>
              </a:spcAft>
              <a:defRPr sz="1200" i="1"/>
            </a:pPr>
            <a:r>
              <a:t>   Jawaban : Convolutional Neural Networks (CNN)</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3" name="Table Placeholder 2"/>
          <p:cNvGraphicFramePr>
            <a:graphicFrameLocks noGrp="1"/>
          </p:cNvGraphicFramePr>
          <p:nvPr>
            <p:ph type="tbl" idx="10" sz="quarter"/>
          </p:nvPr>
        </p:nvGraphicFramePr>
        <p:xfrm>
          <a:off x="917863" y="2065468"/>
          <a:ext cx="7315200" cy="1112520"/>
        </p:xfrm>
        <a:graphic>
          <a:graphicData uri="http://schemas.openxmlformats.org/drawingml/2006/table">
            <a:tbl>
              <a:tblPr firstRow="1" bandRow="1">
                <a:tableStyleId>{5C22544A-7EE6-4342-B048-85BDC9FD1C3A}</a:tableStyleId>
              </a:tblPr>
              <a:tblGrid>
                <a:gridCol w="1828800"/>
                <a:gridCol w="5486400"/>
              </a:tblGrid>
              <a:tr h="370840">
                <a:tc>
                  <a:txBody>
                    <a:bodyPr/>
                    <a:lstStyle/>
                    <a:p>
                      <a:pPr>
                        <a:defRPr sz="1200" b="1">
                          <a:solidFill>
                            <a:srgbClr val="000000"/>
                          </a:solidFill>
                        </a:defRPr>
                      </a:pPr>
                      <a:r>
                        <a:t>modul pembelajaran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Deep Learning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deskripsi modul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Deeplearning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enabling learning objective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intro duction to deeplearning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 Placeholder 4"/>
          <p:cNvSpPr>
            <a:spLocks noGrp="1"/>
          </p:cNvSpPr>
          <p:nvPr>
            <p:ph type="body" idx="12" sz="quarter"/>
          </p:nvPr>
        </p:nvSpPr>
        <p:spPr/>
        <p:txBody>
          <a:bodyPr/>
          <a:lstStyle/>
          <a:p>
            <a:r>
              <a:t>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0" sz="quarter"/>
          </p:nvPr>
        </p:nvSpPr>
        <p:spPr/>
        <p:txBody>
          <a:bodyPr/>
          <a:lstStyle/>
          <a:p>
            <a:r>
              <a:t>Proses training dan validasi model deep learning melibatkan pelatihan model dengan data, menguji kinerja, dan mengoptimalkan parameter untuk hasil terbaik.</a:t>
            </a:r>
          </a:p>
        </p:txBody>
      </p:sp>
      <p:sp>
        <p:nvSpPr>
          <p:cNvPr id="3" name="Text Placeholder 2"/>
          <p:cNvSpPr>
            <a:spLocks noGrp="1"/>
          </p:cNvSpPr>
          <p:nvPr>
            <p:ph type="body" idx="19" sz="quarter"/>
          </p:nvPr>
        </p:nvSpPr>
        <p:spPr/>
        <p:txBody>
          <a:bodyPr/>
          <a:lstStyle/>
          <a:p>
            <a:r>
              <a:t>Arsitektur Neural Networks adalah struktur jaringan saraf tiruan yang terdiri dari lapisan input, lapisan tersembunyi, dan lapisan output untuk memproses data dan membuat prediksi.</a:t>
            </a:r>
          </a:p>
        </p:txBody>
      </p:sp>
      <p:sp>
        <p:nvSpPr>
          <p:cNvPr id="4" name="Text Placeholder 3"/>
          <p:cNvSpPr>
            <a:spLocks noGrp="1"/>
          </p:cNvSpPr>
          <p:nvPr>
            <p:ph type="body" idx="16" sz="quarter"/>
          </p:nvPr>
        </p:nvSpPr>
        <p:spPr/>
        <p:txBody>
          <a:bodyPr/>
          <a:lstStyle/>
          <a:p>
            <a:r>
              <a:t>Pengenalan Dasar Deeplearning</a:t>
            </a:r>
          </a:p>
        </p:txBody>
      </p:sp>
      <p:sp>
        <p:nvSpPr>
          <p:cNvPr id="5" name="Text Placeholder 4"/>
          <p:cNvSpPr>
            <a:spLocks noGrp="1"/>
          </p:cNvSpPr>
          <p:nvPr>
            <p:ph type="body" idx="15" sz="quarter"/>
          </p:nvPr>
        </p:nvSpPr>
        <p:spPr/>
        <p:txBody>
          <a:bodyPr/>
          <a:lstStyle/>
          <a:p>
            <a:r>
              <a:t>Arsitektur Neural Networks</a:t>
            </a:r>
          </a:p>
        </p:txBody>
      </p:sp>
      <p:sp>
        <p:nvSpPr>
          <p:cNvPr id="6" name="Text Placeholder 5"/>
          <p:cNvSpPr>
            <a:spLocks noGrp="1"/>
          </p:cNvSpPr>
          <p:nvPr>
            <p:ph type="body" idx="13" sz="quarter"/>
          </p:nvPr>
        </p:nvSpPr>
        <p:spPr/>
        <p:txBody>
          <a:bodyPr/>
          <a:lstStyle/>
          <a:p>
            <a:r>
              <a:t>Proses Training Dan Validasi Model Deeplearning</a:t>
            </a:r>
          </a:p>
        </p:txBody>
      </p:sp>
      <p:sp>
        <p:nvSpPr>
          <p:cNvPr id="7" name="Text Placeholder 6"/>
          <p:cNvSpPr>
            <a:spLocks noGrp="1"/>
          </p:cNvSpPr>
          <p:nvPr>
            <p:ph type="body" idx="17" sz="quarter"/>
          </p:nvPr>
        </p:nvSpPr>
        <p:spPr/>
        <p:txBody>
          <a:bodyPr/>
          <a:lstStyle/>
          <a:p>
            <a:r>
              <a:t>4</a:t>
            </a:r>
          </a:p>
        </p:txBody>
      </p:sp>
      <p:sp>
        <p:nvSpPr>
          <p:cNvPr id="8" name="Text Placeholder 7"/>
          <p:cNvSpPr>
            <a:spLocks noGrp="1"/>
          </p:cNvSpPr>
          <p:nvPr>
            <p:ph type="body" idx="18" sz="quarter"/>
          </p:nvPr>
        </p:nvSpPr>
        <p:spPr/>
        <p:txBody>
          <a:bodyPr/>
          <a:lstStyle/>
          <a:p>
            <a:r>
              <a:t>Pengenalan dasar deep learning mencakup konsep jaringan saraf tiruan, arsitektur model, dan aplikasi dalam pengenalan gambar, suara, serta prediksi data.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Pengenalan Dasar Deeplearning</a:t>
            </a:r>
          </a:p>
        </p:txBody>
      </p:sp>
      <p:sp>
        <p:nvSpPr>
          <p:cNvPr id="4" name="Text Placeholder 3"/>
          <p:cNvSpPr>
            <a:spLocks noGrp="1"/>
          </p:cNvSpPr>
          <p:nvPr>
            <p:ph type="body" idx="12" sz="quarter"/>
          </p:nvPr>
        </p:nvSpPr>
        <p:spPr/>
        <p:txBody>
          <a:bodyPr/>
          <a:lstStyle/>
          <a:p>
            <a:r>
              <a:t>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Definisi dan Konsep Dasar Deeplearning</a:t>
            </a:r>
          </a:p>
        </p:txBody>
      </p:sp>
      <p:sp>
        <p:nvSpPr>
          <p:cNvPr id="3" name="Text Placeholder 2"/>
          <p:cNvSpPr>
            <a:spLocks noGrp="1"/>
          </p:cNvSpPr>
          <p:nvPr>
            <p:ph type="body" idx="10" sz="quarter"/>
          </p:nvPr>
        </p:nvSpPr>
        <p:spPr/>
        <p:txBody>
          <a:bodyPr/>
          <a:lstStyle/>
          <a:p>
            <a:r>
              <a:t>Menurut Goodfellow, Bengio, dan Courville (2016), deep learning adalah subset dari machine learning yang menggunakan jaringan saraf tiruan dengan banyak lapisan (deep neural networks) untuk memodelkan dan memahami data yang kompleks. Konsep dasar dari deep learning melibatkan penggunaan lapisan-lapisan ini untuk mengekstraksi fitur secara bertahap dari data mentah, memungkinkan model untuk belajar representasi yang semakin abstrak dan kompleks dari data tersebut. Berikut adalah beberapa konsep dasar dalam deep learning:</a:t>
            </a:r>
          </a:p>
        </p:txBody>
      </p:sp>
      <p:sp>
        <p:nvSpPr>
          <p:cNvPr id="5" name="Text Placeholder 4"/>
          <p:cNvSpPr>
            <a:spLocks noGrp="1"/>
          </p:cNvSpPr>
          <p:nvPr>
            <p:ph type="body" idx="12"/>
          </p:nvPr>
        </p:nvSpPr>
        <p:spPr/>
        <p:txBody>
          <a:bodyPr/>
          <a:lstStyle/>
          <a:p>
            <a:r>
              <a:t>Deeplearning &gt; Pengenalan Dasar Deeplearning</a:t>
            </a:r>
          </a:p>
        </p:txBody>
      </p:sp>
      <p:sp>
        <p:nvSpPr>
          <p:cNvPr id="6" name="Text Placeholder 5"/>
          <p:cNvSpPr>
            <a:spLocks noGrp="1"/>
          </p:cNvSpPr>
          <p:nvPr>
            <p:ph type="body" idx="13" sz="quarter"/>
          </p:nvPr>
        </p:nvSpPr>
        <p:spPr/>
        <p:txBody>
          <a:bodyPr/>
          <a:lstStyle/>
          <a:p>
            <a:r>
              <a:t>6</a:t>
            </a:r>
          </a:p>
        </p:txBody>
      </p:sp>
      <p:sp>
        <p:nvSpPr>
          <p:cNvPr id="7" name="Text Placeholder 6"/>
          <p:cNvSpPr>
            <a:spLocks noGrp="1"/>
          </p:cNvSpPr>
          <p:nvPr>
            <p:ph type="body" idx="14" sz="quarter"/>
          </p:nvPr>
        </p:nvSpPr>
        <p:spPr/>
        <p:txBody>
          <a:bodyPr/>
          <a:lstStyle/>
          <a:p>
            <a:r>
              <a:t>Deep learning adalah subset machine learning yang menggunakan deep neural networks untuk memodelkan dan memahami data kompleks.</a:t>
            </a:r>
          </a:p>
        </p:txBody>
      </p:sp>
      <p:sp>
        <p:nvSpPr>
          <p:cNvPr id="8" name="Text Placeholder 7"/>
          <p:cNvSpPr>
            <a:spLocks noGrp="1"/>
          </p:cNvSpPr>
          <p:nvPr>
            <p:ph type="body" idx="15" sz="quarter"/>
          </p:nvPr>
        </p:nvSpPr>
        <p:spPr/>
        <p:txBody>
          <a:bodyPr/>
          <a:lstStyle/>
          <a:p>
            <a:r>
              <a:t>Jaringan Saraf Tiruan (Artificial Neural Networks) yang terdiri dari neuron-neuron buatan.</a:t>
            </a:r>
          </a:p>
          <a:p>
            <a:r>
              <a:t>Lapisan (Layers) yang mencakup lapisan input, lapisan tersembunyi, dan lapisan output.</a:t>
            </a:r>
          </a:p>
          <a:p>
            <a:r>
              <a:t>Aktivasi (Activation) yang menentukan apakah neuron harus diaktifkan atau tidak.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Perbedaan Deeplearning dengan Machine Learning Tradisional</a:t>
            </a:r>
          </a:p>
        </p:txBody>
      </p:sp>
      <p:sp>
        <p:nvSpPr>
          <p:cNvPr id="3" name="Text Placeholder 2"/>
          <p:cNvSpPr>
            <a:spLocks noGrp="1"/>
          </p:cNvSpPr>
          <p:nvPr>
            <p:ph type="body" idx="10" sz="quarter"/>
          </p:nvPr>
        </p:nvSpPr>
        <p:spPr/>
        <p:txBody>
          <a:bodyPr/>
          <a:lstStyle/>
          <a:p>
            <a:r>
              <a:t>Menurut LeCun, Bengio, dan Hinton (2015), perbedaan utama antara deep learning dan machine learning tradisional adalah kemampuan deep learning untuk melakukan feature extraction secara otomatis. Dalam machine learning tradisional, feature extraction biasanya dilakukan secara manual oleh para ahli domain, sedangkan dalam deep learning, jaringan saraf tiruan dapat belajar dan mengekstraksi fitur secara otomatis dari data mentah.</a:t>
            </a:r>
          </a:p>
        </p:txBody>
      </p:sp>
      <p:sp>
        <p:nvSpPr>
          <p:cNvPr id="5" name="Text Placeholder 4"/>
          <p:cNvSpPr>
            <a:spLocks noGrp="1"/>
          </p:cNvSpPr>
          <p:nvPr>
            <p:ph type="body" idx="12"/>
          </p:nvPr>
        </p:nvSpPr>
        <p:spPr/>
        <p:txBody>
          <a:bodyPr/>
          <a:lstStyle/>
          <a:p>
            <a:r>
              <a:t>Deeplearning &gt; Pengenalan Dasar Deeplearning</a:t>
            </a:r>
          </a:p>
        </p:txBody>
      </p:sp>
      <p:sp>
        <p:nvSpPr>
          <p:cNvPr id="6" name="Text Placeholder 5"/>
          <p:cNvSpPr>
            <a:spLocks noGrp="1"/>
          </p:cNvSpPr>
          <p:nvPr>
            <p:ph type="body" idx="13" sz="quarter"/>
          </p:nvPr>
        </p:nvSpPr>
        <p:spPr/>
        <p:txBody>
          <a:bodyPr/>
          <a:lstStyle/>
          <a:p>
            <a:r>
              <a:t>7</a:t>
            </a:r>
          </a:p>
        </p:txBody>
      </p:sp>
      <p:sp>
        <p:nvSpPr>
          <p:cNvPr id="7" name="Text Placeholder 6"/>
          <p:cNvSpPr>
            <a:spLocks noGrp="1"/>
          </p:cNvSpPr>
          <p:nvPr>
            <p:ph type="body" idx="14" sz="quarter"/>
          </p:nvPr>
        </p:nvSpPr>
        <p:spPr/>
        <p:txBody>
          <a:bodyPr/>
          <a:lstStyle/>
          <a:p>
            <a:r>
              <a:t>Perbedaan utama antara deep learning dan machine learning tradisional adalah kemampuan deep learning untuk melakukan feature extraction secara otomatis.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Aplikasi dan Kasus Penggunaan Deeplearning</a:t>
            </a:r>
          </a:p>
        </p:txBody>
      </p:sp>
      <p:sp>
        <p:nvSpPr>
          <p:cNvPr id="3" name="Text Placeholder 2"/>
          <p:cNvSpPr>
            <a:spLocks noGrp="1"/>
          </p:cNvSpPr>
          <p:nvPr>
            <p:ph type="body" idx="10" sz="quarter"/>
          </p:nvPr>
        </p:nvSpPr>
        <p:spPr/>
        <p:txBody>
          <a:bodyPr/>
          <a:lstStyle/>
          <a:p>
            <a:r>
              <a:t>Menurut Schmidhuber (2015), deep learning telah digunakan dalam berbagai aplikasi mulai dari pengenalan gambar dan suara hingga pemrosesan bahasa alami dan permainan. Aplikasi-aplikasi ini menunjukkan kemampuan deep learning untuk menangani berbagai jenis data dan tugas yang kompleks, menjadikannya alat yang sangat kuat dalam bidang kecerdasan buatan. Berikut adalah beberapa contoh aplikasi deep learning:</a:t>
            </a:r>
          </a:p>
        </p:txBody>
      </p:sp>
      <p:sp>
        <p:nvSpPr>
          <p:cNvPr id="5" name="Text Placeholder 4"/>
          <p:cNvSpPr>
            <a:spLocks noGrp="1"/>
          </p:cNvSpPr>
          <p:nvPr>
            <p:ph type="body" idx="12"/>
          </p:nvPr>
        </p:nvSpPr>
        <p:spPr/>
        <p:txBody>
          <a:bodyPr/>
          <a:lstStyle/>
          <a:p>
            <a:r>
              <a:t>Deeplearning &gt; Pengenalan Dasar Deeplearning</a:t>
            </a:r>
          </a:p>
        </p:txBody>
      </p:sp>
      <p:sp>
        <p:nvSpPr>
          <p:cNvPr id="6" name="Text Placeholder 5"/>
          <p:cNvSpPr>
            <a:spLocks noGrp="1"/>
          </p:cNvSpPr>
          <p:nvPr>
            <p:ph type="body" idx="13" sz="quarter"/>
          </p:nvPr>
        </p:nvSpPr>
        <p:spPr/>
        <p:txBody>
          <a:bodyPr/>
          <a:lstStyle/>
          <a:p>
            <a:r>
              <a:t>8</a:t>
            </a:r>
          </a:p>
        </p:txBody>
      </p:sp>
      <p:sp>
        <p:nvSpPr>
          <p:cNvPr id="7" name="Text Placeholder 6"/>
          <p:cNvSpPr>
            <a:spLocks noGrp="1"/>
          </p:cNvSpPr>
          <p:nvPr>
            <p:ph type="body" idx="14" sz="quarter"/>
          </p:nvPr>
        </p:nvSpPr>
        <p:spPr/>
        <p:txBody>
          <a:bodyPr/>
          <a:lstStyle/>
          <a:p>
            <a:r>
              <a:t>Deep learning digunakan dalam pengenalan gambar, suara, pemrosesan bahasa alami, dan permainan, menunjukkan kemampuannya menangani data kompleks.</a:t>
            </a:r>
          </a:p>
        </p:txBody>
      </p:sp>
      <p:sp>
        <p:nvSpPr>
          <p:cNvPr id="8" name="Text Placeholder 7"/>
          <p:cNvSpPr>
            <a:spLocks noGrp="1"/>
          </p:cNvSpPr>
          <p:nvPr>
            <p:ph type="body" idx="15" sz="quarter"/>
          </p:nvPr>
        </p:nvSpPr>
        <p:spPr/>
        <p:txBody>
          <a:bodyPr/>
          <a:lstStyle/>
          <a:p>
            <a:r>
              <a:t>Pengenalan Gambar (Image Recognition) seperti dalam aplikasi pengenalan wajah.</a:t>
            </a:r>
          </a:p>
          <a:p>
            <a:r>
              <a:t>Pemrosesan Bahasa Alami (Natural Language Processing) seperti dalam penerjemahan otomatis.</a:t>
            </a:r>
          </a:p>
          <a:p>
            <a:r>
              <a:t>Sistem Rekomendasi (Recommendation Systems) seperti yang digunakan oleh platform streaming.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8" sz="quarter"/>
          </p:nvPr>
        </p:nvSpPr>
        <p:spPr/>
        <p:txBody>
          <a:bodyPr/>
          <a:lstStyle/>
          <a:p>
            <a:r>
              <a:t>Pengenalan dasar deep learning mencakup konsep jaringan saraf tiruan, arsitektur model, dan aplikasi dalam pengenalan gambar, suara, serta prediksi data.</a:t>
            </a:r>
          </a:p>
        </p:txBody>
      </p:sp>
      <p:sp>
        <p:nvSpPr>
          <p:cNvPr id="3" name="Text Placeholder 2"/>
          <p:cNvSpPr>
            <a:spLocks noGrp="1"/>
          </p:cNvSpPr>
          <p:nvPr>
            <p:ph type="body" idx="20" sz="quarter"/>
          </p:nvPr>
        </p:nvSpPr>
        <p:spPr/>
        <p:txBody>
          <a:bodyPr/>
          <a:lstStyle/>
          <a:p>
            <a:r>
              <a:t>Proses training dan validasi model deep learning melibatkan pelatihan model dengan data, menguji kinerja, dan mengoptimalkan parameter untuk hasil terbaik.</a:t>
            </a:r>
          </a:p>
        </p:txBody>
      </p:sp>
      <p:sp>
        <p:nvSpPr>
          <p:cNvPr id="4" name="Text Placeholder 3"/>
          <p:cNvSpPr>
            <a:spLocks noGrp="1"/>
          </p:cNvSpPr>
          <p:nvPr>
            <p:ph type="body" idx="13" sz="quarter"/>
          </p:nvPr>
        </p:nvSpPr>
        <p:spPr/>
        <p:txBody>
          <a:bodyPr/>
          <a:lstStyle/>
          <a:p>
            <a:r>
              <a:t>Proses Training Dan Validasi Model Deeplearning</a:t>
            </a:r>
          </a:p>
        </p:txBody>
      </p:sp>
      <p:sp>
        <p:nvSpPr>
          <p:cNvPr id="5" name="Text Placeholder 4"/>
          <p:cNvSpPr>
            <a:spLocks noGrp="1"/>
          </p:cNvSpPr>
          <p:nvPr>
            <p:ph type="body" idx="15" sz="quarter"/>
          </p:nvPr>
        </p:nvSpPr>
        <p:spPr/>
        <p:txBody>
          <a:bodyPr/>
          <a:lstStyle/>
          <a:p>
            <a:r>
              <a:t>Arsitektur Neural Networks</a:t>
            </a:r>
          </a:p>
        </p:txBody>
      </p:sp>
      <p:sp>
        <p:nvSpPr>
          <p:cNvPr id="6" name="Text Placeholder 5"/>
          <p:cNvSpPr>
            <a:spLocks noGrp="1"/>
          </p:cNvSpPr>
          <p:nvPr>
            <p:ph type="body" idx="16" sz="quarter"/>
          </p:nvPr>
        </p:nvSpPr>
        <p:spPr/>
        <p:txBody>
          <a:bodyPr/>
          <a:lstStyle/>
          <a:p>
            <a:r>
              <a:t>Pengenalan Dasar Deeplearning</a:t>
            </a:r>
          </a:p>
        </p:txBody>
      </p:sp>
      <p:sp>
        <p:nvSpPr>
          <p:cNvPr id="7" name="Text Placeholder 6"/>
          <p:cNvSpPr>
            <a:spLocks noGrp="1"/>
          </p:cNvSpPr>
          <p:nvPr>
            <p:ph type="body" idx="17" sz="quarter"/>
          </p:nvPr>
        </p:nvSpPr>
        <p:spPr/>
        <p:txBody>
          <a:bodyPr/>
          <a:lstStyle/>
          <a:p>
            <a:r>
              <a:t>9</a:t>
            </a:r>
          </a:p>
        </p:txBody>
      </p:sp>
      <p:sp>
        <p:nvSpPr>
          <p:cNvPr id="8" name="Text Placeholder 7"/>
          <p:cNvSpPr>
            <a:spLocks noGrp="1"/>
          </p:cNvSpPr>
          <p:nvPr>
            <p:ph type="body" idx="19" sz="quarter"/>
          </p:nvPr>
        </p:nvSpPr>
        <p:spPr/>
        <p:txBody>
          <a:bodyPr/>
          <a:lstStyle/>
          <a:p>
            <a:r>
              <a:t>Arsitektur Neural Networks adalah struktur jaringan saraf tiruan yang terdiri dari lapisan input, lapisan tersembunyi, dan lapisan output untuk memproses data dan membuat prediksi.</a:t>
            </a:r>
          </a:p>
        </p:txBody>
      </p:sp>
    </p:spTree>
  </p:cSld>
  <p:clrMapOvr>
    <a:masterClrMapping/>
  </p:clrMapOvr>
</p:sld>
</file>

<file path=ppt/theme/theme1.xml><?xml version="1.0" encoding="utf-8"?>
<a:theme xmlns:a="http://schemas.openxmlformats.org/drawingml/2006/main" name="Office Theme">
  <a:themeElements>
    <a:clrScheme name="ITDRI">
      <a:dk1>
        <a:srgbClr val="000000"/>
      </a:dk1>
      <a:lt1>
        <a:srgbClr val="FFFFFF"/>
      </a:lt1>
      <a:dk2>
        <a:srgbClr val="1F2851"/>
      </a:dk2>
      <a:lt2>
        <a:srgbClr val="E7E6E6"/>
      </a:lt2>
      <a:accent1>
        <a:srgbClr val="1F2851"/>
      </a:accent1>
      <a:accent2>
        <a:srgbClr val="2696A3"/>
      </a:accent2>
      <a:accent3>
        <a:srgbClr val="888B8C"/>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6</Words>
  <Application>Microsoft Office PowerPoint</Application>
  <PresentationFormat>Widescreen</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 Advanced Visualization Techniques</dc:title>
  <dc:creator>MUHAMMAD FARIZKO NURDITAMA</dc:creator>
  <cp:lastModifiedBy>Haidhi Angkawijana</cp:lastModifiedBy>
  <cp:revision>97</cp:revision>
  <dcterms:created xsi:type="dcterms:W3CDTF">2022-08-24T07:54:08Z</dcterms:created>
  <dcterms:modified xsi:type="dcterms:W3CDTF">2024-10-04T07:42:53Z</dcterms:modified>
</cp:coreProperties>
</file>