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902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03"/>
    <p:restoredTop sz="96327"/>
  </p:normalViewPr>
  <p:slideViewPr>
    <p:cSldViewPr snapToGrid="0" snapToObjects="1">
      <p:cViewPr varScale="1">
        <p:scale>
          <a:sx n="247" d="100"/>
          <a:sy n="247" d="100"/>
        </p:scale>
        <p:origin x="96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0671"/>
            <a:ext cx="5829300" cy="344765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1276"/>
            <a:ext cx="5143500" cy="239089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5DFD-D891-8345-91C8-03CE8486C08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EC77-CC3E-1740-8A83-F471C21F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4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5DFD-D891-8345-91C8-03CE8486C08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EC77-CC3E-1740-8A83-F471C21F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0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234"/>
            <a:ext cx="1478756" cy="83921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234"/>
            <a:ext cx="4350544" cy="83921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5DFD-D891-8345-91C8-03CE8486C08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EC77-CC3E-1740-8A83-F471C21F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6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5DFD-D891-8345-91C8-03CE8486C08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EC77-CC3E-1740-8A83-F471C21F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8832"/>
            <a:ext cx="5915025" cy="411929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7102"/>
            <a:ext cx="5915025" cy="216624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5DFD-D891-8345-91C8-03CE8486C08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EC77-CC3E-1740-8A83-F471C21F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6169"/>
            <a:ext cx="2914650" cy="6283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6169"/>
            <a:ext cx="2914650" cy="6283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5DFD-D891-8345-91C8-03CE8486C08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EC77-CC3E-1740-8A83-F471C21F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8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236"/>
            <a:ext cx="5915025" cy="19140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7568"/>
            <a:ext cx="2901255" cy="118971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7282"/>
            <a:ext cx="2901255" cy="5320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7568"/>
            <a:ext cx="2915543" cy="118971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7282"/>
            <a:ext cx="2915543" cy="5320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5DFD-D891-8345-91C8-03CE8486C08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EC77-CC3E-1740-8A83-F471C21F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2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5DFD-D891-8345-91C8-03CE8486C08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EC77-CC3E-1740-8A83-F471C21F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8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5DFD-D891-8345-91C8-03CE8486C08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EC77-CC3E-1740-8A83-F471C21F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9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188"/>
            <a:ext cx="2211884" cy="231065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5826"/>
            <a:ext cx="3471863" cy="70374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0848"/>
            <a:ext cx="2211884" cy="550386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5DFD-D891-8345-91C8-03CE8486C08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EC77-CC3E-1740-8A83-F471C21F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188"/>
            <a:ext cx="2211884" cy="231065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5826"/>
            <a:ext cx="3471863" cy="703742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0848"/>
            <a:ext cx="2211884" cy="550386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5DFD-D891-8345-91C8-03CE8486C08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EC77-CC3E-1740-8A83-F471C21F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5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236"/>
            <a:ext cx="5915025" cy="1914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6169"/>
            <a:ext cx="5915025" cy="628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78454"/>
            <a:ext cx="1543050" cy="527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95DFD-D891-8345-91C8-03CE8486C08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78454"/>
            <a:ext cx="2314575" cy="527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78454"/>
            <a:ext cx="1543050" cy="527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DEC77-CC3E-1740-8A83-F471C21F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1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30B135E-0129-8F48-AB6F-788D63A71DE0}"/>
              </a:ext>
            </a:extLst>
          </p:cNvPr>
          <p:cNvGrpSpPr/>
          <p:nvPr/>
        </p:nvGrpSpPr>
        <p:grpSpPr>
          <a:xfrm>
            <a:off x="1177871" y="188412"/>
            <a:ext cx="4680488" cy="7157926"/>
            <a:chOff x="1177871" y="188412"/>
            <a:chExt cx="4680488" cy="7157926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BF15115-FC08-EF4C-9EDC-E514CF86D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7871" y="5200764"/>
              <a:ext cx="4680488" cy="2145574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18BEEE6-33A8-2647-ACCC-68A8D5A21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7871" y="2802310"/>
              <a:ext cx="4680488" cy="2145574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57D47B5-B8D1-8E4B-A709-62227621E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77871" y="403856"/>
              <a:ext cx="4680488" cy="21455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8870DA-2E3D-3E4A-987F-07CE0648F841}"/>
                </a:ext>
              </a:extLst>
            </p:cNvPr>
            <p:cNvSpPr txBox="1"/>
            <p:nvPr/>
          </p:nvSpPr>
          <p:spPr>
            <a:xfrm>
              <a:off x="2893448" y="188412"/>
              <a:ext cx="7588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SNR = 20dB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A6501A-F9B4-6F44-ADB4-28F6C1DD5239}"/>
                </a:ext>
              </a:extLst>
            </p:cNvPr>
            <p:cNvSpPr txBox="1"/>
            <p:nvPr/>
          </p:nvSpPr>
          <p:spPr>
            <a:xfrm>
              <a:off x="2893448" y="2586866"/>
              <a:ext cx="7588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SNR = 10dB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33FB00-3FD3-1643-8BB4-5E6BBC5E9B3B}"/>
                </a:ext>
              </a:extLst>
            </p:cNvPr>
            <p:cNvSpPr txBox="1"/>
            <p:nvPr/>
          </p:nvSpPr>
          <p:spPr>
            <a:xfrm>
              <a:off x="2893448" y="4985320"/>
              <a:ext cx="7588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SNR = 3dB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9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30B135E-0129-8F48-AB6F-788D63A71DE0}"/>
              </a:ext>
            </a:extLst>
          </p:cNvPr>
          <p:cNvGrpSpPr/>
          <p:nvPr/>
        </p:nvGrpSpPr>
        <p:grpSpPr>
          <a:xfrm>
            <a:off x="1177871" y="219408"/>
            <a:ext cx="4680488" cy="7157925"/>
            <a:chOff x="1177871" y="188412"/>
            <a:chExt cx="4680488" cy="715792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BF15115-FC08-EF4C-9EDC-E514CF86D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77871" y="5200764"/>
              <a:ext cx="4680488" cy="2145573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18BEEE6-33A8-2647-ACCC-68A8D5A21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177871" y="2802310"/>
              <a:ext cx="4680488" cy="214557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57D47B5-B8D1-8E4B-A709-62227621E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177871" y="403856"/>
              <a:ext cx="4680488" cy="214557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8870DA-2E3D-3E4A-987F-07CE0648F841}"/>
                </a:ext>
              </a:extLst>
            </p:cNvPr>
            <p:cNvSpPr txBox="1"/>
            <p:nvPr/>
          </p:nvSpPr>
          <p:spPr>
            <a:xfrm>
              <a:off x="2893448" y="188412"/>
              <a:ext cx="7588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SNR = 20dB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A6501A-F9B4-6F44-ADB4-28F6C1DD5239}"/>
                </a:ext>
              </a:extLst>
            </p:cNvPr>
            <p:cNvSpPr txBox="1"/>
            <p:nvPr/>
          </p:nvSpPr>
          <p:spPr>
            <a:xfrm>
              <a:off x="2893448" y="2586866"/>
              <a:ext cx="7588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SNR = 10dB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33FB00-3FD3-1643-8BB4-5E6BBC5E9B3B}"/>
                </a:ext>
              </a:extLst>
            </p:cNvPr>
            <p:cNvSpPr txBox="1"/>
            <p:nvPr/>
          </p:nvSpPr>
          <p:spPr>
            <a:xfrm>
              <a:off x="2893448" y="4985320"/>
              <a:ext cx="7588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SNR = 3dB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4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18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Eneko Uruñuela Tremiño</dc:creator>
  <cp:lastModifiedBy>Eneko Uruñuela Tremiño</cp:lastModifiedBy>
  <cp:revision>4</cp:revision>
  <dcterms:created xsi:type="dcterms:W3CDTF">2020-11-24T13:04:50Z</dcterms:created>
  <dcterms:modified xsi:type="dcterms:W3CDTF">2020-11-24T16:09:41Z</dcterms:modified>
</cp:coreProperties>
</file>