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2247225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216" d="100"/>
          <a:sy n="216" d="100"/>
        </p:scale>
        <p:origin x="25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903" y="1571308"/>
            <a:ext cx="16685419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0903" y="5042853"/>
            <a:ext cx="16685419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1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20670" y="511175"/>
            <a:ext cx="4797058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9497" y="511175"/>
            <a:ext cx="14113083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4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9" y="2393634"/>
            <a:ext cx="19188232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7909" y="6425249"/>
            <a:ext cx="19188232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4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9497" y="2555875"/>
            <a:ext cx="94550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62657" y="2555875"/>
            <a:ext cx="94550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4" y="511176"/>
            <a:ext cx="19188232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2395" y="2353628"/>
            <a:ext cx="9411618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395" y="3507105"/>
            <a:ext cx="9411618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62658" y="2353628"/>
            <a:ext cx="9457968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62658" y="3507105"/>
            <a:ext cx="9457968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0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5" y="640080"/>
            <a:ext cx="717530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968" y="1382396"/>
            <a:ext cx="11262658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395" y="2880360"/>
            <a:ext cx="717530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5" y="640080"/>
            <a:ext cx="717530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57968" y="1382396"/>
            <a:ext cx="11262658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395" y="2880360"/>
            <a:ext cx="717530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9497" y="511176"/>
            <a:ext cx="19188232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9497" y="2555875"/>
            <a:ext cx="19188232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9497" y="8898891"/>
            <a:ext cx="5005626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F2E6-4236-A345-B1DA-533C51C1D65E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69394" y="8898891"/>
            <a:ext cx="750843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12102" y="8898891"/>
            <a:ext cx="5005626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8.png"/><Relationship Id="rId21" Type="http://schemas.openxmlformats.org/officeDocument/2006/relationships/image" Target="../media/image11.png"/><Relationship Id="rId34" Type="http://schemas.openxmlformats.org/officeDocument/2006/relationships/image" Target="../media/image23.png"/><Relationship Id="rId42" Type="http://schemas.openxmlformats.org/officeDocument/2006/relationships/image" Target="../media/image31.png"/><Relationship Id="rId47" Type="http://schemas.openxmlformats.org/officeDocument/2006/relationships/image" Target="../media/image36.png"/><Relationship Id="rId7" Type="http://schemas.openxmlformats.org/officeDocument/2006/relationships/image" Target="../media/image2.png"/><Relationship Id="rId16" Type="http://schemas.openxmlformats.org/officeDocument/2006/relationships/image" Target="NUL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4.png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9.png"/><Relationship Id="rId45" Type="http://schemas.openxmlformats.org/officeDocument/2006/relationships/image" Target="../media/image34.png"/><Relationship Id="rId5" Type="http://schemas.openxmlformats.org/officeDocument/2006/relationships/image" Target="NULL"/><Relationship Id="rId15" Type="http://schemas.openxmlformats.org/officeDocument/2006/relationships/image" Target="../media/image7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5.png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31" Type="http://schemas.openxmlformats.org/officeDocument/2006/relationships/image" Target="../media/image20.png"/><Relationship Id="rId44" Type="http://schemas.openxmlformats.org/officeDocument/2006/relationships/image" Target="../media/image33.png"/><Relationship Id="rId4" Type="http://schemas.openxmlformats.org/officeDocument/2006/relationships/image" Target="NULL"/><Relationship Id="rId9" Type="http://schemas.openxmlformats.org/officeDocument/2006/relationships/image" Target="../media/image4.png"/><Relationship Id="rId14" Type="http://schemas.openxmlformats.org/officeDocument/2006/relationships/image" Target="NULL"/><Relationship Id="rId22" Type="http://schemas.openxmlformats.org/officeDocument/2006/relationships/image" Target="../media/image12.png"/><Relationship Id="rId30" Type="http://schemas.openxmlformats.org/officeDocument/2006/relationships/image" Target="../media/image17.png"/><Relationship Id="rId35" Type="http://schemas.openxmlformats.org/officeDocument/2006/relationships/image" Target="../media/image24.png"/><Relationship Id="rId43" Type="http://schemas.openxmlformats.org/officeDocument/2006/relationships/image" Target="../media/image32.png"/><Relationship Id="rId48" Type="http://schemas.openxmlformats.org/officeDocument/2006/relationships/image" Target="../media/image37.png"/><Relationship Id="rId8" Type="http://schemas.openxmlformats.org/officeDocument/2006/relationships/image" Target="../media/image3.png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../media/image15.png"/><Relationship Id="rId33" Type="http://schemas.openxmlformats.org/officeDocument/2006/relationships/image" Target="../media/image22.png"/><Relationship Id="rId38" Type="http://schemas.openxmlformats.org/officeDocument/2006/relationships/image" Target="../media/image27.png"/><Relationship Id="rId46" Type="http://schemas.openxmlformats.org/officeDocument/2006/relationships/image" Target="../media/image35.png"/><Relationship Id="rId20" Type="http://schemas.openxmlformats.org/officeDocument/2006/relationships/image" Target="../media/image10.png"/><Relationship Id="rId4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E78E0B-98B1-6544-B601-345383121A2E}"/>
              </a:ext>
            </a:extLst>
          </p:cNvPr>
          <p:cNvGrpSpPr/>
          <p:nvPr/>
        </p:nvGrpSpPr>
        <p:grpSpPr>
          <a:xfrm>
            <a:off x="917552" y="569965"/>
            <a:ext cx="18217431" cy="2420418"/>
            <a:chOff x="-3277762" y="1417261"/>
            <a:chExt cx="18217431" cy="24204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D9F271-4174-F84D-B1C9-451E88DAF88E}"/>
                </a:ext>
              </a:extLst>
            </p:cNvPr>
            <p:cNvSpPr/>
            <p:nvPr/>
          </p:nvSpPr>
          <p:spPr>
            <a:xfrm>
              <a:off x="-3277761" y="1417261"/>
              <a:ext cx="18217429" cy="6725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C68EF-91A9-454A-B7D1-D154D3E8DD27}"/>
                </a:ext>
              </a:extLst>
            </p:cNvPr>
            <p:cNvSpPr/>
            <p:nvPr/>
          </p:nvSpPr>
          <p:spPr>
            <a:xfrm>
              <a:off x="-3277762" y="3545482"/>
              <a:ext cx="18217431" cy="292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744301-C942-B64C-B6EF-184F2807AD44}"/>
                </a:ext>
              </a:extLst>
            </p:cNvPr>
            <p:cNvSpPr/>
            <p:nvPr/>
          </p:nvSpPr>
          <p:spPr>
            <a:xfrm>
              <a:off x="-3277761" y="2921343"/>
              <a:ext cx="18217429" cy="292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6408453-3215-274C-960B-BE2EEF97ECEF}"/>
              </a:ext>
            </a:extLst>
          </p:cNvPr>
          <p:cNvGrpSpPr/>
          <p:nvPr/>
        </p:nvGrpSpPr>
        <p:grpSpPr>
          <a:xfrm>
            <a:off x="6357709" y="676051"/>
            <a:ext cx="1365502" cy="2295131"/>
            <a:chOff x="2162396" y="1523345"/>
            <a:chExt cx="1365502" cy="2295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CE0C13D-3436-7645-B480-5C9E1F7DA962}"/>
                    </a:ext>
                  </a:extLst>
                </p:cNvPr>
                <p:cNvSpPr txBox="1"/>
                <p:nvPr/>
              </p:nvSpPr>
              <p:spPr>
                <a:xfrm>
                  <a:off x="2646407" y="2950038"/>
                  <a:ext cx="4192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2168FFA-C938-2145-B401-EAFECF6C2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407" y="2950038"/>
                  <a:ext cx="419282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5BBA727-0666-C34A-8CE0-347895281BEB}"/>
                    </a:ext>
                  </a:extLst>
                </p:cNvPr>
                <p:cNvSpPr txBox="1"/>
                <p:nvPr/>
              </p:nvSpPr>
              <p:spPr>
                <a:xfrm>
                  <a:off x="2631147" y="3261951"/>
                  <a:ext cx="4280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3EEC691-3BE4-5043-81D2-EE3A40E03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147" y="3261951"/>
                  <a:ext cx="4280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857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82DA79-9631-F943-B694-356295EF678E}"/>
                    </a:ext>
                  </a:extLst>
                </p:cNvPr>
                <p:cNvSpPr txBox="1"/>
                <p:nvPr/>
              </p:nvSpPr>
              <p:spPr>
                <a:xfrm>
                  <a:off x="2162396" y="3572255"/>
                  <a:ext cx="13655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b="1"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s-ES" sz="16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1600" b="1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DCF6B4E-6D84-7C41-9657-5D0891CAF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396" y="3572255"/>
                  <a:ext cx="136550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835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BFF6BA4-750B-D749-9759-4FED125005C3}"/>
                </a:ext>
              </a:extLst>
            </p:cNvPr>
            <p:cNvSpPr/>
            <p:nvPr/>
          </p:nvSpPr>
          <p:spPr>
            <a:xfrm>
              <a:off x="2589421" y="1523345"/>
              <a:ext cx="638965" cy="424856"/>
            </a:xfrm>
            <a:custGeom>
              <a:avLst/>
              <a:gdLst>
                <a:gd name="connsiteX0" fmla="*/ 0 w 1132764"/>
                <a:gd name="connsiteY0" fmla="*/ 544655 h 629700"/>
                <a:gd name="connsiteX1" fmla="*/ 40943 w 1132764"/>
                <a:gd name="connsiteY1" fmla="*/ 585598 h 629700"/>
                <a:gd name="connsiteX2" fmla="*/ 95534 w 1132764"/>
                <a:gd name="connsiteY2" fmla="*/ 544655 h 629700"/>
                <a:gd name="connsiteX3" fmla="*/ 170597 w 1132764"/>
                <a:gd name="connsiteY3" fmla="*/ 251228 h 629700"/>
                <a:gd name="connsiteX4" fmla="*/ 218364 w 1132764"/>
                <a:gd name="connsiteY4" fmla="*/ 87455 h 629700"/>
                <a:gd name="connsiteX5" fmla="*/ 293427 w 1132764"/>
                <a:gd name="connsiteY5" fmla="*/ 32864 h 629700"/>
                <a:gd name="connsiteX6" fmla="*/ 416256 w 1132764"/>
                <a:gd name="connsiteY6" fmla="*/ 599246 h 629700"/>
                <a:gd name="connsiteX7" fmla="*/ 620973 w 1132764"/>
                <a:gd name="connsiteY7" fmla="*/ 551479 h 629700"/>
                <a:gd name="connsiteX8" fmla="*/ 723331 w 1132764"/>
                <a:gd name="connsiteY8" fmla="*/ 537831 h 629700"/>
                <a:gd name="connsiteX9" fmla="*/ 914400 w 1132764"/>
                <a:gd name="connsiteY9" fmla="*/ 565127 h 629700"/>
                <a:gd name="connsiteX10" fmla="*/ 1132764 w 1132764"/>
                <a:gd name="connsiteY10" fmla="*/ 558303 h 62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2764" h="629700">
                  <a:moveTo>
                    <a:pt x="0" y="544655"/>
                  </a:moveTo>
                  <a:cubicBezTo>
                    <a:pt x="12510" y="565126"/>
                    <a:pt x="25021" y="585598"/>
                    <a:pt x="40943" y="585598"/>
                  </a:cubicBezTo>
                  <a:cubicBezTo>
                    <a:pt x="56865" y="585598"/>
                    <a:pt x="73925" y="600383"/>
                    <a:pt x="95534" y="544655"/>
                  </a:cubicBezTo>
                  <a:cubicBezTo>
                    <a:pt x="117143" y="488927"/>
                    <a:pt x="150125" y="327428"/>
                    <a:pt x="170597" y="251228"/>
                  </a:cubicBezTo>
                  <a:cubicBezTo>
                    <a:pt x="191069" y="175028"/>
                    <a:pt x="197892" y="123849"/>
                    <a:pt x="218364" y="87455"/>
                  </a:cubicBezTo>
                  <a:cubicBezTo>
                    <a:pt x="238836" y="51061"/>
                    <a:pt x="260445" y="-52434"/>
                    <a:pt x="293427" y="32864"/>
                  </a:cubicBezTo>
                  <a:cubicBezTo>
                    <a:pt x="326409" y="118162"/>
                    <a:pt x="361665" y="512810"/>
                    <a:pt x="416256" y="599246"/>
                  </a:cubicBezTo>
                  <a:cubicBezTo>
                    <a:pt x="470847" y="685682"/>
                    <a:pt x="569794" y="561715"/>
                    <a:pt x="620973" y="551479"/>
                  </a:cubicBezTo>
                  <a:cubicBezTo>
                    <a:pt x="672152" y="541243"/>
                    <a:pt x="674427" y="535556"/>
                    <a:pt x="723331" y="537831"/>
                  </a:cubicBezTo>
                  <a:cubicBezTo>
                    <a:pt x="772235" y="540106"/>
                    <a:pt x="846161" y="561715"/>
                    <a:pt x="914400" y="565127"/>
                  </a:cubicBezTo>
                  <a:cubicBezTo>
                    <a:pt x="982639" y="568539"/>
                    <a:pt x="1057701" y="563421"/>
                    <a:pt x="1132764" y="5583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52714-3314-2346-9274-7BAFA76FD94F}"/>
              </a:ext>
            </a:extLst>
          </p:cNvPr>
          <p:cNvGrpSpPr/>
          <p:nvPr/>
        </p:nvGrpSpPr>
        <p:grpSpPr>
          <a:xfrm>
            <a:off x="4359709" y="706968"/>
            <a:ext cx="1767741" cy="2243142"/>
            <a:chOff x="164394" y="1554264"/>
            <a:chExt cx="1767741" cy="2243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B88FA-E9A5-014D-B486-252030C26211}"/>
                    </a:ext>
                  </a:extLst>
                </p:cNvPr>
                <p:cNvSpPr txBox="1"/>
                <p:nvPr/>
              </p:nvSpPr>
              <p:spPr>
                <a:xfrm>
                  <a:off x="768922" y="2928968"/>
                  <a:ext cx="5425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B88FA-E9A5-014D-B486-252030C26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922" y="2928968"/>
                  <a:ext cx="542584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68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BD2ED6C-D5D5-B848-80B0-ECC495D10357}"/>
                    </a:ext>
                  </a:extLst>
                </p:cNvPr>
                <p:cNvSpPr txBox="1"/>
                <p:nvPr/>
              </p:nvSpPr>
              <p:spPr>
                <a:xfrm>
                  <a:off x="743583" y="3240882"/>
                  <a:ext cx="55130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BD2ED6C-D5D5-B848-80B0-ECC495D10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83" y="3240882"/>
                  <a:ext cx="55130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Shape 1159">
              <a:extLst>
                <a:ext uri="{FF2B5EF4-FFF2-40B4-BE49-F238E27FC236}">
                  <a16:creationId xmlns:a16="http://schemas.microsoft.com/office/drawing/2014/main" id="{36E94A1A-736F-794D-9873-59ED650AFA66}"/>
                </a:ext>
              </a:extLst>
            </p:cNvPr>
            <p:cNvSpPr/>
            <p:nvPr/>
          </p:nvSpPr>
          <p:spPr>
            <a:xfrm>
              <a:off x="183466" y="2141491"/>
              <a:ext cx="1718525" cy="696545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ts val="1800"/>
                </a:lnSpc>
                <a:tabLst>
                  <a:tab pos="1066800" algn="l"/>
                </a:tabLst>
                <a:defRPr sz="1500" b="1"/>
              </a:lvl1pPr>
            </a:lstStyle>
            <a:p>
              <a:pPr algn="ctr"/>
              <a:r>
                <a:rPr lang="es-ES" sz="1600" b="0" dirty="0" err="1">
                  <a:latin typeface="Helvetica" pitchFamily="2" charset="0"/>
                </a:rPr>
                <a:t>Activity-inducing</a:t>
              </a:r>
              <a:r>
                <a:rPr lang="es-ES" sz="1600" b="0" dirty="0">
                  <a:latin typeface="Helvetica" pitchFamily="2" charset="0"/>
                </a:rPr>
                <a:t> </a:t>
              </a:r>
            </a:p>
            <a:p>
              <a:pPr algn="ctr"/>
              <a:r>
                <a:rPr lang="es-ES" sz="1600" b="0" dirty="0" err="1">
                  <a:latin typeface="Helvetica" pitchFamily="2" charset="0"/>
                </a:rPr>
                <a:t>Signal</a:t>
              </a:r>
              <a:r>
                <a:rPr lang="es-ES" sz="1600" b="0" dirty="0">
                  <a:latin typeface="Helvetica" pitchFamily="2" charset="0"/>
                </a:rPr>
                <a:t> </a:t>
              </a:r>
              <a:endParaRPr sz="1600" b="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269525-0A01-A84B-A30E-E0E997947C96}"/>
                    </a:ext>
                  </a:extLst>
                </p:cNvPr>
                <p:cNvSpPr txBox="1"/>
                <p:nvPr/>
              </p:nvSpPr>
              <p:spPr>
                <a:xfrm>
                  <a:off x="164394" y="3551185"/>
                  <a:ext cx="16916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s-ES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16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269525-0A01-A84B-A30E-E0E997947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94" y="3551185"/>
                  <a:ext cx="1691617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985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03E540-B2FA-E040-955D-89A5C332E913}"/>
                </a:ext>
              </a:extLst>
            </p:cNvPr>
            <p:cNvGrpSpPr/>
            <p:nvPr/>
          </p:nvGrpSpPr>
          <p:grpSpPr>
            <a:xfrm>
              <a:off x="213610" y="1554264"/>
              <a:ext cx="1718525" cy="454255"/>
              <a:chOff x="2679032" y="4272236"/>
              <a:chExt cx="2145048" cy="71685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FBAF0E-0D5F-D44F-94B4-E65E99C24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5284" y="4892842"/>
                <a:ext cx="1828800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9C74416-FE13-6449-8118-F704BC4F04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7789" y="4272238"/>
                <a:ext cx="0" cy="620604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4997651-84AF-3040-8633-208821724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9979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38279E6-18F3-4B4D-980A-DB5AB0EA62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2168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9AA46F8-FDD4-0446-9546-CA67C24B75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905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4F0043-4604-0947-8279-60F5EDBBE9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1243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E9CEA71-5F38-B64F-82E0-47685D6C81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343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1815EC4-69F9-B64F-A2D3-FD12932BFD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3642" y="4272236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14E30A-B9C6-F84D-B780-B824DC700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583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3CB26EB-223D-F34C-BE82-8AFD399CC0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802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C1DC47A-3E59-4B49-B0AD-0BD2A50E5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0206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8C917D-5A5D-4F44-8A64-B446B905F6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2396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63D6D61-AD1C-024E-8C59-11B4B9E04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9032" y="4989095"/>
                <a:ext cx="2037347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0F753B-C0DA-B14E-89CB-7C55FFD8CA04}"/>
                  </a:ext>
                </a:extLst>
              </p:cNvPr>
              <p:cNvSpPr txBox="1"/>
              <p:nvPr/>
            </p:nvSpPr>
            <p:spPr>
              <a:xfrm>
                <a:off x="4205415" y="4536528"/>
                <a:ext cx="618665" cy="4371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F830D6-5016-D84F-B07F-7FA2447ADDAB}"/>
              </a:ext>
            </a:extLst>
          </p:cNvPr>
          <p:cNvGrpSpPr/>
          <p:nvPr/>
        </p:nvGrpSpPr>
        <p:grpSpPr>
          <a:xfrm>
            <a:off x="6106090" y="706971"/>
            <a:ext cx="3870911" cy="2250281"/>
            <a:chOff x="1910775" y="1554265"/>
            <a:chExt cx="3870911" cy="2250281"/>
          </a:xfrm>
        </p:grpSpPr>
        <p:sp>
          <p:nvSpPr>
            <p:cNvPr id="34" name="Donut 33">
              <a:extLst>
                <a:ext uri="{FF2B5EF4-FFF2-40B4-BE49-F238E27FC236}">
                  <a16:creationId xmlns:a16="http://schemas.microsoft.com/office/drawing/2014/main" id="{AF8E1C0E-BBF7-3142-96AE-CC2C8A762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1682" y="2224770"/>
              <a:ext cx="540000" cy="540000"/>
            </a:xfrm>
            <a:prstGeom prst="donut">
              <a:avLst>
                <a:gd name="adj" fmla="val 494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1718EB-9A41-3141-BA95-223425645B1E}"/>
                </a:ext>
              </a:extLst>
            </p:cNvPr>
            <p:cNvGrpSpPr/>
            <p:nvPr/>
          </p:nvGrpSpPr>
          <p:grpSpPr>
            <a:xfrm>
              <a:off x="1910775" y="1554265"/>
              <a:ext cx="3870911" cy="2250281"/>
              <a:chOff x="1910775" y="1554265"/>
              <a:chExt cx="3870911" cy="2250281"/>
            </a:xfrm>
          </p:grpSpPr>
          <p:sp>
            <p:nvSpPr>
              <p:cNvPr id="36" name="Right Arrow 35">
                <a:extLst>
                  <a:ext uri="{FF2B5EF4-FFF2-40B4-BE49-F238E27FC236}">
                    <a16:creationId xmlns:a16="http://schemas.microsoft.com/office/drawing/2014/main" id="{31258E4F-0FDD-4144-9F42-940E4C58C53E}"/>
                  </a:ext>
                </a:extLst>
              </p:cNvPr>
              <p:cNvSpPr/>
              <p:nvPr/>
            </p:nvSpPr>
            <p:spPr>
              <a:xfrm>
                <a:off x="1910775" y="2392825"/>
                <a:ext cx="675311" cy="20097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Shape 1159">
                <a:extLst>
                  <a:ext uri="{FF2B5EF4-FFF2-40B4-BE49-F238E27FC236}">
                    <a16:creationId xmlns:a16="http://schemas.microsoft.com/office/drawing/2014/main" id="{EB4A80A3-4E83-754A-B033-932D8C9069B3}"/>
                  </a:ext>
                </a:extLst>
              </p:cNvPr>
              <p:cNvSpPr/>
              <p:nvPr/>
            </p:nvSpPr>
            <p:spPr>
              <a:xfrm>
                <a:off x="3829281" y="2161588"/>
                <a:ext cx="1952405" cy="69654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ts val="1800"/>
                  </a:lnSpc>
                  <a:tabLst>
                    <a:tab pos="1066800" algn="l"/>
                  </a:tabLst>
                  <a:defRPr sz="1500" b="1"/>
                </a:lvl1pPr>
              </a:lstStyle>
              <a:p>
                <a:pPr algn="ctr"/>
                <a:r>
                  <a:rPr lang="en-US" sz="1600" b="0" dirty="0">
                    <a:latin typeface="Helvetica" pitchFamily="2" charset="0"/>
                  </a:rPr>
                  <a:t>Expected BOLD Signal</a:t>
                </a:r>
                <a:endParaRPr sz="1600" b="0" dirty="0">
                  <a:latin typeface="Helvetica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AC01370-311F-EC4F-9602-47F1D24B9909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033" y="2945100"/>
                    <a:ext cx="174451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∗∆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AC01370-311F-EC4F-9602-47F1D24B99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033" y="2945100"/>
                    <a:ext cx="1744516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25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018ACD93-672F-3B4A-B0A5-2B37CD50C5E9}"/>
                  </a:ext>
                </a:extLst>
              </p:cNvPr>
              <p:cNvSpPr/>
              <p:nvPr/>
            </p:nvSpPr>
            <p:spPr>
              <a:xfrm>
                <a:off x="3141682" y="2397044"/>
                <a:ext cx="687599" cy="2250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D207F7B-E24A-4B4A-A023-EB87EA949B72}"/>
                      </a:ext>
                    </a:extLst>
                  </p:cNvPr>
                  <p:cNvSpPr txBox="1"/>
                  <p:nvPr/>
                </p:nvSpPr>
                <p:spPr>
                  <a:xfrm>
                    <a:off x="3937991" y="3252567"/>
                    <a:ext cx="177067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∗∆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D207F7B-E24A-4B4A-A023-EB87EA949B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7991" y="3252567"/>
                    <a:ext cx="1770678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85B0BAB-1287-1941-9208-373266E6B036}"/>
                      </a:ext>
                    </a:extLst>
                  </p:cNvPr>
                  <p:cNvSpPr txBox="1"/>
                  <p:nvPr/>
                </p:nvSpPr>
                <p:spPr>
                  <a:xfrm>
                    <a:off x="4289197" y="3558325"/>
                    <a:ext cx="83215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6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E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85B0BAB-1287-1941-9208-373266E6B0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9197" y="3558325"/>
                    <a:ext cx="832151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30" r="-1515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1DD26D9-F936-2E44-BC56-4E7767106404}"/>
                  </a:ext>
                </a:extLst>
              </p:cNvPr>
              <p:cNvSpPr/>
              <p:nvPr/>
            </p:nvSpPr>
            <p:spPr>
              <a:xfrm>
                <a:off x="2622422" y="2082984"/>
                <a:ext cx="50366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4800" dirty="0"/>
                  <a:t>X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988FD99-BEDF-D44C-8FCE-7282D96AA1F3}"/>
                  </a:ext>
                </a:extLst>
              </p:cNvPr>
              <p:cNvGrpSpPr/>
              <p:nvPr/>
            </p:nvGrpSpPr>
            <p:grpSpPr>
              <a:xfrm>
                <a:off x="4015051" y="1554265"/>
                <a:ext cx="1632238" cy="448942"/>
                <a:chOff x="5280197" y="1132249"/>
                <a:chExt cx="1632238" cy="448942"/>
              </a:xfrm>
            </p:grpSpPr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43EF635D-F34B-664E-8293-745719CF8426}"/>
                    </a:ext>
                  </a:extLst>
                </p:cNvPr>
                <p:cNvSpPr/>
                <p:nvPr/>
              </p:nvSpPr>
              <p:spPr>
                <a:xfrm>
                  <a:off x="5486312" y="1132249"/>
                  <a:ext cx="1303999" cy="387682"/>
                </a:xfrm>
                <a:custGeom>
                  <a:avLst/>
                  <a:gdLst>
                    <a:gd name="connsiteX0" fmla="*/ 0 w 1724943"/>
                    <a:gd name="connsiteY0" fmla="*/ 522958 h 598523"/>
                    <a:gd name="connsiteX1" fmla="*/ 48520 w 1724943"/>
                    <a:gd name="connsiteY1" fmla="*/ 498148 h 598523"/>
                    <a:gd name="connsiteX2" fmla="*/ 63388 w 1724943"/>
                    <a:gd name="connsiteY2" fmla="*/ 460978 h 598523"/>
                    <a:gd name="connsiteX3" fmla="*/ 137729 w 1724943"/>
                    <a:gd name="connsiteY3" fmla="*/ 85553 h 598523"/>
                    <a:gd name="connsiteX4" fmla="*/ 148881 w 1724943"/>
                    <a:gd name="connsiteY4" fmla="*/ 63251 h 598523"/>
                    <a:gd name="connsiteX5" fmla="*/ 182334 w 1724943"/>
                    <a:gd name="connsiteY5" fmla="*/ 29797 h 598523"/>
                    <a:gd name="connsiteX6" fmla="*/ 200920 w 1724943"/>
                    <a:gd name="connsiteY6" fmla="*/ 52100 h 598523"/>
                    <a:gd name="connsiteX7" fmla="*/ 215788 w 1724943"/>
                    <a:gd name="connsiteY7" fmla="*/ 81836 h 598523"/>
                    <a:gd name="connsiteX8" fmla="*/ 219505 w 1724943"/>
                    <a:gd name="connsiteY8" fmla="*/ 122724 h 598523"/>
                    <a:gd name="connsiteX9" fmla="*/ 278978 w 1724943"/>
                    <a:gd name="connsiteY9" fmla="*/ 472129 h 598523"/>
                    <a:gd name="connsiteX10" fmla="*/ 290129 w 1724943"/>
                    <a:gd name="connsiteY10" fmla="*/ 509300 h 598523"/>
                    <a:gd name="connsiteX11" fmla="*/ 323583 w 1724943"/>
                    <a:gd name="connsiteY11" fmla="*/ 568773 h 598523"/>
                    <a:gd name="connsiteX12" fmla="*/ 338451 w 1724943"/>
                    <a:gd name="connsiteY12" fmla="*/ 594792 h 598523"/>
                    <a:gd name="connsiteX13" fmla="*/ 368188 w 1724943"/>
                    <a:gd name="connsiteY13" fmla="*/ 594792 h 598523"/>
                    <a:gd name="connsiteX14" fmla="*/ 412793 w 1724943"/>
                    <a:gd name="connsiteY14" fmla="*/ 561339 h 598523"/>
                    <a:gd name="connsiteX15" fmla="*/ 453681 w 1724943"/>
                    <a:gd name="connsiteY15" fmla="*/ 524168 h 598523"/>
                    <a:gd name="connsiteX16" fmla="*/ 483417 w 1724943"/>
                    <a:gd name="connsiteY16" fmla="*/ 464695 h 598523"/>
                    <a:gd name="connsiteX17" fmla="*/ 483417 w 1724943"/>
                    <a:gd name="connsiteY17" fmla="*/ 464695 h 598523"/>
                    <a:gd name="connsiteX18" fmla="*/ 550325 w 1724943"/>
                    <a:gd name="connsiteY18" fmla="*/ 141309 h 598523"/>
                    <a:gd name="connsiteX19" fmla="*/ 572627 w 1724943"/>
                    <a:gd name="connsiteY19" fmla="*/ 81836 h 598523"/>
                    <a:gd name="connsiteX20" fmla="*/ 591212 w 1724943"/>
                    <a:gd name="connsiteY20" fmla="*/ 33514 h 598523"/>
                    <a:gd name="connsiteX21" fmla="*/ 602364 w 1724943"/>
                    <a:gd name="connsiteY21" fmla="*/ 7495 h 598523"/>
                    <a:gd name="connsiteX22" fmla="*/ 643251 w 1724943"/>
                    <a:gd name="connsiteY22" fmla="*/ 60 h 598523"/>
                    <a:gd name="connsiteX23" fmla="*/ 661837 w 1724943"/>
                    <a:gd name="connsiteY23" fmla="*/ 3778 h 598523"/>
                    <a:gd name="connsiteX24" fmla="*/ 684139 w 1724943"/>
                    <a:gd name="connsiteY24" fmla="*/ 22363 h 598523"/>
                    <a:gd name="connsiteX25" fmla="*/ 710159 w 1724943"/>
                    <a:gd name="connsiteY25" fmla="*/ 44665 h 598523"/>
                    <a:gd name="connsiteX26" fmla="*/ 751047 w 1724943"/>
                    <a:gd name="connsiteY26" fmla="*/ 55817 h 598523"/>
                    <a:gd name="connsiteX27" fmla="*/ 810520 w 1724943"/>
                    <a:gd name="connsiteY27" fmla="*/ 63251 h 598523"/>
                    <a:gd name="connsiteX28" fmla="*/ 851407 w 1724943"/>
                    <a:gd name="connsiteY28" fmla="*/ 63251 h 598523"/>
                    <a:gd name="connsiteX29" fmla="*/ 892295 w 1724943"/>
                    <a:gd name="connsiteY29" fmla="*/ 74402 h 598523"/>
                    <a:gd name="connsiteX30" fmla="*/ 903447 w 1724943"/>
                    <a:gd name="connsiteY30" fmla="*/ 115290 h 598523"/>
                    <a:gd name="connsiteX31" fmla="*/ 918315 w 1724943"/>
                    <a:gd name="connsiteY31" fmla="*/ 193348 h 598523"/>
                    <a:gd name="connsiteX32" fmla="*/ 1000090 w 1724943"/>
                    <a:gd name="connsiteY32" fmla="*/ 516734 h 598523"/>
                    <a:gd name="connsiteX33" fmla="*/ 1026110 w 1724943"/>
                    <a:gd name="connsiteY33" fmla="*/ 561339 h 598523"/>
                    <a:gd name="connsiteX34" fmla="*/ 1055847 w 1724943"/>
                    <a:gd name="connsiteY34" fmla="*/ 583641 h 598523"/>
                    <a:gd name="connsiteX35" fmla="*/ 1104168 w 1724943"/>
                    <a:gd name="connsiteY35" fmla="*/ 576207 h 598523"/>
                    <a:gd name="connsiteX36" fmla="*/ 1178510 w 1724943"/>
                    <a:gd name="connsiteY36" fmla="*/ 513017 h 598523"/>
                    <a:gd name="connsiteX37" fmla="*/ 1226832 w 1724943"/>
                    <a:gd name="connsiteY37" fmla="*/ 297426 h 598523"/>
                    <a:gd name="connsiteX38" fmla="*/ 1234266 w 1724943"/>
                    <a:gd name="connsiteY38" fmla="*/ 278841 h 598523"/>
                    <a:gd name="connsiteX39" fmla="*/ 1245417 w 1724943"/>
                    <a:gd name="connsiteY39" fmla="*/ 185914 h 598523"/>
                    <a:gd name="connsiteX40" fmla="*/ 1275154 w 1724943"/>
                    <a:gd name="connsiteY40" fmla="*/ 156178 h 598523"/>
                    <a:gd name="connsiteX41" fmla="*/ 1301173 w 1724943"/>
                    <a:gd name="connsiteY41" fmla="*/ 171046 h 598523"/>
                    <a:gd name="connsiteX42" fmla="*/ 1316042 w 1724943"/>
                    <a:gd name="connsiteY42" fmla="*/ 223085 h 598523"/>
                    <a:gd name="connsiteX43" fmla="*/ 1319759 w 1724943"/>
                    <a:gd name="connsiteY43" fmla="*/ 282558 h 598523"/>
                    <a:gd name="connsiteX44" fmla="*/ 1342061 w 1724943"/>
                    <a:gd name="connsiteY44" fmla="*/ 345748 h 598523"/>
                    <a:gd name="connsiteX45" fmla="*/ 1360647 w 1724943"/>
                    <a:gd name="connsiteY45" fmla="*/ 438675 h 598523"/>
                    <a:gd name="connsiteX46" fmla="*/ 1371798 w 1724943"/>
                    <a:gd name="connsiteY46" fmla="*/ 483280 h 598523"/>
                    <a:gd name="connsiteX47" fmla="*/ 1397817 w 1724943"/>
                    <a:gd name="connsiteY47" fmla="*/ 539036 h 598523"/>
                    <a:gd name="connsiteX48" fmla="*/ 1416403 w 1724943"/>
                    <a:gd name="connsiteY48" fmla="*/ 565056 h 598523"/>
                    <a:gd name="connsiteX49" fmla="*/ 1464725 w 1724943"/>
                    <a:gd name="connsiteY49" fmla="*/ 579924 h 598523"/>
                    <a:gd name="connsiteX50" fmla="*/ 1527915 w 1724943"/>
                    <a:gd name="connsiteY50" fmla="*/ 542753 h 598523"/>
                    <a:gd name="connsiteX51" fmla="*/ 1576237 w 1724943"/>
                    <a:gd name="connsiteY51" fmla="*/ 520451 h 598523"/>
                    <a:gd name="connsiteX52" fmla="*/ 1617125 w 1724943"/>
                    <a:gd name="connsiteY52" fmla="*/ 516734 h 598523"/>
                    <a:gd name="connsiteX53" fmla="*/ 1665447 w 1724943"/>
                    <a:gd name="connsiteY53" fmla="*/ 524168 h 598523"/>
                    <a:gd name="connsiteX54" fmla="*/ 1698900 w 1724943"/>
                    <a:gd name="connsiteY54" fmla="*/ 524168 h 598523"/>
                    <a:gd name="connsiteX55" fmla="*/ 1724920 w 1724943"/>
                    <a:gd name="connsiteY55" fmla="*/ 520451 h 598523"/>
                    <a:gd name="connsiteX56" fmla="*/ 1702617 w 1724943"/>
                    <a:gd name="connsiteY56" fmla="*/ 531602 h 598523"/>
                    <a:gd name="connsiteX0" fmla="*/ 0 w 1773265"/>
                    <a:gd name="connsiteY0" fmla="*/ 508089 h 598523"/>
                    <a:gd name="connsiteX1" fmla="*/ 96842 w 1773265"/>
                    <a:gd name="connsiteY1" fmla="*/ 498148 h 598523"/>
                    <a:gd name="connsiteX2" fmla="*/ 111710 w 1773265"/>
                    <a:gd name="connsiteY2" fmla="*/ 460978 h 598523"/>
                    <a:gd name="connsiteX3" fmla="*/ 186051 w 1773265"/>
                    <a:gd name="connsiteY3" fmla="*/ 85553 h 598523"/>
                    <a:gd name="connsiteX4" fmla="*/ 197203 w 1773265"/>
                    <a:gd name="connsiteY4" fmla="*/ 63251 h 598523"/>
                    <a:gd name="connsiteX5" fmla="*/ 230656 w 1773265"/>
                    <a:gd name="connsiteY5" fmla="*/ 29797 h 598523"/>
                    <a:gd name="connsiteX6" fmla="*/ 249242 w 1773265"/>
                    <a:gd name="connsiteY6" fmla="*/ 52100 h 598523"/>
                    <a:gd name="connsiteX7" fmla="*/ 264110 w 1773265"/>
                    <a:gd name="connsiteY7" fmla="*/ 81836 h 598523"/>
                    <a:gd name="connsiteX8" fmla="*/ 267827 w 1773265"/>
                    <a:gd name="connsiteY8" fmla="*/ 122724 h 598523"/>
                    <a:gd name="connsiteX9" fmla="*/ 327300 w 1773265"/>
                    <a:gd name="connsiteY9" fmla="*/ 472129 h 598523"/>
                    <a:gd name="connsiteX10" fmla="*/ 338451 w 1773265"/>
                    <a:gd name="connsiteY10" fmla="*/ 509300 h 598523"/>
                    <a:gd name="connsiteX11" fmla="*/ 371905 w 1773265"/>
                    <a:gd name="connsiteY11" fmla="*/ 568773 h 598523"/>
                    <a:gd name="connsiteX12" fmla="*/ 386773 w 1773265"/>
                    <a:gd name="connsiteY12" fmla="*/ 594792 h 598523"/>
                    <a:gd name="connsiteX13" fmla="*/ 416510 w 1773265"/>
                    <a:gd name="connsiteY13" fmla="*/ 594792 h 598523"/>
                    <a:gd name="connsiteX14" fmla="*/ 461115 w 1773265"/>
                    <a:gd name="connsiteY14" fmla="*/ 561339 h 598523"/>
                    <a:gd name="connsiteX15" fmla="*/ 502003 w 1773265"/>
                    <a:gd name="connsiteY15" fmla="*/ 524168 h 598523"/>
                    <a:gd name="connsiteX16" fmla="*/ 531739 w 1773265"/>
                    <a:gd name="connsiteY16" fmla="*/ 464695 h 598523"/>
                    <a:gd name="connsiteX17" fmla="*/ 531739 w 1773265"/>
                    <a:gd name="connsiteY17" fmla="*/ 464695 h 598523"/>
                    <a:gd name="connsiteX18" fmla="*/ 598647 w 1773265"/>
                    <a:gd name="connsiteY18" fmla="*/ 141309 h 598523"/>
                    <a:gd name="connsiteX19" fmla="*/ 620949 w 1773265"/>
                    <a:gd name="connsiteY19" fmla="*/ 81836 h 598523"/>
                    <a:gd name="connsiteX20" fmla="*/ 639534 w 1773265"/>
                    <a:gd name="connsiteY20" fmla="*/ 33514 h 598523"/>
                    <a:gd name="connsiteX21" fmla="*/ 650686 w 1773265"/>
                    <a:gd name="connsiteY21" fmla="*/ 7495 h 598523"/>
                    <a:gd name="connsiteX22" fmla="*/ 691573 w 1773265"/>
                    <a:gd name="connsiteY22" fmla="*/ 60 h 598523"/>
                    <a:gd name="connsiteX23" fmla="*/ 710159 w 1773265"/>
                    <a:gd name="connsiteY23" fmla="*/ 3778 h 598523"/>
                    <a:gd name="connsiteX24" fmla="*/ 732461 w 1773265"/>
                    <a:gd name="connsiteY24" fmla="*/ 22363 h 598523"/>
                    <a:gd name="connsiteX25" fmla="*/ 758481 w 1773265"/>
                    <a:gd name="connsiteY25" fmla="*/ 44665 h 598523"/>
                    <a:gd name="connsiteX26" fmla="*/ 799369 w 1773265"/>
                    <a:gd name="connsiteY26" fmla="*/ 55817 h 598523"/>
                    <a:gd name="connsiteX27" fmla="*/ 858842 w 1773265"/>
                    <a:gd name="connsiteY27" fmla="*/ 63251 h 598523"/>
                    <a:gd name="connsiteX28" fmla="*/ 899729 w 1773265"/>
                    <a:gd name="connsiteY28" fmla="*/ 63251 h 598523"/>
                    <a:gd name="connsiteX29" fmla="*/ 940617 w 1773265"/>
                    <a:gd name="connsiteY29" fmla="*/ 74402 h 598523"/>
                    <a:gd name="connsiteX30" fmla="*/ 951769 w 1773265"/>
                    <a:gd name="connsiteY30" fmla="*/ 115290 h 598523"/>
                    <a:gd name="connsiteX31" fmla="*/ 966637 w 1773265"/>
                    <a:gd name="connsiteY31" fmla="*/ 193348 h 598523"/>
                    <a:gd name="connsiteX32" fmla="*/ 1048412 w 1773265"/>
                    <a:gd name="connsiteY32" fmla="*/ 516734 h 598523"/>
                    <a:gd name="connsiteX33" fmla="*/ 1074432 w 1773265"/>
                    <a:gd name="connsiteY33" fmla="*/ 561339 h 598523"/>
                    <a:gd name="connsiteX34" fmla="*/ 1104169 w 1773265"/>
                    <a:gd name="connsiteY34" fmla="*/ 583641 h 598523"/>
                    <a:gd name="connsiteX35" fmla="*/ 1152490 w 1773265"/>
                    <a:gd name="connsiteY35" fmla="*/ 576207 h 598523"/>
                    <a:gd name="connsiteX36" fmla="*/ 1226832 w 1773265"/>
                    <a:gd name="connsiteY36" fmla="*/ 513017 h 598523"/>
                    <a:gd name="connsiteX37" fmla="*/ 1275154 w 1773265"/>
                    <a:gd name="connsiteY37" fmla="*/ 297426 h 598523"/>
                    <a:gd name="connsiteX38" fmla="*/ 1282588 w 1773265"/>
                    <a:gd name="connsiteY38" fmla="*/ 278841 h 598523"/>
                    <a:gd name="connsiteX39" fmla="*/ 1293739 w 1773265"/>
                    <a:gd name="connsiteY39" fmla="*/ 185914 h 598523"/>
                    <a:gd name="connsiteX40" fmla="*/ 1323476 w 1773265"/>
                    <a:gd name="connsiteY40" fmla="*/ 156178 h 598523"/>
                    <a:gd name="connsiteX41" fmla="*/ 1349495 w 1773265"/>
                    <a:gd name="connsiteY41" fmla="*/ 171046 h 598523"/>
                    <a:gd name="connsiteX42" fmla="*/ 1364364 w 1773265"/>
                    <a:gd name="connsiteY42" fmla="*/ 223085 h 598523"/>
                    <a:gd name="connsiteX43" fmla="*/ 1368081 w 1773265"/>
                    <a:gd name="connsiteY43" fmla="*/ 282558 h 598523"/>
                    <a:gd name="connsiteX44" fmla="*/ 1390383 w 1773265"/>
                    <a:gd name="connsiteY44" fmla="*/ 345748 h 598523"/>
                    <a:gd name="connsiteX45" fmla="*/ 1408969 w 1773265"/>
                    <a:gd name="connsiteY45" fmla="*/ 438675 h 598523"/>
                    <a:gd name="connsiteX46" fmla="*/ 1420120 w 1773265"/>
                    <a:gd name="connsiteY46" fmla="*/ 483280 h 598523"/>
                    <a:gd name="connsiteX47" fmla="*/ 1446139 w 1773265"/>
                    <a:gd name="connsiteY47" fmla="*/ 539036 h 598523"/>
                    <a:gd name="connsiteX48" fmla="*/ 1464725 w 1773265"/>
                    <a:gd name="connsiteY48" fmla="*/ 565056 h 598523"/>
                    <a:gd name="connsiteX49" fmla="*/ 1513047 w 1773265"/>
                    <a:gd name="connsiteY49" fmla="*/ 579924 h 598523"/>
                    <a:gd name="connsiteX50" fmla="*/ 1576237 w 1773265"/>
                    <a:gd name="connsiteY50" fmla="*/ 542753 h 598523"/>
                    <a:gd name="connsiteX51" fmla="*/ 1624559 w 1773265"/>
                    <a:gd name="connsiteY51" fmla="*/ 520451 h 598523"/>
                    <a:gd name="connsiteX52" fmla="*/ 1665447 w 1773265"/>
                    <a:gd name="connsiteY52" fmla="*/ 516734 h 598523"/>
                    <a:gd name="connsiteX53" fmla="*/ 1713769 w 1773265"/>
                    <a:gd name="connsiteY53" fmla="*/ 524168 h 598523"/>
                    <a:gd name="connsiteX54" fmla="*/ 1747222 w 1773265"/>
                    <a:gd name="connsiteY54" fmla="*/ 524168 h 598523"/>
                    <a:gd name="connsiteX55" fmla="*/ 1773242 w 1773265"/>
                    <a:gd name="connsiteY55" fmla="*/ 520451 h 598523"/>
                    <a:gd name="connsiteX56" fmla="*/ 1750939 w 1773265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86051 w 1808973"/>
                    <a:gd name="connsiteY3" fmla="*/ 855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598647 w 1808973"/>
                    <a:gd name="connsiteY18" fmla="*/ 141309 h 598523"/>
                    <a:gd name="connsiteX19" fmla="*/ 620949 w 1808973"/>
                    <a:gd name="connsiteY19" fmla="*/ 8183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86051 w 1808973"/>
                    <a:gd name="connsiteY3" fmla="*/ 855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5986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86051 w 1808973"/>
                    <a:gd name="connsiteY3" fmla="*/ 855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44801 w 1808973"/>
                    <a:gd name="connsiteY10" fmla="*/ 5347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4125 w 1808973"/>
                    <a:gd name="connsiteY9" fmla="*/ 430854 h 598523"/>
                    <a:gd name="connsiteX10" fmla="*/ 344801 w 1808973"/>
                    <a:gd name="connsiteY10" fmla="*/ 5347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08250 w 1808973"/>
                    <a:gd name="connsiteY9" fmla="*/ 351479 h 598523"/>
                    <a:gd name="connsiteX10" fmla="*/ 344801 w 1808973"/>
                    <a:gd name="connsiteY10" fmla="*/ 5347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08250 w 1808973"/>
                    <a:gd name="connsiteY9" fmla="*/ 351479 h 598523"/>
                    <a:gd name="connsiteX10" fmla="*/ 335276 w 1808973"/>
                    <a:gd name="connsiteY10" fmla="*/ 493425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08250 w 1808973"/>
                    <a:gd name="connsiteY9" fmla="*/ 351479 h 598523"/>
                    <a:gd name="connsiteX10" fmla="*/ 335276 w 1808973"/>
                    <a:gd name="connsiteY10" fmla="*/ 493425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5966"/>
                    <a:gd name="connsiteX1" fmla="*/ 96842 w 1808973"/>
                    <a:gd name="connsiteY1" fmla="*/ 498148 h 595966"/>
                    <a:gd name="connsiteX2" fmla="*/ 111710 w 1808973"/>
                    <a:gd name="connsiteY2" fmla="*/ 460978 h 595966"/>
                    <a:gd name="connsiteX3" fmla="*/ 160651 w 1808973"/>
                    <a:gd name="connsiteY3" fmla="*/ 250653 h 595966"/>
                    <a:gd name="connsiteX4" fmla="*/ 197203 w 1808973"/>
                    <a:gd name="connsiteY4" fmla="*/ 63251 h 595966"/>
                    <a:gd name="connsiteX5" fmla="*/ 230656 w 1808973"/>
                    <a:gd name="connsiteY5" fmla="*/ 29797 h 595966"/>
                    <a:gd name="connsiteX6" fmla="*/ 249242 w 1808973"/>
                    <a:gd name="connsiteY6" fmla="*/ 52100 h 595966"/>
                    <a:gd name="connsiteX7" fmla="*/ 264110 w 1808973"/>
                    <a:gd name="connsiteY7" fmla="*/ 81836 h 595966"/>
                    <a:gd name="connsiteX8" fmla="*/ 267827 w 1808973"/>
                    <a:gd name="connsiteY8" fmla="*/ 122724 h 595966"/>
                    <a:gd name="connsiteX9" fmla="*/ 308250 w 1808973"/>
                    <a:gd name="connsiteY9" fmla="*/ 351479 h 595966"/>
                    <a:gd name="connsiteX10" fmla="*/ 335276 w 1808973"/>
                    <a:gd name="connsiteY10" fmla="*/ 493425 h 595966"/>
                    <a:gd name="connsiteX11" fmla="*/ 371905 w 1808973"/>
                    <a:gd name="connsiteY11" fmla="*/ 568773 h 595966"/>
                    <a:gd name="connsiteX12" fmla="*/ 386773 w 1808973"/>
                    <a:gd name="connsiteY12" fmla="*/ 594792 h 595966"/>
                    <a:gd name="connsiteX13" fmla="*/ 435560 w 1808973"/>
                    <a:gd name="connsiteY13" fmla="*/ 588442 h 595966"/>
                    <a:gd name="connsiteX14" fmla="*/ 461115 w 1808973"/>
                    <a:gd name="connsiteY14" fmla="*/ 561339 h 595966"/>
                    <a:gd name="connsiteX15" fmla="*/ 502003 w 1808973"/>
                    <a:gd name="connsiteY15" fmla="*/ 524168 h 595966"/>
                    <a:gd name="connsiteX16" fmla="*/ 531739 w 1808973"/>
                    <a:gd name="connsiteY16" fmla="*/ 464695 h 595966"/>
                    <a:gd name="connsiteX17" fmla="*/ 531739 w 1808973"/>
                    <a:gd name="connsiteY17" fmla="*/ 464695 h 595966"/>
                    <a:gd name="connsiteX18" fmla="*/ 611347 w 1808973"/>
                    <a:gd name="connsiteY18" fmla="*/ 141309 h 595966"/>
                    <a:gd name="connsiteX19" fmla="*/ 624124 w 1808973"/>
                    <a:gd name="connsiteY19" fmla="*/ 88186 h 595966"/>
                    <a:gd name="connsiteX20" fmla="*/ 639534 w 1808973"/>
                    <a:gd name="connsiteY20" fmla="*/ 33514 h 595966"/>
                    <a:gd name="connsiteX21" fmla="*/ 650686 w 1808973"/>
                    <a:gd name="connsiteY21" fmla="*/ 7495 h 595966"/>
                    <a:gd name="connsiteX22" fmla="*/ 691573 w 1808973"/>
                    <a:gd name="connsiteY22" fmla="*/ 60 h 595966"/>
                    <a:gd name="connsiteX23" fmla="*/ 710159 w 1808973"/>
                    <a:gd name="connsiteY23" fmla="*/ 3778 h 595966"/>
                    <a:gd name="connsiteX24" fmla="*/ 732461 w 1808973"/>
                    <a:gd name="connsiteY24" fmla="*/ 22363 h 595966"/>
                    <a:gd name="connsiteX25" fmla="*/ 758481 w 1808973"/>
                    <a:gd name="connsiteY25" fmla="*/ 44665 h 595966"/>
                    <a:gd name="connsiteX26" fmla="*/ 799369 w 1808973"/>
                    <a:gd name="connsiteY26" fmla="*/ 55817 h 595966"/>
                    <a:gd name="connsiteX27" fmla="*/ 858842 w 1808973"/>
                    <a:gd name="connsiteY27" fmla="*/ 63251 h 595966"/>
                    <a:gd name="connsiteX28" fmla="*/ 899729 w 1808973"/>
                    <a:gd name="connsiteY28" fmla="*/ 63251 h 595966"/>
                    <a:gd name="connsiteX29" fmla="*/ 940617 w 1808973"/>
                    <a:gd name="connsiteY29" fmla="*/ 74402 h 595966"/>
                    <a:gd name="connsiteX30" fmla="*/ 954944 w 1808973"/>
                    <a:gd name="connsiteY30" fmla="*/ 134340 h 595966"/>
                    <a:gd name="connsiteX31" fmla="*/ 985687 w 1808973"/>
                    <a:gd name="connsiteY31" fmla="*/ 282248 h 595966"/>
                    <a:gd name="connsiteX32" fmla="*/ 1048412 w 1808973"/>
                    <a:gd name="connsiteY32" fmla="*/ 516734 h 595966"/>
                    <a:gd name="connsiteX33" fmla="*/ 1074432 w 1808973"/>
                    <a:gd name="connsiteY33" fmla="*/ 561339 h 595966"/>
                    <a:gd name="connsiteX34" fmla="*/ 1104169 w 1808973"/>
                    <a:gd name="connsiteY34" fmla="*/ 583641 h 595966"/>
                    <a:gd name="connsiteX35" fmla="*/ 1152490 w 1808973"/>
                    <a:gd name="connsiteY35" fmla="*/ 576207 h 595966"/>
                    <a:gd name="connsiteX36" fmla="*/ 1226832 w 1808973"/>
                    <a:gd name="connsiteY36" fmla="*/ 513017 h 595966"/>
                    <a:gd name="connsiteX37" fmla="*/ 1256104 w 1808973"/>
                    <a:gd name="connsiteY37" fmla="*/ 389501 h 595966"/>
                    <a:gd name="connsiteX38" fmla="*/ 1279413 w 1808973"/>
                    <a:gd name="connsiteY38" fmla="*/ 243916 h 595966"/>
                    <a:gd name="connsiteX39" fmla="*/ 1293739 w 1808973"/>
                    <a:gd name="connsiteY39" fmla="*/ 185914 h 595966"/>
                    <a:gd name="connsiteX40" fmla="*/ 1323476 w 1808973"/>
                    <a:gd name="connsiteY40" fmla="*/ 156178 h 595966"/>
                    <a:gd name="connsiteX41" fmla="*/ 1349495 w 1808973"/>
                    <a:gd name="connsiteY41" fmla="*/ 171046 h 595966"/>
                    <a:gd name="connsiteX42" fmla="*/ 1364364 w 1808973"/>
                    <a:gd name="connsiteY42" fmla="*/ 223085 h 595966"/>
                    <a:gd name="connsiteX43" fmla="*/ 1377606 w 1808973"/>
                    <a:gd name="connsiteY43" fmla="*/ 279383 h 595966"/>
                    <a:gd name="connsiteX44" fmla="*/ 1390383 w 1808973"/>
                    <a:gd name="connsiteY44" fmla="*/ 345748 h 595966"/>
                    <a:gd name="connsiteX45" fmla="*/ 1408969 w 1808973"/>
                    <a:gd name="connsiteY45" fmla="*/ 438675 h 595966"/>
                    <a:gd name="connsiteX46" fmla="*/ 1420120 w 1808973"/>
                    <a:gd name="connsiteY46" fmla="*/ 483280 h 595966"/>
                    <a:gd name="connsiteX47" fmla="*/ 1446139 w 1808973"/>
                    <a:gd name="connsiteY47" fmla="*/ 539036 h 595966"/>
                    <a:gd name="connsiteX48" fmla="*/ 1464725 w 1808973"/>
                    <a:gd name="connsiteY48" fmla="*/ 565056 h 595966"/>
                    <a:gd name="connsiteX49" fmla="*/ 1513047 w 1808973"/>
                    <a:gd name="connsiteY49" fmla="*/ 579924 h 595966"/>
                    <a:gd name="connsiteX50" fmla="*/ 1576237 w 1808973"/>
                    <a:gd name="connsiteY50" fmla="*/ 542753 h 595966"/>
                    <a:gd name="connsiteX51" fmla="*/ 1624559 w 1808973"/>
                    <a:gd name="connsiteY51" fmla="*/ 520451 h 595966"/>
                    <a:gd name="connsiteX52" fmla="*/ 1665447 w 1808973"/>
                    <a:gd name="connsiteY52" fmla="*/ 516734 h 595966"/>
                    <a:gd name="connsiteX53" fmla="*/ 1713769 w 1808973"/>
                    <a:gd name="connsiteY53" fmla="*/ 524168 h 595966"/>
                    <a:gd name="connsiteX54" fmla="*/ 1747222 w 1808973"/>
                    <a:gd name="connsiteY54" fmla="*/ 524168 h 595966"/>
                    <a:gd name="connsiteX55" fmla="*/ 1773242 w 1808973"/>
                    <a:gd name="connsiteY55" fmla="*/ 520451 h 595966"/>
                    <a:gd name="connsiteX56" fmla="*/ 1806695 w 1808973"/>
                    <a:gd name="connsiteY56" fmla="*/ 531602 h 595966"/>
                    <a:gd name="connsiteX0" fmla="*/ 0 w 1808973"/>
                    <a:gd name="connsiteY0" fmla="*/ 508089 h 595966"/>
                    <a:gd name="connsiteX1" fmla="*/ 96842 w 1808973"/>
                    <a:gd name="connsiteY1" fmla="*/ 498148 h 595966"/>
                    <a:gd name="connsiteX2" fmla="*/ 111710 w 1808973"/>
                    <a:gd name="connsiteY2" fmla="*/ 460978 h 595966"/>
                    <a:gd name="connsiteX3" fmla="*/ 160651 w 1808973"/>
                    <a:gd name="connsiteY3" fmla="*/ 250653 h 595966"/>
                    <a:gd name="connsiteX4" fmla="*/ 197203 w 1808973"/>
                    <a:gd name="connsiteY4" fmla="*/ 63251 h 595966"/>
                    <a:gd name="connsiteX5" fmla="*/ 230656 w 1808973"/>
                    <a:gd name="connsiteY5" fmla="*/ 29797 h 595966"/>
                    <a:gd name="connsiteX6" fmla="*/ 249242 w 1808973"/>
                    <a:gd name="connsiteY6" fmla="*/ 52100 h 595966"/>
                    <a:gd name="connsiteX7" fmla="*/ 264110 w 1808973"/>
                    <a:gd name="connsiteY7" fmla="*/ 81836 h 595966"/>
                    <a:gd name="connsiteX8" fmla="*/ 267827 w 1808973"/>
                    <a:gd name="connsiteY8" fmla="*/ 122724 h 595966"/>
                    <a:gd name="connsiteX9" fmla="*/ 308250 w 1808973"/>
                    <a:gd name="connsiteY9" fmla="*/ 351479 h 595966"/>
                    <a:gd name="connsiteX10" fmla="*/ 335276 w 1808973"/>
                    <a:gd name="connsiteY10" fmla="*/ 493425 h 595966"/>
                    <a:gd name="connsiteX11" fmla="*/ 371905 w 1808973"/>
                    <a:gd name="connsiteY11" fmla="*/ 568773 h 595966"/>
                    <a:gd name="connsiteX12" fmla="*/ 386773 w 1808973"/>
                    <a:gd name="connsiteY12" fmla="*/ 594792 h 595966"/>
                    <a:gd name="connsiteX13" fmla="*/ 435560 w 1808973"/>
                    <a:gd name="connsiteY13" fmla="*/ 588442 h 595966"/>
                    <a:gd name="connsiteX14" fmla="*/ 461115 w 1808973"/>
                    <a:gd name="connsiteY14" fmla="*/ 561339 h 595966"/>
                    <a:gd name="connsiteX15" fmla="*/ 502003 w 1808973"/>
                    <a:gd name="connsiteY15" fmla="*/ 524168 h 595966"/>
                    <a:gd name="connsiteX16" fmla="*/ 531739 w 1808973"/>
                    <a:gd name="connsiteY16" fmla="*/ 464695 h 595966"/>
                    <a:gd name="connsiteX17" fmla="*/ 531739 w 1808973"/>
                    <a:gd name="connsiteY17" fmla="*/ 464695 h 595966"/>
                    <a:gd name="connsiteX18" fmla="*/ 611347 w 1808973"/>
                    <a:gd name="connsiteY18" fmla="*/ 141309 h 595966"/>
                    <a:gd name="connsiteX19" fmla="*/ 624124 w 1808973"/>
                    <a:gd name="connsiteY19" fmla="*/ 88186 h 595966"/>
                    <a:gd name="connsiteX20" fmla="*/ 639534 w 1808973"/>
                    <a:gd name="connsiteY20" fmla="*/ 33514 h 595966"/>
                    <a:gd name="connsiteX21" fmla="*/ 650686 w 1808973"/>
                    <a:gd name="connsiteY21" fmla="*/ 7495 h 595966"/>
                    <a:gd name="connsiteX22" fmla="*/ 691573 w 1808973"/>
                    <a:gd name="connsiteY22" fmla="*/ 60 h 595966"/>
                    <a:gd name="connsiteX23" fmla="*/ 710159 w 1808973"/>
                    <a:gd name="connsiteY23" fmla="*/ 3778 h 595966"/>
                    <a:gd name="connsiteX24" fmla="*/ 732461 w 1808973"/>
                    <a:gd name="connsiteY24" fmla="*/ 22363 h 595966"/>
                    <a:gd name="connsiteX25" fmla="*/ 758481 w 1808973"/>
                    <a:gd name="connsiteY25" fmla="*/ 44665 h 595966"/>
                    <a:gd name="connsiteX26" fmla="*/ 799369 w 1808973"/>
                    <a:gd name="connsiteY26" fmla="*/ 55817 h 595966"/>
                    <a:gd name="connsiteX27" fmla="*/ 858842 w 1808973"/>
                    <a:gd name="connsiteY27" fmla="*/ 63251 h 595966"/>
                    <a:gd name="connsiteX28" fmla="*/ 899729 w 1808973"/>
                    <a:gd name="connsiteY28" fmla="*/ 63251 h 595966"/>
                    <a:gd name="connsiteX29" fmla="*/ 940617 w 1808973"/>
                    <a:gd name="connsiteY29" fmla="*/ 74402 h 595966"/>
                    <a:gd name="connsiteX30" fmla="*/ 954944 w 1808973"/>
                    <a:gd name="connsiteY30" fmla="*/ 134340 h 595966"/>
                    <a:gd name="connsiteX31" fmla="*/ 985687 w 1808973"/>
                    <a:gd name="connsiteY31" fmla="*/ 282248 h 595966"/>
                    <a:gd name="connsiteX32" fmla="*/ 1048412 w 1808973"/>
                    <a:gd name="connsiteY32" fmla="*/ 516734 h 595966"/>
                    <a:gd name="connsiteX33" fmla="*/ 1074432 w 1808973"/>
                    <a:gd name="connsiteY33" fmla="*/ 561339 h 595966"/>
                    <a:gd name="connsiteX34" fmla="*/ 1104169 w 1808973"/>
                    <a:gd name="connsiteY34" fmla="*/ 583641 h 595966"/>
                    <a:gd name="connsiteX35" fmla="*/ 1152490 w 1808973"/>
                    <a:gd name="connsiteY35" fmla="*/ 576207 h 595966"/>
                    <a:gd name="connsiteX36" fmla="*/ 1226832 w 1808973"/>
                    <a:gd name="connsiteY36" fmla="*/ 513017 h 595966"/>
                    <a:gd name="connsiteX37" fmla="*/ 1256104 w 1808973"/>
                    <a:gd name="connsiteY37" fmla="*/ 389501 h 595966"/>
                    <a:gd name="connsiteX38" fmla="*/ 1279413 w 1808973"/>
                    <a:gd name="connsiteY38" fmla="*/ 243916 h 595966"/>
                    <a:gd name="connsiteX39" fmla="*/ 1293739 w 1808973"/>
                    <a:gd name="connsiteY39" fmla="*/ 185914 h 595966"/>
                    <a:gd name="connsiteX40" fmla="*/ 1323476 w 1808973"/>
                    <a:gd name="connsiteY40" fmla="*/ 156178 h 595966"/>
                    <a:gd name="connsiteX41" fmla="*/ 1349495 w 1808973"/>
                    <a:gd name="connsiteY41" fmla="*/ 171046 h 595966"/>
                    <a:gd name="connsiteX42" fmla="*/ 1364364 w 1808973"/>
                    <a:gd name="connsiteY42" fmla="*/ 223085 h 595966"/>
                    <a:gd name="connsiteX43" fmla="*/ 1377606 w 1808973"/>
                    <a:gd name="connsiteY43" fmla="*/ 279383 h 595966"/>
                    <a:gd name="connsiteX44" fmla="*/ 1390383 w 1808973"/>
                    <a:gd name="connsiteY44" fmla="*/ 345748 h 595966"/>
                    <a:gd name="connsiteX45" fmla="*/ 1408969 w 1808973"/>
                    <a:gd name="connsiteY45" fmla="*/ 438675 h 595966"/>
                    <a:gd name="connsiteX46" fmla="*/ 1420120 w 1808973"/>
                    <a:gd name="connsiteY46" fmla="*/ 483280 h 595966"/>
                    <a:gd name="connsiteX47" fmla="*/ 1446139 w 1808973"/>
                    <a:gd name="connsiteY47" fmla="*/ 539036 h 595966"/>
                    <a:gd name="connsiteX48" fmla="*/ 1464725 w 1808973"/>
                    <a:gd name="connsiteY48" fmla="*/ 565056 h 595966"/>
                    <a:gd name="connsiteX49" fmla="*/ 1513047 w 1808973"/>
                    <a:gd name="connsiteY49" fmla="*/ 579924 h 595966"/>
                    <a:gd name="connsiteX50" fmla="*/ 1576237 w 1808973"/>
                    <a:gd name="connsiteY50" fmla="*/ 542753 h 595966"/>
                    <a:gd name="connsiteX51" fmla="*/ 1624559 w 1808973"/>
                    <a:gd name="connsiteY51" fmla="*/ 520451 h 595966"/>
                    <a:gd name="connsiteX52" fmla="*/ 1665447 w 1808973"/>
                    <a:gd name="connsiteY52" fmla="*/ 516734 h 595966"/>
                    <a:gd name="connsiteX53" fmla="*/ 1710594 w 1808973"/>
                    <a:gd name="connsiteY53" fmla="*/ 514643 h 595966"/>
                    <a:gd name="connsiteX54" fmla="*/ 1747222 w 1808973"/>
                    <a:gd name="connsiteY54" fmla="*/ 524168 h 595966"/>
                    <a:gd name="connsiteX55" fmla="*/ 1773242 w 1808973"/>
                    <a:gd name="connsiteY55" fmla="*/ 520451 h 595966"/>
                    <a:gd name="connsiteX56" fmla="*/ 1806695 w 1808973"/>
                    <a:gd name="connsiteY56" fmla="*/ 531602 h 595966"/>
                    <a:gd name="connsiteX0" fmla="*/ 0 w 1773242"/>
                    <a:gd name="connsiteY0" fmla="*/ 508089 h 595966"/>
                    <a:gd name="connsiteX1" fmla="*/ 96842 w 1773242"/>
                    <a:gd name="connsiteY1" fmla="*/ 498148 h 595966"/>
                    <a:gd name="connsiteX2" fmla="*/ 111710 w 1773242"/>
                    <a:gd name="connsiteY2" fmla="*/ 460978 h 595966"/>
                    <a:gd name="connsiteX3" fmla="*/ 160651 w 1773242"/>
                    <a:gd name="connsiteY3" fmla="*/ 250653 h 595966"/>
                    <a:gd name="connsiteX4" fmla="*/ 197203 w 1773242"/>
                    <a:gd name="connsiteY4" fmla="*/ 63251 h 595966"/>
                    <a:gd name="connsiteX5" fmla="*/ 230656 w 1773242"/>
                    <a:gd name="connsiteY5" fmla="*/ 29797 h 595966"/>
                    <a:gd name="connsiteX6" fmla="*/ 249242 w 1773242"/>
                    <a:gd name="connsiteY6" fmla="*/ 52100 h 595966"/>
                    <a:gd name="connsiteX7" fmla="*/ 264110 w 1773242"/>
                    <a:gd name="connsiteY7" fmla="*/ 81836 h 595966"/>
                    <a:gd name="connsiteX8" fmla="*/ 267827 w 1773242"/>
                    <a:gd name="connsiteY8" fmla="*/ 122724 h 595966"/>
                    <a:gd name="connsiteX9" fmla="*/ 308250 w 1773242"/>
                    <a:gd name="connsiteY9" fmla="*/ 351479 h 595966"/>
                    <a:gd name="connsiteX10" fmla="*/ 335276 w 1773242"/>
                    <a:gd name="connsiteY10" fmla="*/ 493425 h 595966"/>
                    <a:gd name="connsiteX11" fmla="*/ 371905 w 1773242"/>
                    <a:gd name="connsiteY11" fmla="*/ 568773 h 595966"/>
                    <a:gd name="connsiteX12" fmla="*/ 386773 w 1773242"/>
                    <a:gd name="connsiteY12" fmla="*/ 594792 h 595966"/>
                    <a:gd name="connsiteX13" fmla="*/ 435560 w 1773242"/>
                    <a:gd name="connsiteY13" fmla="*/ 588442 h 595966"/>
                    <a:gd name="connsiteX14" fmla="*/ 461115 w 1773242"/>
                    <a:gd name="connsiteY14" fmla="*/ 561339 h 595966"/>
                    <a:gd name="connsiteX15" fmla="*/ 502003 w 1773242"/>
                    <a:gd name="connsiteY15" fmla="*/ 524168 h 595966"/>
                    <a:gd name="connsiteX16" fmla="*/ 531739 w 1773242"/>
                    <a:gd name="connsiteY16" fmla="*/ 464695 h 595966"/>
                    <a:gd name="connsiteX17" fmla="*/ 531739 w 1773242"/>
                    <a:gd name="connsiteY17" fmla="*/ 464695 h 595966"/>
                    <a:gd name="connsiteX18" fmla="*/ 611347 w 1773242"/>
                    <a:gd name="connsiteY18" fmla="*/ 141309 h 595966"/>
                    <a:gd name="connsiteX19" fmla="*/ 624124 w 1773242"/>
                    <a:gd name="connsiteY19" fmla="*/ 88186 h 595966"/>
                    <a:gd name="connsiteX20" fmla="*/ 639534 w 1773242"/>
                    <a:gd name="connsiteY20" fmla="*/ 33514 h 595966"/>
                    <a:gd name="connsiteX21" fmla="*/ 650686 w 1773242"/>
                    <a:gd name="connsiteY21" fmla="*/ 7495 h 595966"/>
                    <a:gd name="connsiteX22" fmla="*/ 691573 w 1773242"/>
                    <a:gd name="connsiteY22" fmla="*/ 60 h 595966"/>
                    <a:gd name="connsiteX23" fmla="*/ 710159 w 1773242"/>
                    <a:gd name="connsiteY23" fmla="*/ 3778 h 595966"/>
                    <a:gd name="connsiteX24" fmla="*/ 732461 w 1773242"/>
                    <a:gd name="connsiteY24" fmla="*/ 22363 h 595966"/>
                    <a:gd name="connsiteX25" fmla="*/ 758481 w 1773242"/>
                    <a:gd name="connsiteY25" fmla="*/ 44665 h 595966"/>
                    <a:gd name="connsiteX26" fmla="*/ 799369 w 1773242"/>
                    <a:gd name="connsiteY26" fmla="*/ 55817 h 595966"/>
                    <a:gd name="connsiteX27" fmla="*/ 858842 w 1773242"/>
                    <a:gd name="connsiteY27" fmla="*/ 63251 h 595966"/>
                    <a:gd name="connsiteX28" fmla="*/ 899729 w 1773242"/>
                    <a:gd name="connsiteY28" fmla="*/ 63251 h 595966"/>
                    <a:gd name="connsiteX29" fmla="*/ 940617 w 1773242"/>
                    <a:gd name="connsiteY29" fmla="*/ 74402 h 595966"/>
                    <a:gd name="connsiteX30" fmla="*/ 954944 w 1773242"/>
                    <a:gd name="connsiteY30" fmla="*/ 134340 h 595966"/>
                    <a:gd name="connsiteX31" fmla="*/ 985687 w 1773242"/>
                    <a:gd name="connsiteY31" fmla="*/ 282248 h 595966"/>
                    <a:gd name="connsiteX32" fmla="*/ 1048412 w 1773242"/>
                    <a:gd name="connsiteY32" fmla="*/ 516734 h 595966"/>
                    <a:gd name="connsiteX33" fmla="*/ 1074432 w 1773242"/>
                    <a:gd name="connsiteY33" fmla="*/ 561339 h 595966"/>
                    <a:gd name="connsiteX34" fmla="*/ 1104169 w 1773242"/>
                    <a:gd name="connsiteY34" fmla="*/ 583641 h 595966"/>
                    <a:gd name="connsiteX35" fmla="*/ 1152490 w 1773242"/>
                    <a:gd name="connsiteY35" fmla="*/ 576207 h 595966"/>
                    <a:gd name="connsiteX36" fmla="*/ 1226832 w 1773242"/>
                    <a:gd name="connsiteY36" fmla="*/ 513017 h 595966"/>
                    <a:gd name="connsiteX37" fmla="*/ 1256104 w 1773242"/>
                    <a:gd name="connsiteY37" fmla="*/ 389501 h 595966"/>
                    <a:gd name="connsiteX38" fmla="*/ 1279413 w 1773242"/>
                    <a:gd name="connsiteY38" fmla="*/ 243916 h 595966"/>
                    <a:gd name="connsiteX39" fmla="*/ 1293739 w 1773242"/>
                    <a:gd name="connsiteY39" fmla="*/ 185914 h 595966"/>
                    <a:gd name="connsiteX40" fmla="*/ 1323476 w 1773242"/>
                    <a:gd name="connsiteY40" fmla="*/ 156178 h 595966"/>
                    <a:gd name="connsiteX41" fmla="*/ 1349495 w 1773242"/>
                    <a:gd name="connsiteY41" fmla="*/ 171046 h 595966"/>
                    <a:gd name="connsiteX42" fmla="*/ 1364364 w 1773242"/>
                    <a:gd name="connsiteY42" fmla="*/ 223085 h 595966"/>
                    <a:gd name="connsiteX43" fmla="*/ 1377606 w 1773242"/>
                    <a:gd name="connsiteY43" fmla="*/ 279383 h 595966"/>
                    <a:gd name="connsiteX44" fmla="*/ 1390383 w 1773242"/>
                    <a:gd name="connsiteY44" fmla="*/ 345748 h 595966"/>
                    <a:gd name="connsiteX45" fmla="*/ 1408969 w 1773242"/>
                    <a:gd name="connsiteY45" fmla="*/ 438675 h 595966"/>
                    <a:gd name="connsiteX46" fmla="*/ 1420120 w 1773242"/>
                    <a:gd name="connsiteY46" fmla="*/ 483280 h 595966"/>
                    <a:gd name="connsiteX47" fmla="*/ 1446139 w 1773242"/>
                    <a:gd name="connsiteY47" fmla="*/ 539036 h 595966"/>
                    <a:gd name="connsiteX48" fmla="*/ 1464725 w 1773242"/>
                    <a:gd name="connsiteY48" fmla="*/ 565056 h 595966"/>
                    <a:gd name="connsiteX49" fmla="*/ 1513047 w 1773242"/>
                    <a:gd name="connsiteY49" fmla="*/ 579924 h 595966"/>
                    <a:gd name="connsiteX50" fmla="*/ 1576237 w 1773242"/>
                    <a:gd name="connsiteY50" fmla="*/ 542753 h 595966"/>
                    <a:gd name="connsiteX51" fmla="*/ 1624559 w 1773242"/>
                    <a:gd name="connsiteY51" fmla="*/ 520451 h 595966"/>
                    <a:gd name="connsiteX52" fmla="*/ 1665447 w 1773242"/>
                    <a:gd name="connsiteY52" fmla="*/ 516734 h 595966"/>
                    <a:gd name="connsiteX53" fmla="*/ 1710594 w 1773242"/>
                    <a:gd name="connsiteY53" fmla="*/ 514643 h 595966"/>
                    <a:gd name="connsiteX54" fmla="*/ 1747222 w 1773242"/>
                    <a:gd name="connsiteY54" fmla="*/ 524168 h 595966"/>
                    <a:gd name="connsiteX55" fmla="*/ 1773242 w 1773242"/>
                    <a:gd name="connsiteY55" fmla="*/ 520451 h 595966"/>
                    <a:gd name="connsiteX0" fmla="*/ 0 w 1773242"/>
                    <a:gd name="connsiteY0" fmla="*/ 508089 h 595966"/>
                    <a:gd name="connsiteX1" fmla="*/ 96842 w 1773242"/>
                    <a:gd name="connsiteY1" fmla="*/ 498148 h 595966"/>
                    <a:gd name="connsiteX2" fmla="*/ 111710 w 1773242"/>
                    <a:gd name="connsiteY2" fmla="*/ 460978 h 595966"/>
                    <a:gd name="connsiteX3" fmla="*/ 160651 w 1773242"/>
                    <a:gd name="connsiteY3" fmla="*/ 250653 h 595966"/>
                    <a:gd name="connsiteX4" fmla="*/ 197203 w 1773242"/>
                    <a:gd name="connsiteY4" fmla="*/ 63251 h 595966"/>
                    <a:gd name="connsiteX5" fmla="*/ 230656 w 1773242"/>
                    <a:gd name="connsiteY5" fmla="*/ 29797 h 595966"/>
                    <a:gd name="connsiteX6" fmla="*/ 249242 w 1773242"/>
                    <a:gd name="connsiteY6" fmla="*/ 52100 h 595966"/>
                    <a:gd name="connsiteX7" fmla="*/ 264110 w 1773242"/>
                    <a:gd name="connsiteY7" fmla="*/ 81836 h 595966"/>
                    <a:gd name="connsiteX8" fmla="*/ 267827 w 1773242"/>
                    <a:gd name="connsiteY8" fmla="*/ 122724 h 595966"/>
                    <a:gd name="connsiteX9" fmla="*/ 308250 w 1773242"/>
                    <a:gd name="connsiteY9" fmla="*/ 351479 h 595966"/>
                    <a:gd name="connsiteX10" fmla="*/ 335276 w 1773242"/>
                    <a:gd name="connsiteY10" fmla="*/ 493425 h 595966"/>
                    <a:gd name="connsiteX11" fmla="*/ 371905 w 1773242"/>
                    <a:gd name="connsiteY11" fmla="*/ 568773 h 595966"/>
                    <a:gd name="connsiteX12" fmla="*/ 386773 w 1773242"/>
                    <a:gd name="connsiteY12" fmla="*/ 594792 h 595966"/>
                    <a:gd name="connsiteX13" fmla="*/ 435560 w 1773242"/>
                    <a:gd name="connsiteY13" fmla="*/ 588442 h 595966"/>
                    <a:gd name="connsiteX14" fmla="*/ 461115 w 1773242"/>
                    <a:gd name="connsiteY14" fmla="*/ 561339 h 595966"/>
                    <a:gd name="connsiteX15" fmla="*/ 502003 w 1773242"/>
                    <a:gd name="connsiteY15" fmla="*/ 524168 h 595966"/>
                    <a:gd name="connsiteX16" fmla="*/ 531739 w 1773242"/>
                    <a:gd name="connsiteY16" fmla="*/ 464695 h 595966"/>
                    <a:gd name="connsiteX17" fmla="*/ 531739 w 1773242"/>
                    <a:gd name="connsiteY17" fmla="*/ 464695 h 595966"/>
                    <a:gd name="connsiteX18" fmla="*/ 611347 w 1773242"/>
                    <a:gd name="connsiteY18" fmla="*/ 141309 h 595966"/>
                    <a:gd name="connsiteX19" fmla="*/ 624124 w 1773242"/>
                    <a:gd name="connsiteY19" fmla="*/ 88186 h 595966"/>
                    <a:gd name="connsiteX20" fmla="*/ 639534 w 1773242"/>
                    <a:gd name="connsiteY20" fmla="*/ 33514 h 595966"/>
                    <a:gd name="connsiteX21" fmla="*/ 650686 w 1773242"/>
                    <a:gd name="connsiteY21" fmla="*/ 7495 h 595966"/>
                    <a:gd name="connsiteX22" fmla="*/ 691573 w 1773242"/>
                    <a:gd name="connsiteY22" fmla="*/ 60 h 595966"/>
                    <a:gd name="connsiteX23" fmla="*/ 710159 w 1773242"/>
                    <a:gd name="connsiteY23" fmla="*/ 3778 h 595966"/>
                    <a:gd name="connsiteX24" fmla="*/ 732461 w 1773242"/>
                    <a:gd name="connsiteY24" fmla="*/ 22363 h 595966"/>
                    <a:gd name="connsiteX25" fmla="*/ 758481 w 1773242"/>
                    <a:gd name="connsiteY25" fmla="*/ 44665 h 595966"/>
                    <a:gd name="connsiteX26" fmla="*/ 799369 w 1773242"/>
                    <a:gd name="connsiteY26" fmla="*/ 55817 h 595966"/>
                    <a:gd name="connsiteX27" fmla="*/ 858842 w 1773242"/>
                    <a:gd name="connsiteY27" fmla="*/ 63251 h 595966"/>
                    <a:gd name="connsiteX28" fmla="*/ 899729 w 1773242"/>
                    <a:gd name="connsiteY28" fmla="*/ 63251 h 595966"/>
                    <a:gd name="connsiteX29" fmla="*/ 940617 w 1773242"/>
                    <a:gd name="connsiteY29" fmla="*/ 74402 h 595966"/>
                    <a:gd name="connsiteX30" fmla="*/ 954944 w 1773242"/>
                    <a:gd name="connsiteY30" fmla="*/ 134340 h 595966"/>
                    <a:gd name="connsiteX31" fmla="*/ 985687 w 1773242"/>
                    <a:gd name="connsiteY31" fmla="*/ 282248 h 595966"/>
                    <a:gd name="connsiteX32" fmla="*/ 1048412 w 1773242"/>
                    <a:gd name="connsiteY32" fmla="*/ 516734 h 595966"/>
                    <a:gd name="connsiteX33" fmla="*/ 1074432 w 1773242"/>
                    <a:gd name="connsiteY33" fmla="*/ 561339 h 595966"/>
                    <a:gd name="connsiteX34" fmla="*/ 1104169 w 1773242"/>
                    <a:gd name="connsiteY34" fmla="*/ 583641 h 595966"/>
                    <a:gd name="connsiteX35" fmla="*/ 1152490 w 1773242"/>
                    <a:gd name="connsiteY35" fmla="*/ 576207 h 595966"/>
                    <a:gd name="connsiteX36" fmla="*/ 1226832 w 1773242"/>
                    <a:gd name="connsiteY36" fmla="*/ 513017 h 595966"/>
                    <a:gd name="connsiteX37" fmla="*/ 1256104 w 1773242"/>
                    <a:gd name="connsiteY37" fmla="*/ 389501 h 595966"/>
                    <a:gd name="connsiteX38" fmla="*/ 1279413 w 1773242"/>
                    <a:gd name="connsiteY38" fmla="*/ 243916 h 595966"/>
                    <a:gd name="connsiteX39" fmla="*/ 1293739 w 1773242"/>
                    <a:gd name="connsiteY39" fmla="*/ 185914 h 595966"/>
                    <a:gd name="connsiteX40" fmla="*/ 1323476 w 1773242"/>
                    <a:gd name="connsiteY40" fmla="*/ 156178 h 595966"/>
                    <a:gd name="connsiteX41" fmla="*/ 1349495 w 1773242"/>
                    <a:gd name="connsiteY41" fmla="*/ 171046 h 595966"/>
                    <a:gd name="connsiteX42" fmla="*/ 1364364 w 1773242"/>
                    <a:gd name="connsiteY42" fmla="*/ 223085 h 595966"/>
                    <a:gd name="connsiteX43" fmla="*/ 1377606 w 1773242"/>
                    <a:gd name="connsiteY43" fmla="*/ 279383 h 595966"/>
                    <a:gd name="connsiteX44" fmla="*/ 1390383 w 1773242"/>
                    <a:gd name="connsiteY44" fmla="*/ 345748 h 595966"/>
                    <a:gd name="connsiteX45" fmla="*/ 1408969 w 1773242"/>
                    <a:gd name="connsiteY45" fmla="*/ 438675 h 595966"/>
                    <a:gd name="connsiteX46" fmla="*/ 1420120 w 1773242"/>
                    <a:gd name="connsiteY46" fmla="*/ 483280 h 595966"/>
                    <a:gd name="connsiteX47" fmla="*/ 1446139 w 1773242"/>
                    <a:gd name="connsiteY47" fmla="*/ 539036 h 595966"/>
                    <a:gd name="connsiteX48" fmla="*/ 1464725 w 1773242"/>
                    <a:gd name="connsiteY48" fmla="*/ 565056 h 595966"/>
                    <a:gd name="connsiteX49" fmla="*/ 1513047 w 1773242"/>
                    <a:gd name="connsiteY49" fmla="*/ 579924 h 595966"/>
                    <a:gd name="connsiteX50" fmla="*/ 1576237 w 1773242"/>
                    <a:gd name="connsiteY50" fmla="*/ 542753 h 595966"/>
                    <a:gd name="connsiteX51" fmla="*/ 1624559 w 1773242"/>
                    <a:gd name="connsiteY51" fmla="*/ 520451 h 595966"/>
                    <a:gd name="connsiteX52" fmla="*/ 1665447 w 1773242"/>
                    <a:gd name="connsiteY52" fmla="*/ 516734 h 595966"/>
                    <a:gd name="connsiteX53" fmla="*/ 1710594 w 1773242"/>
                    <a:gd name="connsiteY53" fmla="*/ 514643 h 595966"/>
                    <a:gd name="connsiteX54" fmla="*/ 1773242 w 1773242"/>
                    <a:gd name="connsiteY54" fmla="*/ 520451 h 595966"/>
                    <a:gd name="connsiteX0" fmla="*/ 0 w 1710594"/>
                    <a:gd name="connsiteY0" fmla="*/ 508089 h 595966"/>
                    <a:gd name="connsiteX1" fmla="*/ 96842 w 1710594"/>
                    <a:gd name="connsiteY1" fmla="*/ 498148 h 595966"/>
                    <a:gd name="connsiteX2" fmla="*/ 111710 w 1710594"/>
                    <a:gd name="connsiteY2" fmla="*/ 460978 h 595966"/>
                    <a:gd name="connsiteX3" fmla="*/ 160651 w 1710594"/>
                    <a:gd name="connsiteY3" fmla="*/ 250653 h 595966"/>
                    <a:gd name="connsiteX4" fmla="*/ 197203 w 1710594"/>
                    <a:gd name="connsiteY4" fmla="*/ 63251 h 595966"/>
                    <a:gd name="connsiteX5" fmla="*/ 230656 w 1710594"/>
                    <a:gd name="connsiteY5" fmla="*/ 29797 h 595966"/>
                    <a:gd name="connsiteX6" fmla="*/ 249242 w 1710594"/>
                    <a:gd name="connsiteY6" fmla="*/ 52100 h 595966"/>
                    <a:gd name="connsiteX7" fmla="*/ 264110 w 1710594"/>
                    <a:gd name="connsiteY7" fmla="*/ 81836 h 595966"/>
                    <a:gd name="connsiteX8" fmla="*/ 267827 w 1710594"/>
                    <a:gd name="connsiteY8" fmla="*/ 122724 h 595966"/>
                    <a:gd name="connsiteX9" fmla="*/ 308250 w 1710594"/>
                    <a:gd name="connsiteY9" fmla="*/ 351479 h 595966"/>
                    <a:gd name="connsiteX10" fmla="*/ 335276 w 1710594"/>
                    <a:gd name="connsiteY10" fmla="*/ 493425 h 595966"/>
                    <a:gd name="connsiteX11" fmla="*/ 371905 w 1710594"/>
                    <a:gd name="connsiteY11" fmla="*/ 568773 h 595966"/>
                    <a:gd name="connsiteX12" fmla="*/ 386773 w 1710594"/>
                    <a:gd name="connsiteY12" fmla="*/ 594792 h 595966"/>
                    <a:gd name="connsiteX13" fmla="*/ 435560 w 1710594"/>
                    <a:gd name="connsiteY13" fmla="*/ 588442 h 595966"/>
                    <a:gd name="connsiteX14" fmla="*/ 461115 w 1710594"/>
                    <a:gd name="connsiteY14" fmla="*/ 561339 h 595966"/>
                    <a:gd name="connsiteX15" fmla="*/ 502003 w 1710594"/>
                    <a:gd name="connsiteY15" fmla="*/ 524168 h 595966"/>
                    <a:gd name="connsiteX16" fmla="*/ 531739 w 1710594"/>
                    <a:gd name="connsiteY16" fmla="*/ 464695 h 595966"/>
                    <a:gd name="connsiteX17" fmla="*/ 531739 w 1710594"/>
                    <a:gd name="connsiteY17" fmla="*/ 464695 h 595966"/>
                    <a:gd name="connsiteX18" fmla="*/ 611347 w 1710594"/>
                    <a:gd name="connsiteY18" fmla="*/ 141309 h 595966"/>
                    <a:gd name="connsiteX19" fmla="*/ 624124 w 1710594"/>
                    <a:gd name="connsiteY19" fmla="*/ 88186 h 595966"/>
                    <a:gd name="connsiteX20" fmla="*/ 639534 w 1710594"/>
                    <a:gd name="connsiteY20" fmla="*/ 33514 h 595966"/>
                    <a:gd name="connsiteX21" fmla="*/ 650686 w 1710594"/>
                    <a:gd name="connsiteY21" fmla="*/ 7495 h 595966"/>
                    <a:gd name="connsiteX22" fmla="*/ 691573 w 1710594"/>
                    <a:gd name="connsiteY22" fmla="*/ 60 h 595966"/>
                    <a:gd name="connsiteX23" fmla="*/ 710159 w 1710594"/>
                    <a:gd name="connsiteY23" fmla="*/ 3778 h 595966"/>
                    <a:gd name="connsiteX24" fmla="*/ 732461 w 1710594"/>
                    <a:gd name="connsiteY24" fmla="*/ 22363 h 595966"/>
                    <a:gd name="connsiteX25" fmla="*/ 758481 w 1710594"/>
                    <a:gd name="connsiteY25" fmla="*/ 44665 h 595966"/>
                    <a:gd name="connsiteX26" fmla="*/ 799369 w 1710594"/>
                    <a:gd name="connsiteY26" fmla="*/ 55817 h 595966"/>
                    <a:gd name="connsiteX27" fmla="*/ 858842 w 1710594"/>
                    <a:gd name="connsiteY27" fmla="*/ 63251 h 595966"/>
                    <a:gd name="connsiteX28" fmla="*/ 899729 w 1710594"/>
                    <a:gd name="connsiteY28" fmla="*/ 63251 h 595966"/>
                    <a:gd name="connsiteX29" fmla="*/ 940617 w 1710594"/>
                    <a:gd name="connsiteY29" fmla="*/ 74402 h 595966"/>
                    <a:gd name="connsiteX30" fmla="*/ 954944 w 1710594"/>
                    <a:gd name="connsiteY30" fmla="*/ 134340 h 595966"/>
                    <a:gd name="connsiteX31" fmla="*/ 985687 w 1710594"/>
                    <a:gd name="connsiteY31" fmla="*/ 282248 h 595966"/>
                    <a:gd name="connsiteX32" fmla="*/ 1048412 w 1710594"/>
                    <a:gd name="connsiteY32" fmla="*/ 516734 h 595966"/>
                    <a:gd name="connsiteX33" fmla="*/ 1074432 w 1710594"/>
                    <a:gd name="connsiteY33" fmla="*/ 561339 h 595966"/>
                    <a:gd name="connsiteX34" fmla="*/ 1104169 w 1710594"/>
                    <a:gd name="connsiteY34" fmla="*/ 583641 h 595966"/>
                    <a:gd name="connsiteX35" fmla="*/ 1152490 w 1710594"/>
                    <a:gd name="connsiteY35" fmla="*/ 576207 h 595966"/>
                    <a:gd name="connsiteX36" fmla="*/ 1226832 w 1710594"/>
                    <a:gd name="connsiteY36" fmla="*/ 513017 h 595966"/>
                    <a:gd name="connsiteX37" fmla="*/ 1256104 w 1710594"/>
                    <a:gd name="connsiteY37" fmla="*/ 389501 h 595966"/>
                    <a:gd name="connsiteX38" fmla="*/ 1279413 w 1710594"/>
                    <a:gd name="connsiteY38" fmla="*/ 243916 h 595966"/>
                    <a:gd name="connsiteX39" fmla="*/ 1293739 w 1710594"/>
                    <a:gd name="connsiteY39" fmla="*/ 185914 h 595966"/>
                    <a:gd name="connsiteX40" fmla="*/ 1323476 w 1710594"/>
                    <a:gd name="connsiteY40" fmla="*/ 156178 h 595966"/>
                    <a:gd name="connsiteX41" fmla="*/ 1349495 w 1710594"/>
                    <a:gd name="connsiteY41" fmla="*/ 171046 h 595966"/>
                    <a:gd name="connsiteX42" fmla="*/ 1364364 w 1710594"/>
                    <a:gd name="connsiteY42" fmla="*/ 223085 h 595966"/>
                    <a:gd name="connsiteX43" fmla="*/ 1377606 w 1710594"/>
                    <a:gd name="connsiteY43" fmla="*/ 279383 h 595966"/>
                    <a:gd name="connsiteX44" fmla="*/ 1390383 w 1710594"/>
                    <a:gd name="connsiteY44" fmla="*/ 345748 h 595966"/>
                    <a:gd name="connsiteX45" fmla="*/ 1408969 w 1710594"/>
                    <a:gd name="connsiteY45" fmla="*/ 438675 h 595966"/>
                    <a:gd name="connsiteX46" fmla="*/ 1420120 w 1710594"/>
                    <a:gd name="connsiteY46" fmla="*/ 483280 h 595966"/>
                    <a:gd name="connsiteX47" fmla="*/ 1446139 w 1710594"/>
                    <a:gd name="connsiteY47" fmla="*/ 539036 h 595966"/>
                    <a:gd name="connsiteX48" fmla="*/ 1464725 w 1710594"/>
                    <a:gd name="connsiteY48" fmla="*/ 565056 h 595966"/>
                    <a:gd name="connsiteX49" fmla="*/ 1513047 w 1710594"/>
                    <a:gd name="connsiteY49" fmla="*/ 579924 h 595966"/>
                    <a:gd name="connsiteX50" fmla="*/ 1576237 w 1710594"/>
                    <a:gd name="connsiteY50" fmla="*/ 542753 h 595966"/>
                    <a:gd name="connsiteX51" fmla="*/ 1624559 w 1710594"/>
                    <a:gd name="connsiteY51" fmla="*/ 520451 h 595966"/>
                    <a:gd name="connsiteX52" fmla="*/ 1665447 w 1710594"/>
                    <a:gd name="connsiteY52" fmla="*/ 516734 h 595966"/>
                    <a:gd name="connsiteX53" fmla="*/ 1710594 w 1710594"/>
                    <a:gd name="connsiteY53" fmla="*/ 514643 h 595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710594" h="595966">
                      <a:moveTo>
                        <a:pt x="0" y="508089"/>
                      </a:moveTo>
                      <a:cubicBezTo>
                        <a:pt x="18977" y="500849"/>
                        <a:pt x="78224" y="506000"/>
                        <a:pt x="96842" y="498148"/>
                      </a:cubicBezTo>
                      <a:cubicBezTo>
                        <a:pt x="115460" y="490296"/>
                        <a:pt x="101075" y="502227"/>
                        <a:pt x="111710" y="460978"/>
                      </a:cubicBezTo>
                      <a:cubicBezTo>
                        <a:pt x="122345" y="419729"/>
                        <a:pt x="160651" y="250653"/>
                        <a:pt x="160651" y="250653"/>
                      </a:cubicBezTo>
                      <a:cubicBezTo>
                        <a:pt x="174900" y="184365"/>
                        <a:pt x="185536" y="100060"/>
                        <a:pt x="197203" y="63251"/>
                      </a:cubicBezTo>
                      <a:cubicBezTo>
                        <a:pt x="208871" y="26442"/>
                        <a:pt x="230656" y="29797"/>
                        <a:pt x="230656" y="29797"/>
                      </a:cubicBezTo>
                      <a:cubicBezTo>
                        <a:pt x="239329" y="27938"/>
                        <a:pt x="243666" y="43427"/>
                        <a:pt x="249242" y="52100"/>
                      </a:cubicBezTo>
                      <a:cubicBezTo>
                        <a:pt x="254818" y="60773"/>
                        <a:pt x="261013" y="70066"/>
                        <a:pt x="264110" y="81836"/>
                      </a:cubicBezTo>
                      <a:cubicBezTo>
                        <a:pt x="267207" y="93606"/>
                        <a:pt x="260470" y="77784"/>
                        <a:pt x="267827" y="122724"/>
                      </a:cubicBezTo>
                      <a:cubicBezTo>
                        <a:pt x="275184" y="167664"/>
                        <a:pt x="297009" y="289696"/>
                        <a:pt x="308250" y="351479"/>
                      </a:cubicBezTo>
                      <a:cubicBezTo>
                        <a:pt x="319492" y="413263"/>
                        <a:pt x="315142" y="447684"/>
                        <a:pt x="335276" y="493425"/>
                      </a:cubicBezTo>
                      <a:cubicBezTo>
                        <a:pt x="355410" y="539166"/>
                        <a:pt x="363322" y="551879"/>
                        <a:pt x="371905" y="568773"/>
                      </a:cubicBezTo>
                      <a:cubicBezTo>
                        <a:pt x="380488" y="585668"/>
                        <a:pt x="376164" y="591514"/>
                        <a:pt x="386773" y="594792"/>
                      </a:cubicBezTo>
                      <a:cubicBezTo>
                        <a:pt x="397382" y="598070"/>
                        <a:pt x="423170" y="594018"/>
                        <a:pt x="435560" y="588442"/>
                      </a:cubicBezTo>
                      <a:cubicBezTo>
                        <a:pt x="447950" y="582866"/>
                        <a:pt x="450041" y="572051"/>
                        <a:pt x="461115" y="561339"/>
                      </a:cubicBezTo>
                      <a:cubicBezTo>
                        <a:pt x="472189" y="550627"/>
                        <a:pt x="490232" y="540275"/>
                        <a:pt x="502003" y="524168"/>
                      </a:cubicBezTo>
                      <a:cubicBezTo>
                        <a:pt x="513774" y="508061"/>
                        <a:pt x="531739" y="464695"/>
                        <a:pt x="531739" y="464695"/>
                      </a:cubicBezTo>
                      <a:lnTo>
                        <a:pt x="531739" y="464695"/>
                      </a:lnTo>
                      <a:lnTo>
                        <a:pt x="611347" y="141309"/>
                      </a:lnTo>
                      <a:cubicBezTo>
                        <a:pt x="626744" y="78558"/>
                        <a:pt x="619426" y="106152"/>
                        <a:pt x="624124" y="88186"/>
                      </a:cubicBezTo>
                      <a:cubicBezTo>
                        <a:pt x="628822" y="70220"/>
                        <a:pt x="635107" y="46963"/>
                        <a:pt x="639534" y="33514"/>
                      </a:cubicBezTo>
                      <a:cubicBezTo>
                        <a:pt x="643961" y="20066"/>
                        <a:pt x="642013" y="13071"/>
                        <a:pt x="650686" y="7495"/>
                      </a:cubicBezTo>
                      <a:cubicBezTo>
                        <a:pt x="659359" y="1919"/>
                        <a:pt x="691573" y="60"/>
                        <a:pt x="691573" y="60"/>
                      </a:cubicBezTo>
                      <a:cubicBezTo>
                        <a:pt x="701485" y="-559"/>
                        <a:pt x="710159" y="3778"/>
                        <a:pt x="710159" y="3778"/>
                      </a:cubicBezTo>
                      <a:cubicBezTo>
                        <a:pt x="716974" y="7495"/>
                        <a:pt x="724407" y="15548"/>
                        <a:pt x="732461" y="22363"/>
                      </a:cubicBezTo>
                      <a:cubicBezTo>
                        <a:pt x="740515" y="29177"/>
                        <a:pt x="747330" y="39089"/>
                        <a:pt x="758481" y="44665"/>
                      </a:cubicBezTo>
                      <a:cubicBezTo>
                        <a:pt x="769632" y="50241"/>
                        <a:pt x="782642" y="52719"/>
                        <a:pt x="799369" y="55817"/>
                      </a:cubicBezTo>
                      <a:cubicBezTo>
                        <a:pt x="816096" y="58915"/>
                        <a:pt x="842115" y="62012"/>
                        <a:pt x="858842" y="63251"/>
                      </a:cubicBezTo>
                      <a:cubicBezTo>
                        <a:pt x="875569" y="64490"/>
                        <a:pt x="886100" y="61393"/>
                        <a:pt x="899729" y="63251"/>
                      </a:cubicBezTo>
                      <a:cubicBezTo>
                        <a:pt x="913358" y="65109"/>
                        <a:pt x="931414" y="62554"/>
                        <a:pt x="940617" y="74402"/>
                      </a:cubicBezTo>
                      <a:cubicBezTo>
                        <a:pt x="949820" y="86250"/>
                        <a:pt x="947432" y="99699"/>
                        <a:pt x="954944" y="134340"/>
                      </a:cubicBezTo>
                      <a:cubicBezTo>
                        <a:pt x="962456" y="168981"/>
                        <a:pt x="970109" y="218516"/>
                        <a:pt x="985687" y="282248"/>
                      </a:cubicBezTo>
                      <a:cubicBezTo>
                        <a:pt x="1001265" y="345980"/>
                        <a:pt x="1033621" y="470219"/>
                        <a:pt x="1048412" y="516734"/>
                      </a:cubicBezTo>
                      <a:cubicBezTo>
                        <a:pt x="1063203" y="563249"/>
                        <a:pt x="1065139" y="550188"/>
                        <a:pt x="1074432" y="561339"/>
                      </a:cubicBezTo>
                      <a:cubicBezTo>
                        <a:pt x="1083725" y="572490"/>
                        <a:pt x="1091159" y="581163"/>
                        <a:pt x="1104169" y="583641"/>
                      </a:cubicBezTo>
                      <a:cubicBezTo>
                        <a:pt x="1117179" y="586119"/>
                        <a:pt x="1132046" y="587978"/>
                        <a:pt x="1152490" y="576207"/>
                      </a:cubicBezTo>
                      <a:cubicBezTo>
                        <a:pt x="1172934" y="564436"/>
                        <a:pt x="1209563" y="544135"/>
                        <a:pt x="1226832" y="513017"/>
                      </a:cubicBezTo>
                      <a:cubicBezTo>
                        <a:pt x="1244101" y="481899"/>
                        <a:pt x="1247341" y="459751"/>
                        <a:pt x="1256104" y="389501"/>
                      </a:cubicBezTo>
                      <a:cubicBezTo>
                        <a:pt x="1264867" y="319251"/>
                        <a:pt x="1273141" y="277847"/>
                        <a:pt x="1279413" y="243916"/>
                      </a:cubicBezTo>
                      <a:cubicBezTo>
                        <a:pt x="1285686" y="209985"/>
                        <a:pt x="1286395" y="200537"/>
                        <a:pt x="1293739" y="185914"/>
                      </a:cubicBezTo>
                      <a:cubicBezTo>
                        <a:pt x="1301083" y="171291"/>
                        <a:pt x="1314183" y="158656"/>
                        <a:pt x="1323476" y="156178"/>
                      </a:cubicBezTo>
                      <a:cubicBezTo>
                        <a:pt x="1332769" y="153700"/>
                        <a:pt x="1342680" y="159895"/>
                        <a:pt x="1349495" y="171046"/>
                      </a:cubicBezTo>
                      <a:cubicBezTo>
                        <a:pt x="1356310" y="182197"/>
                        <a:pt x="1359679" y="205029"/>
                        <a:pt x="1364364" y="223085"/>
                      </a:cubicBezTo>
                      <a:cubicBezTo>
                        <a:pt x="1369049" y="241141"/>
                        <a:pt x="1373269" y="258939"/>
                        <a:pt x="1377606" y="279383"/>
                      </a:cubicBezTo>
                      <a:cubicBezTo>
                        <a:pt x="1381943" y="299827"/>
                        <a:pt x="1385156" y="319199"/>
                        <a:pt x="1390383" y="345748"/>
                      </a:cubicBezTo>
                      <a:cubicBezTo>
                        <a:pt x="1395610" y="372297"/>
                        <a:pt x="1404013" y="415753"/>
                        <a:pt x="1408969" y="438675"/>
                      </a:cubicBezTo>
                      <a:cubicBezTo>
                        <a:pt x="1413925" y="461597"/>
                        <a:pt x="1413925" y="466553"/>
                        <a:pt x="1420120" y="483280"/>
                      </a:cubicBezTo>
                      <a:cubicBezTo>
                        <a:pt x="1426315" y="500007"/>
                        <a:pt x="1438705" y="525407"/>
                        <a:pt x="1446139" y="539036"/>
                      </a:cubicBezTo>
                      <a:cubicBezTo>
                        <a:pt x="1453573" y="552665"/>
                        <a:pt x="1453574" y="558241"/>
                        <a:pt x="1464725" y="565056"/>
                      </a:cubicBezTo>
                      <a:cubicBezTo>
                        <a:pt x="1475876" y="571871"/>
                        <a:pt x="1494462" y="583641"/>
                        <a:pt x="1513047" y="579924"/>
                      </a:cubicBezTo>
                      <a:cubicBezTo>
                        <a:pt x="1531632" y="576207"/>
                        <a:pt x="1557652" y="552665"/>
                        <a:pt x="1576237" y="542753"/>
                      </a:cubicBezTo>
                      <a:cubicBezTo>
                        <a:pt x="1594822" y="532841"/>
                        <a:pt x="1609691" y="524787"/>
                        <a:pt x="1624559" y="520451"/>
                      </a:cubicBezTo>
                      <a:cubicBezTo>
                        <a:pt x="1639427" y="516115"/>
                        <a:pt x="1651108" y="517702"/>
                        <a:pt x="1665447" y="516734"/>
                      </a:cubicBezTo>
                      <a:cubicBezTo>
                        <a:pt x="1679786" y="515766"/>
                        <a:pt x="1692628" y="514024"/>
                        <a:pt x="1710594" y="514643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A2027FB-65F4-6D41-B7D0-FEBD0FBF2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0197" y="1581191"/>
                  <a:ext cx="1632238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2AE8FF42-1646-B54F-8C4C-FDC247FA62E2}"/>
                  </a:ext>
                </a:extLst>
              </p:cNvPr>
              <p:cNvSpPr/>
              <p:nvPr/>
            </p:nvSpPr>
            <p:spPr>
              <a:xfrm rot="5400000">
                <a:off x="2718718" y="1990414"/>
                <a:ext cx="260607" cy="23357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F831DC-29DA-C443-85DC-19426878D705}"/>
              </a:ext>
            </a:extLst>
          </p:cNvPr>
          <p:cNvGrpSpPr/>
          <p:nvPr/>
        </p:nvGrpSpPr>
        <p:grpSpPr>
          <a:xfrm>
            <a:off x="9985055" y="612958"/>
            <a:ext cx="3550673" cy="2366194"/>
            <a:chOff x="5789740" y="1460254"/>
            <a:chExt cx="3550673" cy="2366194"/>
          </a:xfrm>
        </p:grpSpPr>
        <p:sp>
          <p:nvSpPr>
            <p:cNvPr id="48" name="Shape 1159">
              <a:extLst>
                <a:ext uri="{FF2B5EF4-FFF2-40B4-BE49-F238E27FC236}">
                  <a16:creationId xmlns:a16="http://schemas.microsoft.com/office/drawing/2014/main" id="{51E24090-B24B-0246-9EA7-28BA5A891382}"/>
                </a:ext>
              </a:extLst>
            </p:cNvPr>
            <p:cNvSpPr/>
            <p:nvPr/>
          </p:nvSpPr>
          <p:spPr>
            <a:xfrm>
              <a:off x="6327216" y="1673628"/>
              <a:ext cx="488916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584200">
                <a:lnSpc>
                  <a:spcPts val="1800"/>
                </a:lnSpc>
                <a:tabLst>
                  <a:tab pos="1066800" algn="l"/>
                </a:tabLst>
                <a:defRPr sz="1500" b="1"/>
              </a:lvl1pPr>
            </a:lstStyle>
            <a:p>
              <a:r>
                <a:rPr sz="1600" b="0" dirty="0">
                  <a:latin typeface="Helvetica" pitchFamily="2" charset="0"/>
                </a:rPr>
                <a:t>noise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54AFDD8-8695-134B-B615-8346B4F5CA50}"/>
                    </a:ext>
                  </a:extLst>
                </p:cNvPr>
                <p:cNvSpPr txBox="1"/>
                <p:nvPr/>
              </p:nvSpPr>
              <p:spPr>
                <a:xfrm>
                  <a:off x="7493828" y="2957271"/>
                  <a:ext cx="16805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8A8750E-7538-1C46-954E-3F3D9DD9D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828" y="2957271"/>
                  <a:ext cx="1680525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Donut 49">
              <a:extLst>
                <a:ext uri="{FF2B5EF4-FFF2-40B4-BE49-F238E27FC236}">
                  <a16:creationId xmlns:a16="http://schemas.microsoft.com/office/drawing/2014/main" id="{755DD9C2-0260-BF46-B072-6F5C1133F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0604" y="2260221"/>
              <a:ext cx="540000" cy="540000"/>
            </a:xfrm>
            <a:prstGeom prst="donut">
              <a:avLst>
                <a:gd name="adj" fmla="val 494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8DBD0320-C742-C94A-97EB-B813117D923D}"/>
                </a:ext>
              </a:extLst>
            </p:cNvPr>
            <p:cNvSpPr/>
            <p:nvPr/>
          </p:nvSpPr>
          <p:spPr>
            <a:xfrm rot="5400000">
              <a:off x="6443754" y="2012157"/>
              <a:ext cx="256412" cy="24914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FB469C7-0533-0C4E-866C-758945DB0FCF}"/>
                    </a:ext>
                  </a:extLst>
                </p:cNvPr>
                <p:cNvSpPr/>
                <p:nvPr/>
              </p:nvSpPr>
              <p:spPr>
                <a:xfrm>
                  <a:off x="6264708" y="2911295"/>
                  <a:ext cx="60715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B837554-CB90-4647-9CC4-F61D646F64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708" y="2911295"/>
                  <a:ext cx="607153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EE845B-437D-F34E-B2FF-52BFD2BF6D19}"/>
                </a:ext>
              </a:extLst>
            </p:cNvPr>
            <p:cNvSpPr/>
            <p:nvPr/>
          </p:nvSpPr>
          <p:spPr>
            <a:xfrm>
              <a:off x="6327216" y="2084677"/>
              <a:ext cx="4908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4800" dirty="0"/>
                <a:t>+</a:t>
              </a:r>
            </a:p>
          </p:txBody>
        </p: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7A40D200-B7F9-EE4F-9934-CBB74C8DD1E5}"/>
                </a:ext>
              </a:extLst>
            </p:cNvPr>
            <p:cNvSpPr/>
            <p:nvPr/>
          </p:nvSpPr>
          <p:spPr>
            <a:xfrm>
              <a:off x="5789740" y="2393032"/>
              <a:ext cx="514652" cy="23699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31745459-8FDE-7C4F-83CE-D0EC6A52140D}"/>
                </a:ext>
              </a:extLst>
            </p:cNvPr>
            <p:cNvSpPr/>
            <p:nvPr/>
          </p:nvSpPr>
          <p:spPr>
            <a:xfrm>
              <a:off x="6854668" y="2406071"/>
              <a:ext cx="468000" cy="2181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7AF10BA-49FA-EB41-B69C-2DF6AA20F2AD}"/>
                    </a:ext>
                  </a:extLst>
                </p:cNvPr>
                <p:cNvSpPr txBox="1"/>
                <p:nvPr/>
              </p:nvSpPr>
              <p:spPr>
                <a:xfrm>
                  <a:off x="7469738" y="3264737"/>
                  <a:ext cx="17066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A684BDC-7CC5-4F43-9F80-4DB95B47D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9738" y="3264737"/>
                  <a:ext cx="1706685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222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C0DB5-B07D-E544-B10B-1FBE9D95E24D}"/>
                    </a:ext>
                  </a:extLst>
                </p:cNvPr>
                <p:cNvSpPr txBox="1"/>
                <p:nvPr/>
              </p:nvSpPr>
              <p:spPr>
                <a:xfrm>
                  <a:off x="7680350" y="3570495"/>
                  <a:ext cx="11174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s-E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r>
                    <a:rPr lang="en-GB" sz="1600" dirty="0"/>
                    <a:t> +</a:t>
                  </a:r>
                  <a:r>
                    <a:rPr lang="es-ES" sz="1600" dirty="0"/>
                    <a:t> </a:t>
                  </a:r>
                  <a14:m>
                    <m:oMath xmlns:m="http://schemas.openxmlformats.org/officeDocument/2006/math">
                      <m:r>
                        <a:rPr lang="es-ES" sz="1600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C0DB5-B07D-E544-B10B-1FBE9D95E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350" y="3570495"/>
                  <a:ext cx="1117485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6818" t="-25000" r="-227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927458-1BDA-6C49-B280-1512FCC8237D}"/>
                </a:ext>
              </a:extLst>
            </p:cNvPr>
            <p:cNvGrpSpPr/>
            <p:nvPr/>
          </p:nvGrpSpPr>
          <p:grpSpPr>
            <a:xfrm>
              <a:off x="7487683" y="1460254"/>
              <a:ext cx="1632238" cy="543724"/>
              <a:chOff x="9552344" y="1037467"/>
              <a:chExt cx="1632238" cy="543724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5EC4ABB4-253B-F443-8BDC-037CC9F055AC}"/>
                  </a:ext>
                </a:extLst>
              </p:cNvPr>
              <p:cNvSpPr/>
              <p:nvPr/>
            </p:nvSpPr>
            <p:spPr>
              <a:xfrm>
                <a:off x="9698056" y="1037467"/>
                <a:ext cx="1368260" cy="488400"/>
              </a:xfrm>
              <a:custGeom>
                <a:avLst/>
                <a:gdLst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88071 w 1862792"/>
                  <a:gd name="connsiteY91" fmla="*/ 441904 h 492893"/>
                  <a:gd name="connsiteX92" fmla="*/ 591471 w 1862792"/>
                  <a:gd name="connsiteY92" fmla="*/ 390915 h 492893"/>
                  <a:gd name="connsiteX93" fmla="*/ 594870 w 1862792"/>
                  <a:gd name="connsiteY93" fmla="*/ 370519 h 492893"/>
                  <a:gd name="connsiteX94" fmla="*/ 598269 w 1862792"/>
                  <a:gd name="connsiteY94" fmla="*/ 390915 h 492893"/>
                  <a:gd name="connsiteX95" fmla="*/ 605068 w 1862792"/>
                  <a:gd name="connsiteY95" fmla="*/ 346725 h 492893"/>
                  <a:gd name="connsiteX96" fmla="*/ 611866 w 1862792"/>
                  <a:gd name="connsiteY96" fmla="*/ 305933 h 492893"/>
                  <a:gd name="connsiteX97" fmla="*/ 615265 w 1862792"/>
                  <a:gd name="connsiteY97" fmla="*/ 326329 h 492893"/>
                  <a:gd name="connsiteX98" fmla="*/ 618665 w 1862792"/>
                  <a:gd name="connsiteY98" fmla="*/ 336527 h 492893"/>
                  <a:gd name="connsiteX99" fmla="*/ 625463 w 1862792"/>
                  <a:gd name="connsiteY99" fmla="*/ 309333 h 492893"/>
                  <a:gd name="connsiteX100" fmla="*/ 632262 w 1862792"/>
                  <a:gd name="connsiteY100" fmla="*/ 299135 h 492893"/>
                  <a:gd name="connsiteX101" fmla="*/ 642459 w 1862792"/>
                  <a:gd name="connsiteY101" fmla="*/ 271941 h 492893"/>
                  <a:gd name="connsiteX102" fmla="*/ 652657 w 1862792"/>
                  <a:gd name="connsiteY102" fmla="*/ 237948 h 492893"/>
                  <a:gd name="connsiteX103" fmla="*/ 656056 w 1862792"/>
                  <a:gd name="connsiteY103" fmla="*/ 285538 h 492893"/>
                  <a:gd name="connsiteX104" fmla="*/ 662855 w 1862792"/>
                  <a:gd name="connsiteY104" fmla="*/ 271941 h 492893"/>
                  <a:gd name="connsiteX105" fmla="*/ 666254 w 1862792"/>
                  <a:gd name="connsiteY105" fmla="*/ 258344 h 492893"/>
                  <a:gd name="connsiteX106" fmla="*/ 669653 w 1862792"/>
                  <a:gd name="connsiteY106" fmla="*/ 237948 h 492893"/>
                  <a:gd name="connsiteX107" fmla="*/ 673053 w 1862792"/>
                  <a:gd name="connsiteY107" fmla="*/ 227751 h 492893"/>
                  <a:gd name="connsiteX108" fmla="*/ 679851 w 1862792"/>
                  <a:gd name="connsiteY108" fmla="*/ 197157 h 492893"/>
                  <a:gd name="connsiteX109" fmla="*/ 683250 w 1862792"/>
                  <a:gd name="connsiteY109" fmla="*/ 210754 h 492893"/>
                  <a:gd name="connsiteX110" fmla="*/ 686650 w 1862792"/>
                  <a:gd name="connsiteY110" fmla="*/ 186959 h 492893"/>
                  <a:gd name="connsiteX111" fmla="*/ 693448 w 1862792"/>
                  <a:gd name="connsiteY111" fmla="*/ 146168 h 492893"/>
                  <a:gd name="connsiteX112" fmla="*/ 700247 w 1862792"/>
                  <a:gd name="connsiteY112" fmla="*/ 115575 h 492893"/>
                  <a:gd name="connsiteX113" fmla="*/ 703646 w 1862792"/>
                  <a:gd name="connsiteY113" fmla="*/ 125773 h 492893"/>
                  <a:gd name="connsiteX114" fmla="*/ 710445 w 1862792"/>
                  <a:gd name="connsiteY114" fmla="*/ 112176 h 492893"/>
                  <a:gd name="connsiteX115" fmla="*/ 717243 w 1862792"/>
                  <a:gd name="connsiteY115" fmla="*/ 84982 h 492893"/>
                  <a:gd name="connsiteX116" fmla="*/ 720642 w 1862792"/>
                  <a:gd name="connsiteY116" fmla="*/ 105377 h 492893"/>
                  <a:gd name="connsiteX117" fmla="*/ 727441 w 1862792"/>
                  <a:gd name="connsiteY117" fmla="*/ 84982 h 492893"/>
                  <a:gd name="connsiteX118" fmla="*/ 730840 w 1862792"/>
                  <a:gd name="connsiteY118" fmla="*/ 64586 h 492893"/>
                  <a:gd name="connsiteX119" fmla="*/ 737639 w 1862792"/>
                  <a:gd name="connsiteY119" fmla="*/ 27194 h 492893"/>
                  <a:gd name="connsiteX120" fmla="*/ 747836 w 1862792"/>
                  <a:gd name="connsiteY120" fmla="*/ 64586 h 492893"/>
                  <a:gd name="connsiteX121" fmla="*/ 754635 w 1862792"/>
                  <a:gd name="connsiteY121" fmla="*/ 50989 h 492893"/>
                  <a:gd name="connsiteX122" fmla="*/ 758034 w 1862792"/>
                  <a:gd name="connsiteY122" fmla="*/ 37392 h 492893"/>
                  <a:gd name="connsiteX123" fmla="*/ 761433 w 1862792"/>
                  <a:gd name="connsiteY123" fmla="*/ 27194 h 492893"/>
                  <a:gd name="connsiteX124" fmla="*/ 768232 w 1862792"/>
                  <a:gd name="connsiteY124" fmla="*/ 0 h 492893"/>
                  <a:gd name="connsiteX125" fmla="*/ 778430 w 1862792"/>
                  <a:gd name="connsiteY125" fmla="*/ 33993 h 492893"/>
                  <a:gd name="connsiteX126" fmla="*/ 781829 w 1862792"/>
                  <a:gd name="connsiteY126" fmla="*/ 50989 h 492893"/>
                  <a:gd name="connsiteX127" fmla="*/ 798825 w 1862792"/>
                  <a:gd name="connsiteY127" fmla="*/ 84982 h 492893"/>
                  <a:gd name="connsiteX128" fmla="*/ 805624 w 1862792"/>
                  <a:gd name="connsiteY128" fmla="*/ 74784 h 492893"/>
                  <a:gd name="connsiteX129" fmla="*/ 812422 w 1862792"/>
                  <a:gd name="connsiteY129" fmla="*/ 20396 h 492893"/>
                  <a:gd name="connsiteX130" fmla="*/ 815821 w 1862792"/>
                  <a:gd name="connsiteY130" fmla="*/ 10198 h 492893"/>
                  <a:gd name="connsiteX131" fmla="*/ 819221 w 1862792"/>
                  <a:gd name="connsiteY131" fmla="*/ 23795 h 492893"/>
                  <a:gd name="connsiteX132" fmla="*/ 822620 w 1862792"/>
                  <a:gd name="connsiteY132" fmla="*/ 57788 h 492893"/>
                  <a:gd name="connsiteX133" fmla="*/ 836217 w 1862792"/>
                  <a:gd name="connsiteY133" fmla="*/ 91780 h 492893"/>
                  <a:gd name="connsiteX134" fmla="*/ 846415 w 1862792"/>
                  <a:gd name="connsiteY134" fmla="*/ 118974 h 492893"/>
                  <a:gd name="connsiteX135" fmla="*/ 853213 w 1862792"/>
                  <a:gd name="connsiteY135" fmla="*/ 105377 h 492893"/>
                  <a:gd name="connsiteX136" fmla="*/ 856613 w 1862792"/>
                  <a:gd name="connsiteY136" fmla="*/ 81583 h 492893"/>
                  <a:gd name="connsiteX137" fmla="*/ 860012 w 1862792"/>
                  <a:gd name="connsiteY137" fmla="*/ 23795 h 492893"/>
                  <a:gd name="connsiteX138" fmla="*/ 863411 w 1862792"/>
                  <a:gd name="connsiteY138" fmla="*/ 33993 h 492893"/>
                  <a:gd name="connsiteX139" fmla="*/ 866810 w 1862792"/>
                  <a:gd name="connsiteY139" fmla="*/ 50989 h 492893"/>
                  <a:gd name="connsiteX140" fmla="*/ 877008 w 1862792"/>
                  <a:gd name="connsiteY140" fmla="*/ 108777 h 492893"/>
                  <a:gd name="connsiteX141" fmla="*/ 883807 w 1862792"/>
                  <a:gd name="connsiteY141" fmla="*/ 129172 h 492893"/>
                  <a:gd name="connsiteX142" fmla="*/ 894004 w 1862792"/>
                  <a:gd name="connsiteY142" fmla="*/ 122374 h 492893"/>
                  <a:gd name="connsiteX143" fmla="*/ 900803 w 1862792"/>
                  <a:gd name="connsiteY143" fmla="*/ 95180 h 492893"/>
                  <a:gd name="connsiteX144" fmla="*/ 907601 w 1862792"/>
                  <a:gd name="connsiteY144" fmla="*/ 71385 h 492893"/>
                  <a:gd name="connsiteX145" fmla="*/ 917799 w 1862792"/>
                  <a:gd name="connsiteY145" fmla="*/ 74784 h 492893"/>
                  <a:gd name="connsiteX146" fmla="*/ 927997 w 1862792"/>
                  <a:gd name="connsiteY146" fmla="*/ 95180 h 492893"/>
                  <a:gd name="connsiteX147" fmla="*/ 931396 w 1862792"/>
                  <a:gd name="connsiteY147" fmla="*/ 108777 h 492893"/>
                  <a:gd name="connsiteX148" fmla="*/ 944993 w 1862792"/>
                  <a:gd name="connsiteY148" fmla="*/ 129172 h 492893"/>
                  <a:gd name="connsiteX149" fmla="*/ 955191 w 1862792"/>
                  <a:gd name="connsiteY149" fmla="*/ 132571 h 492893"/>
                  <a:gd name="connsiteX150" fmla="*/ 961989 w 1862792"/>
                  <a:gd name="connsiteY150" fmla="*/ 122374 h 492893"/>
                  <a:gd name="connsiteX151" fmla="*/ 968788 w 1862792"/>
                  <a:gd name="connsiteY151" fmla="*/ 95180 h 492893"/>
                  <a:gd name="connsiteX152" fmla="*/ 975587 w 1862792"/>
                  <a:gd name="connsiteY152" fmla="*/ 115575 h 492893"/>
                  <a:gd name="connsiteX153" fmla="*/ 982385 w 1862792"/>
                  <a:gd name="connsiteY153" fmla="*/ 156366 h 492893"/>
                  <a:gd name="connsiteX154" fmla="*/ 989184 w 1862792"/>
                  <a:gd name="connsiteY154" fmla="*/ 135971 h 492893"/>
                  <a:gd name="connsiteX155" fmla="*/ 992583 w 1862792"/>
                  <a:gd name="connsiteY155" fmla="*/ 125773 h 492893"/>
                  <a:gd name="connsiteX156" fmla="*/ 999381 w 1862792"/>
                  <a:gd name="connsiteY156" fmla="*/ 146168 h 492893"/>
                  <a:gd name="connsiteX157" fmla="*/ 1002781 w 1862792"/>
                  <a:gd name="connsiteY157" fmla="*/ 156366 h 492893"/>
                  <a:gd name="connsiteX158" fmla="*/ 1006180 w 1862792"/>
                  <a:gd name="connsiteY158" fmla="*/ 183560 h 492893"/>
                  <a:gd name="connsiteX159" fmla="*/ 1009579 w 1862792"/>
                  <a:gd name="connsiteY159" fmla="*/ 169963 h 492893"/>
                  <a:gd name="connsiteX160" fmla="*/ 1023176 w 1862792"/>
                  <a:gd name="connsiteY160" fmla="*/ 146168 h 492893"/>
                  <a:gd name="connsiteX161" fmla="*/ 1033374 w 1862792"/>
                  <a:gd name="connsiteY161" fmla="*/ 142769 h 492893"/>
                  <a:gd name="connsiteX162" fmla="*/ 1043572 w 1862792"/>
                  <a:gd name="connsiteY162" fmla="*/ 173362 h 492893"/>
                  <a:gd name="connsiteX163" fmla="*/ 1046971 w 1862792"/>
                  <a:gd name="connsiteY163" fmla="*/ 183560 h 492893"/>
                  <a:gd name="connsiteX164" fmla="*/ 1050370 w 1862792"/>
                  <a:gd name="connsiteY164" fmla="*/ 193758 h 492893"/>
                  <a:gd name="connsiteX165" fmla="*/ 1060568 w 1862792"/>
                  <a:gd name="connsiteY165" fmla="*/ 186959 h 492893"/>
                  <a:gd name="connsiteX166" fmla="*/ 1067366 w 1862792"/>
                  <a:gd name="connsiteY166" fmla="*/ 173362 h 492893"/>
                  <a:gd name="connsiteX167" fmla="*/ 1074165 w 1862792"/>
                  <a:gd name="connsiteY167" fmla="*/ 163165 h 492893"/>
                  <a:gd name="connsiteX168" fmla="*/ 1080963 w 1862792"/>
                  <a:gd name="connsiteY168" fmla="*/ 214154 h 492893"/>
                  <a:gd name="connsiteX169" fmla="*/ 1084363 w 1862792"/>
                  <a:gd name="connsiteY169" fmla="*/ 231150 h 492893"/>
                  <a:gd name="connsiteX170" fmla="*/ 1087762 w 1862792"/>
                  <a:gd name="connsiteY170" fmla="*/ 258344 h 492893"/>
                  <a:gd name="connsiteX171" fmla="*/ 1094560 w 1862792"/>
                  <a:gd name="connsiteY171" fmla="*/ 278739 h 492893"/>
                  <a:gd name="connsiteX172" fmla="*/ 1104758 w 1862792"/>
                  <a:gd name="connsiteY172" fmla="*/ 248146 h 492893"/>
                  <a:gd name="connsiteX173" fmla="*/ 1108158 w 1862792"/>
                  <a:gd name="connsiteY173" fmla="*/ 237948 h 492893"/>
                  <a:gd name="connsiteX174" fmla="*/ 1114956 w 1862792"/>
                  <a:gd name="connsiteY174" fmla="*/ 316131 h 492893"/>
                  <a:gd name="connsiteX175" fmla="*/ 1121755 w 1862792"/>
                  <a:gd name="connsiteY175" fmla="*/ 367120 h 492893"/>
                  <a:gd name="connsiteX176" fmla="*/ 1128553 w 1862792"/>
                  <a:gd name="connsiteY176" fmla="*/ 380717 h 492893"/>
                  <a:gd name="connsiteX177" fmla="*/ 1131952 w 1862792"/>
                  <a:gd name="connsiteY177" fmla="*/ 397713 h 492893"/>
                  <a:gd name="connsiteX178" fmla="*/ 1142150 w 1862792"/>
                  <a:gd name="connsiteY178" fmla="*/ 384116 h 492893"/>
                  <a:gd name="connsiteX179" fmla="*/ 1159146 w 1862792"/>
                  <a:gd name="connsiteY179" fmla="*/ 346725 h 492893"/>
                  <a:gd name="connsiteX180" fmla="*/ 1165945 w 1862792"/>
                  <a:gd name="connsiteY180" fmla="*/ 326329 h 492893"/>
                  <a:gd name="connsiteX181" fmla="*/ 1172743 w 1862792"/>
                  <a:gd name="connsiteY181" fmla="*/ 394314 h 492893"/>
                  <a:gd name="connsiteX182" fmla="*/ 1176143 w 1862792"/>
                  <a:gd name="connsiteY182" fmla="*/ 404512 h 492893"/>
                  <a:gd name="connsiteX183" fmla="*/ 1179542 w 1862792"/>
                  <a:gd name="connsiteY183" fmla="*/ 421508 h 492893"/>
                  <a:gd name="connsiteX184" fmla="*/ 1189740 w 1862792"/>
                  <a:gd name="connsiteY184" fmla="*/ 458900 h 492893"/>
                  <a:gd name="connsiteX185" fmla="*/ 1193139 w 1862792"/>
                  <a:gd name="connsiteY185" fmla="*/ 367120 h 492893"/>
                  <a:gd name="connsiteX186" fmla="*/ 1199937 w 1862792"/>
                  <a:gd name="connsiteY186" fmla="*/ 380717 h 492893"/>
                  <a:gd name="connsiteX187" fmla="*/ 1220333 w 1862792"/>
                  <a:gd name="connsiteY187" fmla="*/ 428307 h 492893"/>
                  <a:gd name="connsiteX188" fmla="*/ 1227132 w 1862792"/>
                  <a:gd name="connsiteY188" fmla="*/ 452102 h 492893"/>
                  <a:gd name="connsiteX189" fmla="*/ 1233930 w 1862792"/>
                  <a:gd name="connsiteY189" fmla="*/ 462299 h 492893"/>
                  <a:gd name="connsiteX190" fmla="*/ 1237329 w 1862792"/>
                  <a:gd name="connsiteY190" fmla="*/ 407911 h 492893"/>
                  <a:gd name="connsiteX191" fmla="*/ 1247527 w 1862792"/>
                  <a:gd name="connsiteY191" fmla="*/ 435105 h 492893"/>
                  <a:gd name="connsiteX192" fmla="*/ 1254326 w 1862792"/>
                  <a:gd name="connsiteY192" fmla="*/ 465699 h 492893"/>
                  <a:gd name="connsiteX193" fmla="*/ 1257725 w 1862792"/>
                  <a:gd name="connsiteY193" fmla="*/ 475896 h 492893"/>
                  <a:gd name="connsiteX194" fmla="*/ 1267923 w 1862792"/>
                  <a:gd name="connsiteY194" fmla="*/ 472497 h 492893"/>
                  <a:gd name="connsiteX195" fmla="*/ 1274721 w 1862792"/>
                  <a:gd name="connsiteY195" fmla="*/ 462299 h 492893"/>
                  <a:gd name="connsiteX196" fmla="*/ 1284919 w 1862792"/>
                  <a:gd name="connsiteY196" fmla="*/ 418109 h 492893"/>
                  <a:gd name="connsiteX197" fmla="*/ 1291717 w 1862792"/>
                  <a:gd name="connsiteY197" fmla="*/ 390915 h 492893"/>
                  <a:gd name="connsiteX198" fmla="*/ 1298516 w 1862792"/>
                  <a:gd name="connsiteY198" fmla="*/ 401113 h 492893"/>
                  <a:gd name="connsiteX199" fmla="*/ 1301915 w 1862792"/>
                  <a:gd name="connsiteY199" fmla="*/ 387516 h 492893"/>
                  <a:gd name="connsiteX200" fmla="*/ 1305314 w 1862792"/>
                  <a:gd name="connsiteY200" fmla="*/ 363721 h 492893"/>
                  <a:gd name="connsiteX201" fmla="*/ 1312113 w 1862792"/>
                  <a:gd name="connsiteY201" fmla="*/ 309333 h 492893"/>
                  <a:gd name="connsiteX202" fmla="*/ 1315512 w 1862792"/>
                  <a:gd name="connsiteY202" fmla="*/ 295736 h 492893"/>
                  <a:gd name="connsiteX203" fmla="*/ 1322311 w 1862792"/>
                  <a:gd name="connsiteY203" fmla="*/ 268542 h 492893"/>
                  <a:gd name="connsiteX204" fmla="*/ 1325710 w 1862792"/>
                  <a:gd name="connsiteY204" fmla="*/ 278739 h 492893"/>
                  <a:gd name="connsiteX205" fmla="*/ 1332508 w 1862792"/>
                  <a:gd name="connsiteY205" fmla="*/ 258344 h 492893"/>
                  <a:gd name="connsiteX206" fmla="*/ 1346105 w 1862792"/>
                  <a:gd name="connsiteY206" fmla="*/ 200557 h 492893"/>
                  <a:gd name="connsiteX207" fmla="*/ 1349505 w 1862792"/>
                  <a:gd name="connsiteY207" fmla="*/ 231150 h 492893"/>
                  <a:gd name="connsiteX208" fmla="*/ 1352904 w 1862792"/>
                  <a:gd name="connsiteY208" fmla="*/ 244747 h 492893"/>
                  <a:gd name="connsiteX209" fmla="*/ 1356303 w 1862792"/>
                  <a:gd name="connsiteY209" fmla="*/ 231150 h 492893"/>
                  <a:gd name="connsiteX210" fmla="*/ 1359703 w 1862792"/>
                  <a:gd name="connsiteY210" fmla="*/ 214154 h 492893"/>
                  <a:gd name="connsiteX211" fmla="*/ 1363102 w 1862792"/>
                  <a:gd name="connsiteY211" fmla="*/ 200557 h 492893"/>
                  <a:gd name="connsiteX212" fmla="*/ 1369900 w 1862792"/>
                  <a:gd name="connsiteY212" fmla="*/ 169963 h 492893"/>
                  <a:gd name="connsiteX213" fmla="*/ 1376699 w 1862792"/>
                  <a:gd name="connsiteY213" fmla="*/ 156366 h 492893"/>
                  <a:gd name="connsiteX214" fmla="*/ 1383497 w 1862792"/>
                  <a:gd name="connsiteY214" fmla="*/ 135971 h 492893"/>
                  <a:gd name="connsiteX215" fmla="*/ 1400494 w 1862792"/>
                  <a:gd name="connsiteY215" fmla="*/ 156366 h 492893"/>
                  <a:gd name="connsiteX216" fmla="*/ 1407292 w 1862792"/>
                  <a:gd name="connsiteY216" fmla="*/ 166564 h 492893"/>
                  <a:gd name="connsiteX217" fmla="*/ 1417490 w 1862792"/>
                  <a:gd name="connsiteY217" fmla="*/ 152967 h 492893"/>
                  <a:gd name="connsiteX218" fmla="*/ 1427688 w 1862792"/>
                  <a:gd name="connsiteY218" fmla="*/ 118974 h 492893"/>
                  <a:gd name="connsiteX219" fmla="*/ 1444684 w 1862792"/>
                  <a:gd name="connsiteY219" fmla="*/ 152967 h 492893"/>
                  <a:gd name="connsiteX220" fmla="*/ 1451482 w 1862792"/>
                  <a:gd name="connsiteY220" fmla="*/ 173362 h 492893"/>
                  <a:gd name="connsiteX221" fmla="*/ 1454882 w 1862792"/>
                  <a:gd name="connsiteY221" fmla="*/ 163165 h 492893"/>
                  <a:gd name="connsiteX222" fmla="*/ 1458281 w 1862792"/>
                  <a:gd name="connsiteY222" fmla="*/ 190359 h 492893"/>
                  <a:gd name="connsiteX223" fmla="*/ 1461680 w 1862792"/>
                  <a:gd name="connsiteY223" fmla="*/ 234549 h 492893"/>
                  <a:gd name="connsiteX224" fmla="*/ 1468479 w 1862792"/>
                  <a:gd name="connsiteY224" fmla="*/ 265142 h 492893"/>
                  <a:gd name="connsiteX225" fmla="*/ 1471878 w 1862792"/>
                  <a:gd name="connsiteY225" fmla="*/ 299135 h 492893"/>
                  <a:gd name="connsiteX226" fmla="*/ 1475277 w 1862792"/>
                  <a:gd name="connsiteY226" fmla="*/ 288937 h 492893"/>
                  <a:gd name="connsiteX227" fmla="*/ 1482076 w 1862792"/>
                  <a:gd name="connsiteY227" fmla="*/ 309333 h 492893"/>
                  <a:gd name="connsiteX228" fmla="*/ 1495673 w 1862792"/>
                  <a:gd name="connsiteY228" fmla="*/ 356922 h 492893"/>
                  <a:gd name="connsiteX229" fmla="*/ 1499072 w 1862792"/>
                  <a:gd name="connsiteY229" fmla="*/ 367120 h 492893"/>
                  <a:gd name="connsiteX230" fmla="*/ 1505871 w 1862792"/>
                  <a:gd name="connsiteY230" fmla="*/ 356922 h 492893"/>
                  <a:gd name="connsiteX231" fmla="*/ 1516068 w 1862792"/>
                  <a:gd name="connsiteY231" fmla="*/ 370519 h 492893"/>
                  <a:gd name="connsiteX232" fmla="*/ 1526266 w 1862792"/>
                  <a:gd name="connsiteY232" fmla="*/ 404512 h 492893"/>
                  <a:gd name="connsiteX233" fmla="*/ 1533065 w 1862792"/>
                  <a:gd name="connsiteY233" fmla="*/ 424907 h 492893"/>
                  <a:gd name="connsiteX234" fmla="*/ 1546662 w 1862792"/>
                  <a:gd name="connsiteY234" fmla="*/ 404512 h 492893"/>
                  <a:gd name="connsiteX235" fmla="*/ 1553460 w 1862792"/>
                  <a:gd name="connsiteY235" fmla="*/ 431706 h 492893"/>
                  <a:gd name="connsiteX236" fmla="*/ 1556859 w 1862792"/>
                  <a:gd name="connsiteY236" fmla="*/ 445303 h 492893"/>
                  <a:gd name="connsiteX237" fmla="*/ 1567057 w 1862792"/>
                  <a:gd name="connsiteY237" fmla="*/ 475896 h 492893"/>
                  <a:gd name="connsiteX238" fmla="*/ 1584053 w 1862792"/>
                  <a:gd name="connsiteY238" fmla="*/ 452102 h 492893"/>
                  <a:gd name="connsiteX239" fmla="*/ 1597650 w 1862792"/>
                  <a:gd name="connsiteY239" fmla="*/ 431706 h 492893"/>
                  <a:gd name="connsiteX240" fmla="*/ 1604449 w 1862792"/>
                  <a:gd name="connsiteY240" fmla="*/ 441904 h 492893"/>
                  <a:gd name="connsiteX241" fmla="*/ 1611247 w 1862792"/>
                  <a:gd name="connsiteY241" fmla="*/ 472497 h 492893"/>
                  <a:gd name="connsiteX242" fmla="*/ 1614647 w 1862792"/>
                  <a:gd name="connsiteY242" fmla="*/ 486094 h 492893"/>
                  <a:gd name="connsiteX243" fmla="*/ 1624845 w 1862792"/>
                  <a:gd name="connsiteY243" fmla="*/ 441904 h 492893"/>
                  <a:gd name="connsiteX244" fmla="*/ 1631643 w 1862792"/>
                  <a:gd name="connsiteY244" fmla="*/ 421508 h 492893"/>
                  <a:gd name="connsiteX245" fmla="*/ 1641841 w 1862792"/>
                  <a:gd name="connsiteY245" fmla="*/ 441904 h 492893"/>
                  <a:gd name="connsiteX246" fmla="*/ 1652039 w 1862792"/>
                  <a:gd name="connsiteY246" fmla="*/ 472497 h 492893"/>
                  <a:gd name="connsiteX247" fmla="*/ 1665636 w 1862792"/>
                  <a:gd name="connsiteY247" fmla="*/ 492893 h 492893"/>
                  <a:gd name="connsiteX248" fmla="*/ 1672434 w 1862792"/>
                  <a:gd name="connsiteY248" fmla="*/ 475896 h 492893"/>
                  <a:gd name="connsiteX249" fmla="*/ 1675833 w 1862792"/>
                  <a:gd name="connsiteY249" fmla="*/ 458900 h 492893"/>
                  <a:gd name="connsiteX250" fmla="*/ 1682632 w 1862792"/>
                  <a:gd name="connsiteY250" fmla="*/ 435105 h 492893"/>
                  <a:gd name="connsiteX251" fmla="*/ 1689430 w 1862792"/>
                  <a:gd name="connsiteY251" fmla="*/ 411310 h 492893"/>
                  <a:gd name="connsiteX252" fmla="*/ 1692830 w 1862792"/>
                  <a:gd name="connsiteY252" fmla="*/ 428307 h 492893"/>
                  <a:gd name="connsiteX253" fmla="*/ 1699628 w 1862792"/>
                  <a:gd name="connsiteY253" fmla="*/ 469098 h 492893"/>
                  <a:gd name="connsiteX254" fmla="*/ 1713225 w 1862792"/>
                  <a:gd name="connsiteY254" fmla="*/ 438504 h 492893"/>
                  <a:gd name="connsiteX255" fmla="*/ 1726822 w 1862792"/>
                  <a:gd name="connsiteY255" fmla="*/ 380717 h 492893"/>
                  <a:gd name="connsiteX256" fmla="*/ 1730221 w 1862792"/>
                  <a:gd name="connsiteY256" fmla="*/ 360322 h 492893"/>
                  <a:gd name="connsiteX257" fmla="*/ 1737020 w 1862792"/>
                  <a:gd name="connsiteY257" fmla="*/ 370519 h 492893"/>
                  <a:gd name="connsiteX258" fmla="*/ 1740419 w 1862792"/>
                  <a:gd name="connsiteY258" fmla="*/ 387516 h 492893"/>
                  <a:gd name="connsiteX259" fmla="*/ 1743818 w 1862792"/>
                  <a:gd name="connsiteY259" fmla="*/ 397713 h 492893"/>
                  <a:gd name="connsiteX260" fmla="*/ 1750617 w 1862792"/>
                  <a:gd name="connsiteY260" fmla="*/ 428307 h 492893"/>
                  <a:gd name="connsiteX261" fmla="*/ 1757416 w 1862792"/>
                  <a:gd name="connsiteY261" fmla="*/ 414710 h 492893"/>
                  <a:gd name="connsiteX262" fmla="*/ 1771013 w 1862792"/>
                  <a:gd name="connsiteY262" fmla="*/ 370519 h 492893"/>
                  <a:gd name="connsiteX263" fmla="*/ 1794807 w 1862792"/>
                  <a:gd name="connsiteY263" fmla="*/ 397713 h 492893"/>
                  <a:gd name="connsiteX264" fmla="*/ 1818602 w 1862792"/>
                  <a:gd name="connsiteY264" fmla="*/ 435105 h 492893"/>
                  <a:gd name="connsiteX265" fmla="*/ 1828800 w 1862792"/>
                  <a:gd name="connsiteY265" fmla="*/ 441904 h 492893"/>
                  <a:gd name="connsiteX266" fmla="*/ 1835598 w 1862792"/>
                  <a:gd name="connsiteY266" fmla="*/ 431706 h 492893"/>
                  <a:gd name="connsiteX267" fmla="*/ 1842397 w 1862792"/>
                  <a:gd name="connsiteY267" fmla="*/ 411310 h 492893"/>
                  <a:gd name="connsiteX268" fmla="*/ 1845796 w 1862792"/>
                  <a:gd name="connsiteY268" fmla="*/ 458900 h 492893"/>
                  <a:gd name="connsiteX269" fmla="*/ 1849195 w 1862792"/>
                  <a:gd name="connsiteY269" fmla="*/ 445303 h 492893"/>
                  <a:gd name="connsiteX270" fmla="*/ 1852595 w 1862792"/>
                  <a:gd name="connsiteY270" fmla="*/ 435105 h 492893"/>
                  <a:gd name="connsiteX271" fmla="*/ 1859393 w 1862792"/>
                  <a:gd name="connsiteY271" fmla="*/ 445303 h 492893"/>
                  <a:gd name="connsiteX272" fmla="*/ 1862792 w 1862792"/>
                  <a:gd name="connsiteY272" fmla="*/ 455501 h 492893"/>
                  <a:gd name="connsiteX273" fmla="*/ 1862792 w 1862792"/>
                  <a:gd name="connsiteY27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88071 w 1862792"/>
                  <a:gd name="connsiteY91" fmla="*/ 441904 h 492893"/>
                  <a:gd name="connsiteX92" fmla="*/ 591471 w 1862792"/>
                  <a:gd name="connsiteY92" fmla="*/ 390915 h 492893"/>
                  <a:gd name="connsiteX93" fmla="*/ 594870 w 1862792"/>
                  <a:gd name="connsiteY93" fmla="*/ 370519 h 492893"/>
                  <a:gd name="connsiteX94" fmla="*/ 598269 w 1862792"/>
                  <a:gd name="connsiteY94" fmla="*/ 390915 h 492893"/>
                  <a:gd name="connsiteX95" fmla="*/ 605068 w 1862792"/>
                  <a:gd name="connsiteY95" fmla="*/ 346725 h 492893"/>
                  <a:gd name="connsiteX96" fmla="*/ 611866 w 1862792"/>
                  <a:gd name="connsiteY96" fmla="*/ 305933 h 492893"/>
                  <a:gd name="connsiteX97" fmla="*/ 615265 w 1862792"/>
                  <a:gd name="connsiteY97" fmla="*/ 326329 h 492893"/>
                  <a:gd name="connsiteX98" fmla="*/ 618665 w 1862792"/>
                  <a:gd name="connsiteY98" fmla="*/ 336527 h 492893"/>
                  <a:gd name="connsiteX99" fmla="*/ 625463 w 1862792"/>
                  <a:gd name="connsiteY99" fmla="*/ 309333 h 492893"/>
                  <a:gd name="connsiteX100" fmla="*/ 632262 w 1862792"/>
                  <a:gd name="connsiteY100" fmla="*/ 299135 h 492893"/>
                  <a:gd name="connsiteX101" fmla="*/ 642459 w 1862792"/>
                  <a:gd name="connsiteY101" fmla="*/ 271941 h 492893"/>
                  <a:gd name="connsiteX102" fmla="*/ 652657 w 1862792"/>
                  <a:gd name="connsiteY102" fmla="*/ 237948 h 492893"/>
                  <a:gd name="connsiteX103" fmla="*/ 656056 w 1862792"/>
                  <a:gd name="connsiteY103" fmla="*/ 285538 h 492893"/>
                  <a:gd name="connsiteX104" fmla="*/ 662855 w 1862792"/>
                  <a:gd name="connsiteY104" fmla="*/ 271941 h 492893"/>
                  <a:gd name="connsiteX105" fmla="*/ 666254 w 1862792"/>
                  <a:gd name="connsiteY105" fmla="*/ 258344 h 492893"/>
                  <a:gd name="connsiteX106" fmla="*/ 669653 w 1862792"/>
                  <a:gd name="connsiteY106" fmla="*/ 237948 h 492893"/>
                  <a:gd name="connsiteX107" fmla="*/ 673053 w 1862792"/>
                  <a:gd name="connsiteY107" fmla="*/ 227751 h 492893"/>
                  <a:gd name="connsiteX108" fmla="*/ 679851 w 1862792"/>
                  <a:gd name="connsiteY108" fmla="*/ 197157 h 492893"/>
                  <a:gd name="connsiteX109" fmla="*/ 683250 w 1862792"/>
                  <a:gd name="connsiteY109" fmla="*/ 210754 h 492893"/>
                  <a:gd name="connsiteX110" fmla="*/ 686650 w 1862792"/>
                  <a:gd name="connsiteY110" fmla="*/ 186959 h 492893"/>
                  <a:gd name="connsiteX111" fmla="*/ 693448 w 1862792"/>
                  <a:gd name="connsiteY111" fmla="*/ 146168 h 492893"/>
                  <a:gd name="connsiteX112" fmla="*/ 700247 w 1862792"/>
                  <a:gd name="connsiteY112" fmla="*/ 115575 h 492893"/>
                  <a:gd name="connsiteX113" fmla="*/ 703646 w 1862792"/>
                  <a:gd name="connsiteY113" fmla="*/ 125773 h 492893"/>
                  <a:gd name="connsiteX114" fmla="*/ 710445 w 1862792"/>
                  <a:gd name="connsiteY114" fmla="*/ 112176 h 492893"/>
                  <a:gd name="connsiteX115" fmla="*/ 717243 w 1862792"/>
                  <a:gd name="connsiteY115" fmla="*/ 84982 h 492893"/>
                  <a:gd name="connsiteX116" fmla="*/ 720642 w 1862792"/>
                  <a:gd name="connsiteY116" fmla="*/ 105377 h 492893"/>
                  <a:gd name="connsiteX117" fmla="*/ 727441 w 1862792"/>
                  <a:gd name="connsiteY117" fmla="*/ 84982 h 492893"/>
                  <a:gd name="connsiteX118" fmla="*/ 730840 w 1862792"/>
                  <a:gd name="connsiteY118" fmla="*/ 64586 h 492893"/>
                  <a:gd name="connsiteX119" fmla="*/ 737639 w 1862792"/>
                  <a:gd name="connsiteY119" fmla="*/ 27194 h 492893"/>
                  <a:gd name="connsiteX120" fmla="*/ 747836 w 1862792"/>
                  <a:gd name="connsiteY120" fmla="*/ 64586 h 492893"/>
                  <a:gd name="connsiteX121" fmla="*/ 754635 w 1862792"/>
                  <a:gd name="connsiteY121" fmla="*/ 50989 h 492893"/>
                  <a:gd name="connsiteX122" fmla="*/ 758034 w 1862792"/>
                  <a:gd name="connsiteY122" fmla="*/ 37392 h 492893"/>
                  <a:gd name="connsiteX123" fmla="*/ 761433 w 1862792"/>
                  <a:gd name="connsiteY123" fmla="*/ 27194 h 492893"/>
                  <a:gd name="connsiteX124" fmla="*/ 768232 w 1862792"/>
                  <a:gd name="connsiteY124" fmla="*/ 0 h 492893"/>
                  <a:gd name="connsiteX125" fmla="*/ 778430 w 1862792"/>
                  <a:gd name="connsiteY125" fmla="*/ 33993 h 492893"/>
                  <a:gd name="connsiteX126" fmla="*/ 781829 w 1862792"/>
                  <a:gd name="connsiteY126" fmla="*/ 50989 h 492893"/>
                  <a:gd name="connsiteX127" fmla="*/ 798825 w 1862792"/>
                  <a:gd name="connsiteY127" fmla="*/ 84982 h 492893"/>
                  <a:gd name="connsiteX128" fmla="*/ 805624 w 1862792"/>
                  <a:gd name="connsiteY128" fmla="*/ 74784 h 492893"/>
                  <a:gd name="connsiteX129" fmla="*/ 812422 w 1862792"/>
                  <a:gd name="connsiteY129" fmla="*/ 20396 h 492893"/>
                  <a:gd name="connsiteX130" fmla="*/ 815821 w 1862792"/>
                  <a:gd name="connsiteY130" fmla="*/ 10198 h 492893"/>
                  <a:gd name="connsiteX131" fmla="*/ 819221 w 1862792"/>
                  <a:gd name="connsiteY131" fmla="*/ 23795 h 492893"/>
                  <a:gd name="connsiteX132" fmla="*/ 822620 w 1862792"/>
                  <a:gd name="connsiteY132" fmla="*/ 57788 h 492893"/>
                  <a:gd name="connsiteX133" fmla="*/ 836217 w 1862792"/>
                  <a:gd name="connsiteY133" fmla="*/ 91780 h 492893"/>
                  <a:gd name="connsiteX134" fmla="*/ 846415 w 1862792"/>
                  <a:gd name="connsiteY134" fmla="*/ 118974 h 492893"/>
                  <a:gd name="connsiteX135" fmla="*/ 853213 w 1862792"/>
                  <a:gd name="connsiteY135" fmla="*/ 105377 h 492893"/>
                  <a:gd name="connsiteX136" fmla="*/ 856613 w 1862792"/>
                  <a:gd name="connsiteY136" fmla="*/ 81583 h 492893"/>
                  <a:gd name="connsiteX137" fmla="*/ 860012 w 1862792"/>
                  <a:gd name="connsiteY137" fmla="*/ 23795 h 492893"/>
                  <a:gd name="connsiteX138" fmla="*/ 863411 w 1862792"/>
                  <a:gd name="connsiteY138" fmla="*/ 33993 h 492893"/>
                  <a:gd name="connsiteX139" fmla="*/ 866810 w 1862792"/>
                  <a:gd name="connsiteY139" fmla="*/ 50989 h 492893"/>
                  <a:gd name="connsiteX140" fmla="*/ 877008 w 1862792"/>
                  <a:gd name="connsiteY140" fmla="*/ 108777 h 492893"/>
                  <a:gd name="connsiteX141" fmla="*/ 883807 w 1862792"/>
                  <a:gd name="connsiteY141" fmla="*/ 129172 h 492893"/>
                  <a:gd name="connsiteX142" fmla="*/ 894004 w 1862792"/>
                  <a:gd name="connsiteY142" fmla="*/ 122374 h 492893"/>
                  <a:gd name="connsiteX143" fmla="*/ 900803 w 1862792"/>
                  <a:gd name="connsiteY143" fmla="*/ 95180 h 492893"/>
                  <a:gd name="connsiteX144" fmla="*/ 907601 w 1862792"/>
                  <a:gd name="connsiteY144" fmla="*/ 71385 h 492893"/>
                  <a:gd name="connsiteX145" fmla="*/ 917799 w 1862792"/>
                  <a:gd name="connsiteY145" fmla="*/ 74784 h 492893"/>
                  <a:gd name="connsiteX146" fmla="*/ 927997 w 1862792"/>
                  <a:gd name="connsiteY146" fmla="*/ 95180 h 492893"/>
                  <a:gd name="connsiteX147" fmla="*/ 931396 w 1862792"/>
                  <a:gd name="connsiteY147" fmla="*/ 108777 h 492893"/>
                  <a:gd name="connsiteX148" fmla="*/ 944993 w 1862792"/>
                  <a:gd name="connsiteY148" fmla="*/ 129172 h 492893"/>
                  <a:gd name="connsiteX149" fmla="*/ 955191 w 1862792"/>
                  <a:gd name="connsiteY149" fmla="*/ 132571 h 492893"/>
                  <a:gd name="connsiteX150" fmla="*/ 961989 w 1862792"/>
                  <a:gd name="connsiteY150" fmla="*/ 122374 h 492893"/>
                  <a:gd name="connsiteX151" fmla="*/ 968788 w 1862792"/>
                  <a:gd name="connsiteY151" fmla="*/ 95180 h 492893"/>
                  <a:gd name="connsiteX152" fmla="*/ 975587 w 1862792"/>
                  <a:gd name="connsiteY152" fmla="*/ 115575 h 492893"/>
                  <a:gd name="connsiteX153" fmla="*/ 982385 w 1862792"/>
                  <a:gd name="connsiteY153" fmla="*/ 156366 h 492893"/>
                  <a:gd name="connsiteX154" fmla="*/ 989184 w 1862792"/>
                  <a:gd name="connsiteY154" fmla="*/ 135971 h 492893"/>
                  <a:gd name="connsiteX155" fmla="*/ 992583 w 1862792"/>
                  <a:gd name="connsiteY155" fmla="*/ 125773 h 492893"/>
                  <a:gd name="connsiteX156" fmla="*/ 999381 w 1862792"/>
                  <a:gd name="connsiteY156" fmla="*/ 146168 h 492893"/>
                  <a:gd name="connsiteX157" fmla="*/ 1002781 w 1862792"/>
                  <a:gd name="connsiteY157" fmla="*/ 156366 h 492893"/>
                  <a:gd name="connsiteX158" fmla="*/ 1006180 w 1862792"/>
                  <a:gd name="connsiteY158" fmla="*/ 183560 h 492893"/>
                  <a:gd name="connsiteX159" fmla="*/ 1009579 w 1862792"/>
                  <a:gd name="connsiteY159" fmla="*/ 169963 h 492893"/>
                  <a:gd name="connsiteX160" fmla="*/ 1023176 w 1862792"/>
                  <a:gd name="connsiteY160" fmla="*/ 146168 h 492893"/>
                  <a:gd name="connsiteX161" fmla="*/ 1033374 w 1862792"/>
                  <a:gd name="connsiteY161" fmla="*/ 142769 h 492893"/>
                  <a:gd name="connsiteX162" fmla="*/ 1043572 w 1862792"/>
                  <a:gd name="connsiteY162" fmla="*/ 173362 h 492893"/>
                  <a:gd name="connsiteX163" fmla="*/ 1046971 w 1862792"/>
                  <a:gd name="connsiteY163" fmla="*/ 183560 h 492893"/>
                  <a:gd name="connsiteX164" fmla="*/ 1050370 w 1862792"/>
                  <a:gd name="connsiteY164" fmla="*/ 193758 h 492893"/>
                  <a:gd name="connsiteX165" fmla="*/ 1060568 w 1862792"/>
                  <a:gd name="connsiteY165" fmla="*/ 186959 h 492893"/>
                  <a:gd name="connsiteX166" fmla="*/ 1067366 w 1862792"/>
                  <a:gd name="connsiteY166" fmla="*/ 173362 h 492893"/>
                  <a:gd name="connsiteX167" fmla="*/ 1074165 w 1862792"/>
                  <a:gd name="connsiteY167" fmla="*/ 163165 h 492893"/>
                  <a:gd name="connsiteX168" fmla="*/ 1080963 w 1862792"/>
                  <a:gd name="connsiteY168" fmla="*/ 214154 h 492893"/>
                  <a:gd name="connsiteX169" fmla="*/ 1084363 w 1862792"/>
                  <a:gd name="connsiteY169" fmla="*/ 231150 h 492893"/>
                  <a:gd name="connsiteX170" fmla="*/ 1087762 w 1862792"/>
                  <a:gd name="connsiteY170" fmla="*/ 258344 h 492893"/>
                  <a:gd name="connsiteX171" fmla="*/ 1094560 w 1862792"/>
                  <a:gd name="connsiteY171" fmla="*/ 278739 h 492893"/>
                  <a:gd name="connsiteX172" fmla="*/ 1104758 w 1862792"/>
                  <a:gd name="connsiteY172" fmla="*/ 248146 h 492893"/>
                  <a:gd name="connsiteX173" fmla="*/ 1108158 w 1862792"/>
                  <a:gd name="connsiteY173" fmla="*/ 237948 h 492893"/>
                  <a:gd name="connsiteX174" fmla="*/ 1114956 w 1862792"/>
                  <a:gd name="connsiteY174" fmla="*/ 316131 h 492893"/>
                  <a:gd name="connsiteX175" fmla="*/ 1121755 w 1862792"/>
                  <a:gd name="connsiteY175" fmla="*/ 367120 h 492893"/>
                  <a:gd name="connsiteX176" fmla="*/ 1128553 w 1862792"/>
                  <a:gd name="connsiteY176" fmla="*/ 380717 h 492893"/>
                  <a:gd name="connsiteX177" fmla="*/ 1131952 w 1862792"/>
                  <a:gd name="connsiteY177" fmla="*/ 397713 h 492893"/>
                  <a:gd name="connsiteX178" fmla="*/ 1142150 w 1862792"/>
                  <a:gd name="connsiteY178" fmla="*/ 384116 h 492893"/>
                  <a:gd name="connsiteX179" fmla="*/ 1159146 w 1862792"/>
                  <a:gd name="connsiteY179" fmla="*/ 346725 h 492893"/>
                  <a:gd name="connsiteX180" fmla="*/ 1165945 w 1862792"/>
                  <a:gd name="connsiteY180" fmla="*/ 326329 h 492893"/>
                  <a:gd name="connsiteX181" fmla="*/ 1172743 w 1862792"/>
                  <a:gd name="connsiteY181" fmla="*/ 394314 h 492893"/>
                  <a:gd name="connsiteX182" fmla="*/ 1176143 w 1862792"/>
                  <a:gd name="connsiteY182" fmla="*/ 404512 h 492893"/>
                  <a:gd name="connsiteX183" fmla="*/ 1179542 w 1862792"/>
                  <a:gd name="connsiteY183" fmla="*/ 421508 h 492893"/>
                  <a:gd name="connsiteX184" fmla="*/ 1189740 w 1862792"/>
                  <a:gd name="connsiteY184" fmla="*/ 458900 h 492893"/>
                  <a:gd name="connsiteX185" fmla="*/ 1193139 w 1862792"/>
                  <a:gd name="connsiteY185" fmla="*/ 367120 h 492893"/>
                  <a:gd name="connsiteX186" fmla="*/ 1199937 w 1862792"/>
                  <a:gd name="connsiteY186" fmla="*/ 380717 h 492893"/>
                  <a:gd name="connsiteX187" fmla="*/ 1220333 w 1862792"/>
                  <a:gd name="connsiteY187" fmla="*/ 428307 h 492893"/>
                  <a:gd name="connsiteX188" fmla="*/ 1227132 w 1862792"/>
                  <a:gd name="connsiteY188" fmla="*/ 452102 h 492893"/>
                  <a:gd name="connsiteX189" fmla="*/ 1233930 w 1862792"/>
                  <a:gd name="connsiteY189" fmla="*/ 462299 h 492893"/>
                  <a:gd name="connsiteX190" fmla="*/ 1237329 w 1862792"/>
                  <a:gd name="connsiteY190" fmla="*/ 407911 h 492893"/>
                  <a:gd name="connsiteX191" fmla="*/ 1247527 w 1862792"/>
                  <a:gd name="connsiteY191" fmla="*/ 435105 h 492893"/>
                  <a:gd name="connsiteX192" fmla="*/ 1254326 w 1862792"/>
                  <a:gd name="connsiteY192" fmla="*/ 465699 h 492893"/>
                  <a:gd name="connsiteX193" fmla="*/ 1257725 w 1862792"/>
                  <a:gd name="connsiteY193" fmla="*/ 475896 h 492893"/>
                  <a:gd name="connsiteX194" fmla="*/ 1267923 w 1862792"/>
                  <a:gd name="connsiteY194" fmla="*/ 472497 h 492893"/>
                  <a:gd name="connsiteX195" fmla="*/ 1274721 w 1862792"/>
                  <a:gd name="connsiteY195" fmla="*/ 462299 h 492893"/>
                  <a:gd name="connsiteX196" fmla="*/ 1284919 w 1862792"/>
                  <a:gd name="connsiteY196" fmla="*/ 418109 h 492893"/>
                  <a:gd name="connsiteX197" fmla="*/ 1291717 w 1862792"/>
                  <a:gd name="connsiteY197" fmla="*/ 390915 h 492893"/>
                  <a:gd name="connsiteX198" fmla="*/ 1298516 w 1862792"/>
                  <a:gd name="connsiteY198" fmla="*/ 401113 h 492893"/>
                  <a:gd name="connsiteX199" fmla="*/ 1301915 w 1862792"/>
                  <a:gd name="connsiteY199" fmla="*/ 387516 h 492893"/>
                  <a:gd name="connsiteX200" fmla="*/ 1305314 w 1862792"/>
                  <a:gd name="connsiteY200" fmla="*/ 363721 h 492893"/>
                  <a:gd name="connsiteX201" fmla="*/ 1312113 w 1862792"/>
                  <a:gd name="connsiteY201" fmla="*/ 309333 h 492893"/>
                  <a:gd name="connsiteX202" fmla="*/ 1315512 w 1862792"/>
                  <a:gd name="connsiteY202" fmla="*/ 295736 h 492893"/>
                  <a:gd name="connsiteX203" fmla="*/ 1322311 w 1862792"/>
                  <a:gd name="connsiteY203" fmla="*/ 268542 h 492893"/>
                  <a:gd name="connsiteX204" fmla="*/ 1325710 w 1862792"/>
                  <a:gd name="connsiteY204" fmla="*/ 278739 h 492893"/>
                  <a:gd name="connsiteX205" fmla="*/ 1332508 w 1862792"/>
                  <a:gd name="connsiteY205" fmla="*/ 258344 h 492893"/>
                  <a:gd name="connsiteX206" fmla="*/ 1346105 w 1862792"/>
                  <a:gd name="connsiteY206" fmla="*/ 200557 h 492893"/>
                  <a:gd name="connsiteX207" fmla="*/ 1349505 w 1862792"/>
                  <a:gd name="connsiteY207" fmla="*/ 231150 h 492893"/>
                  <a:gd name="connsiteX208" fmla="*/ 1352904 w 1862792"/>
                  <a:gd name="connsiteY208" fmla="*/ 244747 h 492893"/>
                  <a:gd name="connsiteX209" fmla="*/ 1356303 w 1862792"/>
                  <a:gd name="connsiteY209" fmla="*/ 231150 h 492893"/>
                  <a:gd name="connsiteX210" fmla="*/ 1359703 w 1862792"/>
                  <a:gd name="connsiteY210" fmla="*/ 214154 h 492893"/>
                  <a:gd name="connsiteX211" fmla="*/ 1363102 w 1862792"/>
                  <a:gd name="connsiteY211" fmla="*/ 200557 h 492893"/>
                  <a:gd name="connsiteX212" fmla="*/ 1369900 w 1862792"/>
                  <a:gd name="connsiteY212" fmla="*/ 169963 h 492893"/>
                  <a:gd name="connsiteX213" fmla="*/ 1376699 w 1862792"/>
                  <a:gd name="connsiteY213" fmla="*/ 156366 h 492893"/>
                  <a:gd name="connsiteX214" fmla="*/ 1383497 w 1862792"/>
                  <a:gd name="connsiteY214" fmla="*/ 135971 h 492893"/>
                  <a:gd name="connsiteX215" fmla="*/ 1400494 w 1862792"/>
                  <a:gd name="connsiteY215" fmla="*/ 156366 h 492893"/>
                  <a:gd name="connsiteX216" fmla="*/ 1407292 w 1862792"/>
                  <a:gd name="connsiteY216" fmla="*/ 166564 h 492893"/>
                  <a:gd name="connsiteX217" fmla="*/ 1417490 w 1862792"/>
                  <a:gd name="connsiteY217" fmla="*/ 152967 h 492893"/>
                  <a:gd name="connsiteX218" fmla="*/ 1427688 w 1862792"/>
                  <a:gd name="connsiteY218" fmla="*/ 118974 h 492893"/>
                  <a:gd name="connsiteX219" fmla="*/ 1444684 w 1862792"/>
                  <a:gd name="connsiteY219" fmla="*/ 152967 h 492893"/>
                  <a:gd name="connsiteX220" fmla="*/ 1451482 w 1862792"/>
                  <a:gd name="connsiteY220" fmla="*/ 173362 h 492893"/>
                  <a:gd name="connsiteX221" fmla="*/ 1454882 w 1862792"/>
                  <a:gd name="connsiteY221" fmla="*/ 163165 h 492893"/>
                  <a:gd name="connsiteX222" fmla="*/ 1458281 w 1862792"/>
                  <a:gd name="connsiteY222" fmla="*/ 190359 h 492893"/>
                  <a:gd name="connsiteX223" fmla="*/ 1461680 w 1862792"/>
                  <a:gd name="connsiteY223" fmla="*/ 234549 h 492893"/>
                  <a:gd name="connsiteX224" fmla="*/ 1468479 w 1862792"/>
                  <a:gd name="connsiteY224" fmla="*/ 265142 h 492893"/>
                  <a:gd name="connsiteX225" fmla="*/ 1471878 w 1862792"/>
                  <a:gd name="connsiteY225" fmla="*/ 299135 h 492893"/>
                  <a:gd name="connsiteX226" fmla="*/ 1475277 w 1862792"/>
                  <a:gd name="connsiteY226" fmla="*/ 288937 h 492893"/>
                  <a:gd name="connsiteX227" fmla="*/ 1482076 w 1862792"/>
                  <a:gd name="connsiteY227" fmla="*/ 309333 h 492893"/>
                  <a:gd name="connsiteX228" fmla="*/ 1495673 w 1862792"/>
                  <a:gd name="connsiteY228" fmla="*/ 356922 h 492893"/>
                  <a:gd name="connsiteX229" fmla="*/ 1499072 w 1862792"/>
                  <a:gd name="connsiteY229" fmla="*/ 367120 h 492893"/>
                  <a:gd name="connsiteX230" fmla="*/ 1505871 w 1862792"/>
                  <a:gd name="connsiteY230" fmla="*/ 356922 h 492893"/>
                  <a:gd name="connsiteX231" fmla="*/ 1516068 w 1862792"/>
                  <a:gd name="connsiteY231" fmla="*/ 370519 h 492893"/>
                  <a:gd name="connsiteX232" fmla="*/ 1526266 w 1862792"/>
                  <a:gd name="connsiteY232" fmla="*/ 404512 h 492893"/>
                  <a:gd name="connsiteX233" fmla="*/ 1533065 w 1862792"/>
                  <a:gd name="connsiteY233" fmla="*/ 424907 h 492893"/>
                  <a:gd name="connsiteX234" fmla="*/ 1546662 w 1862792"/>
                  <a:gd name="connsiteY234" fmla="*/ 404512 h 492893"/>
                  <a:gd name="connsiteX235" fmla="*/ 1553460 w 1862792"/>
                  <a:gd name="connsiteY235" fmla="*/ 431706 h 492893"/>
                  <a:gd name="connsiteX236" fmla="*/ 1556859 w 1862792"/>
                  <a:gd name="connsiteY236" fmla="*/ 445303 h 492893"/>
                  <a:gd name="connsiteX237" fmla="*/ 1567057 w 1862792"/>
                  <a:gd name="connsiteY237" fmla="*/ 475896 h 492893"/>
                  <a:gd name="connsiteX238" fmla="*/ 1584053 w 1862792"/>
                  <a:gd name="connsiteY238" fmla="*/ 452102 h 492893"/>
                  <a:gd name="connsiteX239" fmla="*/ 1597650 w 1862792"/>
                  <a:gd name="connsiteY239" fmla="*/ 431706 h 492893"/>
                  <a:gd name="connsiteX240" fmla="*/ 1604449 w 1862792"/>
                  <a:gd name="connsiteY240" fmla="*/ 441904 h 492893"/>
                  <a:gd name="connsiteX241" fmla="*/ 1611247 w 1862792"/>
                  <a:gd name="connsiteY241" fmla="*/ 472497 h 492893"/>
                  <a:gd name="connsiteX242" fmla="*/ 1614647 w 1862792"/>
                  <a:gd name="connsiteY242" fmla="*/ 486094 h 492893"/>
                  <a:gd name="connsiteX243" fmla="*/ 1624845 w 1862792"/>
                  <a:gd name="connsiteY243" fmla="*/ 441904 h 492893"/>
                  <a:gd name="connsiteX244" fmla="*/ 1631643 w 1862792"/>
                  <a:gd name="connsiteY244" fmla="*/ 421508 h 492893"/>
                  <a:gd name="connsiteX245" fmla="*/ 1641841 w 1862792"/>
                  <a:gd name="connsiteY245" fmla="*/ 441904 h 492893"/>
                  <a:gd name="connsiteX246" fmla="*/ 1652039 w 1862792"/>
                  <a:gd name="connsiteY246" fmla="*/ 472497 h 492893"/>
                  <a:gd name="connsiteX247" fmla="*/ 1665636 w 1862792"/>
                  <a:gd name="connsiteY247" fmla="*/ 492893 h 492893"/>
                  <a:gd name="connsiteX248" fmla="*/ 1672434 w 1862792"/>
                  <a:gd name="connsiteY248" fmla="*/ 475896 h 492893"/>
                  <a:gd name="connsiteX249" fmla="*/ 1675833 w 1862792"/>
                  <a:gd name="connsiteY249" fmla="*/ 458900 h 492893"/>
                  <a:gd name="connsiteX250" fmla="*/ 1682632 w 1862792"/>
                  <a:gd name="connsiteY250" fmla="*/ 435105 h 492893"/>
                  <a:gd name="connsiteX251" fmla="*/ 1689430 w 1862792"/>
                  <a:gd name="connsiteY251" fmla="*/ 411310 h 492893"/>
                  <a:gd name="connsiteX252" fmla="*/ 1692830 w 1862792"/>
                  <a:gd name="connsiteY252" fmla="*/ 428307 h 492893"/>
                  <a:gd name="connsiteX253" fmla="*/ 1699628 w 1862792"/>
                  <a:gd name="connsiteY253" fmla="*/ 469098 h 492893"/>
                  <a:gd name="connsiteX254" fmla="*/ 1713225 w 1862792"/>
                  <a:gd name="connsiteY254" fmla="*/ 438504 h 492893"/>
                  <a:gd name="connsiteX255" fmla="*/ 1726822 w 1862792"/>
                  <a:gd name="connsiteY255" fmla="*/ 380717 h 492893"/>
                  <a:gd name="connsiteX256" fmla="*/ 1730221 w 1862792"/>
                  <a:gd name="connsiteY256" fmla="*/ 360322 h 492893"/>
                  <a:gd name="connsiteX257" fmla="*/ 1737020 w 1862792"/>
                  <a:gd name="connsiteY257" fmla="*/ 370519 h 492893"/>
                  <a:gd name="connsiteX258" fmla="*/ 1740419 w 1862792"/>
                  <a:gd name="connsiteY258" fmla="*/ 387516 h 492893"/>
                  <a:gd name="connsiteX259" fmla="*/ 1743818 w 1862792"/>
                  <a:gd name="connsiteY259" fmla="*/ 397713 h 492893"/>
                  <a:gd name="connsiteX260" fmla="*/ 1750617 w 1862792"/>
                  <a:gd name="connsiteY260" fmla="*/ 428307 h 492893"/>
                  <a:gd name="connsiteX261" fmla="*/ 1757416 w 1862792"/>
                  <a:gd name="connsiteY261" fmla="*/ 414710 h 492893"/>
                  <a:gd name="connsiteX262" fmla="*/ 1771013 w 1862792"/>
                  <a:gd name="connsiteY262" fmla="*/ 370519 h 492893"/>
                  <a:gd name="connsiteX263" fmla="*/ 1794807 w 1862792"/>
                  <a:gd name="connsiteY263" fmla="*/ 397713 h 492893"/>
                  <a:gd name="connsiteX264" fmla="*/ 1818602 w 1862792"/>
                  <a:gd name="connsiteY264" fmla="*/ 435105 h 492893"/>
                  <a:gd name="connsiteX265" fmla="*/ 1828800 w 1862792"/>
                  <a:gd name="connsiteY265" fmla="*/ 441904 h 492893"/>
                  <a:gd name="connsiteX266" fmla="*/ 1835598 w 1862792"/>
                  <a:gd name="connsiteY266" fmla="*/ 431706 h 492893"/>
                  <a:gd name="connsiteX267" fmla="*/ 1842397 w 1862792"/>
                  <a:gd name="connsiteY267" fmla="*/ 411310 h 492893"/>
                  <a:gd name="connsiteX268" fmla="*/ 1845796 w 1862792"/>
                  <a:gd name="connsiteY268" fmla="*/ 458900 h 492893"/>
                  <a:gd name="connsiteX269" fmla="*/ 1849195 w 1862792"/>
                  <a:gd name="connsiteY269" fmla="*/ 445303 h 492893"/>
                  <a:gd name="connsiteX270" fmla="*/ 1852595 w 1862792"/>
                  <a:gd name="connsiteY270" fmla="*/ 435105 h 492893"/>
                  <a:gd name="connsiteX271" fmla="*/ 1859393 w 1862792"/>
                  <a:gd name="connsiteY271" fmla="*/ 445303 h 492893"/>
                  <a:gd name="connsiteX272" fmla="*/ 1862792 w 1862792"/>
                  <a:gd name="connsiteY272" fmla="*/ 455501 h 492893"/>
                  <a:gd name="connsiteX273" fmla="*/ 1862792 w 1862792"/>
                  <a:gd name="connsiteY27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88071 w 1862792"/>
                  <a:gd name="connsiteY91" fmla="*/ 441904 h 492893"/>
                  <a:gd name="connsiteX92" fmla="*/ 591471 w 1862792"/>
                  <a:gd name="connsiteY92" fmla="*/ 390915 h 492893"/>
                  <a:gd name="connsiteX93" fmla="*/ 594870 w 1862792"/>
                  <a:gd name="connsiteY93" fmla="*/ 370519 h 492893"/>
                  <a:gd name="connsiteX94" fmla="*/ 598269 w 1862792"/>
                  <a:gd name="connsiteY94" fmla="*/ 390915 h 492893"/>
                  <a:gd name="connsiteX95" fmla="*/ 605068 w 1862792"/>
                  <a:gd name="connsiteY95" fmla="*/ 346725 h 492893"/>
                  <a:gd name="connsiteX96" fmla="*/ 611866 w 1862792"/>
                  <a:gd name="connsiteY96" fmla="*/ 305933 h 492893"/>
                  <a:gd name="connsiteX97" fmla="*/ 615265 w 1862792"/>
                  <a:gd name="connsiteY97" fmla="*/ 326329 h 492893"/>
                  <a:gd name="connsiteX98" fmla="*/ 618665 w 1862792"/>
                  <a:gd name="connsiteY98" fmla="*/ 336527 h 492893"/>
                  <a:gd name="connsiteX99" fmla="*/ 625463 w 1862792"/>
                  <a:gd name="connsiteY99" fmla="*/ 309333 h 492893"/>
                  <a:gd name="connsiteX100" fmla="*/ 632262 w 1862792"/>
                  <a:gd name="connsiteY100" fmla="*/ 299135 h 492893"/>
                  <a:gd name="connsiteX101" fmla="*/ 642459 w 1862792"/>
                  <a:gd name="connsiteY101" fmla="*/ 271941 h 492893"/>
                  <a:gd name="connsiteX102" fmla="*/ 652657 w 1862792"/>
                  <a:gd name="connsiteY102" fmla="*/ 237948 h 492893"/>
                  <a:gd name="connsiteX103" fmla="*/ 656056 w 1862792"/>
                  <a:gd name="connsiteY103" fmla="*/ 285538 h 492893"/>
                  <a:gd name="connsiteX104" fmla="*/ 662855 w 1862792"/>
                  <a:gd name="connsiteY104" fmla="*/ 271941 h 492893"/>
                  <a:gd name="connsiteX105" fmla="*/ 666254 w 1862792"/>
                  <a:gd name="connsiteY105" fmla="*/ 258344 h 492893"/>
                  <a:gd name="connsiteX106" fmla="*/ 669653 w 1862792"/>
                  <a:gd name="connsiteY106" fmla="*/ 237948 h 492893"/>
                  <a:gd name="connsiteX107" fmla="*/ 673053 w 1862792"/>
                  <a:gd name="connsiteY107" fmla="*/ 227751 h 492893"/>
                  <a:gd name="connsiteX108" fmla="*/ 679851 w 1862792"/>
                  <a:gd name="connsiteY108" fmla="*/ 197157 h 492893"/>
                  <a:gd name="connsiteX109" fmla="*/ 683250 w 1862792"/>
                  <a:gd name="connsiteY109" fmla="*/ 210754 h 492893"/>
                  <a:gd name="connsiteX110" fmla="*/ 686650 w 1862792"/>
                  <a:gd name="connsiteY110" fmla="*/ 186959 h 492893"/>
                  <a:gd name="connsiteX111" fmla="*/ 693448 w 1862792"/>
                  <a:gd name="connsiteY111" fmla="*/ 146168 h 492893"/>
                  <a:gd name="connsiteX112" fmla="*/ 700247 w 1862792"/>
                  <a:gd name="connsiteY112" fmla="*/ 115575 h 492893"/>
                  <a:gd name="connsiteX113" fmla="*/ 703646 w 1862792"/>
                  <a:gd name="connsiteY113" fmla="*/ 125773 h 492893"/>
                  <a:gd name="connsiteX114" fmla="*/ 710445 w 1862792"/>
                  <a:gd name="connsiteY114" fmla="*/ 112176 h 492893"/>
                  <a:gd name="connsiteX115" fmla="*/ 717243 w 1862792"/>
                  <a:gd name="connsiteY115" fmla="*/ 84982 h 492893"/>
                  <a:gd name="connsiteX116" fmla="*/ 720642 w 1862792"/>
                  <a:gd name="connsiteY116" fmla="*/ 105377 h 492893"/>
                  <a:gd name="connsiteX117" fmla="*/ 727441 w 1862792"/>
                  <a:gd name="connsiteY117" fmla="*/ 84982 h 492893"/>
                  <a:gd name="connsiteX118" fmla="*/ 730840 w 1862792"/>
                  <a:gd name="connsiteY118" fmla="*/ 64586 h 492893"/>
                  <a:gd name="connsiteX119" fmla="*/ 737639 w 1862792"/>
                  <a:gd name="connsiteY119" fmla="*/ 27194 h 492893"/>
                  <a:gd name="connsiteX120" fmla="*/ 747836 w 1862792"/>
                  <a:gd name="connsiteY120" fmla="*/ 64586 h 492893"/>
                  <a:gd name="connsiteX121" fmla="*/ 754635 w 1862792"/>
                  <a:gd name="connsiteY121" fmla="*/ 50989 h 492893"/>
                  <a:gd name="connsiteX122" fmla="*/ 758034 w 1862792"/>
                  <a:gd name="connsiteY122" fmla="*/ 37392 h 492893"/>
                  <a:gd name="connsiteX123" fmla="*/ 761433 w 1862792"/>
                  <a:gd name="connsiteY123" fmla="*/ 27194 h 492893"/>
                  <a:gd name="connsiteX124" fmla="*/ 768232 w 1862792"/>
                  <a:gd name="connsiteY124" fmla="*/ 0 h 492893"/>
                  <a:gd name="connsiteX125" fmla="*/ 778430 w 1862792"/>
                  <a:gd name="connsiteY125" fmla="*/ 33993 h 492893"/>
                  <a:gd name="connsiteX126" fmla="*/ 781829 w 1862792"/>
                  <a:gd name="connsiteY126" fmla="*/ 50989 h 492893"/>
                  <a:gd name="connsiteX127" fmla="*/ 798825 w 1862792"/>
                  <a:gd name="connsiteY127" fmla="*/ 84982 h 492893"/>
                  <a:gd name="connsiteX128" fmla="*/ 805624 w 1862792"/>
                  <a:gd name="connsiteY128" fmla="*/ 74784 h 492893"/>
                  <a:gd name="connsiteX129" fmla="*/ 812422 w 1862792"/>
                  <a:gd name="connsiteY129" fmla="*/ 20396 h 492893"/>
                  <a:gd name="connsiteX130" fmla="*/ 815821 w 1862792"/>
                  <a:gd name="connsiteY130" fmla="*/ 10198 h 492893"/>
                  <a:gd name="connsiteX131" fmla="*/ 819221 w 1862792"/>
                  <a:gd name="connsiteY131" fmla="*/ 23795 h 492893"/>
                  <a:gd name="connsiteX132" fmla="*/ 822620 w 1862792"/>
                  <a:gd name="connsiteY132" fmla="*/ 57788 h 492893"/>
                  <a:gd name="connsiteX133" fmla="*/ 836217 w 1862792"/>
                  <a:gd name="connsiteY133" fmla="*/ 91780 h 492893"/>
                  <a:gd name="connsiteX134" fmla="*/ 846415 w 1862792"/>
                  <a:gd name="connsiteY134" fmla="*/ 118974 h 492893"/>
                  <a:gd name="connsiteX135" fmla="*/ 853213 w 1862792"/>
                  <a:gd name="connsiteY135" fmla="*/ 105377 h 492893"/>
                  <a:gd name="connsiteX136" fmla="*/ 856613 w 1862792"/>
                  <a:gd name="connsiteY136" fmla="*/ 81583 h 492893"/>
                  <a:gd name="connsiteX137" fmla="*/ 860012 w 1862792"/>
                  <a:gd name="connsiteY137" fmla="*/ 23795 h 492893"/>
                  <a:gd name="connsiteX138" fmla="*/ 863411 w 1862792"/>
                  <a:gd name="connsiteY138" fmla="*/ 33993 h 492893"/>
                  <a:gd name="connsiteX139" fmla="*/ 866810 w 1862792"/>
                  <a:gd name="connsiteY139" fmla="*/ 50989 h 492893"/>
                  <a:gd name="connsiteX140" fmla="*/ 877008 w 1862792"/>
                  <a:gd name="connsiteY140" fmla="*/ 108777 h 492893"/>
                  <a:gd name="connsiteX141" fmla="*/ 883807 w 1862792"/>
                  <a:gd name="connsiteY141" fmla="*/ 129172 h 492893"/>
                  <a:gd name="connsiteX142" fmla="*/ 894004 w 1862792"/>
                  <a:gd name="connsiteY142" fmla="*/ 122374 h 492893"/>
                  <a:gd name="connsiteX143" fmla="*/ 900803 w 1862792"/>
                  <a:gd name="connsiteY143" fmla="*/ 95180 h 492893"/>
                  <a:gd name="connsiteX144" fmla="*/ 907601 w 1862792"/>
                  <a:gd name="connsiteY144" fmla="*/ 71385 h 492893"/>
                  <a:gd name="connsiteX145" fmla="*/ 917799 w 1862792"/>
                  <a:gd name="connsiteY145" fmla="*/ 74784 h 492893"/>
                  <a:gd name="connsiteX146" fmla="*/ 927997 w 1862792"/>
                  <a:gd name="connsiteY146" fmla="*/ 95180 h 492893"/>
                  <a:gd name="connsiteX147" fmla="*/ 931396 w 1862792"/>
                  <a:gd name="connsiteY147" fmla="*/ 108777 h 492893"/>
                  <a:gd name="connsiteX148" fmla="*/ 944993 w 1862792"/>
                  <a:gd name="connsiteY148" fmla="*/ 129172 h 492893"/>
                  <a:gd name="connsiteX149" fmla="*/ 955191 w 1862792"/>
                  <a:gd name="connsiteY149" fmla="*/ 132571 h 492893"/>
                  <a:gd name="connsiteX150" fmla="*/ 961989 w 1862792"/>
                  <a:gd name="connsiteY150" fmla="*/ 122374 h 492893"/>
                  <a:gd name="connsiteX151" fmla="*/ 968788 w 1862792"/>
                  <a:gd name="connsiteY151" fmla="*/ 95180 h 492893"/>
                  <a:gd name="connsiteX152" fmla="*/ 975587 w 1862792"/>
                  <a:gd name="connsiteY152" fmla="*/ 115575 h 492893"/>
                  <a:gd name="connsiteX153" fmla="*/ 982385 w 1862792"/>
                  <a:gd name="connsiteY153" fmla="*/ 156366 h 492893"/>
                  <a:gd name="connsiteX154" fmla="*/ 989184 w 1862792"/>
                  <a:gd name="connsiteY154" fmla="*/ 135971 h 492893"/>
                  <a:gd name="connsiteX155" fmla="*/ 992583 w 1862792"/>
                  <a:gd name="connsiteY155" fmla="*/ 125773 h 492893"/>
                  <a:gd name="connsiteX156" fmla="*/ 999381 w 1862792"/>
                  <a:gd name="connsiteY156" fmla="*/ 146168 h 492893"/>
                  <a:gd name="connsiteX157" fmla="*/ 1002781 w 1862792"/>
                  <a:gd name="connsiteY157" fmla="*/ 156366 h 492893"/>
                  <a:gd name="connsiteX158" fmla="*/ 1006180 w 1862792"/>
                  <a:gd name="connsiteY158" fmla="*/ 183560 h 492893"/>
                  <a:gd name="connsiteX159" fmla="*/ 1009579 w 1862792"/>
                  <a:gd name="connsiteY159" fmla="*/ 169963 h 492893"/>
                  <a:gd name="connsiteX160" fmla="*/ 1023176 w 1862792"/>
                  <a:gd name="connsiteY160" fmla="*/ 146168 h 492893"/>
                  <a:gd name="connsiteX161" fmla="*/ 1033374 w 1862792"/>
                  <a:gd name="connsiteY161" fmla="*/ 142769 h 492893"/>
                  <a:gd name="connsiteX162" fmla="*/ 1043572 w 1862792"/>
                  <a:gd name="connsiteY162" fmla="*/ 173362 h 492893"/>
                  <a:gd name="connsiteX163" fmla="*/ 1046971 w 1862792"/>
                  <a:gd name="connsiteY163" fmla="*/ 183560 h 492893"/>
                  <a:gd name="connsiteX164" fmla="*/ 1050370 w 1862792"/>
                  <a:gd name="connsiteY164" fmla="*/ 193758 h 492893"/>
                  <a:gd name="connsiteX165" fmla="*/ 1060568 w 1862792"/>
                  <a:gd name="connsiteY165" fmla="*/ 186959 h 492893"/>
                  <a:gd name="connsiteX166" fmla="*/ 1067366 w 1862792"/>
                  <a:gd name="connsiteY166" fmla="*/ 173362 h 492893"/>
                  <a:gd name="connsiteX167" fmla="*/ 1074165 w 1862792"/>
                  <a:gd name="connsiteY167" fmla="*/ 163165 h 492893"/>
                  <a:gd name="connsiteX168" fmla="*/ 1080963 w 1862792"/>
                  <a:gd name="connsiteY168" fmla="*/ 214154 h 492893"/>
                  <a:gd name="connsiteX169" fmla="*/ 1084363 w 1862792"/>
                  <a:gd name="connsiteY169" fmla="*/ 231150 h 492893"/>
                  <a:gd name="connsiteX170" fmla="*/ 1087762 w 1862792"/>
                  <a:gd name="connsiteY170" fmla="*/ 258344 h 492893"/>
                  <a:gd name="connsiteX171" fmla="*/ 1094560 w 1862792"/>
                  <a:gd name="connsiteY171" fmla="*/ 278739 h 492893"/>
                  <a:gd name="connsiteX172" fmla="*/ 1104758 w 1862792"/>
                  <a:gd name="connsiteY172" fmla="*/ 248146 h 492893"/>
                  <a:gd name="connsiteX173" fmla="*/ 1108158 w 1862792"/>
                  <a:gd name="connsiteY173" fmla="*/ 237948 h 492893"/>
                  <a:gd name="connsiteX174" fmla="*/ 1114956 w 1862792"/>
                  <a:gd name="connsiteY174" fmla="*/ 316131 h 492893"/>
                  <a:gd name="connsiteX175" fmla="*/ 1121755 w 1862792"/>
                  <a:gd name="connsiteY175" fmla="*/ 367120 h 492893"/>
                  <a:gd name="connsiteX176" fmla="*/ 1128553 w 1862792"/>
                  <a:gd name="connsiteY176" fmla="*/ 380717 h 492893"/>
                  <a:gd name="connsiteX177" fmla="*/ 1131952 w 1862792"/>
                  <a:gd name="connsiteY177" fmla="*/ 397713 h 492893"/>
                  <a:gd name="connsiteX178" fmla="*/ 1142150 w 1862792"/>
                  <a:gd name="connsiteY178" fmla="*/ 384116 h 492893"/>
                  <a:gd name="connsiteX179" fmla="*/ 1159146 w 1862792"/>
                  <a:gd name="connsiteY179" fmla="*/ 346725 h 492893"/>
                  <a:gd name="connsiteX180" fmla="*/ 1165945 w 1862792"/>
                  <a:gd name="connsiteY180" fmla="*/ 326329 h 492893"/>
                  <a:gd name="connsiteX181" fmla="*/ 1172743 w 1862792"/>
                  <a:gd name="connsiteY181" fmla="*/ 394314 h 492893"/>
                  <a:gd name="connsiteX182" fmla="*/ 1176143 w 1862792"/>
                  <a:gd name="connsiteY182" fmla="*/ 404512 h 492893"/>
                  <a:gd name="connsiteX183" fmla="*/ 1179542 w 1862792"/>
                  <a:gd name="connsiteY183" fmla="*/ 421508 h 492893"/>
                  <a:gd name="connsiteX184" fmla="*/ 1189740 w 1862792"/>
                  <a:gd name="connsiteY184" fmla="*/ 458900 h 492893"/>
                  <a:gd name="connsiteX185" fmla="*/ 1193139 w 1862792"/>
                  <a:gd name="connsiteY185" fmla="*/ 367120 h 492893"/>
                  <a:gd name="connsiteX186" fmla="*/ 1199937 w 1862792"/>
                  <a:gd name="connsiteY186" fmla="*/ 380717 h 492893"/>
                  <a:gd name="connsiteX187" fmla="*/ 1220333 w 1862792"/>
                  <a:gd name="connsiteY187" fmla="*/ 428307 h 492893"/>
                  <a:gd name="connsiteX188" fmla="*/ 1227132 w 1862792"/>
                  <a:gd name="connsiteY188" fmla="*/ 452102 h 492893"/>
                  <a:gd name="connsiteX189" fmla="*/ 1233930 w 1862792"/>
                  <a:gd name="connsiteY189" fmla="*/ 462299 h 492893"/>
                  <a:gd name="connsiteX190" fmla="*/ 1237329 w 1862792"/>
                  <a:gd name="connsiteY190" fmla="*/ 407911 h 492893"/>
                  <a:gd name="connsiteX191" fmla="*/ 1247527 w 1862792"/>
                  <a:gd name="connsiteY191" fmla="*/ 435105 h 492893"/>
                  <a:gd name="connsiteX192" fmla="*/ 1254326 w 1862792"/>
                  <a:gd name="connsiteY192" fmla="*/ 465699 h 492893"/>
                  <a:gd name="connsiteX193" fmla="*/ 1257725 w 1862792"/>
                  <a:gd name="connsiteY193" fmla="*/ 475896 h 492893"/>
                  <a:gd name="connsiteX194" fmla="*/ 1267923 w 1862792"/>
                  <a:gd name="connsiteY194" fmla="*/ 472497 h 492893"/>
                  <a:gd name="connsiteX195" fmla="*/ 1274721 w 1862792"/>
                  <a:gd name="connsiteY195" fmla="*/ 462299 h 492893"/>
                  <a:gd name="connsiteX196" fmla="*/ 1284919 w 1862792"/>
                  <a:gd name="connsiteY196" fmla="*/ 418109 h 492893"/>
                  <a:gd name="connsiteX197" fmla="*/ 1291717 w 1862792"/>
                  <a:gd name="connsiteY197" fmla="*/ 390915 h 492893"/>
                  <a:gd name="connsiteX198" fmla="*/ 1298516 w 1862792"/>
                  <a:gd name="connsiteY198" fmla="*/ 401113 h 492893"/>
                  <a:gd name="connsiteX199" fmla="*/ 1301915 w 1862792"/>
                  <a:gd name="connsiteY199" fmla="*/ 387516 h 492893"/>
                  <a:gd name="connsiteX200" fmla="*/ 1305314 w 1862792"/>
                  <a:gd name="connsiteY200" fmla="*/ 363721 h 492893"/>
                  <a:gd name="connsiteX201" fmla="*/ 1312113 w 1862792"/>
                  <a:gd name="connsiteY201" fmla="*/ 309333 h 492893"/>
                  <a:gd name="connsiteX202" fmla="*/ 1315512 w 1862792"/>
                  <a:gd name="connsiteY202" fmla="*/ 295736 h 492893"/>
                  <a:gd name="connsiteX203" fmla="*/ 1322311 w 1862792"/>
                  <a:gd name="connsiteY203" fmla="*/ 268542 h 492893"/>
                  <a:gd name="connsiteX204" fmla="*/ 1325710 w 1862792"/>
                  <a:gd name="connsiteY204" fmla="*/ 278739 h 492893"/>
                  <a:gd name="connsiteX205" fmla="*/ 1332508 w 1862792"/>
                  <a:gd name="connsiteY205" fmla="*/ 258344 h 492893"/>
                  <a:gd name="connsiteX206" fmla="*/ 1346105 w 1862792"/>
                  <a:gd name="connsiteY206" fmla="*/ 200557 h 492893"/>
                  <a:gd name="connsiteX207" fmla="*/ 1349505 w 1862792"/>
                  <a:gd name="connsiteY207" fmla="*/ 231150 h 492893"/>
                  <a:gd name="connsiteX208" fmla="*/ 1352904 w 1862792"/>
                  <a:gd name="connsiteY208" fmla="*/ 244747 h 492893"/>
                  <a:gd name="connsiteX209" fmla="*/ 1356303 w 1862792"/>
                  <a:gd name="connsiteY209" fmla="*/ 231150 h 492893"/>
                  <a:gd name="connsiteX210" fmla="*/ 1359703 w 1862792"/>
                  <a:gd name="connsiteY210" fmla="*/ 214154 h 492893"/>
                  <a:gd name="connsiteX211" fmla="*/ 1363102 w 1862792"/>
                  <a:gd name="connsiteY211" fmla="*/ 200557 h 492893"/>
                  <a:gd name="connsiteX212" fmla="*/ 1369900 w 1862792"/>
                  <a:gd name="connsiteY212" fmla="*/ 169963 h 492893"/>
                  <a:gd name="connsiteX213" fmla="*/ 1376699 w 1862792"/>
                  <a:gd name="connsiteY213" fmla="*/ 156366 h 492893"/>
                  <a:gd name="connsiteX214" fmla="*/ 1383497 w 1862792"/>
                  <a:gd name="connsiteY214" fmla="*/ 135971 h 492893"/>
                  <a:gd name="connsiteX215" fmla="*/ 1400494 w 1862792"/>
                  <a:gd name="connsiteY215" fmla="*/ 156366 h 492893"/>
                  <a:gd name="connsiteX216" fmla="*/ 1407292 w 1862792"/>
                  <a:gd name="connsiteY216" fmla="*/ 166564 h 492893"/>
                  <a:gd name="connsiteX217" fmla="*/ 1417490 w 1862792"/>
                  <a:gd name="connsiteY217" fmla="*/ 152967 h 492893"/>
                  <a:gd name="connsiteX218" fmla="*/ 1427688 w 1862792"/>
                  <a:gd name="connsiteY218" fmla="*/ 118974 h 492893"/>
                  <a:gd name="connsiteX219" fmla="*/ 1444684 w 1862792"/>
                  <a:gd name="connsiteY219" fmla="*/ 152967 h 492893"/>
                  <a:gd name="connsiteX220" fmla="*/ 1451482 w 1862792"/>
                  <a:gd name="connsiteY220" fmla="*/ 173362 h 492893"/>
                  <a:gd name="connsiteX221" fmla="*/ 1454882 w 1862792"/>
                  <a:gd name="connsiteY221" fmla="*/ 163165 h 492893"/>
                  <a:gd name="connsiteX222" fmla="*/ 1458281 w 1862792"/>
                  <a:gd name="connsiteY222" fmla="*/ 190359 h 492893"/>
                  <a:gd name="connsiteX223" fmla="*/ 1461680 w 1862792"/>
                  <a:gd name="connsiteY223" fmla="*/ 234549 h 492893"/>
                  <a:gd name="connsiteX224" fmla="*/ 1468479 w 1862792"/>
                  <a:gd name="connsiteY224" fmla="*/ 265142 h 492893"/>
                  <a:gd name="connsiteX225" fmla="*/ 1471878 w 1862792"/>
                  <a:gd name="connsiteY225" fmla="*/ 299135 h 492893"/>
                  <a:gd name="connsiteX226" fmla="*/ 1475277 w 1862792"/>
                  <a:gd name="connsiteY226" fmla="*/ 288937 h 492893"/>
                  <a:gd name="connsiteX227" fmla="*/ 1482076 w 1862792"/>
                  <a:gd name="connsiteY227" fmla="*/ 309333 h 492893"/>
                  <a:gd name="connsiteX228" fmla="*/ 1495673 w 1862792"/>
                  <a:gd name="connsiteY228" fmla="*/ 356922 h 492893"/>
                  <a:gd name="connsiteX229" fmla="*/ 1499072 w 1862792"/>
                  <a:gd name="connsiteY229" fmla="*/ 367120 h 492893"/>
                  <a:gd name="connsiteX230" fmla="*/ 1505871 w 1862792"/>
                  <a:gd name="connsiteY230" fmla="*/ 356922 h 492893"/>
                  <a:gd name="connsiteX231" fmla="*/ 1516068 w 1862792"/>
                  <a:gd name="connsiteY231" fmla="*/ 370519 h 492893"/>
                  <a:gd name="connsiteX232" fmla="*/ 1526266 w 1862792"/>
                  <a:gd name="connsiteY232" fmla="*/ 404512 h 492893"/>
                  <a:gd name="connsiteX233" fmla="*/ 1533065 w 1862792"/>
                  <a:gd name="connsiteY233" fmla="*/ 424907 h 492893"/>
                  <a:gd name="connsiteX234" fmla="*/ 1546662 w 1862792"/>
                  <a:gd name="connsiteY234" fmla="*/ 404512 h 492893"/>
                  <a:gd name="connsiteX235" fmla="*/ 1553460 w 1862792"/>
                  <a:gd name="connsiteY235" fmla="*/ 431706 h 492893"/>
                  <a:gd name="connsiteX236" fmla="*/ 1556859 w 1862792"/>
                  <a:gd name="connsiteY236" fmla="*/ 445303 h 492893"/>
                  <a:gd name="connsiteX237" fmla="*/ 1567057 w 1862792"/>
                  <a:gd name="connsiteY237" fmla="*/ 475896 h 492893"/>
                  <a:gd name="connsiteX238" fmla="*/ 1584053 w 1862792"/>
                  <a:gd name="connsiteY238" fmla="*/ 452102 h 492893"/>
                  <a:gd name="connsiteX239" fmla="*/ 1597650 w 1862792"/>
                  <a:gd name="connsiteY239" fmla="*/ 431706 h 492893"/>
                  <a:gd name="connsiteX240" fmla="*/ 1604449 w 1862792"/>
                  <a:gd name="connsiteY240" fmla="*/ 441904 h 492893"/>
                  <a:gd name="connsiteX241" fmla="*/ 1611247 w 1862792"/>
                  <a:gd name="connsiteY241" fmla="*/ 472497 h 492893"/>
                  <a:gd name="connsiteX242" fmla="*/ 1614647 w 1862792"/>
                  <a:gd name="connsiteY242" fmla="*/ 486094 h 492893"/>
                  <a:gd name="connsiteX243" fmla="*/ 1624845 w 1862792"/>
                  <a:gd name="connsiteY243" fmla="*/ 441904 h 492893"/>
                  <a:gd name="connsiteX244" fmla="*/ 1631643 w 1862792"/>
                  <a:gd name="connsiteY244" fmla="*/ 421508 h 492893"/>
                  <a:gd name="connsiteX245" fmla="*/ 1641841 w 1862792"/>
                  <a:gd name="connsiteY245" fmla="*/ 441904 h 492893"/>
                  <a:gd name="connsiteX246" fmla="*/ 1652039 w 1862792"/>
                  <a:gd name="connsiteY246" fmla="*/ 472497 h 492893"/>
                  <a:gd name="connsiteX247" fmla="*/ 1665636 w 1862792"/>
                  <a:gd name="connsiteY247" fmla="*/ 492893 h 492893"/>
                  <a:gd name="connsiteX248" fmla="*/ 1672434 w 1862792"/>
                  <a:gd name="connsiteY248" fmla="*/ 475896 h 492893"/>
                  <a:gd name="connsiteX249" fmla="*/ 1675833 w 1862792"/>
                  <a:gd name="connsiteY249" fmla="*/ 458900 h 492893"/>
                  <a:gd name="connsiteX250" fmla="*/ 1682632 w 1862792"/>
                  <a:gd name="connsiteY250" fmla="*/ 435105 h 492893"/>
                  <a:gd name="connsiteX251" fmla="*/ 1689430 w 1862792"/>
                  <a:gd name="connsiteY251" fmla="*/ 411310 h 492893"/>
                  <a:gd name="connsiteX252" fmla="*/ 1692830 w 1862792"/>
                  <a:gd name="connsiteY252" fmla="*/ 428307 h 492893"/>
                  <a:gd name="connsiteX253" fmla="*/ 1699628 w 1862792"/>
                  <a:gd name="connsiteY253" fmla="*/ 469098 h 492893"/>
                  <a:gd name="connsiteX254" fmla="*/ 1713225 w 1862792"/>
                  <a:gd name="connsiteY254" fmla="*/ 438504 h 492893"/>
                  <a:gd name="connsiteX255" fmla="*/ 1726822 w 1862792"/>
                  <a:gd name="connsiteY255" fmla="*/ 380717 h 492893"/>
                  <a:gd name="connsiteX256" fmla="*/ 1730221 w 1862792"/>
                  <a:gd name="connsiteY256" fmla="*/ 360322 h 492893"/>
                  <a:gd name="connsiteX257" fmla="*/ 1737020 w 1862792"/>
                  <a:gd name="connsiteY257" fmla="*/ 370519 h 492893"/>
                  <a:gd name="connsiteX258" fmla="*/ 1740419 w 1862792"/>
                  <a:gd name="connsiteY258" fmla="*/ 387516 h 492893"/>
                  <a:gd name="connsiteX259" fmla="*/ 1743818 w 1862792"/>
                  <a:gd name="connsiteY259" fmla="*/ 397713 h 492893"/>
                  <a:gd name="connsiteX260" fmla="*/ 1750617 w 1862792"/>
                  <a:gd name="connsiteY260" fmla="*/ 428307 h 492893"/>
                  <a:gd name="connsiteX261" fmla="*/ 1757416 w 1862792"/>
                  <a:gd name="connsiteY261" fmla="*/ 414710 h 492893"/>
                  <a:gd name="connsiteX262" fmla="*/ 1771013 w 1862792"/>
                  <a:gd name="connsiteY262" fmla="*/ 370519 h 492893"/>
                  <a:gd name="connsiteX263" fmla="*/ 1794807 w 1862792"/>
                  <a:gd name="connsiteY263" fmla="*/ 397713 h 492893"/>
                  <a:gd name="connsiteX264" fmla="*/ 1818602 w 1862792"/>
                  <a:gd name="connsiteY264" fmla="*/ 435105 h 492893"/>
                  <a:gd name="connsiteX265" fmla="*/ 1828800 w 1862792"/>
                  <a:gd name="connsiteY265" fmla="*/ 441904 h 492893"/>
                  <a:gd name="connsiteX266" fmla="*/ 1835598 w 1862792"/>
                  <a:gd name="connsiteY266" fmla="*/ 431706 h 492893"/>
                  <a:gd name="connsiteX267" fmla="*/ 1842397 w 1862792"/>
                  <a:gd name="connsiteY267" fmla="*/ 411310 h 492893"/>
                  <a:gd name="connsiteX268" fmla="*/ 1845796 w 1862792"/>
                  <a:gd name="connsiteY268" fmla="*/ 458900 h 492893"/>
                  <a:gd name="connsiteX269" fmla="*/ 1849195 w 1862792"/>
                  <a:gd name="connsiteY269" fmla="*/ 445303 h 492893"/>
                  <a:gd name="connsiteX270" fmla="*/ 1852595 w 1862792"/>
                  <a:gd name="connsiteY270" fmla="*/ 435105 h 492893"/>
                  <a:gd name="connsiteX271" fmla="*/ 1859393 w 1862792"/>
                  <a:gd name="connsiteY271" fmla="*/ 445303 h 492893"/>
                  <a:gd name="connsiteX272" fmla="*/ 1862792 w 1862792"/>
                  <a:gd name="connsiteY272" fmla="*/ 455501 h 492893"/>
                  <a:gd name="connsiteX273" fmla="*/ 1862792 w 1862792"/>
                  <a:gd name="connsiteY27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1866 w 1862792"/>
                  <a:gd name="connsiteY95" fmla="*/ 305933 h 492893"/>
                  <a:gd name="connsiteX96" fmla="*/ 615265 w 1862792"/>
                  <a:gd name="connsiteY96" fmla="*/ 326329 h 492893"/>
                  <a:gd name="connsiteX97" fmla="*/ 618665 w 1862792"/>
                  <a:gd name="connsiteY97" fmla="*/ 336527 h 492893"/>
                  <a:gd name="connsiteX98" fmla="*/ 625463 w 1862792"/>
                  <a:gd name="connsiteY98" fmla="*/ 309333 h 492893"/>
                  <a:gd name="connsiteX99" fmla="*/ 632262 w 1862792"/>
                  <a:gd name="connsiteY99" fmla="*/ 299135 h 492893"/>
                  <a:gd name="connsiteX100" fmla="*/ 642459 w 1862792"/>
                  <a:gd name="connsiteY100" fmla="*/ 271941 h 492893"/>
                  <a:gd name="connsiteX101" fmla="*/ 652657 w 1862792"/>
                  <a:gd name="connsiteY101" fmla="*/ 237948 h 492893"/>
                  <a:gd name="connsiteX102" fmla="*/ 656056 w 1862792"/>
                  <a:gd name="connsiteY102" fmla="*/ 285538 h 492893"/>
                  <a:gd name="connsiteX103" fmla="*/ 662855 w 1862792"/>
                  <a:gd name="connsiteY103" fmla="*/ 271941 h 492893"/>
                  <a:gd name="connsiteX104" fmla="*/ 666254 w 1862792"/>
                  <a:gd name="connsiteY104" fmla="*/ 258344 h 492893"/>
                  <a:gd name="connsiteX105" fmla="*/ 669653 w 1862792"/>
                  <a:gd name="connsiteY105" fmla="*/ 237948 h 492893"/>
                  <a:gd name="connsiteX106" fmla="*/ 673053 w 1862792"/>
                  <a:gd name="connsiteY106" fmla="*/ 227751 h 492893"/>
                  <a:gd name="connsiteX107" fmla="*/ 679851 w 1862792"/>
                  <a:gd name="connsiteY107" fmla="*/ 197157 h 492893"/>
                  <a:gd name="connsiteX108" fmla="*/ 683250 w 1862792"/>
                  <a:gd name="connsiteY108" fmla="*/ 210754 h 492893"/>
                  <a:gd name="connsiteX109" fmla="*/ 686650 w 1862792"/>
                  <a:gd name="connsiteY109" fmla="*/ 186959 h 492893"/>
                  <a:gd name="connsiteX110" fmla="*/ 693448 w 1862792"/>
                  <a:gd name="connsiteY110" fmla="*/ 146168 h 492893"/>
                  <a:gd name="connsiteX111" fmla="*/ 700247 w 1862792"/>
                  <a:gd name="connsiteY111" fmla="*/ 115575 h 492893"/>
                  <a:gd name="connsiteX112" fmla="*/ 703646 w 1862792"/>
                  <a:gd name="connsiteY112" fmla="*/ 125773 h 492893"/>
                  <a:gd name="connsiteX113" fmla="*/ 710445 w 1862792"/>
                  <a:gd name="connsiteY113" fmla="*/ 112176 h 492893"/>
                  <a:gd name="connsiteX114" fmla="*/ 717243 w 1862792"/>
                  <a:gd name="connsiteY114" fmla="*/ 84982 h 492893"/>
                  <a:gd name="connsiteX115" fmla="*/ 720642 w 1862792"/>
                  <a:gd name="connsiteY115" fmla="*/ 105377 h 492893"/>
                  <a:gd name="connsiteX116" fmla="*/ 727441 w 1862792"/>
                  <a:gd name="connsiteY116" fmla="*/ 84982 h 492893"/>
                  <a:gd name="connsiteX117" fmla="*/ 730840 w 1862792"/>
                  <a:gd name="connsiteY117" fmla="*/ 64586 h 492893"/>
                  <a:gd name="connsiteX118" fmla="*/ 737639 w 1862792"/>
                  <a:gd name="connsiteY118" fmla="*/ 27194 h 492893"/>
                  <a:gd name="connsiteX119" fmla="*/ 747836 w 1862792"/>
                  <a:gd name="connsiteY119" fmla="*/ 64586 h 492893"/>
                  <a:gd name="connsiteX120" fmla="*/ 754635 w 1862792"/>
                  <a:gd name="connsiteY120" fmla="*/ 50989 h 492893"/>
                  <a:gd name="connsiteX121" fmla="*/ 758034 w 1862792"/>
                  <a:gd name="connsiteY121" fmla="*/ 37392 h 492893"/>
                  <a:gd name="connsiteX122" fmla="*/ 761433 w 1862792"/>
                  <a:gd name="connsiteY122" fmla="*/ 27194 h 492893"/>
                  <a:gd name="connsiteX123" fmla="*/ 768232 w 1862792"/>
                  <a:gd name="connsiteY123" fmla="*/ 0 h 492893"/>
                  <a:gd name="connsiteX124" fmla="*/ 778430 w 1862792"/>
                  <a:gd name="connsiteY124" fmla="*/ 33993 h 492893"/>
                  <a:gd name="connsiteX125" fmla="*/ 781829 w 1862792"/>
                  <a:gd name="connsiteY125" fmla="*/ 50989 h 492893"/>
                  <a:gd name="connsiteX126" fmla="*/ 798825 w 1862792"/>
                  <a:gd name="connsiteY126" fmla="*/ 84982 h 492893"/>
                  <a:gd name="connsiteX127" fmla="*/ 805624 w 1862792"/>
                  <a:gd name="connsiteY127" fmla="*/ 74784 h 492893"/>
                  <a:gd name="connsiteX128" fmla="*/ 812422 w 1862792"/>
                  <a:gd name="connsiteY128" fmla="*/ 20396 h 492893"/>
                  <a:gd name="connsiteX129" fmla="*/ 815821 w 1862792"/>
                  <a:gd name="connsiteY129" fmla="*/ 10198 h 492893"/>
                  <a:gd name="connsiteX130" fmla="*/ 819221 w 1862792"/>
                  <a:gd name="connsiteY130" fmla="*/ 23795 h 492893"/>
                  <a:gd name="connsiteX131" fmla="*/ 822620 w 1862792"/>
                  <a:gd name="connsiteY131" fmla="*/ 57788 h 492893"/>
                  <a:gd name="connsiteX132" fmla="*/ 836217 w 1862792"/>
                  <a:gd name="connsiteY132" fmla="*/ 91780 h 492893"/>
                  <a:gd name="connsiteX133" fmla="*/ 846415 w 1862792"/>
                  <a:gd name="connsiteY133" fmla="*/ 118974 h 492893"/>
                  <a:gd name="connsiteX134" fmla="*/ 853213 w 1862792"/>
                  <a:gd name="connsiteY134" fmla="*/ 105377 h 492893"/>
                  <a:gd name="connsiteX135" fmla="*/ 856613 w 1862792"/>
                  <a:gd name="connsiteY135" fmla="*/ 81583 h 492893"/>
                  <a:gd name="connsiteX136" fmla="*/ 860012 w 1862792"/>
                  <a:gd name="connsiteY136" fmla="*/ 23795 h 492893"/>
                  <a:gd name="connsiteX137" fmla="*/ 863411 w 1862792"/>
                  <a:gd name="connsiteY137" fmla="*/ 33993 h 492893"/>
                  <a:gd name="connsiteX138" fmla="*/ 866810 w 1862792"/>
                  <a:gd name="connsiteY138" fmla="*/ 50989 h 492893"/>
                  <a:gd name="connsiteX139" fmla="*/ 877008 w 1862792"/>
                  <a:gd name="connsiteY139" fmla="*/ 108777 h 492893"/>
                  <a:gd name="connsiteX140" fmla="*/ 883807 w 1862792"/>
                  <a:gd name="connsiteY140" fmla="*/ 129172 h 492893"/>
                  <a:gd name="connsiteX141" fmla="*/ 894004 w 1862792"/>
                  <a:gd name="connsiteY141" fmla="*/ 122374 h 492893"/>
                  <a:gd name="connsiteX142" fmla="*/ 900803 w 1862792"/>
                  <a:gd name="connsiteY142" fmla="*/ 95180 h 492893"/>
                  <a:gd name="connsiteX143" fmla="*/ 907601 w 1862792"/>
                  <a:gd name="connsiteY143" fmla="*/ 71385 h 492893"/>
                  <a:gd name="connsiteX144" fmla="*/ 917799 w 1862792"/>
                  <a:gd name="connsiteY144" fmla="*/ 74784 h 492893"/>
                  <a:gd name="connsiteX145" fmla="*/ 927997 w 1862792"/>
                  <a:gd name="connsiteY145" fmla="*/ 95180 h 492893"/>
                  <a:gd name="connsiteX146" fmla="*/ 931396 w 1862792"/>
                  <a:gd name="connsiteY146" fmla="*/ 108777 h 492893"/>
                  <a:gd name="connsiteX147" fmla="*/ 944993 w 1862792"/>
                  <a:gd name="connsiteY147" fmla="*/ 129172 h 492893"/>
                  <a:gd name="connsiteX148" fmla="*/ 955191 w 1862792"/>
                  <a:gd name="connsiteY148" fmla="*/ 132571 h 492893"/>
                  <a:gd name="connsiteX149" fmla="*/ 961989 w 1862792"/>
                  <a:gd name="connsiteY149" fmla="*/ 122374 h 492893"/>
                  <a:gd name="connsiteX150" fmla="*/ 968788 w 1862792"/>
                  <a:gd name="connsiteY150" fmla="*/ 95180 h 492893"/>
                  <a:gd name="connsiteX151" fmla="*/ 975587 w 1862792"/>
                  <a:gd name="connsiteY151" fmla="*/ 115575 h 492893"/>
                  <a:gd name="connsiteX152" fmla="*/ 982385 w 1862792"/>
                  <a:gd name="connsiteY152" fmla="*/ 156366 h 492893"/>
                  <a:gd name="connsiteX153" fmla="*/ 989184 w 1862792"/>
                  <a:gd name="connsiteY153" fmla="*/ 135971 h 492893"/>
                  <a:gd name="connsiteX154" fmla="*/ 992583 w 1862792"/>
                  <a:gd name="connsiteY154" fmla="*/ 125773 h 492893"/>
                  <a:gd name="connsiteX155" fmla="*/ 999381 w 1862792"/>
                  <a:gd name="connsiteY155" fmla="*/ 146168 h 492893"/>
                  <a:gd name="connsiteX156" fmla="*/ 1002781 w 1862792"/>
                  <a:gd name="connsiteY156" fmla="*/ 156366 h 492893"/>
                  <a:gd name="connsiteX157" fmla="*/ 1006180 w 1862792"/>
                  <a:gd name="connsiteY157" fmla="*/ 183560 h 492893"/>
                  <a:gd name="connsiteX158" fmla="*/ 1009579 w 1862792"/>
                  <a:gd name="connsiteY158" fmla="*/ 169963 h 492893"/>
                  <a:gd name="connsiteX159" fmla="*/ 1023176 w 1862792"/>
                  <a:gd name="connsiteY159" fmla="*/ 146168 h 492893"/>
                  <a:gd name="connsiteX160" fmla="*/ 1033374 w 1862792"/>
                  <a:gd name="connsiteY160" fmla="*/ 142769 h 492893"/>
                  <a:gd name="connsiteX161" fmla="*/ 1043572 w 1862792"/>
                  <a:gd name="connsiteY161" fmla="*/ 173362 h 492893"/>
                  <a:gd name="connsiteX162" fmla="*/ 1046971 w 1862792"/>
                  <a:gd name="connsiteY162" fmla="*/ 183560 h 492893"/>
                  <a:gd name="connsiteX163" fmla="*/ 1050370 w 1862792"/>
                  <a:gd name="connsiteY163" fmla="*/ 193758 h 492893"/>
                  <a:gd name="connsiteX164" fmla="*/ 1060568 w 1862792"/>
                  <a:gd name="connsiteY164" fmla="*/ 186959 h 492893"/>
                  <a:gd name="connsiteX165" fmla="*/ 1067366 w 1862792"/>
                  <a:gd name="connsiteY165" fmla="*/ 173362 h 492893"/>
                  <a:gd name="connsiteX166" fmla="*/ 1074165 w 1862792"/>
                  <a:gd name="connsiteY166" fmla="*/ 163165 h 492893"/>
                  <a:gd name="connsiteX167" fmla="*/ 1080963 w 1862792"/>
                  <a:gd name="connsiteY167" fmla="*/ 214154 h 492893"/>
                  <a:gd name="connsiteX168" fmla="*/ 1084363 w 1862792"/>
                  <a:gd name="connsiteY168" fmla="*/ 231150 h 492893"/>
                  <a:gd name="connsiteX169" fmla="*/ 1087762 w 1862792"/>
                  <a:gd name="connsiteY169" fmla="*/ 258344 h 492893"/>
                  <a:gd name="connsiteX170" fmla="*/ 1094560 w 1862792"/>
                  <a:gd name="connsiteY170" fmla="*/ 278739 h 492893"/>
                  <a:gd name="connsiteX171" fmla="*/ 1104758 w 1862792"/>
                  <a:gd name="connsiteY171" fmla="*/ 248146 h 492893"/>
                  <a:gd name="connsiteX172" fmla="*/ 1108158 w 1862792"/>
                  <a:gd name="connsiteY172" fmla="*/ 237948 h 492893"/>
                  <a:gd name="connsiteX173" fmla="*/ 1114956 w 1862792"/>
                  <a:gd name="connsiteY173" fmla="*/ 316131 h 492893"/>
                  <a:gd name="connsiteX174" fmla="*/ 1121755 w 1862792"/>
                  <a:gd name="connsiteY174" fmla="*/ 367120 h 492893"/>
                  <a:gd name="connsiteX175" fmla="*/ 1128553 w 1862792"/>
                  <a:gd name="connsiteY175" fmla="*/ 380717 h 492893"/>
                  <a:gd name="connsiteX176" fmla="*/ 1131952 w 1862792"/>
                  <a:gd name="connsiteY176" fmla="*/ 397713 h 492893"/>
                  <a:gd name="connsiteX177" fmla="*/ 1142150 w 1862792"/>
                  <a:gd name="connsiteY177" fmla="*/ 384116 h 492893"/>
                  <a:gd name="connsiteX178" fmla="*/ 1159146 w 1862792"/>
                  <a:gd name="connsiteY178" fmla="*/ 346725 h 492893"/>
                  <a:gd name="connsiteX179" fmla="*/ 1165945 w 1862792"/>
                  <a:gd name="connsiteY179" fmla="*/ 326329 h 492893"/>
                  <a:gd name="connsiteX180" fmla="*/ 1172743 w 1862792"/>
                  <a:gd name="connsiteY180" fmla="*/ 394314 h 492893"/>
                  <a:gd name="connsiteX181" fmla="*/ 1176143 w 1862792"/>
                  <a:gd name="connsiteY181" fmla="*/ 404512 h 492893"/>
                  <a:gd name="connsiteX182" fmla="*/ 1179542 w 1862792"/>
                  <a:gd name="connsiteY182" fmla="*/ 421508 h 492893"/>
                  <a:gd name="connsiteX183" fmla="*/ 1189740 w 1862792"/>
                  <a:gd name="connsiteY183" fmla="*/ 458900 h 492893"/>
                  <a:gd name="connsiteX184" fmla="*/ 1193139 w 1862792"/>
                  <a:gd name="connsiteY184" fmla="*/ 367120 h 492893"/>
                  <a:gd name="connsiteX185" fmla="*/ 1199937 w 1862792"/>
                  <a:gd name="connsiteY185" fmla="*/ 380717 h 492893"/>
                  <a:gd name="connsiteX186" fmla="*/ 1220333 w 1862792"/>
                  <a:gd name="connsiteY186" fmla="*/ 428307 h 492893"/>
                  <a:gd name="connsiteX187" fmla="*/ 1227132 w 1862792"/>
                  <a:gd name="connsiteY187" fmla="*/ 452102 h 492893"/>
                  <a:gd name="connsiteX188" fmla="*/ 1233930 w 1862792"/>
                  <a:gd name="connsiteY188" fmla="*/ 462299 h 492893"/>
                  <a:gd name="connsiteX189" fmla="*/ 1237329 w 1862792"/>
                  <a:gd name="connsiteY189" fmla="*/ 407911 h 492893"/>
                  <a:gd name="connsiteX190" fmla="*/ 1247527 w 1862792"/>
                  <a:gd name="connsiteY190" fmla="*/ 435105 h 492893"/>
                  <a:gd name="connsiteX191" fmla="*/ 1254326 w 1862792"/>
                  <a:gd name="connsiteY191" fmla="*/ 465699 h 492893"/>
                  <a:gd name="connsiteX192" fmla="*/ 1257725 w 1862792"/>
                  <a:gd name="connsiteY192" fmla="*/ 475896 h 492893"/>
                  <a:gd name="connsiteX193" fmla="*/ 1267923 w 1862792"/>
                  <a:gd name="connsiteY193" fmla="*/ 472497 h 492893"/>
                  <a:gd name="connsiteX194" fmla="*/ 1274721 w 1862792"/>
                  <a:gd name="connsiteY194" fmla="*/ 462299 h 492893"/>
                  <a:gd name="connsiteX195" fmla="*/ 1284919 w 1862792"/>
                  <a:gd name="connsiteY195" fmla="*/ 418109 h 492893"/>
                  <a:gd name="connsiteX196" fmla="*/ 1291717 w 1862792"/>
                  <a:gd name="connsiteY196" fmla="*/ 390915 h 492893"/>
                  <a:gd name="connsiteX197" fmla="*/ 1298516 w 1862792"/>
                  <a:gd name="connsiteY197" fmla="*/ 401113 h 492893"/>
                  <a:gd name="connsiteX198" fmla="*/ 1301915 w 1862792"/>
                  <a:gd name="connsiteY198" fmla="*/ 387516 h 492893"/>
                  <a:gd name="connsiteX199" fmla="*/ 1305314 w 1862792"/>
                  <a:gd name="connsiteY199" fmla="*/ 363721 h 492893"/>
                  <a:gd name="connsiteX200" fmla="*/ 1312113 w 1862792"/>
                  <a:gd name="connsiteY200" fmla="*/ 309333 h 492893"/>
                  <a:gd name="connsiteX201" fmla="*/ 1315512 w 1862792"/>
                  <a:gd name="connsiteY201" fmla="*/ 295736 h 492893"/>
                  <a:gd name="connsiteX202" fmla="*/ 1322311 w 1862792"/>
                  <a:gd name="connsiteY202" fmla="*/ 268542 h 492893"/>
                  <a:gd name="connsiteX203" fmla="*/ 1325710 w 1862792"/>
                  <a:gd name="connsiteY203" fmla="*/ 278739 h 492893"/>
                  <a:gd name="connsiteX204" fmla="*/ 1332508 w 1862792"/>
                  <a:gd name="connsiteY204" fmla="*/ 258344 h 492893"/>
                  <a:gd name="connsiteX205" fmla="*/ 1346105 w 1862792"/>
                  <a:gd name="connsiteY205" fmla="*/ 200557 h 492893"/>
                  <a:gd name="connsiteX206" fmla="*/ 1349505 w 1862792"/>
                  <a:gd name="connsiteY206" fmla="*/ 231150 h 492893"/>
                  <a:gd name="connsiteX207" fmla="*/ 1352904 w 1862792"/>
                  <a:gd name="connsiteY207" fmla="*/ 244747 h 492893"/>
                  <a:gd name="connsiteX208" fmla="*/ 1356303 w 1862792"/>
                  <a:gd name="connsiteY208" fmla="*/ 231150 h 492893"/>
                  <a:gd name="connsiteX209" fmla="*/ 1359703 w 1862792"/>
                  <a:gd name="connsiteY209" fmla="*/ 214154 h 492893"/>
                  <a:gd name="connsiteX210" fmla="*/ 1363102 w 1862792"/>
                  <a:gd name="connsiteY210" fmla="*/ 200557 h 492893"/>
                  <a:gd name="connsiteX211" fmla="*/ 1369900 w 1862792"/>
                  <a:gd name="connsiteY211" fmla="*/ 169963 h 492893"/>
                  <a:gd name="connsiteX212" fmla="*/ 1376699 w 1862792"/>
                  <a:gd name="connsiteY212" fmla="*/ 156366 h 492893"/>
                  <a:gd name="connsiteX213" fmla="*/ 1383497 w 1862792"/>
                  <a:gd name="connsiteY213" fmla="*/ 135971 h 492893"/>
                  <a:gd name="connsiteX214" fmla="*/ 1400494 w 1862792"/>
                  <a:gd name="connsiteY214" fmla="*/ 156366 h 492893"/>
                  <a:gd name="connsiteX215" fmla="*/ 1407292 w 1862792"/>
                  <a:gd name="connsiteY215" fmla="*/ 166564 h 492893"/>
                  <a:gd name="connsiteX216" fmla="*/ 1417490 w 1862792"/>
                  <a:gd name="connsiteY216" fmla="*/ 152967 h 492893"/>
                  <a:gd name="connsiteX217" fmla="*/ 1427688 w 1862792"/>
                  <a:gd name="connsiteY217" fmla="*/ 118974 h 492893"/>
                  <a:gd name="connsiteX218" fmla="*/ 1444684 w 1862792"/>
                  <a:gd name="connsiteY218" fmla="*/ 152967 h 492893"/>
                  <a:gd name="connsiteX219" fmla="*/ 1451482 w 1862792"/>
                  <a:gd name="connsiteY219" fmla="*/ 173362 h 492893"/>
                  <a:gd name="connsiteX220" fmla="*/ 1454882 w 1862792"/>
                  <a:gd name="connsiteY220" fmla="*/ 163165 h 492893"/>
                  <a:gd name="connsiteX221" fmla="*/ 1458281 w 1862792"/>
                  <a:gd name="connsiteY221" fmla="*/ 190359 h 492893"/>
                  <a:gd name="connsiteX222" fmla="*/ 1461680 w 1862792"/>
                  <a:gd name="connsiteY222" fmla="*/ 234549 h 492893"/>
                  <a:gd name="connsiteX223" fmla="*/ 1468479 w 1862792"/>
                  <a:gd name="connsiteY223" fmla="*/ 265142 h 492893"/>
                  <a:gd name="connsiteX224" fmla="*/ 1471878 w 1862792"/>
                  <a:gd name="connsiteY224" fmla="*/ 299135 h 492893"/>
                  <a:gd name="connsiteX225" fmla="*/ 1475277 w 1862792"/>
                  <a:gd name="connsiteY225" fmla="*/ 288937 h 492893"/>
                  <a:gd name="connsiteX226" fmla="*/ 1482076 w 1862792"/>
                  <a:gd name="connsiteY226" fmla="*/ 309333 h 492893"/>
                  <a:gd name="connsiteX227" fmla="*/ 1495673 w 1862792"/>
                  <a:gd name="connsiteY227" fmla="*/ 356922 h 492893"/>
                  <a:gd name="connsiteX228" fmla="*/ 1499072 w 1862792"/>
                  <a:gd name="connsiteY228" fmla="*/ 367120 h 492893"/>
                  <a:gd name="connsiteX229" fmla="*/ 1505871 w 1862792"/>
                  <a:gd name="connsiteY229" fmla="*/ 356922 h 492893"/>
                  <a:gd name="connsiteX230" fmla="*/ 1516068 w 1862792"/>
                  <a:gd name="connsiteY230" fmla="*/ 370519 h 492893"/>
                  <a:gd name="connsiteX231" fmla="*/ 1526266 w 1862792"/>
                  <a:gd name="connsiteY231" fmla="*/ 404512 h 492893"/>
                  <a:gd name="connsiteX232" fmla="*/ 1533065 w 1862792"/>
                  <a:gd name="connsiteY232" fmla="*/ 424907 h 492893"/>
                  <a:gd name="connsiteX233" fmla="*/ 1546662 w 1862792"/>
                  <a:gd name="connsiteY233" fmla="*/ 404512 h 492893"/>
                  <a:gd name="connsiteX234" fmla="*/ 1553460 w 1862792"/>
                  <a:gd name="connsiteY234" fmla="*/ 431706 h 492893"/>
                  <a:gd name="connsiteX235" fmla="*/ 1556859 w 1862792"/>
                  <a:gd name="connsiteY235" fmla="*/ 445303 h 492893"/>
                  <a:gd name="connsiteX236" fmla="*/ 1567057 w 1862792"/>
                  <a:gd name="connsiteY236" fmla="*/ 475896 h 492893"/>
                  <a:gd name="connsiteX237" fmla="*/ 1584053 w 1862792"/>
                  <a:gd name="connsiteY237" fmla="*/ 452102 h 492893"/>
                  <a:gd name="connsiteX238" fmla="*/ 1597650 w 1862792"/>
                  <a:gd name="connsiteY238" fmla="*/ 431706 h 492893"/>
                  <a:gd name="connsiteX239" fmla="*/ 1604449 w 1862792"/>
                  <a:gd name="connsiteY239" fmla="*/ 441904 h 492893"/>
                  <a:gd name="connsiteX240" fmla="*/ 1611247 w 1862792"/>
                  <a:gd name="connsiteY240" fmla="*/ 472497 h 492893"/>
                  <a:gd name="connsiteX241" fmla="*/ 1614647 w 1862792"/>
                  <a:gd name="connsiteY241" fmla="*/ 486094 h 492893"/>
                  <a:gd name="connsiteX242" fmla="*/ 1624845 w 1862792"/>
                  <a:gd name="connsiteY242" fmla="*/ 441904 h 492893"/>
                  <a:gd name="connsiteX243" fmla="*/ 1631643 w 1862792"/>
                  <a:gd name="connsiteY243" fmla="*/ 421508 h 492893"/>
                  <a:gd name="connsiteX244" fmla="*/ 1641841 w 1862792"/>
                  <a:gd name="connsiteY244" fmla="*/ 441904 h 492893"/>
                  <a:gd name="connsiteX245" fmla="*/ 1652039 w 1862792"/>
                  <a:gd name="connsiteY245" fmla="*/ 472497 h 492893"/>
                  <a:gd name="connsiteX246" fmla="*/ 1665636 w 1862792"/>
                  <a:gd name="connsiteY246" fmla="*/ 492893 h 492893"/>
                  <a:gd name="connsiteX247" fmla="*/ 1672434 w 1862792"/>
                  <a:gd name="connsiteY247" fmla="*/ 475896 h 492893"/>
                  <a:gd name="connsiteX248" fmla="*/ 1675833 w 1862792"/>
                  <a:gd name="connsiteY248" fmla="*/ 458900 h 492893"/>
                  <a:gd name="connsiteX249" fmla="*/ 1682632 w 1862792"/>
                  <a:gd name="connsiteY249" fmla="*/ 435105 h 492893"/>
                  <a:gd name="connsiteX250" fmla="*/ 1689430 w 1862792"/>
                  <a:gd name="connsiteY250" fmla="*/ 411310 h 492893"/>
                  <a:gd name="connsiteX251" fmla="*/ 1692830 w 1862792"/>
                  <a:gd name="connsiteY251" fmla="*/ 428307 h 492893"/>
                  <a:gd name="connsiteX252" fmla="*/ 1699628 w 1862792"/>
                  <a:gd name="connsiteY252" fmla="*/ 469098 h 492893"/>
                  <a:gd name="connsiteX253" fmla="*/ 1713225 w 1862792"/>
                  <a:gd name="connsiteY253" fmla="*/ 438504 h 492893"/>
                  <a:gd name="connsiteX254" fmla="*/ 1726822 w 1862792"/>
                  <a:gd name="connsiteY254" fmla="*/ 380717 h 492893"/>
                  <a:gd name="connsiteX255" fmla="*/ 1730221 w 1862792"/>
                  <a:gd name="connsiteY255" fmla="*/ 360322 h 492893"/>
                  <a:gd name="connsiteX256" fmla="*/ 1737020 w 1862792"/>
                  <a:gd name="connsiteY256" fmla="*/ 370519 h 492893"/>
                  <a:gd name="connsiteX257" fmla="*/ 1740419 w 1862792"/>
                  <a:gd name="connsiteY257" fmla="*/ 387516 h 492893"/>
                  <a:gd name="connsiteX258" fmla="*/ 1743818 w 1862792"/>
                  <a:gd name="connsiteY258" fmla="*/ 397713 h 492893"/>
                  <a:gd name="connsiteX259" fmla="*/ 1750617 w 1862792"/>
                  <a:gd name="connsiteY259" fmla="*/ 428307 h 492893"/>
                  <a:gd name="connsiteX260" fmla="*/ 1757416 w 1862792"/>
                  <a:gd name="connsiteY260" fmla="*/ 414710 h 492893"/>
                  <a:gd name="connsiteX261" fmla="*/ 1771013 w 1862792"/>
                  <a:gd name="connsiteY261" fmla="*/ 370519 h 492893"/>
                  <a:gd name="connsiteX262" fmla="*/ 1794807 w 1862792"/>
                  <a:gd name="connsiteY262" fmla="*/ 397713 h 492893"/>
                  <a:gd name="connsiteX263" fmla="*/ 1818602 w 1862792"/>
                  <a:gd name="connsiteY263" fmla="*/ 435105 h 492893"/>
                  <a:gd name="connsiteX264" fmla="*/ 1828800 w 1862792"/>
                  <a:gd name="connsiteY264" fmla="*/ 441904 h 492893"/>
                  <a:gd name="connsiteX265" fmla="*/ 1835598 w 1862792"/>
                  <a:gd name="connsiteY265" fmla="*/ 431706 h 492893"/>
                  <a:gd name="connsiteX266" fmla="*/ 1842397 w 1862792"/>
                  <a:gd name="connsiteY266" fmla="*/ 411310 h 492893"/>
                  <a:gd name="connsiteX267" fmla="*/ 1845796 w 1862792"/>
                  <a:gd name="connsiteY267" fmla="*/ 458900 h 492893"/>
                  <a:gd name="connsiteX268" fmla="*/ 1849195 w 1862792"/>
                  <a:gd name="connsiteY268" fmla="*/ 445303 h 492893"/>
                  <a:gd name="connsiteX269" fmla="*/ 1852595 w 1862792"/>
                  <a:gd name="connsiteY269" fmla="*/ 435105 h 492893"/>
                  <a:gd name="connsiteX270" fmla="*/ 1859393 w 1862792"/>
                  <a:gd name="connsiteY270" fmla="*/ 445303 h 492893"/>
                  <a:gd name="connsiteX271" fmla="*/ 1862792 w 1862792"/>
                  <a:gd name="connsiteY271" fmla="*/ 455501 h 492893"/>
                  <a:gd name="connsiteX272" fmla="*/ 1862792 w 1862792"/>
                  <a:gd name="connsiteY272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1866 w 1862792"/>
                  <a:gd name="connsiteY95" fmla="*/ 305933 h 492893"/>
                  <a:gd name="connsiteX96" fmla="*/ 615265 w 1862792"/>
                  <a:gd name="connsiteY96" fmla="*/ 326329 h 492893"/>
                  <a:gd name="connsiteX97" fmla="*/ 618665 w 1862792"/>
                  <a:gd name="connsiteY97" fmla="*/ 336527 h 492893"/>
                  <a:gd name="connsiteX98" fmla="*/ 632262 w 1862792"/>
                  <a:gd name="connsiteY98" fmla="*/ 299135 h 492893"/>
                  <a:gd name="connsiteX99" fmla="*/ 642459 w 1862792"/>
                  <a:gd name="connsiteY99" fmla="*/ 271941 h 492893"/>
                  <a:gd name="connsiteX100" fmla="*/ 652657 w 1862792"/>
                  <a:gd name="connsiteY100" fmla="*/ 237948 h 492893"/>
                  <a:gd name="connsiteX101" fmla="*/ 656056 w 1862792"/>
                  <a:gd name="connsiteY101" fmla="*/ 285538 h 492893"/>
                  <a:gd name="connsiteX102" fmla="*/ 662855 w 1862792"/>
                  <a:gd name="connsiteY102" fmla="*/ 271941 h 492893"/>
                  <a:gd name="connsiteX103" fmla="*/ 666254 w 1862792"/>
                  <a:gd name="connsiteY103" fmla="*/ 258344 h 492893"/>
                  <a:gd name="connsiteX104" fmla="*/ 669653 w 1862792"/>
                  <a:gd name="connsiteY104" fmla="*/ 237948 h 492893"/>
                  <a:gd name="connsiteX105" fmla="*/ 673053 w 1862792"/>
                  <a:gd name="connsiteY105" fmla="*/ 227751 h 492893"/>
                  <a:gd name="connsiteX106" fmla="*/ 679851 w 1862792"/>
                  <a:gd name="connsiteY106" fmla="*/ 197157 h 492893"/>
                  <a:gd name="connsiteX107" fmla="*/ 683250 w 1862792"/>
                  <a:gd name="connsiteY107" fmla="*/ 210754 h 492893"/>
                  <a:gd name="connsiteX108" fmla="*/ 686650 w 1862792"/>
                  <a:gd name="connsiteY108" fmla="*/ 186959 h 492893"/>
                  <a:gd name="connsiteX109" fmla="*/ 693448 w 1862792"/>
                  <a:gd name="connsiteY109" fmla="*/ 146168 h 492893"/>
                  <a:gd name="connsiteX110" fmla="*/ 700247 w 1862792"/>
                  <a:gd name="connsiteY110" fmla="*/ 115575 h 492893"/>
                  <a:gd name="connsiteX111" fmla="*/ 703646 w 1862792"/>
                  <a:gd name="connsiteY111" fmla="*/ 125773 h 492893"/>
                  <a:gd name="connsiteX112" fmla="*/ 710445 w 1862792"/>
                  <a:gd name="connsiteY112" fmla="*/ 112176 h 492893"/>
                  <a:gd name="connsiteX113" fmla="*/ 717243 w 1862792"/>
                  <a:gd name="connsiteY113" fmla="*/ 84982 h 492893"/>
                  <a:gd name="connsiteX114" fmla="*/ 720642 w 1862792"/>
                  <a:gd name="connsiteY114" fmla="*/ 105377 h 492893"/>
                  <a:gd name="connsiteX115" fmla="*/ 727441 w 1862792"/>
                  <a:gd name="connsiteY115" fmla="*/ 84982 h 492893"/>
                  <a:gd name="connsiteX116" fmla="*/ 730840 w 1862792"/>
                  <a:gd name="connsiteY116" fmla="*/ 64586 h 492893"/>
                  <a:gd name="connsiteX117" fmla="*/ 737639 w 1862792"/>
                  <a:gd name="connsiteY117" fmla="*/ 27194 h 492893"/>
                  <a:gd name="connsiteX118" fmla="*/ 747836 w 1862792"/>
                  <a:gd name="connsiteY118" fmla="*/ 64586 h 492893"/>
                  <a:gd name="connsiteX119" fmla="*/ 754635 w 1862792"/>
                  <a:gd name="connsiteY119" fmla="*/ 50989 h 492893"/>
                  <a:gd name="connsiteX120" fmla="*/ 758034 w 1862792"/>
                  <a:gd name="connsiteY120" fmla="*/ 37392 h 492893"/>
                  <a:gd name="connsiteX121" fmla="*/ 761433 w 1862792"/>
                  <a:gd name="connsiteY121" fmla="*/ 27194 h 492893"/>
                  <a:gd name="connsiteX122" fmla="*/ 768232 w 1862792"/>
                  <a:gd name="connsiteY122" fmla="*/ 0 h 492893"/>
                  <a:gd name="connsiteX123" fmla="*/ 778430 w 1862792"/>
                  <a:gd name="connsiteY123" fmla="*/ 33993 h 492893"/>
                  <a:gd name="connsiteX124" fmla="*/ 781829 w 1862792"/>
                  <a:gd name="connsiteY124" fmla="*/ 50989 h 492893"/>
                  <a:gd name="connsiteX125" fmla="*/ 798825 w 1862792"/>
                  <a:gd name="connsiteY125" fmla="*/ 84982 h 492893"/>
                  <a:gd name="connsiteX126" fmla="*/ 805624 w 1862792"/>
                  <a:gd name="connsiteY126" fmla="*/ 74784 h 492893"/>
                  <a:gd name="connsiteX127" fmla="*/ 812422 w 1862792"/>
                  <a:gd name="connsiteY127" fmla="*/ 20396 h 492893"/>
                  <a:gd name="connsiteX128" fmla="*/ 815821 w 1862792"/>
                  <a:gd name="connsiteY128" fmla="*/ 10198 h 492893"/>
                  <a:gd name="connsiteX129" fmla="*/ 819221 w 1862792"/>
                  <a:gd name="connsiteY129" fmla="*/ 23795 h 492893"/>
                  <a:gd name="connsiteX130" fmla="*/ 822620 w 1862792"/>
                  <a:gd name="connsiteY130" fmla="*/ 57788 h 492893"/>
                  <a:gd name="connsiteX131" fmla="*/ 836217 w 1862792"/>
                  <a:gd name="connsiteY131" fmla="*/ 91780 h 492893"/>
                  <a:gd name="connsiteX132" fmla="*/ 846415 w 1862792"/>
                  <a:gd name="connsiteY132" fmla="*/ 118974 h 492893"/>
                  <a:gd name="connsiteX133" fmla="*/ 853213 w 1862792"/>
                  <a:gd name="connsiteY133" fmla="*/ 105377 h 492893"/>
                  <a:gd name="connsiteX134" fmla="*/ 856613 w 1862792"/>
                  <a:gd name="connsiteY134" fmla="*/ 81583 h 492893"/>
                  <a:gd name="connsiteX135" fmla="*/ 860012 w 1862792"/>
                  <a:gd name="connsiteY135" fmla="*/ 23795 h 492893"/>
                  <a:gd name="connsiteX136" fmla="*/ 863411 w 1862792"/>
                  <a:gd name="connsiteY136" fmla="*/ 33993 h 492893"/>
                  <a:gd name="connsiteX137" fmla="*/ 866810 w 1862792"/>
                  <a:gd name="connsiteY137" fmla="*/ 50989 h 492893"/>
                  <a:gd name="connsiteX138" fmla="*/ 877008 w 1862792"/>
                  <a:gd name="connsiteY138" fmla="*/ 108777 h 492893"/>
                  <a:gd name="connsiteX139" fmla="*/ 883807 w 1862792"/>
                  <a:gd name="connsiteY139" fmla="*/ 129172 h 492893"/>
                  <a:gd name="connsiteX140" fmla="*/ 894004 w 1862792"/>
                  <a:gd name="connsiteY140" fmla="*/ 122374 h 492893"/>
                  <a:gd name="connsiteX141" fmla="*/ 900803 w 1862792"/>
                  <a:gd name="connsiteY141" fmla="*/ 95180 h 492893"/>
                  <a:gd name="connsiteX142" fmla="*/ 907601 w 1862792"/>
                  <a:gd name="connsiteY142" fmla="*/ 71385 h 492893"/>
                  <a:gd name="connsiteX143" fmla="*/ 917799 w 1862792"/>
                  <a:gd name="connsiteY143" fmla="*/ 74784 h 492893"/>
                  <a:gd name="connsiteX144" fmla="*/ 927997 w 1862792"/>
                  <a:gd name="connsiteY144" fmla="*/ 95180 h 492893"/>
                  <a:gd name="connsiteX145" fmla="*/ 931396 w 1862792"/>
                  <a:gd name="connsiteY145" fmla="*/ 108777 h 492893"/>
                  <a:gd name="connsiteX146" fmla="*/ 944993 w 1862792"/>
                  <a:gd name="connsiteY146" fmla="*/ 129172 h 492893"/>
                  <a:gd name="connsiteX147" fmla="*/ 955191 w 1862792"/>
                  <a:gd name="connsiteY147" fmla="*/ 132571 h 492893"/>
                  <a:gd name="connsiteX148" fmla="*/ 961989 w 1862792"/>
                  <a:gd name="connsiteY148" fmla="*/ 122374 h 492893"/>
                  <a:gd name="connsiteX149" fmla="*/ 968788 w 1862792"/>
                  <a:gd name="connsiteY149" fmla="*/ 95180 h 492893"/>
                  <a:gd name="connsiteX150" fmla="*/ 975587 w 1862792"/>
                  <a:gd name="connsiteY150" fmla="*/ 115575 h 492893"/>
                  <a:gd name="connsiteX151" fmla="*/ 982385 w 1862792"/>
                  <a:gd name="connsiteY151" fmla="*/ 156366 h 492893"/>
                  <a:gd name="connsiteX152" fmla="*/ 989184 w 1862792"/>
                  <a:gd name="connsiteY152" fmla="*/ 135971 h 492893"/>
                  <a:gd name="connsiteX153" fmla="*/ 992583 w 1862792"/>
                  <a:gd name="connsiteY153" fmla="*/ 125773 h 492893"/>
                  <a:gd name="connsiteX154" fmla="*/ 999381 w 1862792"/>
                  <a:gd name="connsiteY154" fmla="*/ 146168 h 492893"/>
                  <a:gd name="connsiteX155" fmla="*/ 1002781 w 1862792"/>
                  <a:gd name="connsiteY155" fmla="*/ 156366 h 492893"/>
                  <a:gd name="connsiteX156" fmla="*/ 1006180 w 1862792"/>
                  <a:gd name="connsiteY156" fmla="*/ 183560 h 492893"/>
                  <a:gd name="connsiteX157" fmla="*/ 1009579 w 1862792"/>
                  <a:gd name="connsiteY157" fmla="*/ 169963 h 492893"/>
                  <a:gd name="connsiteX158" fmla="*/ 1023176 w 1862792"/>
                  <a:gd name="connsiteY158" fmla="*/ 146168 h 492893"/>
                  <a:gd name="connsiteX159" fmla="*/ 1033374 w 1862792"/>
                  <a:gd name="connsiteY159" fmla="*/ 142769 h 492893"/>
                  <a:gd name="connsiteX160" fmla="*/ 1043572 w 1862792"/>
                  <a:gd name="connsiteY160" fmla="*/ 173362 h 492893"/>
                  <a:gd name="connsiteX161" fmla="*/ 1046971 w 1862792"/>
                  <a:gd name="connsiteY161" fmla="*/ 183560 h 492893"/>
                  <a:gd name="connsiteX162" fmla="*/ 1050370 w 1862792"/>
                  <a:gd name="connsiteY162" fmla="*/ 193758 h 492893"/>
                  <a:gd name="connsiteX163" fmla="*/ 1060568 w 1862792"/>
                  <a:gd name="connsiteY163" fmla="*/ 186959 h 492893"/>
                  <a:gd name="connsiteX164" fmla="*/ 1067366 w 1862792"/>
                  <a:gd name="connsiteY164" fmla="*/ 173362 h 492893"/>
                  <a:gd name="connsiteX165" fmla="*/ 1074165 w 1862792"/>
                  <a:gd name="connsiteY165" fmla="*/ 163165 h 492893"/>
                  <a:gd name="connsiteX166" fmla="*/ 1080963 w 1862792"/>
                  <a:gd name="connsiteY166" fmla="*/ 214154 h 492893"/>
                  <a:gd name="connsiteX167" fmla="*/ 1084363 w 1862792"/>
                  <a:gd name="connsiteY167" fmla="*/ 231150 h 492893"/>
                  <a:gd name="connsiteX168" fmla="*/ 1087762 w 1862792"/>
                  <a:gd name="connsiteY168" fmla="*/ 258344 h 492893"/>
                  <a:gd name="connsiteX169" fmla="*/ 1094560 w 1862792"/>
                  <a:gd name="connsiteY169" fmla="*/ 278739 h 492893"/>
                  <a:gd name="connsiteX170" fmla="*/ 1104758 w 1862792"/>
                  <a:gd name="connsiteY170" fmla="*/ 248146 h 492893"/>
                  <a:gd name="connsiteX171" fmla="*/ 1108158 w 1862792"/>
                  <a:gd name="connsiteY171" fmla="*/ 237948 h 492893"/>
                  <a:gd name="connsiteX172" fmla="*/ 1114956 w 1862792"/>
                  <a:gd name="connsiteY172" fmla="*/ 316131 h 492893"/>
                  <a:gd name="connsiteX173" fmla="*/ 1121755 w 1862792"/>
                  <a:gd name="connsiteY173" fmla="*/ 367120 h 492893"/>
                  <a:gd name="connsiteX174" fmla="*/ 1128553 w 1862792"/>
                  <a:gd name="connsiteY174" fmla="*/ 380717 h 492893"/>
                  <a:gd name="connsiteX175" fmla="*/ 1131952 w 1862792"/>
                  <a:gd name="connsiteY175" fmla="*/ 397713 h 492893"/>
                  <a:gd name="connsiteX176" fmla="*/ 1142150 w 1862792"/>
                  <a:gd name="connsiteY176" fmla="*/ 384116 h 492893"/>
                  <a:gd name="connsiteX177" fmla="*/ 1159146 w 1862792"/>
                  <a:gd name="connsiteY177" fmla="*/ 346725 h 492893"/>
                  <a:gd name="connsiteX178" fmla="*/ 1165945 w 1862792"/>
                  <a:gd name="connsiteY178" fmla="*/ 326329 h 492893"/>
                  <a:gd name="connsiteX179" fmla="*/ 1172743 w 1862792"/>
                  <a:gd name="connsiteY179" fmla="*/ 394314 h 492893"/>
                  <a:gd name="connsiteX180" fmla="*/ 1176143 w 1862792"/>
                  <a:gd name="connsiteY180" fmla="*/ 404512 h 492893"/>
                  <a:gd name="connsiteX181" fmla="*/ 1179542 w 1862792"/>
                  <a:gd name="connsiteY181" fmla="*/ 421508 h 492893"/>
                  <a:gd name="connsiteX182" fmla="*/ 1189740 w 1862792"/>
                  <a:gd name="connsiteY182" fmla="*/ 458900 h 492893"/>
                  <a:gd name="connsiteX183" fmla="*/ 1193139 w 1862792"/>
                  <a:gd name="connsiteY183" fmla="*/ 367120 h 492893"/>
                  <a:gd name="connsiteX184" fmla="*/ 1199937 w 1862792"/>
                  <a:gd name="connsiteY184" fmla="*/ 380717 h 492893"/>
                  <a:gd name="connsiteX185" fmla="*/ 1220333 w 1862792"/>
                  <a:gd name="connsiteY185" fmla="*/ 428307 h 492893"/>
                  <a:gd name="connsiteX186" fmla="*/ 1227132 w 1862792"/>
                  <a:gd name="connsiteY186" fmla="*/ 452102 h 492893"/>
                  <a:gd name="connsiteX187" fmla="*/ 1233930 w 1862792"/>
                  <a:gd name="connsiteY187" fmla="*/ 462299 h 492893"/>
                  <a:gd name="connsiteX188" fmla="*/ 1237329 w 1862792"/>
                  <a:gd name="connsiteY188" fmla="*/ 407911 h 492893"/>
                  <a:gd name="connsiteX189" fmla="*/ 1247527 w 1862792"/>
                  <a:gd name="connsiteY189" fmla="*/ 435105 h 492893"/>
                  <a:gd name="connsiteX190" fmla="*/ 1254326 w 1862792"/>
                  <a:gd name="connsiteY190" fmla="*/ 465699 h 492893"/>
                  <a:gd name="connsiteX191" fmla="*/ 1257725 w 1862792"/>
                  <a:gd name="connsiteY191" fmla="*/ 475896 h 492893"/>
                  <a:gd name="connsiteX192" fmla="*/ 1267923 w 1862792"/>
                  <a:gd name="connsiteY192" fmla="*/ 472497 h 492893"/>
                  <a:gd name="connsiteX193" fmla="*/ 1274721 w 1862792"/>
                  <a:gd name="connsiteY193" fmla="*/ 462299 h 492893"/>
                  <a:gd name="connsiteX194" fmla="*/ 1284919 w 1862792"/>
                  <a:gd name="connsiteY194" fmla="*/ 418109 h 492893"/>
                  <a:gd name="connsiteX195" fmla="*/ 1291717 w 1862792"/>
                  <a:gd name="connsiteY195" fmla="*/ 390915 h 492893"/>
                  <a:gd name="connsiteX196" fmla="*/ 1298516 w 1862792"/>
                  <a:gd name="connsiteY196" fmla="*/ 401113 h 492893"/>
                  <a:gd name="connsiteX197" fmla="*/ 1301915 w 1862792"/>
                  <a:gd name="connsiteY197" fmla="*/ 387516 h 492893"/>
                  <a:gd name="connsiteX198" fmla="*/ 1305314 w 1862792"/>
                  <a:gd name="connsiteY198" fmla="*/ 363721 h 492893"/>
                  <a:gd name="connsiteX199" fmla="*/ 1312113 w 1862792"/>
                  <a:gd name="connsiteY199" fmla="*/ 309333 h 492893"/>
                  <a:gd name="connsiteX200" fmla="*/ 1315512 w 1862792"/>
                  <a:gd name="connsiteY200" fmla="*/ 295736 h 492893"/>
                  <a:gd name="connsiteX201" fmla="*/ 1322311 w 1862792"/>
                  <a:gd name="connsiteY201" fmla="*/ 268542 h 492893"/>
                  <a:gd name="connsiteX202" fmla="*/ 1325710 w 1862792"/>
                  <a:gd name="connsiteY202" fmla="*/ 278739 h 492893"/>
                  <a:gd name="connsiteX203" fmla="*/ 1332508 w 1862792"/>
                  <a:gd name="connsiteY203" fmla="*/ 258344 h 492893"/>
                  <a:gd name="connsiteX204" fmla="*/ 1346105 w 1862792"/>
                  <a:gd name="connsiteY204" fmla="*/ 200557 h 492893"/>
                  <a:gd name="connsiteX205" fmla="*/ 1349505 w 1862792"/>
                  <a:gd name="connsiteY205" fmla="*/ 231150 h 492893"/>
                  <a:gd name="connsiteX206" fmla="*/ 1352904 w 1862792"/>
                  <a:gd name="connsiteY206" fmla="*/ 244747 h 492893"/>
                  <a:gd name="connsiteX207" fmla="*/ 1356303 w 1862792"/>
                  <a:gd name="connsiteY207" fmla="*/ 231150 h 492893"/>
                  <a:gd name="connsiteX208" fmla="*/ 1359703 w 1862792"/>
                  <a:gd name="connsiteY208" fmla="*/ 214154 h 492893"/>
                  <a:gd name="connsiteX209" fmla="*/ 1363102 w 1862792"/>
                  <a:gd name="connsiteY209" fmla="*/ 200557 h 492893"/>
                  <a:gd name="connsiteX210" fmla="*/ 1369900 w 1862792"/>
                  <a:gd name="connsiteY210" fmla="*/ 169963 h 492893"/>
                  <a:gd name="connsiteX211" fmla="*/ 1376699 w 1862792"/>
                  <a:gd name="connsiteY211" fmla="*/ 156366 h 492893"/>
                  <a:gd name="connsiteX212" fmla="*/ 1383497 w 1862792"/>
                  <a:gd name="connsiteY212" fmla="*/ 135971 h 492893"/>
                  <a:gd name="connsiteX213" fmla="*/ 1400494 w 1862792"/>
                  <a:gd name="connsiteY213" fmla="*/ 156366 h 492893"/>
                  <a:gd name="connsiteX214" fmla="*/ 1407292 w 1862792"/>
                  <a:gd name="connsiteY214" fmla="*/ 166564 h 492893"/>
                  <a:gd name="connsiteX215" fmla="*/ 1417490 w 1862792"/>
                  <a:gd name="connsiteY215" fmla="*/ 152967 h 492893"/>
                  <a:gd name="connsiteX216" fmla="*/ 1427688 w 1862792"/>
                  <a:gd name="connsiteY216" fmla="*/ 118974 h 492893"/>
                  <a:gd name="connsiteX217" fmla="*/ 1444684 w 1862792"/>
                  <a:gd name="connsiteY217" fmla="*/ 152967 h 492893"/>
                  <a:gd name="connsiteX218" fmla="*/ 1451482 w 1862792"/>
                  <a:gd name="connsiteY218" fmla="*/ 173362 h 492893"/>
                  <a:gd name="connsiteX219" fmla="*/ 1454882 w 1862792"/>
                  <a:gd name="connsiteY219" fmla="*/ 163165 h 492893"/>
                  <a:gd name="connsiteX220" fmla="*/ 1458281 w 1862792"/>
                  <a:gd name="connsiteY220" fmla="*/ 190359 h 492893"/>
                  <a:gd name="connsiteX221" fmla="*/ 1461680 w 1862792"/>
                  <a:gd name="connsiteY221" fmla="*/ 234549 h 492893"/>
                  <a:gd name="connsiteX222" fmla="*/ 1468479 w 1862792"/>
                  <a:gd name="connsiteY222" fmla="*/ 265142 h 492893"/>
                  <a:gd name="connsiteX223" fmla="*/ 1471878 w 1862792"/>
                  <a:gd name="connsiteY223" fmla="*/ 299135 h 492893"/>
                  <a:gd name="connsiteX224" fmla="*/ 1475277 w 1862792"/>
                  <a:gd name="connsiteY224" fmla="*/ 288937 h 492893"/>
                  <a:gd name="connsiteX225" fmla="*/ 1482076 w 1862792"/>
                  <a:gd name="connsiteY225" fmla="*/ 309333 h 492893"/>
                  <a:gd name="connsiteX226" fmla="*/ 1495673 w 1862792"/>
                  <a:gd name="connsiteY226" fmla="*/ 356922 h 492893"/>
                  <a:gd name="connsiteX227" fmla="*/ 1499072 w 1862792"/>
                  <a:gd name="connsiteY227" fmla="*/ 367120 h 492893"/>
                  <a:gd name="connsiteX228" fmla="*/ 1505871 w 1862792"/>
                  <a:gd name="connsiteY228" fmla="*/ 356922 h 492893"/>
                  <a:gd name="connsiteX229" fmla="*/ 1516068 w 1862792"/>
                  <a:gd name="connsiteY229" fmla="*/ 370519 h 492893"/>
                  <a:gd name="connsiteX230" fmla="*/ 1526266 w 1862792"/>
                  <a:gd name="connsiteY230" fmla="*/ 404512 h 492893"/>
                  <a:gd name="connsiteX231" fmla="*/ 1533065 w 1862792"/>
                  <a:gd name="connsiteY231" fmla="*/ 424907 h 492893"/>
                  <a:gd name="connsiteX232" fmla="*/ 1546662 w 1862792"/>
                  <a:gd name="connsiteY232" fmla="*/ 404512 h 492893"/>
                  <a:gd name="connsiteX233" fmla="*/ 1553460 w 1862792"/>
                  <a:gd name="connsiteY233" fmla="*/ 431706 h 492893"/>
                  <a:gd name="connsiteX234" fmla="*/ 1556859 w 1862792"/>
                  <a:gd name="connsiteY234" fmla="*/ 445303 h 492893"/>
                  <a:gd name="connsiteX235" fmla="*/ 1567057 w 1862792"/>
                  <a:gd name="connsiteY235" fmla="*/ 475896 h 492893"/>
                  <a:gd name="connsiteX236" fmla="*/ 1584053 w 1862792"/>
                  <a:gd name="connsiteY236" fmla="*/ 452102 h 492893"/>
                  <a:gd name="connsiteX237" fmla="*/ 1597650 w 1862792"/>
                  <a:gd name="connsiteY237" fmla="*/ 431706 h 492893"/>
                  <a:gd name="connsiteX238" fmla="*/ 1604449 w 1862792"/>
                  <a:gd name="connsiteY238" fmla="*/ 441904 h 492893"/>
                  <a:gd name="connsiteX239" fmla="*/ 1611247 w 1862792"/>
                  <a:gd name="connsiteY239" fmla="*/ 472497 h 492893"/>
                  <a:gd name="connsiteX240" fmla="*/ 1614647 w 1862792"/>
                  <a:gd name="connsiteY240" fmla="*/ 486094 h 492893"/>
                  <a:gd name="connsiteX241" fmla="*/ 1624845 w 1862792"/>
                  <a:gd name="connsiteY241" fmla="*/ 441904 h 492893"/>
                  <a:gd name="connsiteX242" fmla="*/ 1631643 w 1862792"/>
                  <a:gd name="connsiteY242" fmla="*/ 421508 h 492893"/>
                  <a:gd name="connsiteX243" fmla="*/ 1641841 w 1862792"/>
                  <a:gd name="connsiteY243" fmla="*/ 441904 h 492893"/>
                  <a:gd name="connsiteX244" fmla="*/ 1652039 w 1862792"/>
                  <a:gd name="connsiteY244" fmla="*/ 472497 h 492893"/>
                  <a:gd name="connsiteX245" fmla="*/ 1665636 w 1862792"/>
                  <a:gd name="connsiteY245" fmla="*/ 492893 h 492893"/>
                  <a:gd name="connsiteX246" fmla="*/ 1672434 w 1862792"/>
                  <a:gd name="connsiteY246" fmla="*/ 475896 h 492893"/>
                  <a:gd name="connsiteX247" fmla="*/ 1675833 w 1862792"/>
                  <a:gd name="connsiteY247" fmla="*/ 458900 h 492893"/>
                  <a:gd name="connsiteX248" fmla="*/ 1682632 w 1862792"/>
                  <a:gd name="connsiteY248" fmla="*/ 435105 h 492893"/>
                  <a:gd name="connsiteX249" fmla="*/ 1689430 w 1862792"/>
                  <a:gd name="connsiteY249" fmla="*/ 411310 h 492893"/>
                  <a:gd name="connsiteX250" fmla="*/ 1692830 w 1862792"/>
                  <a:gd name="connsiteY250" fmla="*/ 428307 h 492893"/>
                  <a:gd name="connsiteX251" fmla="*/ 1699628 w 1862792"/>
                  <a:gd name="connsiteY251" fmla="*/ 469098 h 492893"/>
                  <a:gd name="connsiteX252" fmla="*/ 1713225 w 1862792"/>
                  <a:gd name="connsiteY252" fmla="*/ 438504 h 492893"/>
                  <a:gd name="connsiteX253" fmla="*/ 1726822 w 1862792"/>
                  <a:gd name="connsiteY253" fmla="*/ 380717 h 492893"/>
                  <a:gd name="connsiteX254" fmla="*/ 1730221 w 1862792"/>
                  <a:gd name="connsiteY254" fmla="*/ 360322 h 492893"/>
                  <a:gd name="connsiteX255" fmla="*/ 1737020 w 1862792"/>
                  <a:gd name="connsiteY255" fmla="*/ 370519 h 492893"/>
                  <a:gd name="connsiteX256" fmla="*/ 1740419 w 1862792"/>
                  <a:gd name="connsiteY256" fmla="*/ 387516 h 492893"/>
                  <a:gd name="connsiteX257" fmla="*/ 1743818 w 1862792"/>
                  <a:gd name="connsiteY257" fmla="*/ 397713 h 492893"/>
                  <a:gd name="connsiteX258" fmla="*/ 1750617 w 1862792"/>
                  <a:gd name="connsiteY258" fmla="*/ 428307 h 492893"/>
                  <a:gd name="connsiteX259" fmla="*/ 1757416 w 1862792"/>
                  <a:gd name="connsiteY259" fmla="*/ 414710 h 492893"/>
                  <a:gd name="connsiteX260" fmla="*/ 1771013 w 1862792"/>
                  <a:gd name="connsiteY260" fmla="*/ 370519 h 492893"/>
                  <a:gd name="connsiteX261" fmla="*/ 1794807 w 1862792"/>
                  <a:gd name="connsiteY261" fmla="*/ 397713 h 492893"/>
                  <a:gd name="connsiteX262" fmla="*/ 1818602 w 1862792"/>
                  <a:gd name="connsiteY262" fmla="*/ 435105 h 492893"/>
                  <a:gd name="connsiteX263" fmla="*/ 1828800 w 1862792"/>
                  <a:gd name="connsiteY263" fmla="*/ 441904 h 492893"/>
                  <a:gd name="connsiteX264" fmla="*/ 1835598 w 1862792"/>
                  <a:gd name="connsiteY264" fmla="*/ 431706 h 492893"/>
                  <a:gd name="connsiteX265" fmla="*/ 1842397 w 1862792"/>
                  <a:gd name="connsiteY265" fmla="*/ 411310 h 492893"/>
                  <a:gd name="connsiteX266" fmla="*/ 1845796 w 1862792"/>
                  <a:gd name="connsiteY266" fmla="*/ 458900 h 492893"/>
                  <a:gd name="connsiteX267" fmla="*/ 1849195 w 1862792"/>
                  <a:gd name="connsiteY267" fmla="*/ 445303 h 492893"/>
                  <a:gd name="connsiteX268" fmla="*/ 1852595 w 1862792"/>
                  <a:gd name="connsiteY268" fmla="*/ 435105 h 492893"/>
                  <a:gd name="connsiteX269" fmla="*/ 1859393 w 1862792"/>
                  <a:gd name="connsiteY269" fmla="*/ 445303 h 492893"/>
                  <a:gd name="connsiteX270" fmla="*/ 1862792 w 1862792"/>
                  <a:gd name="connsiteY270" fmla="*/ 455501 h 492893"/>
                  <a:gd name="connsiteX271" fmla="*/ 1862792 w 1862792"/>
                  <a:gd name="connsiteY27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2657 w 1862792"/>
                  <a:gd name="connsiteY99" fmla="*/ 237948 h 492893"/>
                  <a:gd name="connsiteX100" fmla="*/ 656056 w 1862792"/>
                  <a:gd name="connsiteY100" fmla="*/ 285538 h 492893"/>
                  <a:gd name="connsiteX101" fmla="*/ 662855 w 1862792"/>
                  <a:gd name="connsiteY101" fmla="*/ 271941 h 492893"/>
                  <a:gd name="connsiteX102" fmla="*/ 666254 w 1862792"/>
                  <a:gd name="connsiteY102" fmla="*/ 258344 h 492893"/>
                  <a:gd name="connsiteX103" fmla="*/ 669653 w 1862792"/>
                  <a:gd name="connsiteY103" fmla="*/ 237948 h 492893"/>
                  <a:gd name="connsiteX104" fmla="*/ 673053 w 1862792"/>
                  <a:gd name="connsiteY104" fmla="*/ 227751 h 492893"/>
                  <a:gd name="connsiteX105" fmla="*/ 679851 w 1862792"/>
                  <a:gd name="connsiteY105" fmla="*/ 197157 h 492893"/>
                  <a:gd name="connsiteX106" fmla="*/ 683250 w 1862792"/>
                  <a:gd name="connsiteY106" fmla="*/ 210754 h 492893"/>
                  <a:gd name="connsiteX107" fmla="*/ 686650 w 1862792"/>
                  <a:gd name="connsiteY107" fmla="*/ 186959 h 492893"/>
                  <a:gd name="connsiteX108" fmla="*/ 693448 w 1862792"/>
                  <a:gd name="connsiteY108" fmla="*/ 146168 h 492893"/>
                  <a:gd name="connsiteX109" fmla="*/ 700247 w 1862792"/>
                  <a:gd name="connsiteY109" fmla="*/ 115575 h 492893"/>
                  <a:gd name="connsiteX110" fmla="*/ 703646 w 1862792"/>
                  <a:gd name="connsiteY110" fmla="*/ 125773 h 492893"/>
                  <a:gd name="connsiteX111" fmla="*/ 710445 w 1862792"/>
                  <a:gd name="connsiteY111" fmla="*/ 112176 h 492893"/>
                  <a:gd name="connsiteX112" fmla="*/ 717243 w 1862792"/>
                  <a:gd name="connsiteY112" fmla="*/ 84982 h 492893"/>
                  <a:gd name="connsiteX113" fmla="*/ 720642 w 1862792"/>
                  <a:gd name="connsiteY113" fmla="*/ 105377 h 492893"/>
                  <a:gd name="connsiteX114" fmla="*/ 727441 w 1862792"/>
                  <a:gd name="connsiteY114" fmla="*/ 84982 h 492893"/>
                  <a:gd name="connsiteX115" fmla="*/ 730840 w 1862792"/>
                  <a:gd name="connsiteY115" fmla="*/ 64586 h 492893"/>
                  <a:gd name="connsiteX116" fmla="*/ 737639 w 1862792"/>
                  <a:gd name="connsiteY116" fmla="*/ 27194 h 492893"/>
                  <a:gd name="connsiteX117" fmla="*/ 747836 w 1862792"/>
                  <a:gd name="connsiteY117" fmla="*/ 64586 h 492893"/>
                  <a:gd name="connsiteX118" fmla="*/ 754635 w 1862792"/>
                  <a:gd name="connsiteY118" fmla="*/ 50989 h 492893"/>
                  <a:gd name="connsiteX119" fmla="*/ 758034 w 1862792"/>
                  <a:gd name="connsiteY119" fmla="*/ 37392 h 492893"/>
                  <a:gd name="connsiteX120" fmla="*/ 761433 w 1862792"/>
                  <a:gd name="connsiteY120" fmla="*/ 27194 h 492893"/>
                  <a:gd name="connsiteX121" fmla="*/ 768232 w 1862792"/>
                  <a:gd name="connsiteY121" fmla="*/ 0 h 492893"/>
                  <a:gd name="connsiteX122" fmla="*/ 778430 w 1862792"/>
                  <a:gd name="connsiteY122" fmla="*/ 33993 h 492893"/>
                  <a:gd name="connsiteX123" fmla="*/ 781829 w 1862792"/>
                  <a:gd name="connsiteY123" fmla="*/ 50989 h 492893"/>
                  <a:gd name="connsiteX124" fmla="*/ 798825 w 1862792"/>
                  <a:gd name="connsiteY124" fmla="*/ 84982 h 492893"/>
                  <a:gd name="connsiteX125" fmla="*/ 805624 w 1862792"/>
                  <a:gd name="connsiteY125" fmla="*/ 74784 h 492893"/>
                  <a:gd name="connsiteX126" fmla="*/ 812422 w 1862792"/>
                  <a:gd name="connsiteY126" fmla="*/ 20396 h 492893"/>
                  <a:gd name="connsiteX127" fmla="*/ 815821 w 1862792"/>
                  <a:gd name="connsiteY127" fmla="*/ 10198 h 492893"/>
                  <a:gd name="connsiteX128" fmla="*/ 819221 w 1862792"/>
                  <a:gd name="connsiteY128" fmla="*/ 23795 h 492893"/>
                  <a:gd name="connsiteX129" fmla="*/ 822620 w 1862792"/>
                  <a:gd name="connsiteY129" fmla="*/ 57788 h 492893"/>
                  <a:gd name="connsiteX130" fmla="*/ 836217 w 1862792"/>
                  <a:gd name="connsiteY130" fmla="*/ 91780 h 492893"/>
                  <a:gd name="connsiteX131" fmla="*/ 846415 w 1862792"/>
                  <a:gd name="connsiteY131" fmla="*/ 118974 h 492893"/>
                  <a:gd name="connsiteX132" fmla="*/ 853213 w 1862792"/>
                  <a:gd name="connsiteY132" fmla="*/ 105377 h 492893"/>
                  <a:gd name="connsiteX133" fmla="*/ 856613 w 1862792"/>
                  <a:gd name="connsiteY133" fmla="*/ 81583 h 492893"/>
                  <a:gd name="connsiteX134" fmla="*/ 860012 w 1862792"/>
                  <a:gd name="connsiteY134" fmla="*/ 23795 h 492893"/>
                  <a:gd name="connsiteX135" fmla="*/ 863411 w 1862792"/>
                  <a:gd name="connsiteY135" fmla="*/ 33993 h 492893"/>
                  <a:gd name="connsiteX136" fmla="*/ 866810 w 1862792"/>
                  <a:gd name="connsiteY136" fmla="*/ 50989 h 492893"/>
                  <a:gd name="connsiteX137" fmla="*/ 877008 w 1862792"/>
                  <a:gd name="connsiteY137" fmla="*/ 108777 h 492893"/>
                  <a:gd name="connsiteX138" fmla="*/ 883807 w 1862792"/>
                  <a:gd name="connsiteY138" fmla="*/ 129172 h 492893"/>
                  <a:gd name="connsiteX139" fmla="*/ 894004 w 1862792"/>
                  <a:gd name="connsiteY139" fmla="*/ 122374 h 492893"/>
                  <a:gd name="connsiteX140" fmla="*/ 900803 w 1862792"/>
                  <a:gd name="connsiteY140" fmla="*/ 95180 h 492893"/>
                  <a:gd name="connsiteX141" fmla="*/ 907601 w 1862792"/>
                  <a:gd name="connsiteY141" fmla="*/ 71385 h 492893"/>
                  <a:gd name="connsiteX142" fmla="*/ 917799 w 1862792"/>
                  <a:gd name="connsiteY142" fmla="*/ 74784 h 492893"/>
                  <a:gd name="connsiteX143" fmla="*/ 927997 w 1862792"/>
                  <a:gd name="connsiteY143" fmla="*/ 95180 h 492893"/>
                  <a:gd name="connsiteX144" fmla="*/ 931396 w 1862792"/>
                  <a:gd name="connsiteY144" fmla="*/ 108777 h 492893"/>
                  <a:gd name="connsiteX145" fmla="*/ 944993 w 1862792"/>
                  <a:gd name="connsiteY145" fmla="*/ 129172 h 492893"/>
                  <a:gd name="connsiteX146" fmla="*/ 955191 w 1862792"/>
                  <a:gd name="connsiteY146" fmla="*/ 132571 h 492893"/>
                  <a:gd name="connsiteX147" fmla="*/ 961989 w 1862792"/>
                  <a:gd name="connsiteY147" fmla="*/ 122374 h 492893"/>
                  <a:gd name="connsiteX148" fmla="*/ 968788 w 1862792"/>
                  <a:gd name="connsiteY148" fmla="*/ 95180 h 492893"/>
                  <a:gd name="connsiteX149" fmla="*/ 975587 w 1862792"/>
                  <a:gd name="connsiteY149" fmla="*/ 115575 h 492893"/>
                  <a:gd name="connsiteX150" fmla="*/ 982385 w 1862792"/>
                  <a:gd name="connsiteY150" fmla="*/ 156366 h 492893"/>
                  <a:gd name="connsiteX151" fmla="*/ 989184 w 1862792"/>
                  <a:gd name="connsiteY151" fmla="*/ 135971 h 492893"/>
                  <a:gd name="connsiteX152" fmla="*/ 992583 w 1862792"/>
                  <a:gd name="connsiteY152" fmla="*/ 125773 h 492893"/>
                  <a:gd name="connsiteX153" fmla="*/ 999381 w 1862792"/>
                  <a:gd name="connsiteY153" fmla="*/ 146168 h 492893"/>
                  <a:gd name="connsiteX154" fmla="*/ 1002781 w 1862792"/>
                  <a:gd name="connsiteY154" fmla="*/ 156366 h 492893"/>
                  <a:gd name="connsiteX155" fmla="*/ 1006180 w 1862792"/>
                  <a:gd name="connsiteY155" fmla="*/ 183560 h 492893"/>
                  <a:gd name="connsiteX156" fmla="*/ 1009579 w 1862792"/>
                  <a:gd name="connsiteY156" fmla="*/ 169963 h 492893"/>
                  <a:gd name="connsiteX157" fmla="*/ 1023176 w 1862792"/>
                  <a:gd name="connsiteY157" fmla="*/ 146168 h 492893"/>
                  <a:gd name="connsiteX158" fmla="*/ 1033374 w 1862792"/>
                  <a:gd name="connsiteY158" fmla="*/ 142769 h 492893"/>
                  <a:gd name="connsiteX159" fmla="*/ 1043572 w 1862792"/>
                  <a:gd name="connsiteY159" fmla="*/ 173362 h 492893"/>
                  <a:gd name="connsiteX160" fmla="*/ 1046971 w 1862792"/>
                  <a:gd name="connsiteY160" fmla="*/ 183560 h 492893"/>
                  <a:gd name="connsiteX161" fmla="*/ 1050370 w 1862792"/>
                  <a:gd name="connsiteY161" fmla="*/ 193758 h 492893"/>
                  <a:gd name="connsiteX162" fmla="*/ 1060568 w 1862792"/>
                  <a:gd name="connsiteY162" fmla="*/ 186959 h 492893"/>
                  <a:gd name="connsiteX163" fmla="*/ 1067366 w 1862792"/>
                  <a:gd name="connsiteY163" fmla="*/ 173362 h 492893"/>
                  <a:gd name="connsiteX164" fmla="*/ 1074165 w 1862792"/>
                  <a:gd name="connsiteY164" fmla="*/ 163165 h 492893"/>
                  <a:gd name="connsiteX165" fmla="*/ 1080963 w 1862792"/>
                  <a:gd name="connsiteY165" fmla="*/ 214154 h 492893"/>
                  <a:gd name="connsiteX166" fmla="*/ 1084363 w 1862792"/>
                  <a:gd name="connsiteY166" fmla="*/ 231150 h 492893"/>
                  <a:gd name="connsiteX167" fmla="*/ 1087762 w 1862792"/>
                  <a:gd name="connsiteY167" fmla="*/ 258344 h 492893"/>
                  <a:gd name="connsiteX168" fmla="*/ 1094560 w 1862792"/>
                  <a:gd name="connsiteY168" fmla="*/ 278739 h 492893"/>
                  <a:gd name="connsiteX169" fmla="*/ 1104758 w 1862792"/>
                  <a:gd name="connsiteY169" fmla="*/ 248146 h 492893"/>
                  <a:gd name="connsiteX170" fmla="*/ 1108158 w 1862792"/>
                  <a:gd name="connsiteY170" fmla="*/ 237948 h 492893"/>
                  <a:gd name="connsiteX171" fmla="*/ 1114956 w 1862792"/>
                  <a:gd name="connsiteY171" fmla="*/ 316131 h 492893"/>
                  <a:gd name="connsiteX172" fmla="*/ 1121755 w 1862792"/>
                  <a:gd name="connsiteY172" fmla="*/ 367120 h 492893"/>
                  <a:gd name="connsiteX173" fmla="*/ 1128553 w 1862792"/>
                  <a:gd name="connsiteY173" fmla="*/ 380717 h 492893"/>
                  <a:gd name="connsiteX174" fmla="*/ 1131952 w 1862792"/>
                  <a:gd name="connsiteY174" fmla="*/ 397713 h 492893"/>
                  <a:gd name="connsiteX175" fmla="*/ 1142150 w 1862792"/>
                  <a:gd name="connsiteY175" fmla="*/ 384116 h 492893"/>
                  <a:gd name="connsiteX176" fmla="*/ 1159146 w 1862792"/>
                  <a:gd name="connsiteY176" fmla="*/ 346725 h 492893"/>
                  <a:gd name="connsiteX177" fmla="*/ 1165945 w 1862792"/>
                  <a:gd name="connsiteY177" fmla="*/ 326329 h 492893"/>
                  <a:gd name="connsiteX178" fmla="*/ 1172743 w 1862792"/>
                  <a:gd name="connsiteY178" fmla="*/ 394314 h 492893"/>
                  <a:gd name="connsiteX179" fmla="*/ 1176143 w 1862792"/>
                  <a:gd name="connsiteY179" fmla="*/ 404512 h 492893"/>
                  <a:gd name="connsiteX180" fmla="*/ 1179542 w 1862792"/>
                  <a:gd name="connsiteY180" fmla="*/ 421508 h 492893"/>
                  <a:gd name="connsiteX181" fmla="*/ 1189740 w 1862792"/>
                  <a:gd name="connsiteY181" fmla="*/ 458900 h 492893"/>
                  <a:gd name="connsiteX182" fmla="*/ 1193139 w 1862792"/>
                  <a:gd name="connsiteY182" fmla="*/ 367120 h 492893"/>
                  <a:gd name="connsiteX183" fmla="*/ 1199937 w 1862792"/>
                  <a:gd name="connsiteY183" fmla="*/ 380717 h 492893"/>
                  <a:gd name="connsiteX184" fmla="*/ 1220333 w 1862792"/>
                  <a:gd name="connsiteY184" fmla="*/ 428307 h 492893"/>
                  <a:gd name="connsiteX185" fmla="*/ 1227132 w 1862792"/>
                  <a:gd name="connsiteY185" fmla="*/ 452102 h 492893"/>
                  <a:gd name="connsiteX186" fmla="*/ 1233930 w 1862792"/>
                  <a:gd name="connsiteY186" fmla="*/ 462299 h 492893"/>
                  <a:gd name="connsiteX187" fmla="*/ 1237329 w 1862792"/>
                  <a:gd name="connsiteY187" fmla="*/ 407911 h 492893"/>
                  <a:gd name="connsiteX188" fmla="*/ 1247527 w 1862792"/>
                  <a:gd name="connsiteY188" fmla="*/ 435105 h 492893"/>
                  <a:gd name="connsiteX189" fmla="*/ 1254326 w 1862792"/>
                  <a:gd name="connsiteY189" fmla="*/ 465699 h 492893"/>
                  <a:gd name="connsiteX190" fmla="*/ 1257725 w 1862792"/>
                  <a:gd name="connsiteY190" fmla="*/ 475896 h 492893"/>
                  <a:gd name="connsiteX191" fmla="*/ 1267923 w 1862792"/>
                  <a:gd name="connsiteY191" fmla="*/ 472497 h 492893"/>
                  <a:gd name="connsiteX192" fmla="*/ 1274721 w 1862792"/>
                  <a:gd name="connsiteY192" fmla="*/ 462299 h 492893"/>
                  <a:gd name="connsiteX193" fmla="*/ 1284919 w 1862792"/>
                  <a:gd name="connsiteY193" fmla="*/ 418109 h 492893"/>
                  <a:gd name="connsiteX194" fmla="*/ 1291717 w 1862792"/>
                  <a:gd name="connsiteY194" fmla="*/ 390915 h 492893"/>
                  <a:gd name="connsiteX195" fmla="*/ 1298516 w 1862792"/>
                  <a:gd name="connsiteY195" fmla="*/ 401113 h 492893"/>
                  <a:gd name="connsiteX196" fmla="*/ 1301915 w 1862792"/>
                  <a:gd name="connsiteY196" fmla="*/ 387516 h 492893"/>
                  <a:gd name="connsiteX197" fmla="*/ 1305314 w 1862792"/>
                  <a:gd name="connsiteY197" fmla="*/ 363721 h 492893"/>
                  <a:gd name="connsiteX198" fmla="*/ 1312113 w 1862792"/>
                  <a:gd name="connsiteY198" fmla="*/ 309333 h 492893"/>
                  <a:gd name="connsiteX199" fmla="*/ 1315512 w 1862792"/>
                  <a:gd name="connsiteY199" fmla="*/ 295736 h 492893"/>
                  <a:gd name="connsiteX200" fmla="*/ 1322311 w 1862792"/>
                  <a:gd name="connsiteY200" fmla="*/ 268542 h 492893"/>
                  <a:gd name="connsiteX201" fmla="*/ 1325710 w 1862792"/>
                  <a:gd name="connsiteY201" fmla="*/ 278739 h 492893"/>
                  <a:gd name="connsiteX202" fmla="*/ 1332508 w 1862792"/>
                  <a:gd name="connsiteY202" fmla="*/ 258344 h 492893"/>
                  <a:gd name="connsiteX203" fmla="*/ 1346105 w 1862792"/>
                  <a:gd name="connsiteY203" fmla="*/ 200557 h 492893"/>
                  <a:gd name="connsiteX204" fmla="*/ 1349505 w 1862792"/>
                  <a:gd name="connsiteY204" fmla="*/ 231150 h 492893"/>
                  <a:gd name="connsiteX205" fmla="*/ 1352904 w 1862792"/>
                  <a:gd name="connsiteY205" fmla="*/ 244747 h 492893"/>
                  <a:gd name="connsiteX206" fmla="*/ 1356303 w 1862792"/>
                  <a:gd name="connsiteY206" fmla="*/ 231150 h 492893"/>
                  <a:gd name="connsiteX207" fmla="*/ 1359703 w 1862792"/>
                  <a:gd name="connsiteY207" fmla="*/ 214154 h 492893"/>
                  <a:gd name="connsiteX208" fmla="*/ 1363102 w 1862792"/>
                  <a:gd name="connsiteY208" fmla="*/ 200557 h 492893"/>
                  <a:gd name="connsiteX209" fmla="*/ 1369900 w 1862792"/>
                  <a:gd name="connsiteY209" fmla="*/ 169963 h 492893"/>
                  <a:gd name="connsiteX210" fmla="*/ 1376699 w 1862792"/>
                  <a:gd name="connsiteY210" fmla="*/ 156366 h 492893"/>
                  <a:gd name="connsiteX211" fmla="*/ 1383497 w 1862792"/>
                  <a:gd name="connsiteY211" fmla="*/ 135971 h 492893"/>
                  <a:gd name="connsiteX212" fmla="*/ 1400494 w 1862792"/>
                  <a:gd name="connsiteY212" fmla="*/ 156366 h 492893"/>
                  <a:gd name="connsiteX213" fmla="*/ 1407292 w 1862792"/>
                  <a:gd name="connsiteY213" fmla="*/ 166564 h 492893"/>
                  <a:gd name="connsiteX214" fmla="*/ 1417490 w 1862792"/>
                  <a:gd name="connsiteY214" fmla="*/ 152967 h 492893"/>
                  <a:gd name="connsiteX215" fmla="*/ 1427688 w 1862792"/>
                  <a:gd name="connsiteY215" fmla="*/ 118974 h 492893"/>
                  <a:gd name="connsiteX216" fmla="*/ 1444684 w 1862792"/>
                  <a:gd name="connsiteY216" fmla="*/ 152967 h 492893"/>
                  <a:gd name="connsiteX217" fmla="*/ 1451482 w 1862792"/>
                  <a:gd name="connsiteY217" fmla="*/ 173362 h 492893"/>
                  <a:gd name="connsiteX218" fmla="*/ 1454882 w 1862792"/>
                  <a:gd name="connsiteY218" fmla="*/ 163165 h 492893"/>
                  <a:gd name="connsiteX219" fmla="*/ 1458281 w 1862792"/>
                  <a:gd name="connsiteY219" fmla="*/ 190359 h 492893"/>
                  <a:gd name="connsiteX220" fmla="*/ 1461680 w 1862792"/>
                  <a:gd name="connsiteY220" fmla="*/ 234549 h 492893"/>
                  <a:gd name="connsiteX221" fmla="*/ 1468479 w 1862792"/>
                  <a:gd name="connsiteY221" fmla="*/ 265142 h 492893"/>
                  <a:gd name="connsiteX222" fmla="*/ 1471878 w 1862792"/>
                  <a:gd name="connsiteY222" fmla="*/ 299135 h 492893"/>
                  <a:gd name="connsiteX223" fmla="*/ 1475277 w 1862792"/>
                  <a:gd name="connsiteY223" fmla="*/ 288937 h 492893"/>
                  <a:gd name="connsiteX224" fmla="*/ 1482076 w 1862792"/>
                  <a:gd name="connsiteY224" fmla="*/ 309333 h 492893"/>
                  <a:gd name="connsiteX225" fmla="*/ 1495673 w 1862792"/>
                  <a:gd name="connsiteY225" fmla="*/ 356922 h 492893"/>
                  <a:gd name="connsiteX226" fmla="*/ 1499072 w 1862792"/>
                  <a:gd name="connsiteY226" fmla="*/ 367120 h 492893"/>
                  <a:gd name="connsiteX227" fmla="*/ 1505871 w 1862792"/>
                  <a:gd name="connsiteY227" fmla="*/ 356922 h 492893"/>
                  <a:gd name="connsiteX228" fmla="*/ 1516068 w 1862792"/>
                  <a:gd name="connsiteY228" fmla="*/ 370519 h 492893"/>
                  <a:gd name="connsiteX229" fmla="*/ 1526266 w 1862792"/>
                  <a:gd name="connsiteY229" fmla="*/ 404512 h 492893"/>
                  <a:gd name="connsiteX230" fmla="*/ 1533065 w 1862792"/>
                  <a:gd name="connsiteY230" fmla="*/ 424907 h 492893"/>
                  <a:gd name="connsiteX231" fmla="*/ 1546662 w 1862792"/>
                  <a:gd name="connsiteY231" fmla="*/ 404512 h 492893"/>
                  <a:gd name="connsiteX232" fmla="*/ 1553460 w 1862792"/>
                  <a:gd name="connsiteY232" fmla="*/ 431706 h 492893"/>
                  <a:gd name="connsiteX233" fmla="*/ 1556859 w 1862792"/>
                  <a:gd name="connsiteY233" fmla="*/ 445303 h 492893"/>
                  <a:gd name="connsiteX234" fmla="*/ 1567057 w 1862792"/>
                  <a:gd name="connsiteY234" fmla="*/ 475896 h 492893"/>
                  <a:gd name="connsiteX235" fmla="*/ 1584053 w 1862792"/>
                  <a:gd name="connsiteY235" fmla="*/ 452102 h 492893"/>
                  <a:gd name="connsiteX236" fmla="*/ 1597650 w 1862792"/>
                  <a:gd name="connsiteY236" fmla="*/ 431706 h 492893"/>
                  <a:gd name="connsiteX237" fmla="*/ 1604449 w 1862792"/>
                  <a:gd name="connsiteY237" fmla="*/ 441904 h 492893"/>
                  <a:gd name="connsiteX238" fmla="*/ 1611247 w 1862792"/>
                  <a:gd name="connsiteY238" fmla="*/ 472497 h 492893"/>
                  <a:gd name="connsiteX239" fmla="*/ 1614647 w 1862792"/>
                  <a:gd name="connsiteY239" fmla="*/ 486094 h 492893"/>
                  <a:gd name="connsiteX240" fmla="*/ 1624845 w 1862792"/>
                  <a:gd name="connsiteY240" fmla="*/ 441904 h 492893"/>
                  <a:gd name="connsiteX241" fmla="*/ 1631643 w 1862792"/>
                  <a:gd name="connsiteY241" fmla="*/ 421508 h 492893"/>
                  <a:gd name="connsiteX242" fmla="*/ 1641841 w 1862792"/>
                  <a:gd name="connsiteY242" fmla="*/ 441904 h 492893"/>
                  <a:gd name="connsiteX243" fmla="*/ 1652039 w 1862792"/>
                  <a:gd name="connsiteY243" fmla="*/ 472497 h 492893"/>
                  <a:gd name="connsiteX244" fmla="*/ 1665636 w 1862792"/>
                  <a:gd name="connsiteY244" fmla="*/ 492893 h 492893"/>
                  <a:gd name="connsiteX245" fmla="*/ 1672434 w 1862792"/>
                  <a:gd name="connsiteY245" fmla="*/ 475896 h 492893"/>
                  <a:gd name="connsiteX246" fmla="*/ 1675833 w 1862792"/>
                  <a:gd name="connsiteY246" fmla="*/ 458900 h 492893"/>
                  <a:gd name="connsiteX247" fmla="*/ 1682632 w 1862792"/>
                  <a:gd name="connsiteY247" fmla="*/ 435105 h 492893"/>
                  <a:gd name="connsiteX248" fmla="*/ 1689430 w 1862792"/>
                  <a:gd name="connsiteY248" fmla="*/ 411310 h 492893"/>
                  <a:gd name="connsiteX249" fmla="*/ 1692830 w 1862792"/>
                  <a:gd name="connsiteY249" fmla="*/ 428307 h 492893"/>
                  <a:gd name="connsiteX250" fmla="*/ 1699628 w 1862792"/>
                  <a:gd name="connsiteY250" fmla="*/ 469098 h 492893"/>
                  <a:gd name="connsiteX251" fmla="*/ 1713225 w 1862792"/>
                  <a:gd name="connsiteY251" fmla="*/ 438504 h 492893"/>
                  <a:gd name="connsiteX252" fmla="*/ 1726822 w 1862792"/>
                  <a:gd name="connsiteY252" fmla="*/ 380717 h 492893"/>
                  <a:gd name="connsiteX253" fmla="*/ 1730221 w 1862792"/>
                  <a:gd name="connsiteY253" fmla="*/ 360322 h 492893"/>
                  <a:gd name="connsiteX254" fmla="*/ 1737020 w 1862792"/>
                  <a:gd name="connsiteY254" fmla="*/ 370519 h 492893"/>
                  <a:gd name="connsiteX255" fmla="*/ 1740419 w 1862792"/>
                  <a:gd name="connsiteY255" fmla="*/ 387516 h 492893"/>
                  <a:gd name="connsiteX256" fmla="*/ 1743818 w 1862792"/>
                  <a:gd name="connsiteY256" fmla="*/ 397713 h 492893"/>
                  <a:gd name="connsiteX257" fmla="*/ 1750617 w 1862792"/>
                  <a:gd name="connsiteY257" fmla="*/ 428307 h 492893"/>
                  <a:gd name="connsiteX258" fmla="*/ 1757416 w 1862792"/>
                  <a:gd name="connsiteY258" fmla="*/ 414710 h 492893"/>
                  <a:gd name="connsiteX259" fmla="*/ 1771013 w 1862792"/>
                  <a:gd name="connsiteY259" fmla="*/ 370519 h 492893"/>
                  <a:gd name="connsiteX260" fmla="*/ 1794807 w 1862792"/>
                  <a:gd name="connsiteY260" fmla="*/ 397713 h 492893"/>
                  <a:gd name="connsiteX261" fmla="*/ 1818602 w 1862792"/>
                  <a:gd name="connsiteY261" fmla="*/ 435105 h 492893"/>
                  <a:gd name="connsiteX262" fmla="*/ 1828800 w 1862792"/>
                  <a:gd name="connsiteY262" fmla="*/ 441904 h 492893"/>
                  <a:gd name="connsiteX263" fmla="*/ 1835598 w 1862792"/>
                  <a:gd name="connsiteY263" fmla="*/ 431706 h 492893"/>
                  <a:gd name="connsiteX264" fmla="*/ 1842397 w 1862792"/>
                  <a:gd name="connsiteY264" fmla="*/ 411310 h 492893"/>
                  <a:gd name="connsiteX265" fmla="*/ 1845796 w 1862792"/>
                  <a:gd name="connsiteY265" fmla="*/ 458900 h 492893"/>
                  <a:gd name="connsiteX266" fmla="*/ 1849195 w 1862792"/>
                  <a:gd name="connsiteY266" fmla="*/ 445303 h 492893"/>
                  <a:gd name="connsiteX267" fmla="*/ 1852595 w 1862792"/>
                  <a:gd name="connsiteY267" fmla="*/ 435105 h 492893"/>
                  <a:gd name="connsiteX268" fmla="*/ 1859393 w 1862792"/>
                  <a:gd name="connsiteY268" fmla="*/ 445303 h 492893"/>
                  <a:gd name="connsiteX269" fmla="*/ 1862792 w 1862792"/>
                  <a:gd name="connsiteY269" fmla="*/ 455501 h 492893"/>
                  <a:gd name="connsiteX270" fmla="*/ 1862792 w 1862792"/>
                  <a:gd name="connsiteY270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89740 w 1862792"/>
                  <a:gd name="connsiteY180" fmla="*/ 458900 h 492893"/>
                  <a:gd name="connsiteX181" fmla="*/ 1193139 w 1862792"/>
                  <a:gd name="connsiteY181" fmla="*/ 367120 h 492893"/>
                  <a:gd name="connsiteX182" fmla="*/ 1199937 w 1862792"/>
                  <a:gd name="connsiteY182" fmla="*/ 380717 h 492893"/>
                  <a:gd name="connsiteX183" fmla="*/ 1220333 w 1862792"/>
                  <a:gd name="connsiteY183" fmla="*/ 428307 h 492893"/>
                  <a:gd name="connsiteX184" fmla="*/ 1227132 w 1862792"/>
                  <a:gd name="connsiteY184" fmla="*/ 452102 h 492893"/>
                  <a:gd name="connsiteX185" fmla="*/ 1233930 w 1862792"/>
                  <a:gd name="connsiteY185" fmla="*/ 462299 h 492893"/>
                  <a:gd name="connsiteX186" fmla="*/ 1237329 w 1862792"/>
                  <a:gd name="connsiteY186" fmla="*/ 407911 h 492893"/>
                  <a:gd name="connsiteX187" fmla="*/ 1247527 w 1862792"/>
                  <a:gd name="connsiteY187" fmla="*/ 435105 h 492893"/>
                  <a:gd name="connsiteX188" fmla="*/ 1254326 w 1862792"/>
                  <a:gd name="connsiteY188" fmla="*/ 465699 h 492893"/>
                  <a:gd name="connsiteX189" fmla="*/ 1257725 w 1862792"/>
                  <a:gd name="connsiteY189" fmla="*/ 475896 h 492893"/>
                  <a:gd name="connsiteX190" fmla="*/ 1267923 w 1862792"/>
                  <a:gd name="connsiteY190" fmla="*/ 472497 h 492893"/>
                  <a:gd name="connsiteX191" fmla="*/ 1274721 w 1862792"/>
                  <a:gd name="connsiteY191" fmla="*/ 462299 h 492893"/>
                  <a:gd name="connsiteX192" fmla="*/ 1284919 w 1862792"/>
                  <a:gd name="connsiteY192" fmla="*/ 418109 h 492893"/>
                  <a:gd name="connsiteX193" fmla="*/ 1291717 w 1862792"/>
                  <a:gd name="connsiteY193" fmla="*/ 390915 h 492893"/>
                  <a:gd name="connsiteX194" fmla="*/ 1298516 w 1862792"/>
                  <a:gd name="connsiteY194" fmla="*/ 401113 h 492893"/>
                  <a:gd name="connsiteX195" fmla="*/ 1301915 w 1862792"/>
                  <a:gd name="connsiteY195" fmla="*/ 387516 h 492893"/>
                  <a:gd name="connsiteX196" fmla="*/ 1305314 w 1862792"/>
                  <a:gd name="connsiteY196" fmla="*/ 363721 h 492893"/>
                  <a:gd name="connsiteX197" fmla="*/ 1312113 w 1862792"/>
                  <a:gd name="connsiteY197" fmla="*/ 309333 h 492893"/>
                  <a:gd name="connsiteX198" fmla="*/ 1315512 w 1862792"/>
                  <a:gd name="connsiteY198" fmla="*/ 295736 h 492893"/>
                  <a:gd name="connsiteX199" fmla="*/ 1322311 w 1862792"/>
                  <a:gd name="connsiteY199" fmla="*/ 268542 h 492893"/>
                  <a:gd name="connsiteX200" fmla="*/ 1325710 w 1862792"/>
                  <a:gd name="connsiteY200" fmla="*/ 278739 h 492893"/>
                  <a:gd name="connsiteX201" fmla="*/ 1332508 w 1862792"/>
                  <a:gd name="connsiteY201" fmla="*/ 258344 h 492893"/>
                  <a:gd name="connsiteX202" fmla="*/ 1346105 w 1862792"/>
                  <a:gd name="connsiteY202" fmla="*/ 200557 h 492893"/>
                  <a:gd name="connsiteX203" fmla="*/ 1349505 w 1862792"/>
                  <a:gd name="connsiteY203" fmla="*/ 231150 h 492893"/>
                  <a:gd name="connsiteX204" fmla="*/ 1352904 w 1862792"/>
                  <a:gd name="connsiteY204" fmla="*/ 244747 h 492893"/>
                  <a:gd name="connsiteX205" fmla="*/ 1356303 w 1862792"/>
                  <a:gd name="connsiteY205" fmla="*/ 231150 h 492893"/>
                  <a:gd name="connsiteX206" fmla="*/ 1359703 w 1862792"/>
                  <a:gd name="connsiteY206" fmla="*/ 214154 h 492893"/>
                  <a:gd name="connsiteX207" fmla="*/ 1363102 w 1862792"/>
                  <a:gd name="connsiteY207" fmla="*/ 200557 h 492893"/>
                  <a:gd name="connsiteX208" fmla="*/ 1369900 w 1862792"/>
                  <a:gd name="connsiteY208" fmla="*/ 169963 h 492893"/>
                  <a:gd name="connsiteX209" fmla="*/ 1376699 w 1862792"/>
                  <a:gd name="connsiteY209" fmla="*/ 156366 h 492893"/>
                  <a:gd name="connsiteX210" fmla="*/ 1383497 w 1862792"/>
                  <a:gd name="connsiteY210" fmla="*/ 135971 h 492893"/>
                  <a:gd name="connsiteX211" fmla="*/ 1400494 w 1862792"/>
                  <a:gd name="connsiteY211" fmla="*/ 156366 h 492893"/>
                  <a:gd name="connsiteX212" fmla="*/ 1407292 w 1862792"/>
                  <a:gd name="connsiteY212" fmla="*/ 166564 h 492893"/>
                  <a:gd name="connsiteX213" fmla="*/ 1417490 w 1862792"/>
                  <a:gd name="connsiteY213" fmla="*/ 152967 h 492893"/>
                  <a:gd name="connsiteX214" fmla="*/ 1427688 w 1862792"/>
                  <a:gd name="connsiteY214" fmla="*/ 118974 h 492893"/>
                  <a:gd name="connsiteX215" fmla="*/ 1444684 w 1862792"/>
                  <a:gd name="connsiteY215" fmla="*/ 152967 h 492893"/>
                  <a:gd name="connsiteX216" fmla="*/ 1451482 w 1862792"/>
                  <a:gd name="connsiteY216" fmla="*/ 173362 h 492893"/>
                  <a:gd name="connsiteX217" fmla="*/ 1454882 w 1862792"/>
                  <a:gd name="connsiteY217" fmla="*/ 163165 h 492893"/>
                  <a:gd name="connsiteX218" fmla="*/ 1458281 w 1862792"/>
                  <a:gd name="connsiteY218" fmla="*/ 190359 h 492893"/>
                  <a:gd name="connsiteX219" fmla="*/ 1461680 w 1862792"/>
                  <a:gd name="connsiteY219" fmla="*/ 234549 h 492893"/>
                  <a:gd name="connsiteX220" fmla="*/ 1468479 w 1862792"/>
                  <a:gd name="connsiteY220" fmla="*/ 265142 h 492893"/>
                  <a:gd name="connsiteX221" fmla="*/ 1471878 w 1862792"/>
                  <a:gd name="connsiteY221" fmla="*/ 299135 h 492893"/>
                  <a:gd name="connsiteX222" fmla="*/ 1475277 w 1862792"/>
                  <a:gd name="connsiteY222" fmla="*/ 288937 h 492893"/>
                  <a:gd name="connsiteX223" fmla="*/ 1482076 w 1862792"/>
                  <a:gd name="connsiteY223" fmla="*/ 309333 h 492893"/>
                  <a:gd name="connsiteX224" fmla="*/ 1495673 w 1862792"/>
                  <a:gd name="connsiteY224" fmla="*/ 356922 h 492893"/>
                  <a:gd name="connsiteX225" fmla="*/ 1499072 w 1862792"/>
                  <a:gd name="connsiteY225" fmla="*/ 367120 h 492893"/>
                  <a:gd name="connsiteX226" fmla="*/ 1505871 w 1862792"/>
                  <a:gd name="connsiteY226" fmla="*/ 356922 h 492893"/>
                  <a:gd name="connsiteX227" fmla="*/ 1516068 w 1862792"/>
                  <a:gd name="connsiteY227" fmla="*/ 370519 h 492893"/>
                  <a:gd name="connsiteX228" fmla="*/ 1526266 w 1862792"/>
                  <a:gd name="connsiteY228" fmla="*/ 404512 h 492893"/>
                  <a:gd name="connsiteX229" fmla="*/ 1533065 w 1862792"/>
                  <a:gd name="connsiteY229" fmla="*/ 424907 h 492893"/>
                  <a:gd name="connsiteX230" fmla="*/ 1546662 w 1862792"/>
                  <a:gd name="connsiteY230" fmla="*/ 404512 h 492893"/>
                  <a:gd name="connsiteX231" fmla="*/ 1553460 w 1862792"/>
                  <a:gd name="connsiteY231" fmla="*/ 431706 h 492893"/>
                  <a:gd name="connsiteX232" fmla="*/ 1556859 w 1862792"/>
                  <a:gd name="connsiteY232" fmla="*/ 445303 h 492893"/>
                  <a:gd name="connsiteX233" fmla="*/ 1567057 w 1862792"/>
                  <a:gd name="connsiteY233" fmla="*/ 475896 h 492893"/>
                  <a:gd name="connsiteX234" fmla="*/ 1584053 w 1862792"/>
                  <a:gd name="connsiteY234" fmla="*/ 452102 h 492893"/>
                  <a:gd name="connsiteX235" fmla="*/ 1597650 w 1862792"/>
                  <a:gd name="connsiteY235" fmla="*/ 431706 h 492893"/>
                  <a:gd name="connsiteX236" fmla="*/ 1604449 w 1862792"/>
                  <a:gd name="connsiteY236" fmla="*/ 441904 h 492893"/>
                  <a:gd name="connsiteX237" fmla="*/ 1611247 w 1862792"/>
                  <a:gd name="connsiteY237" fmla="*/ 472497 h 492893"/>
                  <a:gd name="connsiteX238" fmla="*/ 1614647 w 1862792"/>
                  <a:gd name="connsiteY238" fmla="*/ 486094 h 492893"/>
                  <a:gd name="connsiteX239" fmla="*/ 1624845 w 1862792"/>
                  <a:gd name="connsiteY239" fmla="*/ 441904 h 492893"/>
                  <a:gd name="connsiteX240" fmla="*/ 1631643 w 1862792"/>
                  <a:gd name="connsiteY240" fmla="*/ 421508 h 492893"/>
                  <a:gd name="connsiteX241" fmla="*/ 1641841 w 1862792"/>
                  <a:gd name="connsiteY241" fmla="*/ 441904 h 492893"/>
                  <a:gd name="connsiteX242" fmla="*/ 1652039 w 1862792"/>
                  <a:gd name="connsiteY242" fmla="*/ 472497 h 492893"/>
                  <a:gd name="connsiteX243" fmla="*/ 1665636 w 1862792"/>
                  <a:gd name="connsiteY243" fmla="*/ 492893 h 492893"/>
                  <a:gd name="connsiteX244" fmla="*/ 1672434 w 1862792"/>
                  <a:gd name="connsiteY244" fmla="*/ 475896 h 492893"/>
                  <a:gd name="connsiteX245" fmla="*/ 1675833 w 1862792"/>
                  <a:gd name="connsiteY245" fmla="*/ 458900 h 492893"/>
                  <a:gd name="connsiteX246" fmla="*/ 1682632 w 1862792"/>
                  <a:gd name="connsiteY246" fmla="*/ 435105 h 492893"/>
                  <a:gd name="connsiteX247" fmla="*/ 1689430 w 1862792"/>
                  <a:gd name="connsiteY247" fmla="*/ 411310 h 492893"/>
                  <a:gd name="connsiteX248" fmla="*/ 1692830 w 1862792"/>
                  <a:gd name="connsiteY248" fmla="*/ 428307 h 492893"/>
                  <a:gd name="connsiteX249" fmla="*/ 1699628 w 1862792"/>
                  <a:gd name="connsiteY249" fmla="*/ 469098 h 492893"/>
                  <a:gd name="connsiteX250" fmla="*/ 1713225 w 1862792"/>
                  <a:gd name="connsiteY250" fmla="*/ 438504 h 492893"/>
                  <a:gd name="connsiteX251" fmla="*/ 1726822 w 1862792"/>
                  <a:gd name="connsiteY251" fmla="*/ 380717 h 492893"/>
                  <a:gd name="connsiteX252" fmla="*/ 1730221 w 1862792"/>
                  <a:gd name="connsiteY252" fmla="*/ 360322 h 492893"/>
                  <a:gd name="connsiteX253" fmla="*/ 1737020 w 1862792"/>
                  <a:gd name="connsiteY253" fmla="*/ 370519 h 492893"/>
                  <a:gd name="connsiteX254" fmla="*/ 1740419 w 1862792"/>
                  <a:gd name="connsiteY254" fmla="*/ 387516 h 492893"/>
                  <a:gd name="connsiteX255" fmla="*/ 1743818 w 1862792"/>
                  <a:gd name="connsiteY255" fmla="*/ 397713 h 492893"/>
                  <a:gd name="connsiteX256" fmla="*/ 1750617 w 1862792"/>
                  <a:gd name="connsiteY256" fmla="*/ 428307 h 492893"/>
                  <a:gd name="connsiteX257" fmla="*/ 1757416 w 1862792"/>
                  <a:gd name="connsiteY257" fmla="*/ 414710 h 492893"/>
                  <a:gd name="connsiteX258" fmla="*/ 1771013 w 1862792"/>
                  <a:gd name="connsiteY258" fmla="*/ 370519 h 492893"/>
                  <a:gd name="connsiteX259" fmla="*/ 1794807 w 1862792"/>
                  <a:gd name="connsiteY259" fmla="*/ 397713 h 492893"/>
                  <a:gd name="connsiteX260" fmla="*/ 1818602 w 1862792"/>
                  <a:gd name="connsiteY260" fmla="*/ 435105 h 492893"/>
                  <a:gd name="connsiteX261" fmla="*/ 1828800 w 1862792"/>
                  <a:gd name="connsiteY261" fmla="*/ 441904 h 492893"/>
                  <a:gd name="connsiteX262" fmla="*/ 1835598 w 1862792"/>
                  <a:gd name="connsiteY262" fmla="*/ 431706 h 492893"/>
                  <a:gd name="connsiteX263" fmla="*/ 1842397 w 1862792"/>
                  <a:gd name="connsiteY263" fmla="*/ 411310 h 492893"/>
                  <a:gd name="connsiteX264" fmla="*/ 1845796 w 1862792"/>
                  <a:gd name="connsiteY264" fmla="*/ 458900 h 492893"/>
                  <a:gd name="connsiteX265" fmla="*/ 1849195 w 1862792"/>
                  <a:gd name="connsiteY265" fmla="*/ 445303 h 492893"/>
                  <a:gd name="connsiteX266" fmla="*/ 1852595 w 1862792"/>
                  <a:gd name="connsiteY266" fmla="*/ 435105 h 492893"/>
                  <a:gd name="connsiteX267" fmla="*/ 1859393 w 1862792"/>
                  <a:gd name="connsiteY267" fmla="*/ 445303 h 492893"/>
                  <a:gd name="connsiteX268" fmla="*/ 1862792 w 1862792"/>
                  <a:gd name="connsiteY268" fmla="*/ 455501 h 492893"/>
                  <a:gd name="connsiteX269" fmla="*/ 1862792 w 1862792"/>
                  <a:gd name="connsiteY269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93139 w 1862792"/>
                  <a:gd name="connsiteY180" fmla="*/ 367120 h 492893"/>
                  <a:gd name="connsiteX181" fmla="*/ 1199937 w 1862792"/>
                  <a:gd name="connsiteY181" fmla="*/ 380717 h 492893"/>
                  <a:gd name="connsiteX182" fmla="*/ 1220333 w 1862792"/>
                  <a:gd name="connsiteY182" fmla="*/ 428307 h 492893"/>
                  <a:gd name="connsiteX183" fmla="*/ 1227132 w 1862792"/>
                  <a:gd name="connsiteY183" fmla="*/ 452102 h 492893"/>
                  <a:gd name="connsiteX184" fmla="*/ 1233930 w 1862792"/>
                  <a:gd name="connsiteY184" fmla="*/ 462299 h 492893"/>
                  <a:gd name="connsiteX185" fmla="*/ 1237329 w 1862792"/>
                  <a:gd name="connsiteY185" fmla="*/ 407911 h 492893"/>
                  <a:gd name="connsiteX186" fmla="*/ 1247527 w 1862792"/>
                  <a:gd name="connsiteY186" fmla="*/ 435105 h 492893"/>
                  <a:gd name="connsiteX187" fmla="*/ 1254326 w 1862792"/>
                  <a:gd name="connsiteY187" fmla="*/ 465699 h 492893"/>
                  <a:gd name="connsiteX188" fmla="*/ 1257725 w 1862792"/>
                  <a:gd name="connsiteY188" fmla="*/ 475896 h 492893"/>
                  <a:gd name="connsiteX189" fmla="*/ 1267923 w 1862792"/>
                  <a:gd name="connsiteY189" fmla="*/ 472497 h 492893"/>
                  <a:gd name="connsiteX190" fmla="*/ 1274721 w 1862792"/>
                  <a:gd name="connsiteY190" fmla="*/ 462299 h 492893"/>
                  <a:gd name="connsiteX191" fmla="*/ 1284919 w 1862792"/>
                  <a:gd name="connsiteY191" fmla="*/ 418109 h 492893"/>
                  <a:gd name="connsiteX192" fmla="*/ 1291717 w 1862792"/>
                  <a:gd name="connsiteY192" fmla="*/ 390915 h 492893"/>
                  <a:gd name="connsiteX193" fmla="*/ 1298516 w 1862792"/>
                  <a:gd name="connsiteY193" fmla="*/ 401113 h 492893"/>
                  <a:gd name="connsiteX194" fmla="*/ 1301915 w 1862792"/>
                  <a:gd name="connsiteY194" fmla="*/ 387516 h 492893"/>
                  <a:gd name="connsiteX195" fmla="*/ 1305314 w 1862792"/>
                  <a:gd name="connsiteY195" fmla="*/ 363721 h 492893"/>
                  <a:gd name="connsiteX196" fmla="*/ 1312113 w 1862792"/>
                  <a:gd name="connsiteY196" fmla="*/ 309333 h 492893"/>
                  <a:gd name="connsiteX197" fmla="*/ 1315512 w 1862792"/>
                  <a:gd name="connsiteY197" fmla="*/ 295736 h 492893"/>
                  <a:gd name="connsiteX198" fmla="*/ 1322311 w 1862792"/>
                  <a:gd name="connsiteY198" fmla="*/ 268542 h 492893"/>
                  <a:gd name="connsiteX199" fmla="*/ 1325710 w 1862792"/>
                  <a:gd name="connsiteY199" fmla="*/ 278739 h 492893"/>
                  <a:gd name="connsiteX200" fmla="*/ 1332508 w 1862792"/>
                  <a:gd name="connsiteY200" fmla="*/ 258344 h 492893"/>
                  <a:gd name="connsiteX201" fmla="*/ 1346105 w 1862792"/>
                  <a:gd name="connsiteY201" fmla="*/ 200557 h 492893"/>
                  <a:gd name="connsiteX202" fmla="*/ 1349505 w 1862792"/>
                  <a:gd name="connsiteY202" fmla="*/ 231150 h 492893"/>
                  <a:gd name="connsiteX203" fmla="*/ 1352904 w 1862792"/>
                  <a:gd name="connsiteY203" fmla="*/ 244747 h 492893"/>
                  <a:gd name="connsiteX204" fmla="*/ 1356303 w 1862792"/>
                  <a:gd name="connsiteY204" fmla="*/ 231150 h 492893"/>
                  <a:gd name="connsiteX205" fmla="*/ 1359703 w 1862792"/>
                  <a:gd name="connsiteY205" fmla="*/ 214154 h 492893"/>
                  <a:gd name="connsiteX206" fmla="*/ 1363102 w 1862792"/>
                  <a:gd name="connsiteY206" fmla="*/ 200557 h 492893"/>
                  <a:gd name="connsiteX207" fmla="*/ 1369900 w 1862792"/>
                  <a:gd name="connsiteY207" fmla="*/ 169963 h 492893"/>
                  <a:gd name="connsiteX208" fmla="*/ 1376699 w 1862792"/>
                  <a:gd name="connsiteY208" fmla="*/ 156366 h 492893"/>
                  <a:gd name="connsiteX209" fmla="*/ 1383497 w 1862792"/>
                  <a:gd name="connsiteY209" fmla="*/ 135971 h 492893"/>
                  <a:gd name="connsiteX210" fmla="*/ 1400494 w 1862792"/>
                  <a:gd name="connsiteY210" fmla="*/ 156366 h 492893"/>
                  <a:gd name="connsiteX211" fmla="*/ 1407292 w 1862792"/>
                  <a:gd name="connsiteY211" fmla="*/ 166564 h 492893"/>
                  <a:gd name="connsiteX212" fmla="*/ 1417490 w 1862792"/>
                  <a:gd name="connsiteY212" fmla="*/ 152967 h 492893"/>
                  <a:gd name="connsiteX213" fmla="*/ 1427688 w 1862792"/>
                  <a:gd name="connsiteY213" fmla="*/ 118974 h 492893"/>
                  <a:gd name="connsiteX214" fmla="*/ 1444684 w 1862792"/>
                  <a:gd name="connsiteY214" fmla="*/ 152967 h 492893"/>
                  <a:gd name="connsiteX215" fmla="*/ 1451482 w 1862792"/>
                  <a:gd name="connsiteY215" fmla="*/ 173362 h 492893"/>
                  <a:gd name="connsiteX216" fmla="*/ 1454882 w 1862792"/>
                  <a:gd name="connsiteY216" fmla="*/ 163165 h 492893"/>
                  <a:gd name="connsiteX217" fmla="*/ 1458281 w 1862792"/>
                  <a:gd name="connsiteY217" fmla="*/ 190359 h 492893"/>
                  <a:gd name="connsiteX218" fmla="*/ 1461680 w 1862792"/>
                  <a:gd name="connsiteY218" fmla="*/ 234549 h 492893"/>
                  <a:gd name="connsiteX219" fmla="*/ 1468479 w 1862792"/>
                  <a:gd name="connsiteY219" fmla="*/ 265142 h 492893"/>
                  <a:gd name="connsiteX220" fmla="*/ 1471878 w 1862792"/>
                  <a:gd name="connsiteY220" fmla="*/ 299135 h 492893"/>
                  <a:gd name="connsiteX221" fmla="*/ 1475277 w 1862792"/>
                  <a:gd name="connsiteY221" fmla="*/ 288937 h 492893"/>
                  <a:gd name="connsiteX222" fmla="*/ 1482076 w 1862792"/>
                  <a:gd name="connsiteY222" fmla="*/ 309333 h 492893"/>
                  <a:gd name="connsiteX223" fmla="*/ 1495673 w 1862792"/>
                  <a:gd name="connsiteY223" fmla="*/ 356922 h 492893"/>
                  <a:gd name="connsiteX224" fmla="*/ 1499072 w 1862792"/>
                  <a:gd name="connsiteY224" fmla="*/ 367120 h 492893"/>
                  <a:gd name="connsiteX225" fmla="*/ 1505871 w 1862792"/>
                  <a:gd name="connsiteY225" fmla="*/ 356922 h 492893"/>
                  <a:gd name="connsiteX226" fmla="*/ 1516068 w 1862792"/>
                  <a:gd name="connsiteY226" fmla="*/ 370519 h 492893"/>
                  <a:gd name="connsiteX227" fmla="*/ 1526266 w 1862792"/>
                  <a:gd name="connsiteY227" fmla="*/ 404512 h 492893"/>
                  <a:gd name="connsiteX228" fmla="*/ 1533065 w 1862792"/>
                  <a:gd name="connsiteY228" fmla="*/ 424907 h 492893"/>
                  <a:gd name="connsiteX229" fmla="*/ 1546662 w 1862792"/>
                  <a:gd name="connsiteY229" fmla="*/ 404512 h 492893"/>
                  <a:gd name="connsiteX230" fmla="*/ 1553460 w 1862792"/>
                  <a:gd name="connsiteY230" fmla="*/ 431706 h 492893"/>
                  <a:gd name="connsiteX231" fmla="*/ 1556859 w 1862792"/>
                  <a:gd name="connsiteY231" fmla="*/ 445303 h 492893"/>
                  <a:gd name="connsiteX232" fmla="*/ 1567057 w 1862792"/>
                  <a:gd name="connsiteY232" fmla="*/ 475896 h 492893"/>
                  <a:gd name="connsiteX233" fmla="*/ 1584053 w 1862792"/>
                  <a:gd name="connsiteY233" fmla="*/ 452102 h 492893"/>
                  <a:gd name="connsiteX234" fmla="*/ 1597650 w 1862792"/>
                  <a:gd name="connsiteY234" fmla="*/ 431706 h 492893"/>
                  <a:gd name="connsiteX235" fmla="*/ 1604449 w 1862792"/>
                  <a:gd name="connsiteY235" fmla="*/ 441904 h 492893"/>
                  <a:gd name="connsiteX236" fmla="*/ 1611247 w 1862792"/>
                  <a:gd name="connsiteY236" fmla="*/ 472497 h 492893"/>
                  <a:gd name="connsiteX237" fmla="*/ 1614647 w 1862792"/>
                  <a:gd name="connsiteY237" fmla="*/ 486094 h 492893"/>
                  <a:gd name="connsiteX238" fmla="*/ 1624845 w 1862792"/>
                  <a:gd name="connsiteY238" fmla="*/ 441904 h 492893"/>
                  <a:gd name="connsiteX239" fmla="*/ 1631643 w 1862792"/>
                  <a:gd name="connsiteY239" fmla="*/ 421508 h 492893"/>
                  <a:gd name="connsiteX240" fmla="*/ 1641841 w 1862792"/>
                  <a:gd name="connsiteY240" fmla="*/ 441904 h 492893"/>
                  <a:gd name="connsiteX241" fmla="*/ 1652039 w 1862792"/>
                  <a:gd name="connsiteY241" fmla="*/ 472497 h 492893"/>
                  <a:gd name="connsiteX242" fmla="*/ 1665636 w 1862792"/>
                  <a:gd name="connsiteY242" fmla="*/ 492893 h 492893"/>
                  <a:gd name="connsiteX243" fmla="*/ 1672434 w 1862792"/>
                  <a:gd name="connsiteY243" fmla="*/ 475896 h 492893"/>
                  <a:gd name="connsiteX244" fmla="*/ 1675833 w 1862792"/>
                  <a:gd name="connsiteY244" fmla="*/ 458900 h 492893"/>
                  <a:gd name="connsiteX245" fmla="*/ 1682632 w 1862792"/>
                  <a:gd name="connsiteY245" fmla="*/ 435105 h 492893"/>
                  <a:gd name="connsiteX246" fmla="*/ 1689430 w 1862792"/>
                  <a:gd name="connsiteY246" fmla="*/ 411310 h 492893"/>
                  <a:gd name="connsiteX247" fmla="*/ 1692830 w 1862792"/>
                  <a:gd name="connsiteY247" fmla="*/ 428307 h 492893"/>
                  <a:gd name="connsiteX248" fmla="*/ 1699628 w 1862792"/>
                  <a:gd name="connsiteY248" fmla="*/ 469098 h 492893"/>
                  <a:gd name="connsiteX249" fmla="*/ 1713225 w 1862792"/>
                  <a:gd name="connsiteY249" fmla="*/ 438504 h 492893"/>
                  <a:gd name="connsiteX250" fmla="*/ 1726822 w 1862792"/>
                  <a:gd name="connsiteY250" fmla="*/ 380717 h 492893"/>
                  <a:gd name="connsiteX251" fmla="*/ 1730221 w 1862792"/>
                  <a:gd name="connsiteY251" fmla="*/ 360322 h 492893"/>
                  <a:gd name="connsiteX252" fmla="*/ 1737020 w 1862792"/>
                  <a:gd name="connsiteY252" fmla="*/ 370519 h 492893"/>
                  <a:gd name="connsiteX253" fmla="*/ 1740419 w 1862792"/>
                  <a:gd name="connsiteY253" fmla="*/ 387516 h 492893"/>
                  <a:gd name="connsiteX254" fmla="*/ 1743818 w 1862792"/>
                  <a:gd name="connsiteY254" fmla="*/ 397713 h 492893"/>
                  <a:gd name="connsiteX255" fmla="*/ 1750617 w 1862792"/>
                  <a:gd name="connsiteY255" fmla="*/ 428307 h 492893"/>
                  <a:gd name="connsiteX256" fmla="*/ 1757416 w 1862792"/>
                  <a:gd name="connsiteY256" fmla="*/ 414710 h 492893"/>
                  <a:gd name="connsiteX257" fmla="*/ 1771013 w 1862792"/>
                  <a:gd name="connsiteY257" fmla="*/ 370519 h 492893"/>
                  <a:gd name="connsiteX258" fmla="*/ 1794807 w 1862792"/>
                  <a:gd name="connsiteY258" fmla="*/ 397713 h 492893"/>
                  <a:gd name="connsiteX259" fmla="*/ 1818602 w 1862792"/>
                  <a:gd name="connsiteY259" fmla="*/ 435105 h 492893"/>
                  <a:gd name="connsiteX260" fmla="*/ 1828800 w 1862792"/>
                  <a:gd name="connsiteY260" fmla="*/ 441904 h 492893"/>
                  <a:gd name="connsiteX261" fmla="*/ 1835598 w 1862792"/>
                  <a:gd name="connsiteY261" fmla="*/ 431706 h 492893"/>
                  <a:gd name="connsiteX262" fmla="*/ 1842397 w 1862792"/>
                  <a:gd name="connsiteY262" fmla="*/ 411310 h 492893"/>
                  <a:gd name="connsiteX263" fmla="*/ 1845796 w 1862792"/>
                  <a:gd name="connsiteY263" fmla="*/ 458900 h 492893"/>
                  <a:gd name="connsiteX264" fmla="*/ 1849195 w 1862792"/>
                  <a:gd name="connsiteY264" fmla="*/ 445303 h 492893"/>
                  <a:gd name="connsiteX265" fmla="*/ 1852595 w 1862792"/>
                  <a:gd name="connsiteY265" fmla="*/ 435105 h 492893"/>
                  <a:gd name="connsiteX266" fmla="*/ 1859393 w 1862792"/>
                  <a:gd name="connsiteY266" fmla="*/ 445303 h 492893"/>
                  <a:gd name="connsiteX267" fmla="*/ 1862792 w 1862792"/>
                  <a:gd name="connsiteY267" fmla="*/ 455501 h 492893"/>
                  <a:gd name="connsiteX268" fmla="*/ 1862792 w 1862792"/>
                  <a:gd name="connsiteY268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93139 w 1862792"/>
                  <a:gd name="connsiteY180" fmla="*/ 367120 h 492893"/>
                  <a:gd name="connsiteX181" fmla="*/ 1199937 w 1862792"/>
                  <a:gd name="connsiteY181" fmla="*/ 380717 h 492893"/>
                  <a:gd name="connsiteX182" fmla="*/ 1220333 w 1862792"/>
                  <a:gd name="connsiteY182" fmla="*/ 428307 h 492893"/>
                  <a:gd name="connsiteX183" fmla="*/ 1227132 w 1862792"/>
                  <a:gd name="connsiteY183" fmla="*/ 452102 h 492893"/>
                  <a:gd name="connsiteX184" fmla="*/ 1233930 w 1862792"/>
                  <a:gd name="connsiteY184" fmla="*/ 462299 h 492893"/>
                  <a:gd name="connsiteX185" fmla="*/ 1237329 w 1862792"/>
                  <a:gd name="connsiteY185" fmla="*/ 407911 h 492893"/>
                  <a:gd name="connsiteX186" fmla="*/ 1247527 w 1862792"/>
                  <a:gd name="connsiteY186" fmla="*/ 435105 h 492893"/>
                  <a:gd name="connsiteX187" fmla="*/ 1254326 w 1862792"/>
                  <a:gd name="connsiteY187" fmla="*/ 465699 h 492893"/>
                  <a:gd name="connsiteX188" fmla="*/ 1257725 w 1862792"/>
                  <a:gd name="connsiteY188" fmla="*/ 475896 h 492893"/>
                  <a:gd name="connsiteX189" fmla="*/ 1267923 w 1862792"/>
                  <a:gd name="connsiteY189" fmla="*/ 472497 h 492893"/>
                  <a:gd name="connsiteX190" fmla="*/ 1274721 w 1862792"/>
                  <a:gd name="connsiteY190" fmla="*/ 462299 h 492893"/>
                  <a:gd name="connsiteX191" fmla="*/ 1284919 w 1862792"/>
                  <a:gd name="connsiteY191" fmla="*/ 418109 h 492893"/>
                  <a:gd name="connsiteX192" fmla="*/ 1291717 w 1862792"/>
                  <a:gd name="connsiteY192" fmla="*/ 390915 h 492893"/>
                  <a:gd name="connsiteX193" fmla="*/ 1298516 w 1862792"/>
                  <a:gd name="connsiteY193" fmla="*/ 401113 h 492893"/>
                  <a:gd name="connsiteX194" fmla="*/ 1301915 w 1862792"/>
                  <a:gd name="connsiteY194" fmla="*/ 387516 h 492893"/>
                  <a:gd name="connsiteX195" fmla="*/ 1305314 w 1862792"/>
                  <a:gd name="connsiteY195" fmla="*/ 363721 h 492893"/>
                  <a:gd name="connsiteX196" fmla="*/ 1312113 w 1862792"/>
                  <a:gd name="connsiteY196" fmla="*/ 309333 h 492893"/>
                  <a:gd name="connsiteX197" fmla="*/ 1315512 w 1862792"/>
                  <a:gd name="connsiteY197" fmla="*/ 295736 h 492893"/>
                  <a:gd name="connsiteX198" fmla="*/ 1322311 w 1862792"/>
                  <a:gd name="connsiteY198" fmla="*/ 268542 h 492893"/>
                  <a:gd name="connsiteX199" fmla="*/ 1325710 w 1862792"/>
                  <a:gd name="connsiteY199" fmla="*/ 278739 h 492893"/>
                  <a:gd name="connsiteX200" fmla="*/ 1332508 w 1862792"/>
                  <a:gd name="connsiteY200" fmla="*/ 258344 h 492893"/>
                  <a:gd name="connsiteX201" fmla="*/ 1349505 w 1862792"/>
                  <a:gd name="connsiteY201" fmla="*/ 231150 h 492893"/>
                  <a:gd name="connsiteX202" fmla="*/ 1352904 w 1862792"/>
                  <a:gd name="connsiteY202" fmla="*/ 244747 h 492893"/>
                  <a:gd name="connsiteX203" fmla="*/ 1356303 w 1862792"/>
                  <a:gd name="connsiteY203" fmla="*/ 231150 h 492893"/>
                  <a:gd name="connsiteX204" fmla="*/ 1359703 w 1862792"/>
                  <a:gd name="connsiteY204" fmla="*/ 214154 h 492893"/>
                  <a:gd name="connsiteX205" fmla="*/ 1363102 w 1862792"/>
                  <a:gd name="connsiteY205" fmla="*/ 200557 h 492893"/>
                  <a:gd name="connsiteX206" fmla="*/ 1369900 w 1862792"/>
                  <a:gd name="connsiteY206" fmla="*/ 169963 h 492893"/>
                  <a:gd name="connsiteX207" fmla="*/ 1376699 w 1862792"/>
                  <a:gd name="connsiteY207" fmla="*/ 156366 h 492893"/>
                  <a:gd name="connsiteX208" fmla="*/ 1383497 w 1862792"/>
                  <a:gd name="connsiteY208" fmla="*/ 135971 h 492893"/>
                  <a:gd name="connsiteX209" fmla="*/ 1400494 w 1862792"/>
                  <a:gd name="connsiteY209" fmla="*/ 156366 h 492893"/>
                  <a:gd name="connsiteX210" fmla="*/ 1407292 w 1862792"/>
                  <a:gd name="connsiteY210" fmla="*/ 166564 h 492893"/>
                  <a:gd name="connsiteX211" fmla="*/ 1417490 w 1862792"/>
                  <a:gd name="connsiteY211" fmla="*/ 152967 h 492893"/>
                  <a:gd name="connsiteX212" fmla="*/ 1427688 w 1862792"/>
                  <a:gd name="connsiteY212" fmla="*/ 118974 h 492893"/>
                  <a:gd name="connsiteX213" fmla="*/ 1444684 w 1862792"/>
                  <a:gd name="connsiteY213" fmla="*/ 152967 h 492893"/>
                  <a:gd name="connsiteX214" fmla="*/ 1451482 w 1862792"/>
                  <a:gd name="connsiteY214" fmla="*/ 173362 h 492893"/>
                  <a:gd name="connsiteX215" fmla="*/ 1454882 w 1862792"/>
                  <a:gd name="connsiteY215" fmla="*/ 163165 h 492893"/>
                  <a:gd name="connsiteX216" fmla="*/ 1458281 w 1862792"/>
                  <a:gd name="connsiteY216" fmla="*/ 190359 h 492893"/>
                  <a:gd name="connsiteX217" fmla="*/ 1461680 w 1862792"/>
                  <a:gd name="connsiteY217" fmla="*/ 234549 h 492893"/>
                  <a:gd name="connsiteX218" fmla="*/ 1468479 w 1862792"/>
                  <a:gd name="connsiteY218" fmla="*/ 265142 h 492893"/>
                  <a:gd name="connsiteX219" fmla="*/ 1471878 w 1862792"/>
                  <a:gd name="connsiteY219" fmla="*/ 299135 h 492893"/>
                  <a:gd name="connsiteX220" fmla="*/ 1475277 w 1862792"/>
                  <a:gd name="connsiteY220" fmla="*/ 288937 h 492893"/>
                  <a:gd name="connsiteX221" fmla="*/ 1482076 w 1862792"/>
                  <a:gd name="connsiteY221" fmla="*/ 309333 h 492893"/>
                  <a:gd name="connsiteX222" fmla="*/ 1495673 w 1862792"/>
                  <a:gd name="connsiteY222" fmla="*/ 356922 h 492893"/>
                  <a:gd name="connsiteX223" fmla="*/ 1499072 w 1862792"/>
                  <a:gd name="connsiteY223" fmla="*/ 367120 h 492893"/>
                  <a:gd name="connsiteX224" fmla="*/ 1505871 w 1862792"/>
                  <a:gd name="connsiteY224" fmla="*/ 356922 h 492893"/>
                  <a:gd name="connsiteX225" fmla="*/ 1516068 w 1862792"/>
                  <a:gd name="connsiteY225" fmla="*/ 370519 h 492893"/>
                  <a:gd name="connsiteX226" fmla="*/ 1526266 w 1862792"/>
                  <a:gd name="connsiteY226" fmla="*/ 404512 h 492893"/>
                  <a:gd name="connsiteX227" fmla="*/ 1533065 w 1862792"/>
                  <a:gd name="connsiteY227" fmla="*/ 424907 h 492893"/>
                  <a:gd name="connsiteX228" fmla="*/ 1546662 w 1862792"/>
                  <a:gd name="connsiteY228" fmla="*/ 404512 h 492893"/>
                  <a:gd name="connsiteX229" fmla="*/ 1553460 w 1862792"/>
                  <a:gd name="connsiteY229" fmla="*/ 431706 h 492893"/>
                  <a:gd name="connsiteX230" fmla="*/ 1556859 w 1862792"/>
                  <a:gd name="connsiteY230" fmla="*/ 445303 h 492893"/>
                  <a:gd name="connsiteX231" fmla="*/ 1567057 w 1862792"/>
                  <a:gd name="connsiteY231" fmla="*/ 475896 h 492893"/>
                  <a:gd name="connsiteX232" fmla="*/ 1584053 w 1862792"/>
                  <a:gd name="connsiteY232" fmla="*/ 452102 h 492893"/>
                  <a:gd name="connsiteX233" fmla="*/ 1597650 w 1862792"/>
                  <a:gd name="connsiteY233" fmla="*/ 431706 h 492893"/>
                  <a:gd name="connsiteX234" fmla="*/ 1604449 w 1862792"/>
                  <a:gd name="connsiteY234" fmla="*/ 441904 h 492893"/>
                  <a:gd name="connsiteX235" fmla="*/ 1611247 w 1862792"/>
                  <a:gd name="connsiteY235" fmla="*/ 472497 h 492893"/>
                  <a:gd name="connsiteX236" fmla="*/ 1614647 w 1862792"/>
                  <a:gd name="connsiteY236" fmla="*/ 486094 h 492893"/>
                  <a:gd name="connsiteX237" fmla="*/ 1624845 w 1862792"/>
                  <a:gd name="connsiteY237" fmla="*/ 441904 h 492893"/>
                  <a:gd name="connsiteX238" fmla="*/ 1631643 w 1862792"/>
                  <a:gd name="connsiteY238" fmla="*/ 421508 h 492893"/>
                  <a:gd name="connsiteX239" fmla="*/ 1641841 w 1862792"/>
                  <a:gd name="connsiteY239" fmla="*/ 441904 h 492893"/>
                  <a:gd name="connsiteX240" fmla="*/ 1652039 w 1862792"/>
                  <a:gd name="connsiteY240" fmla="*/ 472497 h 492893"/>
                  <a:gd name="connsiteX241" fmla="*/ 1665636 w 1862792"/>
                  <a:gd name="connsiteY241" fmla="*/ 492893 h 492893"/>
                  <a:gd name="connsiteX242" fmla="*/ 1672434 w 1862792"/>
                  <a:gd name="connsiteY242" fmla="*/ 475896 h 492893"/>
                  <a:gd name="connsiteX243" fmla="*/ 1675833 w 1862792"/>
                  <a:gd name="connsiteY243" fmla="*/ 458900 h 492893"/>
                  <a:gd name="connsiteX244" fmla="*/ 1682632 w 1862792"/>
                  <a:gd name="connsiteY244" fmla="*/ 435105 h 492893"/>
                  <a:gd name="connsiteX245" fmla="*/ 1689430 w 1862792"/>
                  <a:gd name="connsiteY245" fmla="*/ 411310 h 492893"/>
                  <a:gd name="connsiteX246" fmla="*/ 1692830 w 1862792"/>
                  <a:gd name="connsiteY246" fmla="*/ 428307 h 492893"/>
                  <a:gd name="connsiteX247" fmla="*/ 1699628 w 1862792"/>
                  <a:gd name="connsiteY247" fmla="*/ 469098 h 492893"/>
                  <a:gd name="connsiteX248" fmla="*/ 1713225 w 1862792"/>
                  <a:gd name="connsiteY248" fmla="*/ 438504 h 492893"/>
                  <a:gd name="connsiteX249" fmla="*/ 1726822 w 1862792"/>
                  <a:gd name="connsiteY249" fmla="*/ 380717 h 492893"/>
                  <a:gd name="connsiteX250" fmla="*/ 1730221 w 1862792"/>
                  <a:gd name="connsiteY250" fmla="*/ 360322 h 492893"/>
                  <a:gd name="connsiteX251" fmla="*/ 1737020 w 1862792"/>
                  <a:gd name="connsiteY251" fmla="*/ 370519 h 492893"/>
                  <a:gd name="connsiteX252" fmla="*/ 1740419 w 1862792"/>
                  <a:gd name="connsiteY252" fmla="*/ 387516 h 492893"/>
                  <a:gd name="connsiteX253" fmla="*/ 1743818 w 1862792"/>
                  <a:gd name="connsiteY253" fmla="*/ 397713 h 492893"/>
                  <a:gd name="connsiteX254" fmla="*/ 1750617 w 1862792"/>
                  <a:gd name="connsiteY254" fmla="*/ 428307 h 492893"/>
                  <a:gd name="connsiteX255" fmla="*/ 1757416 w 1862792"/>
                  <a:gd name="connsiteY255" fmla="*/ 414710 h 492893"/>
                  <a:gd name="connsiteX256" fmla="*/ 1771013 w 1862792"/>
                  <a:gd name="connsiteY256" fmla="*/ 370519 h 492893"/>
                  <a:gd name="connsiteX257" fmla="*/ 1794807 w 1862792"/>
                  <a:gd name="connsiteY257" fmla="*/ 397713 h 492893"/>
                  <a:gd name="connsiteX258" fmla="*/ 1818602 w 1862792"/>
                  <a:gd name="connsiteY258" fmla="*/ 435105 h 492893"/>
                  <a:gd name="connsiteX259" fmla="*/ 1828800 w 1862792"/>
                  <a:gd name="connsiteY259" fmla="*/ 441904 h 492893"/>
                  <a:gd name="connsiteX260" fmla="*/ 1835598 w 1862792"/>
                  <a:gd name="connsiteY260" fmla="*/ 431706 h 492893"/>
                  <a:gd name="connsiteX261" fmla="*/ 1842397 w 1862792"/>
                  <a:gd name="connsiteY261" fmla="*/ 411310 h 492893"/>
                  <a:gd name="connsiteX262" fmla="*/ 1845796 w 1862792"/>
                  <a:gd name="connsiteY262" fmla="*/ 458900 h 492893"/>
                  <a:gd name="connsiteX263" fmla="*/ 1849195 w 1862792"/>
                  <a:gd name="connsiteY263" fmla="*/ 445303 h 492893"/>
                  <a:gd name="connsiteX264" fmla="*/ 1852595 w 1862792"/>
                  <a:gd name="connsiteY264" fmla="*/ 435105 h 492893"/>
                  <a:gd name="connsiteX265" fmla="*/ 1859393 w 1862792"/>
                  <a:gd name="connsiteY265" fmla="*/ 445303 h 492893"/>
                  <a:gd name="connsiteX266" fmla="*/ 1862792 w 1862792"/>
                  <a:gd name="connsiteY266" fmla="*/ 455501 h 492893"/>
                  <a:gd name="connsiteX267" fmla="*/ 1862792 w 1862792"/>
                  <a:gd name="connsiteY26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93139 w 1862792"/>
                  <a:gd name="connsiteY180" fmla="*/ 367120 h 492893"/>
                  <a:gd name="connsiteX181" fmla="*/ 1199937 w 1862792"/>
                  <a:gd name="connsiteY181" fmla="*/ 380717 h 492893"/>
                  <a:gd name="connsiteX182" fmla="*/ 1220333 w 1862792"/>
                  <a:gd name="connsiteY182" fmla="*/ 428307 h 492893"/>
                  <a:gd name="connsiteX183" fmla="*/ 1227132 w 1862792"/>
                  <a:gd name="connsiteY183" fmla="*/ 452102 h 492893"/>
                  <a:gd name="connsiteX184" fmla="*/ 1233930 w 1862792"/>
                  <a:gd name="connsiteY184" fmla="*/ 462299 h 492893"/>
                  <a:gd name="connsiteX185" fmla="*/ 1237329 w 1862792"/>
                  <a:gd name="connsiteY185" fmla="*/ 407911 h 492893"/>
                  <a:gd name="connsiteX186" fmla="*/ 1247527 w 1862792"/>
                  <a:gd name="connsiteY186" fmla="*/ 435105 h 492893"/>
                  <a:gd name="connsiteX187" fmla="*/ 1254326 w 1862792"/>
                  <a:gd name="connsiteY187" fmla="*/ 465699 h 492893"/>
                  <a:gd name="connsiteX188" fmla="*/ 1257725 w 1862792"/>
                  <a:gd name="connsiteY188" fmla="*/ 475896 h 492893"/>
                  <a:gd name="connsiteX189" fmla="*/ 1267923 w 1862792"/>
                  <a:gd name="connsiteY189" fmla="*/ 472497 h 492893"/>
                  <a:gd name="connsiteX190" fmla="*/ 1274721 w 1862792"/>
                  <a:gd name="connsiteY190" fmla="*/ 462299 h 492893"/>
                  <a:gd name="connsiteX191" fmla="*/ 1284919 w 1862792"/>
                  <a:gd name="connsiteY191" fmla="*/ 418109 h 492893"/>
                  <a:gd name="connsiteX192" fmla="*/ 1291717 w 1862792"/>
                  <a:gd name="connsiteY192" fmla="*/ 390915 h 492893"/>
                  <a:gd name="connsiteX193" fmla="*/ 1298516 w 1862792"/>
                  <a:gd name="connsiteY193" fmla="*/ 401113 h 492893"/>
                  <a:gd name="connsiteX194" fmla="*/ 1301915 w 1862792"/>
                  <a:gd name="connsiteY194" fmla="*/ 387516 h 492893"/>
                  <a:gd name="connsiteX195" fmla="*/ 1305314 w 1862792"/>
                  <a:gd name="connsiteY195" fmla="*/ 363721 h 492893"/>
                  <a:gd name="connsiteX196" fmla="*/ 1312113 w 1862792"/>
                  <a:gd name="connsiteY196" fmla="*/ 309333 h 492893"/>
                  <a:gd name="connsiteX197" fmla="*/ 1315512 w 1862792"/>
                  <a:gd name="connsiteY197" fmla="*/ 295736 h 492893"/>
                  <a:gd name="connsiteX198" fmla="*/ 1322311 w 1862792"/>
                  <a:gd name="connsiteY198" fmla="*/ 268542 h 492893"/>
                  <a:gd name="connsiteX199" fmla="*/ 1325710 w 1862792"/>
                  <a:gd name="connsiteY199" fmla="*/ 278739 h 492893"/>
                  <a:gd name="connsiteX200" fmla="*/ 1332508 w 1862792"/>
                  <a:gd name="connsiteY200" fmla="*/ 258344 h 492893"/>
                  <a:gd name="connsiteX201" fmla="*/ 1349505 w 1862792"/>
                  <a:gd name="connsiteY201" fmla="*/ 231150 h 492893"/>
                  <a:gd name="connsiteX202" fmla="*/ 1352904 w 1862792"/>
                  <a:gd name="connsiteY202" fmla="*/ 244747 h 492893"/>
                  <a:gd name="connsiteX203" fmla="*/ 1356303 w 1862792"/>
                  <a:gd name="connsiteY203" fmla="*/ 231150 h 492893"/>
                  <a:gd name="connsiteX204" fmla="*/ 1359703 w 1862792"/>
                  <a:gd name="connsiteY204" fmla="*/ 214154 h 492893"/>
                  <a:gd name="connsiteX205" fmla="*/ 1363102 w 1862792"/>
                  <a:gd name="connsiteY205" fmla="*/ 200557 h 492893"/>
                  <a:gd name="connsiteX206" fmla="*/ 1369900 w 1862792"/>
                  <a:gd name="connsiteY206" fmla="*/ 169963 h 492893"/>
                  <a:gd name="connsiteX207" fmla="*/ 1376699 w 1862792"/>
                  <a:gd name="connsiteY207" fmla="*/ 156366 h 492893"/>
                  <a:gd name="connsiteX208" fmla="*/ 1383497 w 1862792"/>
                  <a:gd name="connsiteY208" fmla="*/ 135971 h 492893"/>
                  <a:gd name="connsiteX209" fmla="*/ 1400494 w 1862792"/>
                  <a:gd name="connsiteY209" fmla="*/ 156366 h 492893"/>
                  <a:gd name="connsiteX210" fmla="*/ 1407292 w 1862792"/>
                  <a:gd name="connsiteY210" fmla="*/ 166564 h 492893"/>
                  <a:gd name="connsiteX211" fmla="*/ 1417490 w 1862792"/>
                  <a:gd name="connsiteY211" fmla="*/ 152967 h 492893"/>
                  <a:gd name="connsiteX212" fmla="*/ 1427688 w 1862792"/>
                  <a:gd name="connsiteY212" fmla="*/ 118974 h 492893"/>
                  <a:gd name="connsiteX213" fmla="*/ 1444684 w 1862792"/>
                  <a:gd name="connsiteY213" fmla="*/ 152967 h 492893"/>
                  <a:gd name="connsiteX214" fmla="*/ 1451482 w 1862792"/>
                  <a:gd name="connsiteY214" fmla="*/ 173362 h 492893"/>
                  <a:gd name="connsiteX215" fmla="*/ 1454882 w 1862792"/>
                  <a:gd name="connsiteY215" fmla="*/ 163165 h 492893"/>
                  <a:gd name="connsiteX216" fmla="*/ 1458281 w 1862792"/>
                  <a:gd name="connsiteY216" fmla="*/ 190359 h 492893"/>
                  <a:gd name="connsiteX217" fmla="*/ 1461680 w 1862792"/>
                  <a:gd name="connsiteY217" fmla="*/ 234549 h 492893"/>
                  <a:gd name="connsiteX218" fmla="*/ 1468479 w 1862792"/>
                  <a:gd name="connsiteY218" fmla="*/ 265142 h 492893"/>
                  <a:gd name="connsiteX219" fmla="*/ 1471878 w 1862792"/>
                  <a:gd name="connsiteY219" fmla="*/ 299135 h 492893"/>
                  <a:gd name="connsiteX220" fmla="*/ 1475277 w 1862792"/>
                  <a:gd name="connsiteY220" fmla="*/ 288937 h 492893"/>
                  <a:gd name="connsiteX221" fmla="*/ 1482076 w 1862792"/>
                  <a:gd name="connsiteY221" fmla="*/ 309333 h 492893"/>
                  <a:gd name="connsiteX222" fmla="*/ 1495673 w 1862792"/>
                  <a:gd name="connsiteY222" fmla="*/ 356922 h 492893"/>
                  <a:gd name="connsiteX223" fmla="*/ 1499072 w 1862792"/>
                  <a:gd name="connsiteY223" fmla="*/ 367120 h 492893"/>
                  <a:gd name="connsiteX224" fmla="*/ 1505871 w 1862792"/>
                  <a:gd name="connsiteY224" fmla="*/ 356922 h 492893"/>
                  <a:gd name="connsiteX225" fmla="*/ 1516068 w 1862792"/>
                  <a:gd name="connsiteY225" fmla="*/ 370519 h 492893"/>
                  <a:gd name="connsiteX226" fmla="*/ 1526266 w 1862792"/>
                  <a:gd name="connsiteY226" fmla="*/ 404512 h 492893"/>
                  <a:gd name="connsiteX227" fmla="*/ 1533065 w 1862792"/>
                  <a:gd name="connsiteY227" fmla="*/ 424907 h 492893"/>
                  <a:gd name="connsiteX228" fmla="*/ 1546662 w 1862792"/>
                  <a:gd name="connsiteY228" fmla="*/ 404512 h 492893"/>
                  <a:gd name="connsiteX229" fmla="*/ 1553460 w 1862792"/>
                  <a:gd name="connsiteY229" fmla="*/ 431706 h 492893"/>
                  <a:gd name="connsiteX230" fmla="*/ 1556859 w 1862792"/>
                  <a:gd name="connsiteY230" fmla="*/ 445303 h 492893"/>
                  <a:gd name="connsiteX231" fmla="*/ 1567057 w 1862792"/>
                  <a:gd name="connsiteY231" fmla="*/ 475896 h 492893"/>
                  <a:gd name="connsiteX232" fmla="*/ 1584053 w 1862792"/>
                  <a:gd name="connsiteY232" fmla="*/ 452102 h 492893"/>
                  <a:gd name="connsiteX233" fmla="*/ 1597650 w 1862792"/>
                  <a:gd name="connsiteY233" fmla="*/ 431706 h 492893"/>
                  <a:gd name="connsiteX234" fmla="*/ 1604449 w 1862792"/>
                  <a:gd name="connsiteY234" fmla="*/ 441904 h 492893"/>
                  <a:gd name="connsiteX235" fmla="*/ 1611247 w 1862792"/>
                  <a:gd name="connsiteY235" fmla="*/ 472497 h 492893"/>
                  <a:gd name="connsiteX236" fmla="*/ 1614647 w 1862792"/>
                  <a:gd name="connsiteY236" fmla="*/ 486094 h 492893"/>
                  <a:gd name="connsiteX237" fmla="*/ 1624845 w 1862792"/>
                  <a:gd name="connsiteY237" fmla="*/ 441904 h 492893"/>
                  <a:gd name="connsiteX238" fmla="*/ 1631643 w 1862792"/>
                  <a:gd name="connsiteY238" fmla="*/ 421508 h 492893"/>
                  <a:gd name="connsiteX239" fmla="*/ 1641841 w 1862792"/>
                  <a:gd name="connsiteY239" fmla="*/ 441904 h 492893"/>
                  <a:gd name="connsiteX240" fmla="*/ 1652039 w 1862792"/>
                  <a:gd name="connsiteY240" fmla="*/ 472497 h 492893"/>
                  <a:gd name="connsiteX241" fmla="*/ 1665636 w 1862792"/>
                  <a:gd name="connsiteY241" fmla="*/ 492893 h 492893"/>
                  <a:gd name="connsiteX242" fmla="*/ 1672434 w 1862792"/>
                  <a:gd name="connsiteY242" fmla="*/ 475896 h 492893"/>
                  <a:gd name="connsiteX243" fmla="*/ 1675833 w 1862792"/>
                  <a:gd name="connsiteY243" fmla="*/ 458900 h 492893"/>
                  <a:gd name="connsiteX244" fmla="*/ 1682632 w 1862792"/>
                  <a:gd name="connsiteY244" fmla="*/ 435105 h 492893"/>
                  <a:gd name="connsiteX245" fmla="*/ 1689430 w 1862792"/>
                  <a:gd name="connsiteY245" fmla="*/ 411310 h 492893"/>
                  <a:gd name="connsiteX246" fmla="*/ 1692830 w 1862792"/>
                  <a:gd name="connsiteY246" fmla="*/ 428307 h 492893"/>
                  <a:gd name="connsiteX247" fmla="*/ 1699628 w 1862792"/>
                  <a:gd name="connsiteY247" fmla="*/ 469098 h 492893"/>
                  <a:gd name="connsiteX248" fmla="*/ 1713225 w 1862792"/>
                  <a:gd name="connsiteY248" fmla="*/ 438504 h 492893"/>
                  <a:gd name="connsiteX249" fmla="*/ 1726822 w 1862792"/>
                  <a:gd name="connsiteY249" fmla="*/ 380717 h 492893"/>
                  <a:gd name="connsiteX250" fmla="*/ 1730221 w 1862792"/>
                  <a:gd name="connsiteY250" fmla="*/ 360322 h 492893"/>
                  <a:gd name="connsiteX251" fmla="*/ 1737020 w 1862792"/>
                  <a:gd name="connsiteY251" fmla="*/ 370519 h 492893"/>
                  <a:gd name="connsiteX252" fmla="*/ 1740419 w 1862792"/>
                  <a:gd name="connsiteY252" fmla="*/ 387516 h 492893"/>
                  <a:gd name="connsiteX253" fmla="*/ 1743818 w 1862792"/>
                  <a:gd name="connsiteY253" fmla="*/ 397713 h 492893"/>
                  <a:gd name="connsiteX254" fmla="*/ 1750617 w 1862792"/>
                  <a:gd name="connsiteY254" fmla="*/ 428307 h 492893"/>
                  <a:gd name="connsiteX255" fmla="*/ 1757416 w 1862792"/>
                  <a:gd name="connsiteY255" fmla="*/ 414710 h 492893"/>
                  <a:gd name="connsiteX256" fmla="*/ 1771013 w 1862792"/>
                  <a:gd name="connsiteY256" fmla="*/ 370519 h 492893"/>
                  <a:gd name="connsiteX257" fmla="*/ 1794807 w 1862792"/>
                  <a:gd name="connsiteY257" fmla="*/ 397713 h 492893"/>
                  <a:gd name="connsiteX258" fmla="*/ 1818602 w 1862792"/>
                  <a:gd name="connsiteY258" fmla="*/ 435105 h 492893"/>
                  <a:gd name="connsiteX259" fmla="*/ 1828800 w 1862792"/>
                  <a:gd name="connsiteY259" fmla="*/ 441904 h 492893"/>
                  <a:gd name="connsiteX260" fmla="*/ 1835598 w 1862792"/>
                  <a:gd name="connsiteY260" fmla="*/ 431706 h 492893"/>
                  <a:gd name="connsiteX261" fmla="*/ 1845796 w 1862792"/>
                  <a:gd name="connsiteY261" fmla="*/ 458900 h 492893"/>
                  <a:gd name="connsiteX262" fmla="*/ 1849195 w 1862792"/>
                  <a:gd name="connsiteY262" fmla="*/ 445303 h 492893"/>
                  <a:gd name="connsiteX263" fmla="*/ 1852595 w 1862792"/>
                  <a:gd name="connsiteY263" fmla="*/ 435105 h 492893"/>
                  <a:gd name="connsiteX264" fmla="*/ 1859393 w 1862792"/>
                  <a:gd name="connsiteY264" fmla="*/ 445303 h 492893"/>
                  <a:gd name="connsiteX265" fmla="*/ 1862792 w 1862792"/>
                  <a:gd name="connsiteY265" fmla="*/ 455501 h 492893"/>
                  <a:gd name="connsiteX266" fmla="*/ 1862792 w 1862792"/>
                  <a:gd name="connsiteY266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08158 w 1862792"/>
                  <a:gd name="connsiteY168" fmla="*/ 237948 h 492893"/>
                  <a:gd name="connsiteX169" fmla="*/ 1114956 w 1862792"/>
                  <a:gd name="connsiteY169" fmla="*/ 316131 h 492893"/>
                  <a:gd name="connsiteX170" fmla="*/ 1121755 w 1862792"/>
                  <a:gd name="connsiteY170" fmla="*/ 367120 h 492893"/>
                  <a:gd name="connsiteX171" fmla="*/ 1128553 w 1862792"/>
                  <a:gd name="connsiteY171" fmla="*/ 380717 h 492893"/>
                  <a:gd name="connsiteX172" fmla="*/ 1131952 w 1862792"/>
                  <a:gd name="connsiteY172" fmla="*/ 397713 h 492893"/>
                  <a:gd name="connsiteX173" fmla="*/ 1142150 w 1862792"/>
                  <a:gd name="connsiteY173" fmla="*/ 384116 h 492893"/>
                  <a:gd name="connsiteX174" fmla="*/ 1159146 w 1862792"/>
                  <a:gd name="connsiteY174" fmla="*/ 346725 h 492893"/>
                  <a:gd name="connsiteX175" fmla="*/ 1165945 w 1862792"/>
                  <a:gd name="connsiteY175" fmla="*/ 326329 h 492893"/>
                  <a:gd name="connsiteX176" fmla="*/ 1172743 w 1862792"/>
                  <a:gd name="connsiteY176" fmla="*/ 394314 h 492893"/>
                  <a:gd name="connsiteX177" fmla="*/ 1176143 w 1862792"/>
                  <a:gd name="connsiteY177" fmla="*/ 404512 h 492893"/>
                  <a:gd name="connsiteX178" fmla="*/ 1179542 w 1862792"/>
                  <a:gd name="connsiteY178" fmla="*/ 421508 h 492893"/>
                  <a:gd name="connsiteX179" fmla="*/ 1193139 w 1862792"/>
                  <a:gd name="connsiteY179" fmla="*/ 367120 h 492893"/>
                  <a:gd name="connsiteX180" fmla="*/ 1199937 w 1862792"/>
                  <a:gd name="connsiteY180" fmla="*/ 380717 h 492893"/>
                  <a:gd name="connsiteX181" fmla="*/ 1220333 w 1862792"/>
                  <a:gd name="connsiteY181" fmla="*/ 428307 h 492893"/>
                  <a:gd name="connsiteX182" fmla="*/ 1227132 w 1862792"/>
                  <a:gd name="connsiteY182" fmla="*/ 452102 h 492893"/>
                  <a:gd name="connsiteX183" fmla="*/ 1233930 w 1862792"/>
                  <a:gd name="connsiteY183" fmla="*/ 462299 h 492893"/>
                  <a:gd name="connsiteX184" fmla="*/ 1237329 w 1862792"/>
                  <a:gd name="connsiteY184" fmla="*/ 407911 h 492893"/>
                  <a:gd name="connsiteX185" fmla="*/ 1247527 w 1862792"/>
                  <a:gd name="connsiteY185" fmla="*/ 435105 h 492893"/>
                  <a:gd name="connsiteX186" fmla="*/ 1254326 w 1862792"/>
                  <a:gd name="connsiteY186" fmla="*/ 465699 h 492893"/>
                  <a:gd name="connsiteX187" fmla="*/ 1257725 w 1862792"/>
                  <a:gd name="connsiteY187" fmla="*/ 475896 h 492893"/>
                  <a:gd name="connsiteX188" fmla="*/ 1267923 w 1862792"/>
                  <a:gd name="connsiteY188" fmla="*/ 472497 h 492893"/>
                  <a:gd name="connsiteX189" fmla="*/ 1274721 w 1862792"/>
                  <a:gd name="connsiteY189" fmla="*/ 462299 h 492893"/>
                  <a:gd name="connsiteX190" fmla="*/ 1284919 w 1862792"/>
                  <a:gd name="connsiteY190" fmla="*/ 418109 h 492893"/>
                  <a:gd name="connsiteX191" fmla="*/ 1291717 w 1862792"/>
                  <a:gd name="connsiteY191" fmla="*/ 390915 h 492893"/>
                  <a:gd name="connsiteX192" fmla="*/ 1298516 w 1862792"/>
                  <a:gd name="connsiteY192" fmla="*/ 401113 h 492893"/>
                  <a:gd name="connsiteX193" fmla="*/ 1301915 w 1862792"/>
                  <a:gd name="connsiteY193" fmla="*/ 387516 h 492893"/>
                  <a:gd name="connsiteX194" fmla="*/ 1305314 w 1862792"/>
                  <a:gd name="connsiteY194" fmla="*/ 363721 h 492893"/>
                  <a:gd name="connsiteX195" fmla="*/ 1312113 w 1862792"/>
                  <a:gd name="connsiteY195" fmla="*/ 309333 h 492893"/>
                  <a:gd name="connsiteX196" fmla="*/ 1315512 w 1862792"/>
                  <a:gd name="connsiteY196" fmla="*/ 295736 h 492893"/>
                  <a:gd name="connsiteX197" fmla="*/ 1322311 w 1862792"/>
                  <a:gd name="connsiteY197" fmla="*/ 268542 h 492893"/>
                  <a:gd name="connsiteX198" fmla="*/ 1325710 w 1862792"/>
                  <a:gd name="connsiteY198" fmla="*/ 278739 h 492893"/>
                  <a:gd name="connsiteX199" fmla="*/ 1332508 w 1862792"/>
                  <a:gd name="connsiteY199" fmla="*/ 258344 h 492893"/>
                  <a:gd name="connsiteX200" fmla="*/ 1349505 w 1862792"/>
                  <a:gd name="connsiteY200" fmla="*/ 231150 h 492893"/>
                  <a:gd name="connsiteX201" fmla="*/ 1352904 w 1862792"/>
                  <a:gd name="connsiteY201" fmla="*/ 244747 h 492893"/>
                  <a:gd name="connsiteX202" fmla="*/ 1356303 w 1862792"/>
                  <a:gd name="connsiteY202" fmla="*/ 231150 h 492893"/>
                  <a:gd name="connsiteX203" fmla="*/ 1359703 w 1862792"/>
                  <a:gd name="connsiteY203" fmla="*/ 214154 h 492893"/>
                  <a:gd name="connsiteX204" fmla="*/ 1363102 w 1862792"/>
                  <a:gd name="connsiteY204" fmla="*/ 200557 h 492893"/>
                  <a:gd name="connsiteX205" fmla="*/ 1369900 w 1862792"/>
                  <a:gd name="connsiteY205" fmla="*/ 169963 h 492893"/>
                  <a:gd name="connsiteX206" fmla="*/ 1376699 w 1862792"/>
                  <a:gd name="connsiteY206" fmla="*/ 156366 h 492893"/>
                  <a:gd name="connsiteX207" fmla="*/ 1383497 w 1862792"/>
                  <a:gd name="connsiteY207" fmla="*/ 135971 h 492893"/>
                  <a:gd name="connsiteX208" fmla="*/ 1400494 w 1862792"/>
                  <a:gd name="connsiteY208" fmla="*/ 156366 h 492893"/>
                  <a:gd name="connsiteX209" fmla="*/ 1407292 w 1862792"/>
                  <a:gd name="connsiteY209" fmla="*/ 166564 h 492893"/>
                  <a:gd name="connsiteX210" fmla="*/ 1417490 w 1862792"/>
                  <a:gd name="connsiteY210" fmla="*/ 152967 h 492893"/>
                  <a:gd name="connsiteX211" fmla="*/ 1427688 w 1862792"/>
                  <a:gd name="connsiteY211" fmla="*/ 118974 h 492893"/>
                  <a:gd name="connsiteX212" fmla="*/ 1444684 w 1862792"/>
                  <a:gd name="connsiteY212" fmla="*/ 152967 h 492893"/>
                  <a:gd name="connsiteX213" fmla="*/ 1451482 w 1862792"/>
                  <a:gd name="connsiteY213" fmla="*/ 173362 h 492893"/>
                  <a:gd name="connsiteX214" fmla="*/ 1454882 w 1862792"/>
                  <a:gd name="connsiteY214" fmla="*/ 163165 h 492893"/>
                  <a:gd name="connsiteX215" fmla="*/ 1458281 w 1862792"/>
                  <a:gd name="connsiteY215" fmla="*/ 190359 h 492893"/>
                  <a:gd name="connsiteX216" fmla="*/ 1461680 w 1862792"/>
                  <a:gd name="connsiteY216" fmla="*/ 234549 h 492893"/>
                  <a:gd name="connsiteX217" fmla="*/ 1468479 w 1862792"/>
                  <a:gd name="connsiteY217" fmla="*/ 265142 h 492893"/>
                  <a:gd name="connsiteX218" fmla="*/ 1471878 w 1862792"/>
                  <a:gd name="connsiteY218" fmla="*/ 299135 h 492893"/>
                  <a:gd name="connsiteX219" fmla="*/ 1475277 w 1862792"/>
                  <a:gd name="connsiteY219" fmla="*/ 288937 h 492893"/>
                  <a:gd name="connsiteX220" fmla="*/ 1482076 w 1862792"/>
                  <a:gd name="connsiteY220" fmla="*/ 309333 h 492893"/>
                  <a:gd name="connsiteX221" fmla="*/ 1495673 w 1862792"/>
                  <a:gd name="connsiteY221" fmla="*/ 356922 h 492893"/>
                  <a:gd name="connsiteX222" fmla="*/ 1499072 w 1862792"/>
                  <a:gd name="connsiteY222" fmla="*/ 367120 h 492893"/>
                  <a:gd name="connsiteX223" fmla="*/ 1505871 w 1862792"/>
                  <a:gd name="connsiteY223" fmla="*/ 356922 h 492893"/>
                  <a:gd name="connsiteX224" fmla="*/ 1516068 w 1862792"/>
                  <a:gd name="connsiteY224" fmla="*/ 370519 h 492893"/>
                  <a:gd name="connsiteX225" fmla="*/ 1526266 w 1862792"/>
                  <a:gd name="connsiteY225" fmla="*/ 404512 h 492893"/>
                  <a:gd name="connsiteX226" fmla="*/ 1533065 w 1862792"/>
                  <a:gd name="connsiteY226" fmla="*/ 424907 h 492893"/>
                  <a:gd name="connsiteX227" fmla="*/ 1546662 w 1862792"/>
                  <a:gd name="connsiteY227" fmla="*/ 404512 h 492893"/>
                  <a:gd name="connsiteX228" fmla="*/ 1553460 w 1862792"/>
                  <a:gd name="connsiteY228" fmla="*/ 431706 h 492893"/>
                  <a:gd name="connsiteX229" fmla="*/ 1556859 w 1862792"/>
                  <a:gd name="connsiteY229" fmla="*/ 445303 h 492893"/>
                  <a:gd name="connsiteX230" fmla="*/ 1567057 w 1862792"/>
                  <a:gd name="connsiteY230" fmla="*/ 475896 h 492893"/>
                  <a:gd name="connsiteX231" fmla="*/ 1584053 w 1862792"/>
                  <a:gd name="connsiteY231" fmla="*/ 452102 h 492893"/>
                  <a:gd name="connsiteX232" fmla="*/ 1597650 w 1862792"/>
                  <a:gd name="connsiteY232" fmla="*/ 431706 h 492893"/>
                  <a:gd name="connsiteX233" fmla="*/ 1604449 w 1862792"/>
                  <a:gd name="connsiteY233" fmla="*/ 441904 h 492893"/>
                  <a:gd name="connsiteX234" fmla="*/ 1611247 w 1862792"/>
                  <a:gd name="connsiteY234" fmla="*/ 472497 h 492893"/>
                  <a:gd name="connsiteX235" fmla="*/ 1614647 w 1862792"/>
                  <a:gd name="connsiteY235" fmla="*/ 486094 h 492893"/>
                  <a:gd name="connsiteX236" fmla="*/ 1624845 w 1862792"/>
                  <a:gd name="connsiteY236" fmla="*/ 441904 h 492893"/>
                  <a:gd name="connsiteX237" fmla="*/ 1631643 w 1862792"/>
                  <a:gd name="connsiteY237" fmla="*/ 421508 h 492893"/>
                  <a:gd name="connsiteX238" fmla="*/ 1641841 w 1862792"/>
                  <a:gd name="connsiteY238" fmla="*/ 441904 h 492893"/>
                  <a:gd name="connsiteX239" fmla="*/ 1652039 w 1862792"/>
                  <a:gd name="connsiteY239" fmla="*/ 472497 h 492893"/>
                  <a:gd name="connsiteX240" fmla="*/ 1665636 w 1862792"/>
                  <a:gd name="connsiteY240" fmla="*/ 492893 h 492893"/>
                  <a:gd name="connsiteX241" fmla="*/ 1672434 w 1862792"/>
                  <a:gd name="connsiteY241" fmla="*/ 475896 h 492893"/>
                  <a:gd name="connsiteX242" fmla="*/ 1675833 w 1862792"/>
                  <a:gd name="connsiteY242" fmla="*/ 458900 h 492893"/>
                  <a:gd name="connsiteX243" fmla="*/ 1682632 w 1862792"/>
                  <a:gd name="connsiteY243" fmla="*/ 435105 h 492893"/>
                  <a:gd name="connsiteX244" fmla="*/ 1689430 w 1862792"/>
                  <a:gd name="connsiteY244" fmla="*/ 411310 h 492893"/>
                  <a:gd name="connsiteX245" fmla="*/ 1692830 w 1862792"/>
                  <a:gd name="connsiteY245" fmla="*/ 428307 h 492893"/>
                  <a:gd name="connsiteX246" fmla="*/ 1699628 w 1862792"/>
                  <a:gd name="connsiteY246" fmla="*/ 469098 h 492893"/>
                  <a:gd name="connsiteX247" fmla="*/ 1713225 w 1862792"/>
                  <a:gd name="connsiteY247" fmla="*/ 438504 h 492893"/>
                  <a:gd name="connsiteX248" fmla="*/ 1726822 w 1862792"/>
                  <a:gd name="connsiteY248" fmla="*/ 380717 h 492893"/>
                  <a:gd name="connsiteX249" fmla="*/ 1730221 w 1862792"/>
                  <a:gd name="connsiteY249" fmla="*/ 360322 h 492893"/>
                  <a:gd name="connsiteX250" fmla="*/ 1737020 w 1862792"/>
                  <a:gd name="connsiteY250" fmla="*/ 370519 h 492893"/>
                  <a:gd name="connsiteX251" fmla="*/ 1740419 w 1862792"/>
                  <a:gd name="connsiteY251" fmla="*/ 387516 h 492893"/>
                  <a:gd name="connsiteX252" fmla="*/ 1743818 w 1862792"/>
                  <a:gd name="connsiteY252" fmla="*/ 397713 h 492893"/>
                  <a:gd name="connsiteX253" fmla="*/ 1750617 w 1862792"/>
                  <a:gd name="connsiteY253" fmla="*/ 428307 h 492893"/>
                  <a:gd name="connsiteX254" fmla="*/ 1757416 w 1862792"/>
                  <a:gd name="connsiteY254" fmla="*/ 414710 h 492893"/>
                  <a:gd name="connsiteX255" fmla="*/ 1771013 w 1862792"/>
                  <a:gd name="connsiteY255" fmla="*/ 370519 h 492893"/>
                  <a:gd name="connsiteX256" fmla="*/ 1794807 w 1862792"/>
                  <a:gd name="connsiteY256" fmla="*/ 397713 h 492893"/>
                  <a:gd name="connsiteX257" fmla="*/ 1818602 w 1862792"/>
                  <a:gd name="connsiteY257" fmla="*/ 435105 h 492893"/>
                  <a:gd name="connsiteX258" fmla="*/ 1828800 w 1862792"/>
                  <a:gd name="connsiteY258" fmla="*/ 441904 h 492893"/>
                  <a:gd name="connsiteX259" fmla="*/ 1835598 w 1862792"/>
                  <a:gd name="connsiteY259" fmla="*/ 431706 h 492893"/>
                  <a:gd name="connsiteX260" fmla="*/ 1845796 w 1862792"/>
                  <a:gd name="connsiteY260" fmla="*/ 458900 h 492893"/>
                  <a:gd name="connsiteX261" fmla="*/ 1849195 w 1862792"/>
                  <a:gd name="connsiteY261" fmla="*/ 445303 h 492893"/>
                  <a:gd name="connsiteX262" fmla="*/ 1852595 w 1862792"/>
                  <a:gd name="connsiteY262" fmla="*/ 435105 h 492893"/>
                  <a:gd name="connsiteX263" fmla="*/ 1859393 w 1862792"/>
                  <a:gd name="connsiteY263" fmla="*/ 445303 h 492893"/>
                  <a:gd name="connsiteX264" fmla="*/ 1862792 w 1862792"/>
                  <a:gd name="connsiteY264" fmla="*/ 455501 h 492893"/>
                  <a:gd name="connsiteX265" fmla="*/ 1862792 w 1862792"/>
                  <a:gd name="connsiteY265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08158 w 1862792"/>
                  <a:gd name="connsiteY168" fmla="*/ 237948 h 492893"/>
                  <a:gd name="connsiteX169" fmla="*/ 1114956 w 1862792"/>
                  <a:gd name="connsiteY169" fmla="*/ 316131 h 492893"/>
                  <a:gd name="connsiteX170" fmla="*/ 1121755 w 1862792"/>
                  <a:gd name="connsiteY170" fmla="*/ 367120 h 492893"/>
                  <a:gd name="connsiteX171" fmla="*/ 1128553 w 1862792"/>
                  <a:gd name="connsiteY171" fmla="*/ 380717 h 492893"/>
                  <a:gd name="connsiteX172" fmla="*/ 1131952 w 1862792"/>
                  <a:gd name="connsiteY172" fmla="*/ 397713 h 492893"/>
                  <a:gd name="connsiteX173" fmla="*/ 1142150 w 1862792"/>
                  <a:gd name="connsiteY173" fmla="*/ 384116 h 492893"/>
                  <a:gd name="connsiteX174" fmla="*/ 1159146 w 1862792"/>
                  <a:gd name="connsiteY174" fmla="*/ 346725 h 492893"/>
                  <a:gd name="connsiteX175" fmla="*/ 1165945 w 1862792"/>
                  <a:gd name="connsiteY175" fmla="*/ 326329 h 492893"/>
                  <a:gd name="connsiteX176" fmla="*/ 1172743 w 1862792"/>
                  <a:gd name="connsiteY176" fmla="*/ 394314 h 492893"/>
                  <a:gd name="connsiteX177" fmla="*/ 1176143 w 1862792"/>
                  <a:gd name="connsiteY177" fmla="*/ 404512 h 492893"/>
                  <a:gd name="connsiteX178" fmla="*/ 1179542 w 1862792"/>
                  <a:gd name="connsiteY178" fmla="*/ 421508 h 492893"/>
                  <a:gd name="connsiteX179" fmla="*/ 1193139 w 1862792"/>
                  <a:gd name="connsiteY179" fmla="*/ 367120 h 492893"/>
                  <a:gd name="connsiteX180" fmla="*/ 1199937 w 1862792"/>
                  <a:gd name="connsiteY180" fmla="*/ 380717 h 492893"/>
                  <a:gd name="connsiteX181" fmla="*/ 1220333 w 1862792"/>
                  <a:gd name="connsiteY181" fmla="*/ 428307 h 492893"/>
                  <a:gd name="connsiteX182" fmla="*/ 1227132 w 1862792"/>
                  <a:gd name="connsiteY182" fmla="*/ 452102 h 492893"/>
                  <a:gd name="connsiteX183" fmla="*/ 1233930 w 1862792"/>
                  <a:gd name="connsiteY183" fmla="*/ 462299 h 492893"/>
                  <a:gd name="connsiteX184" fmla="*/ 1237329 w 1862792"/>
                  <a:gd name="connsiteY184" fmla="*/ 407911 h 492893"/>
                  <a:gd name="connsiteX185" fmla="*/ 1247527 w 1862792"/>
                  <a:gd name="connsiteY185" fmla="*/ 435105 h 492893"/>
                  <a:gd name="connsiteX186" fmla="*/ 1254326 w 1862792"/>
                  <a:gd name="connsiteY186" fmla="*/ 465699 h 492893"/>
                  <a:gd name="connsiteX187" fmla="*/ 1257725 w 1862792"/>
                  <a:gd name="connsiteY187" fmla="*/ 475896 h 492893"/>
                  <a:gd name="connsiteX188" fmla="*/ 1267923 w 1862792"/>
                  <a:gd name="connsiteY188" fmla="*/ 472497 h 492893"/>
                  <a:gd name="connsiteX189" fmla="*/ 1274721 w 1862792"/>
                  <a:gd name="connsiteY189" fmla="*/ 462299 h 492893"/>
                  <a:gd name="connsiteX190" fmla="*/ 1284919 w 1862792"/>
                  <a:gd name="connsiteY190" fmla="*/ 418109 h 492893"/>
                  <a:gd name="connsiteX191" fmla="*/ 1291717 w 1862792"/>
                  <a:gd name="connsiteY191" fmla="*/ 390915 h 492893"/>
                  <a:gd name="connsiteX192" fmla="*/ 1298516 w 1862792"/>
                  <a:gd name="connsiteY192" fmla="*/ 401113 h 492893"/>
                  <a:gd name="connsiteX193" fmla="*/ 1301915 w 1862792"/>
                  <a:gd name="connsiteY193" fmla="*/ 387516 h 492893"/>
                  <a:gd name="connsiteX194" fmla="*/ 1305314 w 1862792"/>
                  <a:gd name="connsiteY194" fmla="*/ 363721 h 492893"/>
                  <a:gd name="connsiteX195" fmla="*/ 1312113 w 1862792"/>
                  <a:gd name="connsiteY195" fmla="*/ 309333 h 492893"/>
                  <a:gd name="connsiteX196" fmla="*/ 1315512 w 1862792"/>
                  <a:gd name="connsiteY196" fmla="*/ 295736 h 492893"/>
                  <a:gd name="connsiteX197" fmla="*/ 1322311 w 1862792"/>
                  <a:gd name="connsiteY197" fmla="*/ 268542 h 492893"/>
                  <a:gd name="connsiteX198" fmla="*/ 1325710 w 1862792"/>
                  <a:gd name="connsiteY198" fmla="*/ 278739 h 492893"/>
                  <a:gd name="connsiteX199" fmla="*/ 1332508 w 1862792"/>
                  <a:gd name="connsiteY199" fmla="*/ 258344 h 492893"/>
                  <a:gd name="connsiteX200" fmla="*/ 1349505 w 1862792"/>
                  <a:gd name="connsiteY200" fmla="*/ 231150 h 492893"/>
                  <a:gd name="connsiteX201" fmla="*/ 1352904 w 1862792"/>
                  <a:gd name="connsiteY201" fmla="*/ 244747 h 492893"/>
                  <a:gd name="connsiteX202" fmla="*/ 1356303 w 1862792"/>
                  <a:gd name="connsiteY202" fmla="*/ 231150 h 492893"/>
                  <a:gd name="connsiteX203" fmla="*/ 1359703 w 1862792"/>
                  <a:gd name="connsiteY203" fmla="*/ 214154 h 492893"/>
                  <a:gd name="connsiteX204" fmla="*/ 1363102 w 1862792"/>
                  <a:gd name="connsiteY204" fmla="*/ 200557 h 492893"/>
                  <a:gd name="connsiteX205" fmla="*/ 1369900 w 1862792"/>
                  <a:gd name="connsiteY205" fmla="*/ 169963 h 492893"/>
                  <a:gd name="connsiteX206" fmla="*/ 1376699 w 1862792"/>
                  <a:gd name="connsiteY206" fmla="*/ 156366 h 492893"/>
                  <a:gd name="connsiteX207" fmla="*/ 1383497 w 1862792"/>
                  <a:gd name="connsiteY207" fmla="*/ 135971 h 492893"/>
                  <a:gd name="connsiteX208" fmla="*/ 1400494 w 1862792"/>
                  <a:gd name="connsiteY208" fmla="*/ 156366 h 492893"/>
                  <a:gd name="connsiteX209" fmla="*/ 1407292 w 1862792"/>
                  <a:gd name="connsiteY209" fmla="*/ 166564 h 492893"/>
                  <a:gd name="connsiteX210" fmla="*/ 1417490 w 1862792"/>
                  <a:gd name="connsiteY210" fmla="*/ 152967 h 492893"/>
                  <a:gd name="connsiteX211" fmla="*/ 1427688 w 1862792"/>
                  <a:gd name="connsiteY211" fmla="*/ 118974 h 492893"/>
                  <a:gd name="connsiteX212" fmla="*/ 1444684 w 1862792"/>
                  <a:gd name="connsiteY212" fmla="*/ 152967 h 492893"/>
                  <a:gd name="connsiteX213" fmla="*/ 1451482 w 1862792"/>
                  <a:gd name="connsiteY213" fmla="*/ 173362 h 492893"/>
                  <a:gd name="connsiteX214" fmla="*/ 1454882 w 1862792"/>
                  <a:gd name="connsiteY214" fmla="*/ 163165 h 492893"/>
                  <a:gd name="connsiteX215" fmla="*/ 1458281 w 1862792"/>
                  <a:gd name="connsiteY215" fmla="*/ 190359 h 492893"/>
                  <a:gd name="connsiteX216" fmla="*/ 1461680 w 1862792"/>
                  <a:gd name="connsiteY216" fmla="*/ 234549 h 492893"/>
                  <a:gd name="connsiteX217" fmla="*/ 1468479 w 1862792"/>
                  <a:gd name="connsiteY217" fmla="*/ 265142 h 492893"/>
                  <a:gd name="connsiteX218" fmla="*/ 1471878 w 1862792"/>
                  <a:gd name="connsiteY218" fmla="*/ 299135 h 492893"/>
                  <a:gd name="connsiteX219" fmla="*/ 1475277 w 1862792"/>
                  <a:gd name="connsiteY219" fmla="*/ 288937 h 492893"/>
                  <a:gd name="connsiteX220" fmla="*/ 1482076 w 1862792"/>
                  <a:gd name="connsiteY220" fmla="*/ 309333 h 492893"/>
                  <a:gd name="connsiteX221" fmla="*/ 1495673 w 1862792"/>
                  <a:gd name="connsiteY221" fmla="*/ 356922 h 492893"/>
                  <a:gd name="connsiteX222" fmla="*/ 1499072 w 1862792"/>
                  <a:gd name="connsiteY222" fmla="*/ 367120 h 492893"/>
                  <a:gd name="connsiteX223" fmla="*/ 1505871 w 1862792"/>
                  <a:gd name="connsiteY223" fmla="*/ 356922 h 492893"/>
                  <a:gd name="connsiteX224" fmla="*/ 1516068 w 1862792"/>
                  <a:gd name="connsiteY224" fmla="*/ 370519 h 492893"/>
                  <a:gd name="connsiteX225" fmla="*/ 1526266 w 1862792"/>
                  <a:gd name="connsiteY225" fmla="*/ 404512 h 492893"/>
                  <a:gd name="connsiteX226" fmla="*/ 1533065 w 1862792"/>
                  <a:gd name="connsiteY226" fmla="*/ 424907 h 492893"/>
                  <a:gd name="connsiteX227" fmla="*/ 1546662 w 1862792"/>
                  <a:gd name="connsiteY227" fmla="*/ 404512 h 492893"/>
                  <a:gd name="connsiteX228" fmla="*/ 1553460 w 1862792"/>
                  <a:gd name="connsiteY228" fmla="*/ 431706 h 492893"/>
                  <a:gd name="connsiteX229" fmla="*/ 1556859 w 1862792"/>
                  <a:gd name="connsiteY229" fmla="*/ 445303 h 492893"/>
                  <a:gd name="connsiteX230" fmla="*/ 1567057 w 1862792"/>
                  <a:gd name="connsiteY230" fmla="*/ 475896 h 492893"/>
                  <a:gd name="connsiteX231" fmla="*/ 1584053 w 1862792"/>
                  <a:gd name="connsiteY231" fmla="*/ 452102 h 492893"/>
                  <a:gd name="connsiteX232" fmla="*/ 1597650 w 1862792"/>
                  <a:gd name="connsiteY232" fmla="*/ 431706 h 492893"/>
                  <a:gd name="connsiteX233" fmla="*/ 1604449 w 1862792"/>
                  <a:gd name="connsiteY233" fmla="*/ 441904 h 492893"/>
                  <a:gd name="connsiteX234" fmla="*/ 1611247 w 1862792"/>
                  <a:gd name="connsiteY234" fmla="*/ 472497 h 492893"/>
                  <a:gd name="connsiteX235" fmla="*/ 1624845 w 1862792"/>
                  <a:gd name="connsiteY235" fmla="*/ 441904 h 492893"/>
                  <a:gd name="connsiteX236" fmla="*/ 1631643 w 1862792"/>
                  <a:gd name="connsiteY236" fmla="*/ 421508 h 492893"/>
                  <a:gd name="connsiteX237" fmla="*/ 1641841 w 1862792"/>
                  <a:gd name="connsiteY237" fmla="*/ 441904 h 492893"/>
                  <a:gd name="connsiteX238" fmla="*/ 1652039 w 1862792"/>
                  <a:gd name="connsiteY238" fmla="*/ 472497 h 492893"/>
                  <a:gd name="connsiteX239" fmla="*/ 1665636 w 1862792"/>
                  <a:gd name="connsiteY239" fmla="*/ 492893 h 492893"/>
                  <a:gd name="connsiteX240" fmla="*/ 1672434 w 1862792"/>
                  <a:gd name="connsiteY240" fmla="*/ 475896 h 492893"/>
                  <a:gd name="connsiteX241" fmla="*/ 1675833 w 1862792"/>
                  <a:gd name="connsiteY241" fmla="*/ 458900 h 492893"/>
                  <a:gd name="connsiteX242" fmla="*/ 1682632 w 1862792"/>
                  <a:gd name="connsiteY242" fmla="*/ 435105 h 492893"/>
                  <a:gd name="connsiteX243" fmla="*/ 1689430 w 1862792"/>
                  <a:gd name="connsiteY243" fmla="*/ 411310 h 492893"/>
                  <a:gd name="connsiteX244" fmla="*/ 1692830 w 1862792"/>
                  <a:gd name="connsiteY244" fmla="*/ 428307 h 492893"/>
                  <a:gd name="connsiteX245" fmla="*/ 1699628 w 1862792"/>
                  <a:gd name="connsiteY245" fmla="*/ 469098 h 492893"/>
                  <a:gd name="connsiteX246" fmla="*/ 1713225 w 1862792"/>
                  <a:gd name="connsiteY246" fmla="*/ 438504 h 492893"/>
                  <a:gd name="connsiteX247" fmla="*/ 1726822 w 1862792"/>
                  <a:gd name="connsiteY247" fmla="*/ 380717 h 492893"/>
                  <a:gd name="connsiteX248" fmla="*/ 1730221 w 1862792"/>
                  <a:gd name="connsiteY248" fmla="*/ 360322 h 492893"/>
                  <a:gd name="connsiteX249" fmla="*/ 1737020 w 1862792"/>
                  <a:gd name="connsiteY249" fmla="*/ 370519 h 492893"/>
                  <a:gd name="connsiteX250" fmla="*/ 1740419 w 1862792"/>
                  <a:gd name="connsiteY250" fmla="*/ 387516 h 492893"/>
                  <a:gd name="connsiteX251" fmla="*/ 1743818 w 1862792"/>
                  <a:gd name="connsiteY251" fmla="*/ 397713 h 492893"/>
                  <a:gd name="connsiteX252" fmla="*/ 1750617 w 1862792"/>
                  <a:gd name="connsiteY252" fmla="*/ 428307 h 492893"/>
                  <a:gd name="connsiteX253" fmla="*/ 1757416 w 1862792"/>
                  <a:gd name="connsiteY253" fmla="*/ 414710 h 492893"/>
                  <a:gd name="connsiteX254" fmla="*/ 1771013 w 1862792"/>
                  <a:gd name="connsiteY254" fmla="*/ 370519 h 492893"/>
                  <a:gd name="connsiteX255" fmla="*/ 1794807 w 1862792"/>
                  <a:gd name="connsiteY255" fmla="*/ 397713 h 492893"/>
                  <a:gd name="connsiteX256" fmla="*/ 1818602 w 1862792"/>
                  <a:gd name="connsiteY256" fmla="*/ 435105 h 492893"/>
                  <a:gd name="connsiteX257" fmla="*/ 1828800 w 1862792"/>
                  <a:gd name="connsiteY257" fmla="*/ 441904 h 492893"/>
                  <a:gd name="connsiteX258" fmla="*/ 1835598 w 1862792"/>
                  <a:gd name="connsiteY258" fmla="*/ 431706 h 492893"/>
                  <a:gd name="connsiteX259" fmla="*/ 1845796 w 1862792"/>
                  <a:gd name="connsiteY259" fmla="*/ 458900 h 492893"/>
                  <a:gd name="connsiteX260" fmla="*/ 1849195 w 1862792"/>
                  <a:gd name="connsiteY260" fmla="*/ 445303 h 492893"/>
                  <a:gd name="connsiteX261" fmla="*/ 1852595 w 1862792"/>
                  <a:gd name="connsiteY261" fmla="*/ 435105 h 492893"/>
                  <a:gd name="connsiteX262" fmla="*/ 1859393 w 1862792"/>
                  <a:gd name="connsiteY262" fmla="*/ 445303 h 492893"/>
                  <a:gd name="connsiteX263" fmla="*/ 1862792 w 1862792"/>
                  <a:gd name="connsiteY263" fmla="*/ 455501 h 492893"/>
                  <a:gd name="connsiteX264" fmla="*/ 1862792 w 1862792"/>
                  <a:gd name="connsiteY264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08158 w 1862792"/>
                  <a:gd name="connsiteY168" fmla="*/ 237948 h 492893"/>
                  <a:gd name="connsiteX169" fmla="*/ 1114956 w 1862792"/>
                  <a:gd name="connsiteY169" fmla="*/ 316131 h 492893"/>
                  <a:gd name="connsiteX170" fmla="*/ 1121755 w 1862792"/>
                  <a:gd name="connsiteY170" fmla="*/ 367120 h 492893"/>
                  <a:gd name="connsiteX171" fmla="*/ 1128553 w 1862792"/>
                  <a:gd name="connsiteY171" fmla="*/ 380717 h 492893"/>
                  <a:gd name="connsiteX172" fmla="*/ 1131952 w 1862792"/>
                  <a:gd name="connsiteY172" fmla="*/ 397713 h 492893"/>
                  <a:gd name="connsiteX173" fmla="*/ 1142150 w 1862792"/>
                  <a:gd name="connsiteY173" fmla="*/ 384116 h 492893"/>
                  <a:gd name="connsiteX174" fmla="*/ 1159146 w 1862792"/>
                  <a:gd name="connsiteY174" fmla="*/ 346725 h 492893"/>
                  <a:gd name="connsiteX175" fmla="*/ 1165945 w 1862792"/>
                  <a:gd name="connsiteY175" fmla="*/ 326329 h 492893"/>
                  <a:gd name="connsiteX176" fmla="*/ 1172743 w 1862792"/>
                  <a:gd name="connsiteY176" fmla="*/ 394314 h 492893"/>
                  <a:gd name="connsiteX177" fmla="*/ 1176143 w 1862792"/>
                  <a:gd name="connsiteY177" fmla="*/ 404512 h 492893"/>
                  <a:gd name="connsiteX178" fmla="*/ 1179542 w 1862792"/>
                  <a:gd name="connsiteY178" fmla="*/ 421508 h 492893"/>
                  <a:gd name="connsiteX179" fmla="*/ 1193139 w 1862792"/>
                  <a:gd name="connsiteY179" fmla="*/ 367120 h 492893"/>
                  <a:gd name="connsiteX180" fmla="*/ 1199937 w 1862792"/>
                  <a:gd name="connsiteY180" fmla="*/ 380717 h 492893"/>
                  <a:gd name="connsiteX181" fmla="*/ 1220333 w 1862792"/>
                  <a:gd name="connsiteY181" fmla="*/ 428307 h 492893"/>
                  <a:gd name="connsiteX182" fmla="*/ 1227132 w 1862792"/>
                  <a:gd name="connsiteY182" fmla="*/ 452102 h 492893"/>
                  <a:gd name="connsiteX183" fmla="*/ 1233930 w 1862792"/>
                  <a:gd name="connsiteY183" fmla="*/ 462299 h 492893"/>
                  <a:gd name="connsiteX184" fmla="*/ 1237329 w 1862792"/>
                  <a:gd name="connsiteY184" fmla="*/ 407911 h 492893"/>
                  <a:gd name="connsiteX185" fmla="*/ 1247527 w 1862792"/>
                  <a:gd name="connsiteY185" fmla="*/ 435105 h 492893"/>
                  <a:gd name="connsiteX186" fmla="*/ 1254326 w 1862792"/>
                  <a:gd name="connsiteY186" fmla="*/ 465699 h 492893"/>
                  <a:gd name="connsiteX187" fmla="*/ 1257725 w 1862792"/>
                  <a:gd name="connsiteY187" fmla="*/ 475896 h 492893"/>
                  <a:gd name="connsiteX188" fmla="*/ 1267923 w 1862792"/>
                  <a:gd name="connsiteY188" fmla="*/ 472497 h 492893"/>
                  <a:gd name="connsiteX189" fmla="*/ 1274721 w 1862792"/>
                  <a:gd name="connsiteY189" fmla="*/ 462299 h 492893"/>
                  <a:gd name="connsiteX190" fmla="*/ 1284919 w 1862792"/>
                  <a:gd name="connsiteY190" fmla="*/ 418109 h 492893"/>
                  <a:gd name="connsiteX191" fmla="*/ 1291717 w 1862792"/>
                  <a:gd name="connsiteY191" fmla="*/ 390915 h 492893"/>
                  <a:gd name="connsiteX192" fmla="*/ 1298516 w 1862792"/>
                  <a:gd name="connsiteY192" fmla="*/ 401113 h 492893"/>
                  <a:gd name="connsiteX193" fmla="*/ 1301915 w 1862792"/>
                  <a:gd name="connsiteY193" fmla="*/ 387516 h 492893"/>
                  <a:gd name="connsiteX194" fmla="*/ 1305314 w 1862792"/>
                  <a:gd name="connsiteY194" fmla="*/ 363721 h 492893"/>
                  <a:gd name="connsiteX195" fmla="*/ 1312113 w 1862792"/>
                  <a:gd name="connsiteY195" fmla="*/ 309333 h 492893"/>
                  <a:gd name="connsiteX196" fmla="*/ 1315512 w 1862792"/>
                  <a:gd name="connsiteY196" fmla="*/ 295736 h 492893"/>
                  <a:gd name="connsiteX197" fmla="*/ 1322311 w 1862792"/>
                  <a:gd name="connsiteY197" fmla="*/ 268542 h 492893"/>
                  <a:gd name="connsiteX198" fmla="*/ 1325710 w 1862792"/>
                  <a:gd name="connsiteY198" fmla="*/ 278739 h 492893"/>
                  <a:gd name="connsiteX199" fmla="*/ 1332508 w 1862792"/>
                  <a:gd name="connsiteY199" fmla="*/ 258344 h 492893"/>
                  <a:gd name="connsiteX200" fmla="*/ 1349505 w 1862792"/>
                  <a:gd name="connsiteY200" fmla="*/ 231150 h 492893"/>
                  <a:gd name="connsiteX201" fmla="*/ 1352904 w 1862792"/>
                  <a:gd name="connsiteY201" fmla="*/ 244747 h 492893"/>
                  <a:gd name="connsiteX202" fmla="*/ 1356303 w 1862792"/>
                  <a:gd name="connsiteY202" fmla="*/ 231150 h 492893"/>
                  <a:gd name="connsiteX203" fmla="*/ 1359703 w 1862792"/>
                  <a:gd name="connsiteY203" fmla="*/ 214154 h 492893"/>
                  <a:gd name="connsiteX204" fmla="*/ 1363102 w 1862792"/>
                  <a:gd name="connsiteY204" fmla="*/ 200557 h 492893"/>
                  <a:gd name="connsiteX205" fmla="*/ 1369900 w 1862792"/>
                  <a:gd name="connsiteY205" fmla="*/ 169963 h 492893"/>
                  <a:gd name="connsiteX206" fmla="*/ 1376699 w 1862792"/>
                  <a:gd name="connsiteY206" fmla="*/ 156366 h 492893"/>
                  <a:gd name="connsiteX207" fmla="*/ 1383497 w 1862792"/>
                  <a:gd name="connsiteY207" fmla="*/ 135971 h 492893"/>
                  <a:gd name="connsiteX208" fmla="*/ 1400494 w 1862792"/>
                  <a:gd name="connsiteY208" fmla="*/ 156366 h 492893"/>
                  <a:gd name="connsiteX209" fmla="*/ 1407292 w 1862792"/>
                  <a:gd name="connsiteY209" fmla="*/ 166564 h 492893"/>
                  <a:gd name="connsiteX210" fmla="*/ 1417490 w 1862792"/>
                  <a:gd name="connsiteY210" fmla="*/ 152967 h 492893"/>
                  <a:gd name="connsiteX211" fmla="*/ 1427688 w 1862792"/>
                  <a:gd name="connsiteY211" fmla="*/ 118974 h 492893"/>
                  <a:gd name="connsiteX212" fmla="*/ 1444684 w 1862792"/>
                  <a:gd name="connsiteY212" fmla="*/ 152967 h 492893"/>
                  <a:gd name="connsiteX213" fmla="*/ 1451482 w 1862792"/>
                  <a:gd name="connsiteY213" fmla="*/ 173362 h 492893"/>
                  <a:gd name="connsiteX214" fmla="*/ 1454882 w 1862792"/>
                  <a:gd name="connsiteY214" fmla="*/ 163165 h 492893"/>
                  <a:gd name="connsiteX215" fmla="*/ 1458281 w 1862792"/>
                  <a:gd name="connsiteY215" fmla="*/ 190359 h 492893"/>
                  <a:gd name="connsiteX216" fmla="*/ 1461680 w 1862792"/>
                  <a:gd name="connsiteY216" fmla="*/ 234549 h 492893"/>
                  <a:gd name="connsiteX217" fmla="*/ 1468479 w 1862792"/>
                  <a:gd name="connsiteY217" fmla="*/ 265142 h 492893"/>
                  <a:gd name="connsiteX218" fmla="*/ 1471878 w 1862792"/>
                  <a:gd name="connsiteY218" fmla="*/ 299135 h 492893"/>
                  <a:gd name="connsiteX219" fmla="*/ 1475277 w 1862792"/>
                  <a:gd name="connsiteY219" fmla="*/ 288937 h 492893"/>
                  <a:gd name="connsiteX220" fmla="*/ 1482076 w 1862792"/>
                  <a:gd name="connsiteY220" fmla="*/ 309333 h 492893"/>
                  <a:gd name="connsiteX221" fmla="*/ 1495673 w 1862792"/>
                  <a:gd name="connsiteY221" fmla="*/ 356922 h 492893"/>
                  <a:gd name="connsiteX222" fmla="*/ 1499072 w 1862792"/>
                  <a:gd name="connsiteY222" fmla="*/ 367120 h 492893"/>
                  <a:gd name="connsiteX223" fmla="*/ 1505871 w 1862792"/>
                  <a:gd name="connsiteY223" fmla="*/ 356922 h 492893"/>
                  <a:gd name="connsiteX224" fmla="*/ 1516068 w 1862792"/>
                  <a:gd name="connsiteY224" fmla="*/ 370519 h 492893"/>
                  <a:gd name="connsiteX225" fmla="*/ 1526266 w 1862792"/>
                  <a:gd name="connsiteY225" fmla="*/ 404512 h 492893"/>
                  <a:gd name="connsiteX226" fmla="*/ 1533065 w 1862792"/>
                  <a:gd name="connsiteY226" fmla="*/ 424907 h 492893"/>
                  <a:gd name="connsiteX227" fmla="*/ 1546662 w 1862792"/>
                  <a:gd name="connsiteY227" fmla="*/ 404512 h 492893"/>
                  <a:gd name="connsiteX228" fmla="*/ 1553460 w 1862792"/>
                  <a:gd name="connsiteY228" fmla="*/ 431706 h 492893"/>
                  <a:gd name="connsiteX229" fmla="*/ 1556859 w 1862792"/>
                  <a:gd name="connsiteY229" fmla="*/ 445303 h 492893"/>
                  <a:gd name="connsiteX230" fmla="*/ 1567057 w 1862792"/>
                  <a:gd name="connsiteY230" fmla="*/ 475896 h 492893"/>
                  <a:gd name="connsiteX231" fmla="*/ 1584053 w 1862792"/>
                  <a:gd name="connsiteY231" fmla="*/ 452102 h 492893"/>
                  <a:gd name="connsiteX232" fmla="*/ 1597650 w 1862792"/>
                  <a:gd name="connsiteY232" fmla="*/ 431706 h 492893"/>
                  <a:gd name="connsiteX233" fmla="*/ 1604449 w 1862792"/>
                  <a:gd name="connsiteY233" fmla="*/ 441904 h 492893"/>
                  <a:gd name="connsiteX234" fmla="*/ 1611247 w 1862792"/>
                  <a:gd name="connsiteY234" fmla="*/ 472497 h 492893"/>
                  <a:gd name="connsiteX235" fmla="*/ 1624845 w 1862792"/>
                  <a:gd name="connsiteY235" fmla="*/ 441904 h 492893"/>
                  <a:gd name="connsiteX236" fmla="*/ 1631643 w 1862792"/>
                  <a:gd name="connsiteY236" fmla="*/ 421508 h 492893"/>
                  <a:gd name="connsiteX237" fmla="*/ 1641841 w 1862792"/>
                  <a:gd name="connsiteY237" fmla="*/ 441904 h 492893"/>
                  <a:gd name="connsiteX238" fmla="*/ 1652039 w 1862792"/>
                  <a:gd name="connsiteY238" fmla="*/ 472497 h 492893"/>
                  <a:gd name="connsiteX239" fmla="*/ 1665636 w 1862792"/>
                  <a:gd name="connsiteY239" fmla="*/ 492893 h 492893"/>
                  <a:gd name="connsiteX240" fmla="*/ 1672434 w 1862792"/>
                  <a:gd name="connsiteY240" fmla="*/ 475896 h 492893"/>
                  <a:gd name="connsiteX241" fmla="*/ 1675833 w 1862792"/>
                  <a:gd name="connsiteY241" fmla="*/ 458900 h 492893"/>
                  <a:gd name="connsiteX242" fmla="*/ 1682632 w 1862792"/>
                  <a:gd name="connsiteY242" fmla="*/ 435105 h 492893"/>
                  <a:gd name="connsiteX243" fmla="*/ 1692830 w 1862792"/>
                  <a:gd name="connsiteY243" fmla="*/ 428307 h 492893"/>
                  <a:gd name="connsiteX244" fmla="*/ 1699628 w 1862792"/>
                  <a:gd name="connsiteY244" fmla="*/ 469098 h 492893"/>
                  <a:gd name="connsiteX245" fmla="*/ 1713225 w 1862792"/>
                  <a:gd name="connsiteY245" fmla="*/ 438504 h 492893"/>
                  <a:gd name="connsiteX246" fmla="*/ 1726822 w 1862792"/>
                  <a:gd name="connsiteY246" fmla="*/ 380717 h 492893"/>
                  <a:gd name="connsiteX247" fmla="*/ 1730221 w 1862792"/>
                  <a:gd name="connsiteY247" fmla="*/ 360322 h 492893"/>
                  <a:gd name="connsiteX248" fmla="*/ 1737020 w 1862792"/>
                  <a:gd name="connsiteY248" fmla="*/ 370519 h 492893"/>
                  <a:gd name="connsiteX249" fmla="*/ 1740419 w 1862792"/>
                  <a:gd name="connsiteY249" fmla="*/ 387516 h 492893"/>
                  <a:gd name="connsiteX250" fmla="*/ 1743818 w 1862792"/>
                  <a:gd name="connsiteY250" fmla="*/ 397713 h 492893"/>
                  <a:gd name="connsiteX251" fmla="*/ 1750617 w 1862792"/>
                  <a:gd name="connsiteY251" fmla="*/ 428307 h 492893"/>
                  <a:gd name="connsiteX252" fmla="*/ 1757416 w 1862792"/>
                  <a:gd name="connsiteY252" fmla="*/ 414710 h 492893"/>
                  <a:gd name="connsiteX253" fmla="*/ 1771013 w 1862792"/>
                  <a:gd name="connsiteY253" fmla="*/ 370519 h 492893"/>
                  <a:gd name="connsiteX254" fmla="*/ 1794807 w 1862792"/>
                  <a:gd name="connsiteY254" fmla="*/ 397713 h 492893"/>
                  <a:gd name="connsiteX255" fmla="*/ 1818602 w 1862792"/>
                  <a:gd name="connsiteY255" fmla="*/ 435105 h 492893"/>
                  <a:gd name="connsiteX256" fmla="*/ 1828800 w 1862792"/>
                  <a:gd name="connsiteY256" fmla="*/ 441904 h 492893"/>
                  <a:gd name="connsiteX257" fmla="*/ 1835598 w 1862792"/>
                  <a:gd name="connsiteY257" fmla="*/ 431706 h 492893"/>
                  <a:gd name="connsiteX258" fmla="*/ 1845796 w 1862792"/>
                  <a:gd name="connsiteY258" fmla="*/ 458900 h 492893"/>
                  <a:gd name="connsiteX259" fmla="*/ 1849195 w 1862792"/>
                  <a:gd name="connsiteY259" fmla="*/ 445303 h 492893"/>
                  <a:gd name="connsiteX260" fmla="*/ 1852595 w 1862792"/>
                  <a:gd name="connsiteY260" fmla="*/ 435105 h 492893"/>
                  <a:gd name="connsiteX261" fmla="*/ 1859393 w 1862792"/>
                  <a:gd name="connsiteY261" fmla="*/ 445303 h 492893"/>
                  <a:gd name="connsiteX262" fmla="*/ 1862792 w 1862792"/>
                  <a:gd name="connsiteY262" fmla="*/ 455501 h 492893"/>
                  <a:gd name="connsiteX263" fmla="*/ 1862792 w 1862792"/>
                  <a:gd name="connsiteY26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14956 w 1862792"/>
                  <a:gd name="connsiteY168" fmla="*/ 316131 h 492893"/>
                  <a:gd name="connsiteX169" fmla="*/ 1121755 w 1862792"/>
                  <a:gd name="connsiteY169" fmla="*/ 367120 h 492893"/>
                  <a:gd name="connsiteX170" fmla="*/ 1128553 w 1862792"/>
                  <a:gd name="connsiteY170" fmla="*/ 380717 h 492893"/>
                  <a:gd name="connsiteX171" fmla="*/ 1131952 w 1862792"/>
                  <a:gd name="connsiteY171" fmla="*/ 397713 h 492893"/>
                  <a:gd name="connsiteX172" fmla="*/ 1142150 w 1862792"/>
                  <a:gd name="connsiteY172" fmla="*/ 384116 h 492893"/>
                  <a:gd name="connsiteX173" fmla="*/ 1159146 w 1862792"/>
                  <a:gd name="connsiteY173" fmla="*/ 346725 h 492893"/>
                  <a:gd name="connsiteX174" fmla="*/ 1165945 w 1862792"/>
                  <a:gd name="connsiteY174" fmla="*/ 326329 h 492893"/>
                  <a:gd name="connsiteX175" fmla="*/ 1172743 w 1862792"/>
                  <a:gd name="connsiteY175" fmla="*/ 394314 h 492893"/>
                  <a:gd name="connsiteX176" fmla="*/ 1176143 w 1862792"/>
                  <a:gd name="connsiteY176" fmla="*/ 404512 h 492893"/>
                  <a:gd name="connsiteX177" fmla="*/ 1179542 w 1862792"/>
                  <a:gd name="connsiteY177" fmla="*/ 421508 h 492893"/>
                  <a:gd name="connsiteX178" fmla="*/ 1193139 w 1862792"/>
                  <a:gd name="connsiteY178" fmla="*/ 367120 h 492893"/>
                  <a:gd name="connsiteX179" fmla="*/ 1199937 w 1862792"/>
                  <a:gd name="connsiteY179" fmla="*/ 380717 h 492893"/>
                  <a:gd name="connsiteX180" fmla="*/ 1220333 w 1862792"/>
                  <a:gd name="connsiteY180" fmla="*/ 428307 h 492893"/>
                  <a:gd name="connsiteX181" fmla="*/ 1227132 w 1862792"/>
                  <a:gd name="connsiteY181" fmla="*/ 452102 h 492893"/>
                  <a:gd name="connsiteX182" fmla="*/ 1233930 w 1862792"/>
                  <a:gd name="connsiteY182" fmla="*/ 462299 h 492893"/>
                  <a:gd name="connsiteX183" fmla="*/ 1237329 w 1862792"/>
                  <a:gd name="connsiteY183" fmla="*/ 407911 h 492893"/>
                  <a:gd name="connsiteX184" fmla="*/ 1247527 w 1862792"/>
                  <a:gd name="connsiteY184" fmla="*/ 435105 h 492893"/>
                  <a:gd name="connsiteX185" fmla="*/ 1254326 w 1862792"/>
                  <a:gd name="connsiteY185" fmla="*/ 465699 h 492893"/>
                  <a:gd name="connsiteX186" fmla="*/ 1257725 w 1862792"/>
                  <a:gd name="connsiteY186" fmla="*/ 475896 h 492893"/>
                  <a:gd name="connsiteX187" fmla="*/ 1267923 w 1862792"/>
                  <a:gd name="connsiteY187" fmla="*/ 472497 h 492893"/>
                  <a:gd name="connsiteX188" fmla="*/ 1274721 w 1862792"/>
                  <a:gd name="connsiteY188" fmla="*/ 462299 h 492893"/>
                  <a:gd name="connsiteX189" fmla="*/ 1284919 w 1862792"/>
                  <a:gd name="connsiteY189" fmla="*/ 418109 h 492893"/>
                  <a:gd name="connsiteX190" fmla="*/ 1291717 w 1862792"/>
                  <a:gd name="connsiteY190" fmla="*/ 390915 h 492893"/>
                  <a:gd name="connsiteX191" fmla="*/ 1298516 w 1862792"/>
                  <a:gd name="connsiteY191" fmla="*/ 401113 h 492893"/>
                  <a:gd name="connsiteX192" fmla="*/ 1301915 w 1862792"/>
                  <a:gd name="connsiteY192" fmla="*/ 387516 h 492893"/>
                  <a:gd name="connsiteX193" fmla="*/ 1305314 w 1862792"/>
                  <a:gd name="connsiteY193" fmla="*/ 363721 h 492893"/>
                  <a:gd name="connsiteX194" fmla="*/ 1312113 w 1862792"/>
                  <a:gd name="connsiteY194" fmla="*/ 309333 h 492893"/>
                  <a:gd name="connsiteX195" fmla="*/ 1315512 w 1862792"/>
                  <a:gd name="connsiteY195" fmla="*/ 295736 h 492893"/>
                  <a:gd name="connsiteX196" fmla="*/ 1322311 w 1862792"/>
                  <a:gd name="connsiteY196" fmla="*/ 268542 h 492893"/>
                  <a:gd name="connsiteX197" fmla="*/ 1325710 w 1862792"/>
                  <a:gd name="connsiteY197" fmla="*/ 278739 h 492893"/>
                  <a:gd name="connsiteX198" fmla="*/ 1332508 w 1862792"/>
                  <a:gd name="connsiteY198" fmla="*/ 258344 h 492893"/>
                  <a:gd name="connsiteX199" fmla="*/ 1349505 w 1862792"/>
                  <a:gd name="connsiteY199" fmla="*/ 231150 h 492893"/>
                  <a:gd name="connsiteX200" fmla="*/ 1352904 w 1862792"/>
                  <a:gd name="connsiteY200" fmla="*/ 244747 h 492893"/>
                  <a:gd name="connsiteX201" fmla="*/ 1356303 w 1862792"/>
                  <a:gd name="connsiteY201" fmla="*/ 231150 h 492893"/>
                  <a:gd name="connsiteX202" fmla="*/ 1359703 w 1862792"/>
                  <a:gd name="connsiteY202" fmla="*/ 214154 h 492893"/>
                  <a:gd name="connsiteX203" fmla="*/ 1363102 w 1862792"/>
                  <a:gd name="connsiteY203" fmla="*/ 200557 h 492893"/>
                  <a:gd name="connsiteX204" fmla="*/ 1369900 w 1862792"/>
                  <a:gd name="connsiteY204" fmla="*/ 169963 h 492893"/>
                  <a:gd name="connsiteX205" fmla="*/ 1376699 w 1862792"/>
                  <a:gd name="connsiteY205" fmla="*/ 156366 h 492893"/>
                  <a:gd name="connsiteX206" fmla="*/ 1383497 w 1862792"/>
                  <a:gd name="connsiteY206" fmla="*/ 135971 h 492893"/>
                  <a:gd name="connsiteX207" fmla="*/ 1400494 w 1862792"/>
                  <a:gd name="connsiteY207" fmla="*/ 156366 h 492893"/>
                  <a:gd name="connsiteX208" fmla="*/ 1407292 w 1862792"/>
                  <a:gd name="connsiteY208" fmla="*/ 166564 h 492893"/>
                  <a:gd name="connsiteX209" fmla="*/ 1417490 w 1862792"/>
                  <a:gd name="connsiteY209" fmla="*/ 152967 h 492893"/>
                  <a:gd name="connsiteX210" fmla="*/ 1427688 w 1862792"/>
                  <a:gd name="connsiteY210" fmla="*/ 118974 h 492893"/>
                  <a:gd name="connsiteX211" fmla="*/ 1444684 w 1862792"/>
                  <a:gd name="connsiteY211" fmla="*/ 152967 h 492893"/>
                  <a:gd name="connsiteX212" fmla="*/ 1451482 w 1862792"/>
                  <a:gd name="connsiteY212" fmla="*/ 173362 h 492893"/>
                  <a:gd name="connsiteX213" fmla="*/ 1454882 w 1862792"/>
                  <a:gd name="connsiteY213" fmla="*/ 163165 h 492893"/>
                  <a:gd name="connsiteX214" fmla="*/ 1458281 w 1862792"/>
                  <a:gd name="connsiteY214" fmla="*/ 190359 h 492893"/>
                  <a:gd name="connsiteX215" fmla="*/ 1461680 w 1862792"/>
                  <a:gd name="connsiteY215" fmla="*/ 234549 h 492893"/>
                  <a:gd name="connsiteX216" fmla="*/ 1468479 w 1862792"/>
                  <a:gd name="connsiteY216" fmla="*/ 265142 h 492893"/>
                  <a:gd name="connsiteX217" fmla="*/ 1471878 w 1862792"/>
                  <a:gd name="connsiteY217" fmla="*/ 299135 h 492893"/>
                  <a:gd name="connsiteX218" fmla="*/ 1475277 w 1862792"/>
                  <a:gd name="connsiteY218" fmla="*/ 288937 h 492893"/>
                  <a:gd name="connsiteX219" fmla="*/ 1482076 w 1862792"/>
                  <a:gd name="connsiteY219" fmla="*/ 309333 h 492893"/>
                  <a:gd name="connsiteX220" fmla="*/ 1495673 w 1862792"/>
                  <a:gd name="connsiteY220" fmla="*/ 356922 h 492893"/>
                  <a:gd name="connsiteX221" fmla="*/ 1499072 w 1862792"/>
                  <a:gd name="connsiteY221" fmla="*/ 367120 h 492893"/>
                  <a:gd name="connsiteX222" fmla="*/ 1505871 w 1862792"/>
                  <a:gd name="connsiteY222" fmla="*/ 356922 h 492893"/>
                  <a:gd name="connsiteX223" fmla="*/ 1516068 w 1862792"/>
                  <a:gd name="connsiteY223" fmla="*/ 370519 h 492893"/>
                  <a:gd name="connsiteX224" fmla="*/ 1526266 w 1862792"/>
                  <a:gd name="connsiteY224" fmla="*/ 404512 h 492893"/>
                  <a:gd name="connsiteX225" fmla="*/ 1533065 w 1862792"/>
                  <a:gd name="connsiteY225" fmla="*/ 424907 h 492893"/>
                  <a:gd name="connsiteX226" fmla="*/ 1546662 w 1862792"/>
                  <a:gd name="connsiteY226" fmla="*/ 404512 h 492893"/>
                  <a:gd name="connsiteX227" fmla="*/ 1553460 w 1862792"/>
                  <a:gd name="connsiteY227" fmla="*/ 431706 h 492893"/>
                  <a:gd name="connsiteX228" fmla="*/ 1556859 w 1862792"/>
                  <a:gd name="connsiteY228" fmla="*/ 445303 h 492893"/>
                  <a:gd name="connsiteX229" fmla="*/ 1567057 w 1862792"/>
                  <a:gd name="connsiteY229" fmla="*/ 475896 h 492893"/>
                  <a:gd name="connsiteX230" fmla="*/ 1584053 w 1862792"/>
                  <a:gd name="connsiteY230" fmla="*/ 452102 h 492893"/>
                  <a:gd name="connsiteX231" fmla="*/ 1597650 w 1862792"/>
                  <a:gd name="connsiteY231" fmla="*/ 431706 h 492893"/>
                  <a:gd name="connsiteX232" fmla="*/ 1604449 w 1862792"/>
                  <a:gd name="connsiteY232" fmla="*/ 441904 h 492893"/>
                  <a:gd name="connsiteX233" fmla="*/ 1611247 w 1862792"/>
                  <a:gd name="connsiteY233" fmla="*/ 472497 h 492893"/>
                  <a:gd name="connsiteX234" fmla="*/ 1624845 w 1862792"/>
                  <a:gd name="connsiteY234" fmla="*/ 441904 h 492893"/>
                  <a:gd name="connsiteX235" fmla="*/ 1631643 w 1862792"/>
                  <a:gd name="connsiteY235" fmla="*/ 421508 h 492893"/>
                  <a:gd name="connsiteX236" fmla="*/ 1641841 w 1862792"/>
                  <a:gd name="connsiteY236" fmla="*/ 441904 h 492893"/>
                  <a:gd name="connsiteX237" fmla="*/ 1652039 w 1862792"/>
                  <a:gd name="connsiteY237" fmla="*/ 472497 h 492893"/>
                  <a:gd name="connsiteX238" fmla="*/ 1665636 w 1862792"/>
                  <a:gd name="connsiteY238" fmla="*/ 492893 h 492893"/>
                  <a:gd name="connsiteX239" fmla="*/ 1672434 w 1862792"/>
                  <a:gd name="connsiteY239" fmla="*/ 475896 h 492893"/>
                  <a:gd name="connsiteX240" fmla="*/ 1675833 w 1862792"/>
                  <a:gd name="connsiteY240" fmla="*/ 458900 h 492893"/>
                  <a:gd name="connsiteX241" fmla="*/ 1682632 w 1862792"/>
                  <a:gd name="connsiteY241" fmla="*/ 435105 h 492893"/>
                  <a:gd name="connsiteX242" fmla="*/ 1692830 w 1862792"/>
                  <a:gd name="connsiteY242" fmla="*/ 428307 h 492893"/>
                  <a:gd name="connsiteX243" fmla="*/ 1699628 w 1862792"/>
                  <a:gd name="connsiteY243" fmla="*/ 469098 h 492893"/>
                  <a:gd name="connsiteX244" fmla="*/ 1713225 w 1862792"/>
                  <a:gd name="connsiteY244" fmla="*/ 438504 h 492893"/>
                  <a:gd name="connsiteX245" fmla="*/ 1726822 w 1862792"/>
                  <a:gd name="connsiteY245" fmla="*/ 380717 h 492893"/>
                  <a:gd name="connsiteX246" fmla="*/ 1730221 w 1862792"/>
                  <a:gd name="connsiteY246" fmla="*/ 360322 h 492893"/>
                  <a:gd name="connsiteX247" fmla="*/ 1737020 w 1862792"/>
                  <a:gd name="connsiteY247" fmla="*/ 370519 h 492893"/>
                  <a:gd name="connsiteX248" fmla="*/ 1740419 w 1862792"/>
                  <a:gd name="connsiteY248" fmla="*/ 387516 h 492893"/>
                  <a:gd name="connsiteX249" fmla="*/ 1743818 w 1862792"/>
                  <a:gd name="connsiteY249" fmla="*/ 397713 h 492893"/>
                  <a:gd name="connsiteX250" fmla="*/ 1750617 w 1862792"/>
                  <a:gd name="connsiteY250" fmla="*/ 428307 h 492893"/>
                  <a:gd name="connsiteX251" fmla="*/ 1757416 w 1862792"/>
                  <a:gd name="connsiteY251" fmla="*/ 414710 h 492893"/>
                  <a:gd name="connsiteX252" fmla="*/ 1771013 w 1862792"/>
                  <a:gd name="connsiteY252" fmla="*/ 370519 h 492893"/>
                  <a:gd name="connsiteX253" fmla="*/ 1794807 w 1862792"/>
                  <a:gd name="connsiteY253" fmla="*/ 397713 h 492893"/>
                  <a:gd name="connsiteX254" fmla="*/ 1818602 w 1862792"/>
                  <a:gd name="connsiteY254" fmla="*/ 435105 h 492893"/>
                  <a:gd name="connsiteX255" fmla="*/ 1828800 w 1862792"/>
                  <a:gd name="connsiteY255" fmla="*/ 441904 h 492893"/>
                  <a:gd name="connsiteX256" fmla="*/ 1835598 w 1862792"/>
                  <a:gd name="connsiteY256" fmla="*/ 431706 h 492893"/>
                  <a:gd name="connsiteX257" fmla="*/ 1845796 w 1862792"/>
                  <a:gd name="connsiteY257" fmla="*/ 458900 h 492893"/>
                  <a:gd name="connsiteX258" fmla="*/ 1849195 w 1862792"/>
                  <a:gd name="connsiteY258" fmla="*/ 445303 h 492893"/>
                  <a:gd name="connsiteX259" fmla="*/ 1852595 w 1862792"/>
                  <a:gd name="connsiteY259" fmla="*/ 435105 h 492893"/>
                  <a:gd name="connsiteX260" fmla="*/ 1859393 w 1862792"/>
                  <a:gd name="connsiteY260" fmla="*/ 445303 h 492893"/>
                  <a:gd name="connsiteX261" fmla="*/ 1862792 w 1862792"/>
                  <a:gd name="connsiteY261" fmla="*/ 455501 h 492893"/>
                  <a:gd name="connsiteX262" fmla="*/ 1862792 w 1862792"/>
                  <a:gd name="connsiteY262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14956 w 1862792"/>
                  <a:gd name="connsiteY167" fmla="*/ 316131 h 492893"/>
                  <a:gd name="connsiteX168" fmla="*/ 1121755 w 1862792"/>
                  <a:gd name="connsiteY168" fmla="*/ 367120 h 492893"/>
                  <a:gd name="connsiteX169" fmla="*/ 1128553 w 1862792"/>
                  <a:gd name="connsiteY169" fmla="*/ 380717 h 492893"/>
                  <a:gd name="connsiteX170" fmla="*/ 1131952 w 1862792"/>
                  <a:gd name="connsiteY170" fmla="*/ 397713 h 492893"/>
                  <a:gd name="connsiteX171" fmla="*/ 1142150 w 1862792"/>
                  <a:gd name="connsiteY171" fmla="*/ 384116 h 492893"/>
                  <a:gd name="connsiteX172" fmla="*/ 1159146 w 1862792"/>
                  <a:gd name="connsiteY172" fmla="*/ 346725 h 492893"/>
                  <a:gd name="connsiteX173" fmla="*/ 1165945 w 1862792"/>
                  <a:gd name="connsiteY173" fmla="*/ 326329 h 492893"/>
                  <a:gd name="connsiteX174" fmla="*/ 1172743 w 1862792"/>
                  <a:gd name="connsiteY174" fmla="*/ 394314 h 492893"/>
                  <a:gd name="connsiteX175" fmla="*/ 1176143 w 1862792"/>
                  <a:gd name="connsiteY175" fmla="*/ 404512 h 492893"/>
                  <a:gd name="connsiteX176" fmla="*/ 1179542 w 1862792"/>
                  <a:gd name="connsiteY176" fmla="*/ 421508 h 492893"/>
                  <a:gd name="connsiteX177" fmla="*/ 1193139 w 1862792"/>
                  <a:gd name="connsiteY177" fmla="*/ 367120 h 492893"/>
                  <a:gd name="connsiteX178" fmla="*/ 1199937 w 1862792"/>
                  <a:gd name="connsiteY178" fmla="*/ 380717 h 492893"/>
                  <a:gd name="connsiteX179" fmla="*/ 1220333 w 1862792"/>
                  <a:gd name="connsiteY179" fmla="*/ 428307 h 492893"/>
                  <a:gd name="connsiteX180" fmla="*/ 1227132 w 1862792"/>
                  <a:gd name="connsiteY180" fmla="*/ 452102 h 492893"/>
                  <a:gd name="connsiteX181" fmla="*/ 1233930 w 1862792"/>
                  <a:gd name="connsiteY181" fmla="*/ 462299 h 492893"/>
                  <a:gd name="connsiteX182" fmla="*/ 1237329 w 1862792"/>
                  <a:gd name="connsiteY182" fmla="*/ 407911 h 492893"/>
                  <a:gd name="connsiteX183" fmla="*/ 1247527 w 1862792"/>
                  <a:gd name="connsiteY183" fmla="*/ 435105 h 492893"/>
                  <a:gd name="connsiteX184" fmla="*/ 1254326 w 1862792"/>
                  <a:gd name="connsiteY184" fmla="*/ 465699 h 492893"/>
                  <a:gd name="connsiteX185" fmla="*/ 1257725 w 1862792"/>
                  <a:gd name="connsiteY185" fmla="*/ 475896 h 492893"/>
                  <a:gd name="connsiteX186" fmla="*/ 1267923 w 1862792"/>
                  <a:gd name="connsiteY186" fmla="*/ 472497 h 492893"/>
                  <a:gd name="connsiteX187" fmla="*/ 1274721 w 1862792"/>
                  <a:gd name="connsiteY187" fmla="*/ 462299 h 492893"/>
                  <a:gd name="connsiteX188" fmla="*/ 1284919 w 1862792"/>
                  <a:gd name="connsiteY188" fmla="*/ 418109 h 492893"/>
                  <a:gd name="connsiteX189" fmla="*/ 1291717 w 1862792"/>
                  <a:gd name="connsiteY189" fmla="*/ 390915 h 492893"/>
                  <a:gd name="connsiteX190" fmla="*/ 1298516 w 1862792"/>
                  <a:gd name="connsiteY190" fmla="*/ 401113 h 492893"/>
                  <a:gd name="connsiteX191" fmla="*/ 1301915 w 1862792"/>
                  <a:gd name="connsiteY191" fmla="*/ 387516 h 492893"/>
                  <a:gd name="connsiteX192" fmla="*/ 1305314 w 1862792"/>
                  <a:gd name="connsiteY192" fmla="*/ 363721 h 492893"/>
                  <a:gd name="connsiteX193" fmla="*/ 1312113 w 1862792"/>
                  <a:gd name="connsiteY193" fmla="*/ 309333 h 492893"/>
                  <a:gd name="connsiteX194" fmla="*/ 1315512 w 1862792"/>
                  <a:gd name="connsiteY194" fmla="*/ 295736 h 492893"/>
                  <a:gd name="connsiteX195" fmla="*/ 1322311 w 1862792"/>
                  <a:gd name="connsiteY195" fmla="*/ 268542 h 492893"/>
                  <a:gd name="connsiteX196" fmla="*/ 1325710 w 1862792"/>
                  <a:gd name="connsiteY196" fmla="*/ 278739 h 492893"/>
                  <a:gd name="connsiteX197" fmla="*/ 1332508 w 1862792"/>
                  <a:gd name="connsiteY197" fmla="*/ 258344 h 492893"/>
                  <a:gd name="connsiteX198" fmla="*/ 1349505 w 1862792"/>
                  <a:gd name="connsiteY198" fmla="*/ 231150 h 492893"/>
                  <a:gd name="connsiteX199" fmla="*/ 1352904 w 1862792"/>
                  <a:gd name="connsiteY199" fmla="*/ 244747 h 492893"/>
                  <a:gd name="connsiteX200" fmla="*/ 1356303 w 1862792"/>
                  <a:gd name="connsiteY200" fmla="*/ 231150 h 492893"/>
                  <a:gd name="connsiteX201" fmla="*/ 1359703 w 1862792"/>
                  <a:gd name="connsiteY201" fmla="*/ 214154 h 492893"/>
                  <a:gd name="connsiteX202" fmla="*/ 1363102 w 1862792"/>
                  <a:gd name="connsiteY202" fmla="*/ 200557 h 492893"/>
                  <a:gd name="connsiteX203" fmla="*/ 1369900 w 1862792"/>
                  <a:gd name="connsiteY203" fmla="*/ 169963 h 492893"/>
                  <a:gd name="connsiteX204" fmla="*/ 1376699 w 1862792"/>
                  <a:gd name="connsiteY204" fmla="*/ 156366 h 492893"/>
                  <a:gd name="connsiteX205" fmla="*/ 1383497 w 1862792"/>
                  <a:gd name="connsiteY205" fmla="*/ 135971 h 492893"/>
                  <a:gd name="connsiteX206" fmla="*/ 1400494 w 1862792"/>
                  <a:gd name="connsiteY206" fmla="*/ 156366 h 492893"/>
                  <a:gd name="connsiteX207" fmla="*/ 1407292 w 1862792"/>
                  <a:gd name="connsiteY207" fmla="*/ 166564 h 492893"/>
                  <a:gd name="connsiteX208" fmla="*/ 1417490 w 1862792"/>
                  <a:gd name="connsiteY208" fmla="*/ 152967 h 492893"/>
                  <a:gd name="connsiteX209" fmla="*/ 1427688 w 1862792"/>
                  <a:gd name="connsiteY209" fmla="*/ 118974 h 492893"/>
                  <a:gd name="connsiteX210" fmla="*/ 1444684 w 1862792"/>
                  <a:gd name="connsiteY210" fmla="*/ 152967 h 492893"/>
                  <a:gd name="connsiteX211" fmla="*/ 1451482 w 1862792"/>
                  <a:gd name="connsiteY211" fmla="*/ 173362 h 492893"/>
                  <a:gd name="connsiteX212" fmla="*/ 1454882 w 1862792"/>
                  <a:gd name="connsiteY212" fmla="*/ 163165 h 492893"/>
                  <a:gd name="connsiteX213" fmla="*/ 1458281 w 1862792"/>
                  <a:gd name="connsiteY213" fmla="*/ 190359 h 492893"/>
                  <a:gd name="connsiteX214" fmla="*/ 1461680 w 1862792"/>
                  <a:gd name="connsiteY214" fmla="*/ 234549 h 492893"/>
                  <a:gd name="connsiteX215" fmla="*/ 1468479 w 1862792"/>
                  <a:gd name="connsiteY215" fmla="*/ 265142 h 492893"/>
                  <a:gd name="connsiteX216" fmla="*/ 1471878 w 1862792"/>
                  <a:gd name="connsiteY216" fmla="*/ 299135 h 492893"/>
                  <a:gd name="connsiteX217" fmla="*/ 1475277 w 1862792"/>
                  <a:gd name="connsiteY217" fmla="*/ 288937 h 492893"/>
                  <a:gd name="connsiteX218" fmla="*/ 1482076 w 1862792"/>
                  <a:gd name="connsiteY218" fmla="*/ 309333 h 492893"/>
                  <a:gd name="connsiteX219" fmla="*/ 1495673 w 1862792"/>
                  <a:gd name="connsiteY219" fmla="*/ 356922 h 492893"/>
                  <a:gd name="connsiteX220" fmla="*/ 1499072 w 1862792"/>
                  <a:gd name="connsiteY220" fmla="*/ 367120 h 492893"/>
                  <a:gd name="connsiteX221" fmla="*/ 1505871 w 1862792"/>
                  <a:gd name="connsiteY221" fmla="*/ 356922 h 492893"/>
                  <a:gd name="connsiteX222" fmla="*/ 1516068 w 1862792"/>
                  <a:gd name="connsiteY222" fmla="*/ 370519 h 492893"/>
                  <a:gd name="connsiteX223" fmla="*/ 1526266 w 1862792"/>
                  <a:gd name="connsiteY223" fmla="*/ 404512 h 492893"/>
                  <a:gd name="connsiteX224" fmla="*/ 1533065 w 1862792"/>
                  <a:gd name="connsiteY224" fmla="*/ 424907 h 492893"/>
                  <a:gd name="connsiteX225" fmla="*/ 1546662 w 1862792"/>
                  <a:gd name="connsiteY225" fmla="*/ 404512 h 492893"/>
                  <a:gd name="connsiteX226" fmla="*/ 1553460 w 1862792"/>
                  <a:gd name="connsiteY226" fmla="*/ 431706 h 492893"/>
                  <a:gd name="connsiteX227" fmla="*/ 1556859 w 1862792"/>
                  <a:gd name="connsiteY227" fmla="*/ 445303 h 492893"/>
                  <a:gd name="connsiteX228" fmla="*/ 1567057 w 1862792"/>
                  <a:gd name="connsiteY228" fmla="*/ 475896 h 492893"/>
                  <a:gd name="connsiteX229" fmla="*/ 1584053 w 1862792"/>
                  <a:gd name="connsiteY229" fmla="*/ 452102 h 492893"/>
                  <a:gd name="connsiteX230" fmla="*/ 1597650 w 1862792"/>
                  <a:gd name="connsiteY230" fmla="*/ 431706 h 492893"/>
                  <a:gd name="connsiteX231" fmla="*/ 1604449 w 1862792"/>
                  <a:gd name="connsiteY231" fmla="*/ 441904 h 492893"/>
                  <a:gd name="connsiteX232" fmla="*/ 1611247 w 1862792"/>
                  <a:gd name="connsiteY232" fmla="*/ 472497 h 492893"/>
                  <a:gd name="connsiteX233" fmla="*/ 1624845 w 1862792"/>
                  <a:gd name="connsiteY233" fmla="*/ 441904 h 492893"/>
                  <a:gd name="connsiteX234" fmla="*/ 1631643 w 1862792"/>
                  <a:gd name="connsiteY234" fmla="*/ 421508 h 492893"/>
                  <a:gd name="connsiteX235" fmla="*/ 1641841 w 1862792"/>
                  <a:gd name="connsiteY235" fmla="*/ 441904 h 492893"/>
                  <a:gd name="connsiteX236" fmla="*/ 1652039 w 1862792"/>
                  <a:gd name="connsiteY236" fmla="*/ 472497 h 492893"/>
                  <a:gd name="connsiteX237" fmla="*/ 1665636 w 1862792"/>
                  <a:gd name="connsiteY237" fmla="*/ 492893 h 492893"/>
                  <a:gd name="connsiteX238" fmla="*/ 1672434 w 1862792"/>
                  <a:gd name="connsiteY238" fmla="*/ 475896 h 492893"/>
                  <a:gd name="connsiteX239" fmla="*/ 1675833 w 1862792"/>
                  <a:gd name="connsiteY239" fmla="*/ 458900 h 492893"/>
                  <a:gd name="connsiteX240" fmla="*/ 1682632 w 1862792"/>
                  <a:gd name="connsiteY240" fmla="*/ 435105 h 492893"/>
                  <a:gd name="connsiteX241" fmla="*/ 1692830 w 1862792"/>
                  <a:gd name="connsiteY241" fmla="*/ 428307 h 492893"/>
                  <a:gd name="connsiteX242" fmla="*/ 1699628 w 1862792"/>
                  <a:gd name="connsiteY242" fmla="*/ 469098 h 492893"/>
                  <a:gd name="connsiteX243" fmla="*/ 1713225 w 1862792"/>
                  <a:gd name="connsiteY243" fmla="*/ 438504 h 492893"/>
                  <a:gd name="connsiteX244" fmla="*/ 1726822 w 1862792"/>
                  <a:gd name="connsiteY244" fmla="*/ 380717 h 492893"/>
                  <a:gd name="connsiteX245" fmla="*/ 1730221 w 1862792"/>
                  <a:gd name="connsiteY245" fmla="*/ 360322 h 492893"/>
                  <a:gd name="connsiteX246" fmla="*/ 1737020 w 1862792"/>
                  <a:gd name="connsiteY246" fmla="*/ 370519 h 492893"/>
                  <a:gd name="connsiteX247" fmla="*/ 1740419 w 1862792"/>
                  <a:gd name="connsiteY247" fmla="*/ 387516 h 492893"/>
                  <a:gd name="connsiteX248" fmla="*/ 1743818 w 1862792"/>
                  <a:gd name="connsiteY248" fmla="*/ 397713 h 492893"/>
                  <a:gd name="connsiteX249" fmla="*/ 1750617 w 1862792"/>
                  <a:gd name="connsiteY249" fmla="*/ 428307 h 492893"/>
                  <a:gd name="connsiteX250" fmla="*/ 1757416 w 1862792"/>
                  <a:gd name="connsiteY250" fmla="*/ 414710 h 492893"/>
                  <a:gd name="connsiteX251" fmla="*/ 1771013 w 1862792"/>
                  <a:gd name="connsiteY251" fmla="*/ 370519 h 492893"/>
                  <a:gd name="connsiteX252" fmla="*/ 1794807 w 1862792"/>
                  <a:gd name="connsiteY252" fmla="*/ 397713 h 492893"/>
                  <a:gd name="connsiteX253" fmla="*/ 1818602 w 1862792"/>
                  <a:gd name="connsiteY253" fmla="*/ 435105 h 492893"/>
                  <a:gd name="connsiteX254" fmla="*/ 1828800 w 1862792"/>
                  <a:gd name="connsiteY254" fmla="*/ 441904 h 492893"/>
                  <a:gd name="connsiteX255" fmla="*/ 1835598 w 1862792"/>
                  <a:gd name="connsiteY255" fmla="*/ 431706 h 492893"/>
                  <a:gd name="connsiteX256" fmla="*/ 1845796 w 1862792"/>
                  <a:gd name="connsiteY256" fmla="*/ 458900 h 492893"/>
                  <a:gd name="connsiteX257" fmla="*/ 1849195 w 1862792"/>
                  <a:gd name="connsiteY257" fmla="*/ 445303 h 492893"/>
                  <a:gd name="connsiteX258" fmla="*/ 1852595 w 1862792"/>
                  <a:gd name="connsiteY258" fmla="*/ 435105 h 492893"/>
                  <a:gd name="connsiteX259" fmla="*/ 1859393 w 1862792"/>
                  <a:gd name="connsiteY259" fmla="*/ 445303 h 492893"/>
                  <a:gd name="connsiteX260" fmla="*/ 1862792 w 1862792"/>
                  <a:gd name="connsiteY260" fmla="*/ 455501 h 492893"/>
                  <a:gd name="connsiteX261" fmla="*/ 1862792 w 1862792"/>
                  <a:gd name="connsiteY26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14956 w 1862792"/>
                  <a:gd name="connsiteY167" fmla="*/ 316131 h 492893"/>
                  <a:gd name="connsiteX168" fmla="*/ 1121755 w 1862792"/>
                  <a:gd name="connsiteY168" fmla="*/ 367120 h 492893"/>
                  <a:gd name="connsiteX169" fmla="*/ 1128553 w 1862792"/>
                  <a:gd name="connsiteY169" fmla="*/ 380717 h 492893"/>
                  <a:gd name="connsiteX170" fmla="*/ 1131952 w 1862792"/>
                  <a:gd name="connsiteY170" fmla="*/ 397713 h 492893"/>
                  <a:gd name="connsiteX171" fmla="*/ 1142150 w 1862792"/>
                  <a:gd name="connsiteY171" fmla="*/ 384116 h 492893"/>
                  <a:gd name="connsiteX172" fmla="*/ 1159146 w 1862792"/>
                  <a:gd name="connsiteY172" fmla="*/ 346725 h 492893"/>
                  <a:gd name="connsiteX173" fmla="*/ 1165945 w 1862792"/>
                  <a:gd name="connsiteY173" fmla="*/ 326329 h 492893"/>
                  <a:gd name="connsiteX174" fmla="*/ 1172743 w 1862792"/>
                  <a:gd name="connsiteY174" fmla="*/ 394314 h 492893"/>
                  <a:gd name="connsiteX175" fmla="*/ 1176143 w 1862792"/>
                  <a:gd name="connsiteY175" fmla="*/ 404512 h 492893"/>
                  <a:gd name="connsiteX176" fmla="*/ 1179542 w 1862792"/>
                  <a:gd name="connsiteY176" fmla="*/ 421508 h 492893"/>
                  <a:gd name="connsiteX177" fmla="*/ 1193139 w 1862792"/>
                  <a:gd name="connsiteY177" fmla="*/ 367120 h 492893"/>
                  <a:gd name="connsiteX178" fmla="*/ 1216934 w 1862792"/>
                  <a:gd name="connsiteY178" fmla="*/ 380717 h 492893"/>
                  <a:gd name="connsiteX179" fmla="*/ 1220333 w 1862792"/>
                  <a:gd name="connsiteY179" fmla="*/ 428307 h 492893"/>
                  <a:gd name="connsiteX180" fmla="*/ 1227132 w 1862792"/>
                  <a:gd name="connsiteY180" fmla="*/ 452102 h 492893"/>
                  <a:gd name="connsiteX181" fmla="*/ 1233930 w 1862792"/>
                  <a:gd name="connsiteY181" fmla="*/ 462299 h 492893"/>
                  <a:gd name="connsiteX182" fmla="*/ 1237329 w 1862792"/>
                  <a:gd name="connsiteY182" fmla="*/ 407911 h 492893"/>
                  <a:gd name="connsiteX183" fmla="*/ 1247527 w 1862792"/>
                  <a:gd name="connsiteY183" fmla="*/ 435105 h 492893"/>
                  <a:gd name="connsiteX184" fmla="*/ 1254326 w 1862792"/>
                  <a:gd name="connsiteY184" fmla="*/ 465699 h 492893"/>
                  <a:gd name="connsiteX185" fmla="*/ 1257725 w 1862792"/>
                  <a:gd name="connsiteY185" fmla="*/ 475896 h 492893"/>
                  <a:gd name="connsiteX186" fmla="*/ 1267923 w 1862792"/>
                  <a:gd name="connsiteY186" fmla="*/ 472497 h 492893"/>
                  <a:gd name="connsiteX187" fmla="*/ 1274721 w 1862792"/>
                  <a:gd name="connsiteY187" fmla="*/ 462299 h 492893"/>
                  <a:gd name="connsiteX188" fmla="*/ 1284919 w 1862792"/>
                  <a:gd name="connsiteY188" fmla="*/ 418109 h 492893"/>
                  <a:gd name="connsiteX189" fmla="*/ 1291717 w 1862792"/>
                  <a:gd name="connsiteY189" fmla="*/ 390915 h 492893"/>
                  <a:gd name="connsiteX190" fmla="*/ 1298516 w 1862792"/>
                  <a:gd name="connsiteY190" fmla="*/ 401113 h 492893"/>
                  <a:gd name="connsiteX191" fmla="*/ 1301915 w 1862792"/>
                  <a:gd name="connsiteY191" fmla="*/ 387516 h 492893"/>
                  <a:gd name="connsiteX192" fmla="*/ 1305314 w 1862792"/>
                  <a:gd name="connsiteY192" fmla="*/ 363721 h 492893"/>
                  <a:gd name="connsiteX193" fmla="*/ 1312113 w 1862792"/>
                  <a:gd name="connsiteY193" fmla="*/ 309333 h 492893"/>
                  <a:gd name="connsiteX194" fmla="*/ 1315512 w 1862792"/>
                  <a:gd name="connsiteY194" fmla="*/ 295736 h 492893"/>
                  <a:gd name="connsiteX195" fmla="*/ 1322311 w 1862792"/>
                  <a:gd name="connsiteY195" fmla="*/ 268542 h 492893"/>
                  <a:gd name="connsiteX196" fmla="*/ 1325710 w 1862792"/>
                  <a:gd name="connsiteY196" fmla="*/ 278739 h 492893"/>
                  <a:gd name="connsiteX197" fmla="*/ 1332508 w 1862792"/>
                  <a:gd name="connsiteY197" fmla="*/ 258344 h 492893"/>
                  <a:gd name="connsiteX198" fmla="*/ 1349505 w 1862792"/>
                  <a:gd name="connsiteY198" fmla="*/ 231150 h 492893"/>
                  <a:gd name="connsiteX199" fmla="*/ 1352904 w 1862792"/>
                  <a:gd name="connsiteY199" fmla="*/ 244747 h 492893"/>
                  <a:gd name="connsiteX200" fmla="*/ 1356303 w 1862792"/>
                  <a:gd name="connsiteY200" fmla="*/ 231150 h 492893"/>
                  <a:gd name="connsiteX201" fmla="*/ 1359703 w 1862792"/>
                  <a:gd name="connsiteY201" fmla="*/ 214154 h 492893"/>
                  <a:gd name="connsiteX202" fmla="*/ 1363102 w 1862792"/>
                  <a:gd name="connsiteY202" fmla="*/ 200557 h 492893"/>
                  <a:gd name="connsiteX203" fmla="*/ 1369900 w 1862792"/>
                  <a:gd name="connsiteY203" fmla="*/ 169963 h 492893"/>
                  <a:gd name="connsiteX204" fmla="*/ 1376699 w 1862792"/>
                  <a:gd name="connsiteY204" fmla="*/ 156366 h 492893"/>
                  <a:gd name="connsiteX205" fmla="*/ 1383497 w 1862792"/>
                  <a:gd name="connsiteY205" fmla="*/ 135971 h 492893"/>
                  <a:gd name="connsiteX206" fmla="*/ 1400494 w 1862792"/>
                  <a:gd name="connsiteY206" fmla="*/ 156366 h 492893"/>
                  <a:gd name="connsiteX207" fmla="*/ 1407292 w 1862792"/>
                  <a:gd name="connsiteY207" fmla="*/ 166564 h 492893"/>
                  <a:gd name="connsiteX208" fmla="*/ 1417490 w 1862792"/>
                  <a:gd name="connsiteY208" fmla="*/ 152967 h 492893"/>
                  <a:gd name="connsiteX209" fmla="*/ 1427688 w 1862792"/>
                  <a:gd name="connsiteY209" fmla="*/ 118974 h 492893"/>
                  <a:gd name="connsiteX210" fmla="*/ 1444684 w 1862792"/>
                  <a:gd name="connsiteY210" fmla="*/ 152967 h 492893"/>
                  <a:gd name="connsiteX211" fmla="*/ 1451482 w 1862792"/>
                  <a:gd name="connsiteY211" fmla="*/ 173362 h 492893"/>
                  <a:gd name="connsiteX212" fmla="*/ 1454882 w 1862792"/>
                  <a:gd name="connsiteY212" fmla="*/ 163165 h 492893"/>
                  <a:gd name="connsiteX213" fmla="*/ 1458281 w 1862792"/>
                  <a:gd name="connsiteY213" fmla="*/ 190359 h 492893"/>
                  <a:gd name="connsiteX214" fmla="*/ 1461680 w 1862792"/>
                  <a:gd name="connsiteY214" fmla="*/ 234549 h 492893"/>
                  <a:gd name="connsiteX215" fmla="*/ 1468479 w 1862792"/>
                  <a:gd name="connsiteY215" fmla="*/ 265142 h 492893"/>
                  <a:gd name="connsiteX216" fmla="*/ 1471878 w 1862792"/>
                  <a:gd name="connsiteY216" fmla="*/ 299135 h 492893"/>
                  <a:gd name="connsiteX217" fmla="*/ 1475277 w 1862792"/>
                  <a:gd name="connsiteY217" fmla="*/ 288937 h 492893"/>
                  <a:gd name="connsiteX218" fmla="*/ 1482076 w 1862792"/>
                  <a:gd name="connsiteY218" fmla="*/ 309333 h 492893"/>
                  <a:gd name="connsiteX219" fmla="*/ 1495673 w 1862792"/>
                  <a:gd name="connsiteY219" fmla="*/ 356922 h 492893"/>
                  <a:gd name="connsiteX220" fmla="*/ 1499072 w 1862792"/>
                  <a:gd name="connsiteY220" fmla="*/ 367120 h 492893"/>
                  <a:gd name="connsiteX221" fmla="*/ 1505871 w 1862792"/>
                  <a:gd name="connsiteY221" fmla="*/ 356922 h 492893"/>
                  <a:gd name="connsiteX222" fmla="*/ 1516068 w 1862792"/>
                  <a:gd name="connsiteY222" fmla="*/ 370519 h 492893"/>
                  <a:gd name="connsiteX223" fmla="*/ 1526266 w 1862792"/>
                  <a:gd name="connsiteY223" fmla="*/ 404512 h 492893"/>
                  <a:gd name="connsiteX224" fmla="*/ 1533065 w 1862792"/>
                  <a:gd name="connsiteY224" fmla="*/ 424907 h 492893"/>
                  <a:gd name="connsiteX225" fmla="*/ 1546662 w 1862792"/>
                  <a:gd name="connsiteY225" fmla="*/ 404512 h 492893"/>
                  <a:gd name="connsiteX226" fmla="*/ 1553460 w 1862792"/>
                  <a:gd name="connsiteY226" fmla="*/ 431706 h 492893"/>
                  <a:gd name="connsiteX227" fmla="*/ 1556859 w 1862792"/>
                  <a:gd name="connsiteY227" fmla="*/ 445303 h 492893"/>
                  <a:gd name="connsiteX228" fmla="*/ 1567057 w 1862792"/>
                  <a:gd name="connsiteY228" fmla="*/ 475896 h 492893"/>
                  <a:gd name="connsiteX229" fmla="*/ 1584053 w 1862792"/>
                  <a:gd name="connsiteY229" fmla="*/ 452102 h 492893"/>
                  <a:gd name="connsiteX230" fmla="*/ 1597650 w 1862792"/>
                  <a:gd name="connsiteY230" fmla="*/ 431706 h 492893"/>
                  <a:gd name="connsiteX231" fmla="*/ 1604449 w 1862792"/>
                  <a:gd name="connsiteY231" fmla="*/ 441904 h 492893"/>
                  <a:gd name="connsiteX232" fmla="*/ 1611247 w 1862792"/>
                  <a:gd name="connsiteY232" fmla="*/ 472497 h 492893"/>
                  <a:gd name="connsiteX233" fmla="*/ 1624845 w 1862792"/>
                  <a:gd name="connsiteY233" fmla="*/ 441904 h 492893"/>
                  <a:gd name="connsiteX234" fmla="*/ 1631643 w 1862792"/>
                  <a:gd name="connsiteY234" fmla="*/ 421508 h 492893"/>
                  <a:gd name="connsiteX235" fmla="*/ 1641841 w 1862792"/>
                  <a:gd name="connsiteY235" fmla="*/ 441904 h 492893"/>
                  <a:gd name="connsiteX236" fmla="*/ 1652039 w 1862792"/>
                  <a:gd name="connsiteY236" fmla="*/ 472497 h 492893"/>
                  <a:gd name="connsiteX237" fmla="*/ 1665636 w 1862792"/>
                  <a:gd name="connsiteY237" fmla="*/ 492893 h 492893"/>
                  <a:gd name="connsiteX238" fmla="*/ 1672434 w 1862792"/>
                  <a:gd name="connsiteY238" fmla="*/ 475896 h 492893"/>
                  <a:gd name="connsiteX239" fmla="*/ 1675833 w 1862792"/>
                  <a:gd name="connsiteY239" fmla="*/ 458900 h 492893"/>
                  <a:gd name="connsiteX240" fmla="*/ 1682632 w 1862792"/>
                  <a:gd name="connsiteY240" fmla="*/ 435105 h 492893"/>
                  <a:gd name="connsiteX241" fmla="*/ 1692830 w 1862792"/>
                  <a:gd name="connsiteY241" fmla="*/ 428307 h 492893"/>
                  <a:gd name="connsiteX242" fmla="*/ 1699628 w 1862792"/>
                  <a:gd name="connsiteY242" fmla="*/ 469098 h 492893"/>
                  <a:gd name="connsiteX243" fmla="*/ 1713225 w 1862792"/>
                  <a:gd name="connsiteY243" fmla="*/ 438504 h 492893"/>
                  <a:gd name="connsiteX244" fmla="*/ 1726822 w 1862792"/>
                  <a:gd name="connsiteY244" fmla="*/ 380717 h 492893"/>
                  <a:gd name="connsiteX245" fmla="*/ 1730221 w 1862792"/>
                  <a:gd name="connsiteY245" fmla="*/ 360322 h 492893"/>
                  <a:gd name="connsiteX246" fmla="*/ 1737020 w 1862792"/>
                  <a:gd name="connsiteY246" fmla="*/ 370519 h 492893"/>
                  <a:gd name="connsiteX247" fmla="*/ 1740419 w 1862792"/>
                  <a:gd name="connsiteY247" fmla="*/ 387516 h 492893"/>
                  <a:gd name="connsiteX248" fmla="*/ 1743818 w 1862792"/>
                  <a:gd name="connsiteY248" fmla="*/ 397713 h 492893"/>
                  <a:gd name="connsiteX249" fmla="*/ 1750617 w 1862792"/>
                  <a:gd name="connsiteY249" fmla="*/ 428307 h 492893"/>
                  <a:gd name="connsiteX250" fmla="*/ 1757416 w 1862792"/>
                  <a:gd name="connsiteY250" fmla="*/ 414710 h 492893"/>
                  <a:gd name="connsiteX251" fmla="*/ 1771013 w 1862792"/>
                  <a:gd name="connsiteY251" fmla="*/ 370519 h 492893"/>
                  <a:gd name="connsiteX252" fmla="*/ 1794807 w 1862792"/>
                  <a:gd name="connsiteY252" fmla="*/ 397713 h 492893"/>
                  <a:gd name="connsiteX253" fmla="*/ 1818602 w 1862792"/>
                  <a:gd name="connsiteY253" fmla="*/ 435105 h 492893"/>
                  <a:gd name="connsiteX254" fmla="*/ 1828800 w 1862792"/>
                  <a:gd name="connsiteY254" fmla="*/ 441904 h 492893"/>
                  <a:gd name="connsiteX255" fmla="*/ 1835598 w 1862792"/>
                  <a:gd name="connsiteY255" fmla="*/ 431706 h 492893"/>
                  <a:gd name="connsiteX256" fmla="*/ 1845796 w 1862792"/>
                  <a:gd name="connsiteY256" fmla="*/ 458900 h 492893"/>
                  <a:gd name="connsiteX257" fmla="*/ 1849195 w 1862792"/>
                  <a:gd name="connsiteY257" fmla="*/ 445303 h 492893"/>
                  <a:gd name="connsiteX258" fmla="*/ 1852595 w 1862792"/>
                  <a:gd name="connsiteY258" fmla="*/ 435105 h 492893"/>
                  <a:gd name="connsiteX259" fmla="*/ 1859393 w 1862792"/>
                  <a:gd name="connsiteY259" fmla="*/ 445303 h 492893"/>
                  <a:gd name="connsiteX260" fmla="*/ 1862792 w 1862792"/>
                  <a:gd name="connsiteY260" fmla="*/ 455501 h 492893"/>
                  <a:gd name="connsiteX261" fmla="*/ 1862792 w 1862792"/>
                  <a:gd name="connsiteY26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14956 w 1862792"/>
                  <a:gd name="connsiteY167" fmla="*/ 316131 h 492893"/>
                  <a:gd name="connsiteX168" fmla="*/ 1121755 w 1862792"/>
                  <a:gd name="connsiteY168" fmla="*/ 367120 h 492893"/>
                  <a:gd name="connsiteX169" fmla="*/ 1128553 w 1862792"/>
                  <a:gd name="connsiteY169" fmla="*/ 380717 h 492893"/>
                  <a:gd name="connsiteX170" fmla="*/ 1131952 w 1862792"/>
                  <a:gd name="connsiteY170" fmla="*/ 397713 h 492893"/>
                  <a:gd name="connsiteX171" fmla="*/ 1142150 w 1862792"/>
                  <a:gd name="connsiteY171" fmla="*/ 384116 h 492893"/>
                  <a:gd name="connsiteX172" fmla="*/ 1159146 w 1862792"/>
                  <a:gd name="connsiteY172" fmla="*/ 346725 h 492893"/>
                  <a:gd name="connsiteX173" fmla="*/ 1165945 w 1862792"/>
                  <a:gd name="connsiteY173" fmla="*/ 326329 h 492893"/>
                  <a:gd name="connsiteX174" fmla="*/ 1172743 w 1862792"/>
                  <a:gd name="connsiteY174" fmla="*/ 394314 h 492893"/>
                  <a:gd name="connsiteX175" fmla="*/ 1176143 w 1862792"/>
                  <a:gd name="connsiteY175" fmla="*/ 404512 h 492893"/>
                  <a:gd name="connsiteX176" fmla="*/ 1179542 w 1862792"/>
                  <a:gd name="connsiteY176" fmla="*/ 421508 h 492893"/>
                  <a:gd name="connsiteX177" fmla="*/ 1193139 w 1862792"/>
                  <a:gd name="connsiteY177" fmla="*/ 367120 h 492893"/>
                  <a:gd name="connsiteX178" fmla="*/ 1216934 w 1862792"/>
                  <a:gd name="connsiteY178" fmla="*/ 380717 h 492893"/>
                  <a:gd name="connsiteX179" fmla="*/ 1220333 w 1862792"/>
                  <a:gd name="connsiteY179" fmla="*/ 428307 h 492893"/>
                  <a:gd name="connsiteX180" fmla="*/ 1227132 w 1862792"/>
                  <a:gd name="connsiteY180" fmla="*/ 452102 h 492893"/>
                  <a:gd name="connsiteX181" fmla="*/ 1233930 w 1862792"/>
                  <a:gd name="connsiteY181" fmla="*/ 462299 h 492893"/>
                  <a:gd name="connsiteX182" fmla="*/ 1220333 w 1862792"/>
                  <a:gd name="connsiteY182" fmla="*/ 404512 h 492893"/>
                  <a:gd name="connsiteX183" fmla="*/ 1247527 w 1862792"/>
                  <a:gd name="connsiteY183" fmla="*/ 435105 h 492893"/>
                  <a:gd name="connsiteX184" fmla="*/ 1254326 w 1862792"/>
                  <a:gd name="connsiteY184" fmla="*/ 465699 h 492893"/>
                  <a:gd name="connsiteX185" fmla="*/ 1257725 w 1862792"/>
                  <a:gd name="connsiteY185" fmla="*/ 475896 h 492893"/>
                  <a:gd name="connsiteX186" fmla="*/ 1267923 w 1862792"/>
                  <a:gd name="connsiteY186" fmla="*/ 472497 h 492893"/>
                  <a:gd name="connsiteX187" fmla="*/ 1274721 w 1862792"/>
                  <a:gd name="connsiteY187" fmla="*/ 462299 h 492893"/>
                  <a:gd name="connsiteX188" fmla="*/ 1284919 w 1862792"/>
                  <a:gd name="connsiteY188" fmla="*/ 418109 h 492893"/>
                  <a:gd name="connsiteX189" fmla="*/ 1291717 w 1862792"/>
                  <a:gd name="connsiteY189" fmla="*/ 390915 h 492893"/>
                  <a:gd name="connsiteX190" fmla="*/ 1298516 w 1862792"/>
                  <a:gd name="connsiteY190" fmla="*/ 401113 h 492893"/>
                  <a:gd name="connsiteX191" fmla="*/ 1301915 w 1862792"/>
                  <a:gd name="connsiteY191" fmla="*/ 387516 h 492893"/>
                  <a:gd name="connsiteX192" fmla="*/ 1305314 w 1862792"/>
                  <a:gd name="connsiteY192" fmla="*/ 363721 h 492893"/>
                  <a:gd name="connsiteX193" fmla="*/ 1312113 w 1862792"/>
                  <a:gd name="connsiteY193" fmla="*/ 309333 h 492893"/>
                  <a:gd name="connsiteX194" fmla="*/ 1315512 w 1862792"/>
                  <a:gd name="connsiteY194" fmla="*/ 295736 h 492893"/>
                  <a:gd name="connsiteX195" fmla="*/ 1322311 w 1862792"/>
                  <a:gd name="connsiteY195" fmla="*/ 268542 h 492893"/>
                  <a:gd name="connsiteX196" fmla="*/ 1325710 w 1862792"/>
                  <a:gd name="connsiteY196" fmla="*/ 278739 h 492893"/>
                  <a:gd name="connsiteX197" fmla="*/ 1332508 w 1862792"/>
                  <a:gd name="connsiteY197" fmla="*/ 258344 h 492893"/>
                  <a:gd name="connsiteX198" fmla="*/ 1349505 w 1862792"/>
                  <a:gd name="connsiteY198" fmla="*/ 231150 h 492893"/>
                  <a:gd name="connsiteX199" fmla="*/ 1352904 w 1862792"/>
                  <a:gd name="connsiteY199" fmla="*/ 244747 h 492893"/>
                  <a:gd name="connsiteX200" fmla="*/ 1356303 w 1862792"/>
                  <a:gd name="connsiteY200" fmla="*/ 231150 h 492893"/>
                  <a:gd name="connsiteX201" fmla="*/ 1359703 w 1862792"/>
                  <a:gd name="connsiteY201" fmla="*/ 214154 h 492893"/>
                  <a:gd name="connsiteX202" fmla="*/ 1363102 w 1862792"/>
                  <a:gd name="connsiteY202" fmla="*/ 200557 h 492893"/>
                  <a:gd name="connsiteX203" fmla="*/ 1369900 w 1862792"/>
                  <a:gd name="connsiteY203" fmla="*/ 169963 h 492893"/>
                  <a:gd name="connsiteX204" fmla="*/ 1376699 w 1862792"/>
                  <a:gd name="connsiteY204" fmla="*/ 156366 h 492893"/>
                  <a:gd name="connsiteX205" fmla="*/ 1383497 w 1862792"/>
                  <a:gd name="connsiteY205" fmla="*/ 135971 h 492893"/>
                  <a:gd name="connsiteX206" fmla="*/ 1400494 w 1862792"/>
                  <a:gd name="connsiteY206" fmla="*/ 156366 h 492893"/>
                  <a:gd name="connsiteX207" fmla="*/ 1407292 w 1862792"/>
                  <a:gd name="connsiteY207" fmla="*/ 166564 h 492893"/>
                  <a:gd name="connsiteX208" fmla="*/ 1417490 w 1862792"/>
                  <a:gd name="connsiteY208" fmla="*/ 152967 h 492893"/>
                  <a:gd name="connsiteX209" fmla="*/ 1427688 w 1862792"/>
                  <a:gd name="connsiteY209" fmla="*/ 118974 h 492893"/>
                  <a:gd name="connsiteX210" fmla="*/ 1444684 w 1862792"/>
                  <a:gd name="connsiteY210" fmla="*/ 152967 h 492893"/>
                  <a:gd name="connsiteX211" fmla="*/ 1451482 w 1862792"/>
                  <a:gd name="connsiteY211" fmla="*/ 173362 h 492893"/>
                  <a:gd name="connsiteX212" fmla="*/ 1454882 w 1862792"/>
                  <a:gd name="connsiteY212" fmla="*/ 163165 h 492893"/>
                  <a:gd name="connsiteX213" fmla="*/ 1458281 w 1862792"/>
                  <a:gd name="connsiteY213" fmla="*/ 190359 h 492893"/>
                  <a:gd name="connsiteX214" fmla="*/ 1461680 w 1862792"/>
                  <a:gd name="connsiteY214" fmla="*/ 234549 h 492893"/>
                  <a:gd name="connsiteX215" fmla="*/ 1468479 w 1862792"/>
                  <a:gd name="connsiteY215" fmla="*/ 265142 h 492893"/>
                  <a:gd name="connsiteX216" fmla="*/ 1471878 w 1862792"/>
                  <a:gd name="connsiteY216" fmla="*/ 299135 h 492893"/>
                  <a:gd name="connsiteX217" fmla="*/ 1475277 w 1862792"/>
                  <a:gd name="connsiteY217" fmla="*/ 288937 h 492893"/>
                  <a:gd name="connsiteX218" fmla="*/ 1482076 w 1862792"/>
                  <a:gd name="connsiteY218" fmla="*/ 309333 h 492893"/>
                  <a:gd name="connsiteX219" fmla="*/ 1495673 w 1862792"/>
                  <a:gd name="connsiteY219" fmla="*/ 356922 h 492893"/>
                  <a:gd name="connsiteX220" fmla="*/ 1499072 w 1862792"/>
                  <a:gd name="connsiteY220" fmla="*/ 367120 h 492893"/>
                  <a:gd name="connsiteX221" fmla="*/ 1505871 w 1862792"/>
                  <a:gd name="connsiteY221" fmla="*/ 356922 h 492893"/>
                  <a:gd name="connsiteX222" fmla="*/ 1516068 w 1862792"/>
                  <a:gd name="connsiteY222" fmla="*/ 370519 h 492893"/>
                  <a:gd name="connsiteX223" fmla="*/ 1526266 w 1862792"/>
                  <a:gd name="connsiteY223" fmla="*/ 404512 h 492893"/>
                  <a:gd name="connsiteX224" fmla="*/ 1533065 w 1862792"/>
                  <a:gd name="connsiteY224" fmla="*/ 424907 h 492893"/>
                  <a:gd name="connsiteX225" fmla="*/ 1546662 w 1862792"/>
                  <a:gd name="connsiteY225" fmla="*/ 404512 h 492893"/>
                  <a:gd name="connsiteX226" fmla="*/ 1553460 w 1862792"/>
                  <a:gd name="connsiteY226" fmla="*/ 431706 h 492893"/>
                  <a:gd name="connsiteX227" fmla="*/ 1556859 w 1862792"/>
                  <a:gd name="connsiteY227" fmla="*/ 445303 h 492893"/>
                  <a:gd name="connsiteX228" fmla="*/ 1567057 w 1862792"/>
                  <a:gd name="connsiteY228" fmla="*/ 475896 h 492893"/>
                  <a:gd name="connsiteX229" fmla="*/ 1584053 w 1862792"/>
                  <a:gd name="connsiteY229" fmla="*/ 452102 h 492893"/>
                  <a:gd name="connsiteX230" fmla="*/ 1597650 w 1862792"/>
                  <a:gd name="connsiteY230" fmla="*/ 431706 h 492893"/>
                  <a:gd name="connsiteX231" fmla="*/ 1604449 w 1862792"/>
                  <a:gd name="connsiteY231" fmla="*/ 441904 h 492893"/>
                  <a:gd name="connsiteX232" fmla="*/ 1611247 w 1862792"/>
                  <a:gd name="connsiteY232" fmla="*/ 472497 h 492893"/>
                  <a:gd name="connsiteX233" fmla="*/ 1624845 w 1862792"/>
                  <a:gd name="connsiteY233" fmla="*/ 441904 h 492893"/>
                  <a:gd name="connsiteX234" fmla="*/ 1631643 w 1862792"/>
                  <a:gd name="connsiteY234" fmla="*/ 421508 h 492893"/>
                  <a:gd name="connsiteX235" fmla="*/ 1641841 w 1862792"/>
                  <a:gd name="connsiteY235" fmla="*/ 441904 h 492893"/>
                  <a:gd name="connsiteX236" fmla="*/ 1652039 w 1862792"/>
                  <a:gd name="connsiteY236" fmla="*/ 472497 h 492893"/>
                  <a:gd name="connsiteX237" fmla="*/ 1665636 w 1862792"/>
                  <a:gd name="connsiteY237" fmla="*/ 492893 h 492893"/>
                  <a:gd name="connsiteX238" fmla="*/ 1672434 w 1862792"/>
                  <a:gd name="connsiteY238" fmla="*/ 475896 h 492893"/>
                  <a:gd name="connsiteX239" fmla="*/ 1675833 w 1862792"/>
                  <a:gd name="connsiteY239" fmla="*/ 458900 h 492893"/>
                  <a:gd name="connsiteX240" fmla="*/ 1682632 w 1862792"/>
                  <a:gd name="connsiteY240" fmla="*/ 435105 h 492893"/>
                  <a:gd name="connsiteX241" fmla="*/ 1692830 w 1862792"/>
                  <a:gd name="connsiteY241" fmla="*/ 428307 h 492893"/>
                  <a:gd name="connsiteX242" fmla="*/ 1699628 w 1862792"/>
                  <a:gd name="connsiteY242" fmla="*/ 469098 h 492893"/>
                  <a:gd name="connsiteX243" fmla="*/ 1713225 w 1862792"/>
                  <a:gd name="connsiteY243" fmla="*/ 438504 h 492893"/>
                  <a:gd name="connsiteX244" fmla="*/ 1726822 w 1862792"/>
                  <a:gd name="connsiteY244" fmla="*/ 380717 h 492893"/>
                  <a:gd name="connsiteX245" fmla="*/ 1730221 w 1862792"/>
                  <a:gd name="connsiteY245" fmla="*/ 360322 h 492893"/>
                  <a:gd name="connsiteX246" fmla="*/ 1737020 w 1862792"/>
                  <a:gd name="connsiteY246" fmla="*/ 370519 h 492893"/>
                  <a:gd name="connsiteX247" fmla="*/ 1740419 w 1862792"/>
                  <a:gd name="connsiteY247" fmla="*/ 387516 h 492893"/>
                  <a:gd name="connsiteX248" fmla="*/ 1743818 w 1862792"/>
                  <a:gd name="connsiteY248" fmla="*/ 397713 h 492893"/>
                  <a:gd name="connsiteX249" fmla="*/ 1750617 w 1862792"/>
                  <a:gd name="connsiteY249" fmla="*/ 428307 h 492893"/>
                  <a:gd name="connsiteX250" fmla="*/ 1757416 w 1862792"/>
                  <a:gd name="connsiteY250" fmla="*/ 414710 h 492893"/>
                  <a:gd name="connsiteX251" fmla="*/ 1771013 w 1862792"/>
                  <a:gd name="connsiteY251" fmla="*/ 370519 h 492893"/>
                  <a:gd name="connsiteX252" fmla="*/ 1794807 w 1862792"/>
                  <a:gd name="connsiteY252" fmla="*/ 397713 h 492893"/>
                  <a:gd name="connsiteX253" fmla="*/ 1818602 w 1862792"/>
                  <a:gd name="connsiteY253" fmla="*/ 435105 h 492893"/>
                  <a:gd name="connsiteX254" fmla="*/ 1828800 w 1862792"/>
                  <a:gd name="connsiteY254" fmla="*/ 441904 h 492893"/>
                  <a:gd name="connsiteX255" fmla="*/ 1835598 w 1862792"/>
                  <a:gd name="connsiteY255" fmla="*/ 431706 h 492893"/>
                  <a:gd name="connsiteX256" fmla="*/ 1845796 w 1862792"/>
                  <a:gd name="connsiteY256" fmla="*/ 458900 h 492893"/>
                  <a:gd name="connsiteX257" fmla="*/ 1849195 w 1862792"/>
                  <a:gd name="connsiteY257" fmla="*/ 445303 h 492893"/>
                  <a:gd name="connsiteX258" fmla="*/ 1852595 w 1862792"/>
                  <a:gd name="connsiteY258" fmla="*/ 435105 h 492893"/>
                  <a:gd name="connsiteX259" fmla="*/ 1859393 w 1862792"/>
                  <a:gd name="connsiteY259" fmla="*/ 445303 h 492893"/>
                  <a:gd name="connsiteX260" fmla="*/ 1862792 w 1862792"/>
                  <a:gd name="connsiteY260" fmla="*/ 455501 h 492893"/>
                  <a:gd name="connsiteX261" fmla="*/ 1862792 w 1862792"/>
                  <a:gd name="connsiteY26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31705 w 1862792"/>
                  <a:gd name="connsiteY65" fmla="*/ 207355 h 492893"/>
                  <a:gd name="connsiteX66" fmla="*/ 438504 w 1862792"/>
                  <a:gd name="connsiteY66" fmla="*/ 234549 h 492893"/>
                  <a:gd name="connsiteX67" fmla="*/ 445303 w 1862792"/>
                  <a:gd name="connsiteY67" fmla="*/ 258344 h 492893"/>
                  <a:gd name="connsiteX68" fmla="*/ 448702 w 1862792"/>
                  <a:gd name="connsiteY68" fmla="*/ 285538 h 492893"/>
                  <a:gd name="connsiteX69" fmla="*/ 452101 w 1862792"/>
                  <a:gd name="connsiteY69" fmla="*/ 326329 h 492893"/>
                  <a:gd name="connsiteX70" fmla="*/ 455500 w 1862792"/>
                  <a:gd name="connsiteY70" fmla="*/ 285538 h 492893"/>
                  <a:gd name="connsiteX71" fmla="*/ 465698 w 1862792"/>
                  <a:gd name="connsiteY71" fmla="*/ 319531 h 492893"/>
                  <a:gd name="connsiteX72" fmla="*/ 475896 w 1862792"/>
                  <a:gd name="connsiteY72" fmla="*/ 384116 h 492893"/>
                  <a:gd name="connsiteX73" fmla="*/ 482694 w 1862792"/>
                  <a:gd name="connsiteY73" fmla="*/ 384116 h 492893"/>
                  <a:gd name="connsiteX74" fmla="*/ 486094 w 1862792"/>
                  <a:gd name="connsiteY74" fmla="*/ 373919 h 492893"/>
                  <a:gd name="connsiteX75" fmla="*/ 489493 w 1862792"/>
                  <a:gd name="connsiteY75" fmla="*/ 384116 h 492893"/>
                  <a:gd name="connsiteX76" fmla="*/ 496291 w 1862792"/>
                  <a:gd name="connsiteY76" fmla="*/ 394314 h 492893"/>
                  <a:gd name="connsiteX77" fmla="*/ 503090 w 1862792"/>
                  <a:gd name="connsiteY77" fmla="*/ 428307 h 492893"/>
                  <a:gd name="connsiteX78" fmla="*/ 509888 w 1862792"/>
                  <a:gd name="connsiteY78" fmla="*/ 448702 h 492893"/>
                  <a:gd name="connsiteX79" fmla="*/ 516687 w 1862792"/>
                  <a:gd name="connsiteY79" fmla="*/ 438504 h 492893"/>
                  <a:gd name="connsiteX80" fmla="*/ 520086 w 1862792"/>
                  <a:gd name="connsiteY80" fmla="*/ 424907 h 492893"/>
                  <a:gd name="connsiteX81" fmla="*/ 526885 w 1862792"/>
                  <a:gd name="connsiteY81" fmla="*/ 397713 h 492893"/>
                  <a:gd name="connsiteX82" fmla="*/ 537082 w 1862792"/>
                  <a:gd name="connsiteY82" fmla="*/ 401113 h 492893"/>
                  <a:gd name="connsiteX83" fmla="*/ 547280 w 1862792"/>
                  <a:gd name="connsiteY83" fmla="*/ 421508 h 492893"/>
                  <a:gd name="connsiteX84" fmla="*/ 564276 w 1862792"/>
                  <a:gd name="connsiteY84" fmla="*/ 441904 h 492893"/>
                  <a:gd name="connsiteX85" fmla="*/ 571075 w 1862792"/>
                  <a:gd name="connsiteY85" fmla="*/ 452102 h 492893"/>
                  <a:gd name="connsiteX86" fmla="*/ 574474 w 1862792"/>
                  <a:gd name="connsiteY86" fmla="*/ 435105 h 492893"/>
                  <a:gd name="connsiteX87" fmla="*/ 577874 w 1862792"/>
                  <a:gd name="connsiteY87" fmla="*/ 411310 h 492893"/>
                  <a:gd name="connsiteX88" fmla="*/ 584672 w 1862792"/>
                  <a:gd name="connsiteY88" fmla="*/ 431706 h 492893"/>
                  <a:gd name="connsiteX89" fmla="*/ 591471 w 1862792"/>
                  <a:gd name="connsiteY89" fmla="*/ 390915 h 492893"/>
                  <a:gd name="connsiteX90" fmla="*/ 594870 w 1862792"/>
                  <a:gd name="connsiteY90" fmla="*/ 370519 h 492893"/>
                  <a:gd name="connsiteX91" fmla="*/ 598269 w 1862792"/>
                  <a:gd name="connsiteY91" fmla="*/ 390915 h 492893"/>
                  <a:gd name="connsiteX92" fmla="*/ 605068 w 1862792"/>
                  <a:gd name="connsiteY92" fmla="*/ 346725 h 492893"/>
                  <a:gd name="connsiteX93" fmla="*/ 615265 w 1862792"/>
                  <a:gd name="connsiteY93" fmla="*/ 326329 h 492893"/>
                  <a:gd name="connsiteX94" fmla="*/ 618665 w 1862792"/>
                  <a:gd name="connsiteY94" fmla="*/ 336527 h 492893"/>
                  <a:gd name="connsiteX95" fmla="*/ 632262 w 1862792"/>
                  <a:gd name="connsiteY95" fmla="*/ 299135 h 492893"/>
                  <a:gd name="connsiteX96" fmla="*/ 642459 w 1862792"/>
                  <a:gd name="connsiteY96" fmla="*/ 271941 h 492893"/>
                  <a:gd name="connsiteX97" fmla="*/ 656056 w 1862792"/>
                  <a:gd name="connsiteY97" fmla="*/ 285538 h 492893"/>
                  <a:gd name="connsiteX98" fmla="*/ 662855 w 1862792"/>
                  <a:gd name="connsiteY98" fmla="*/ 271941 h 492893"/>
                  <a:gd name="connsiteX99" fmla="*/ 666254 w 1862792"/>
                  <a:gd name="connsiteY99" fmla="*/ 258344 h 492893"/>
                  <a:gd name="connsiteX100" fmla="*/ 669653 w 1862792"/>
                  <a:gd name="connsiteY100" fmla="*/ 237948 h 492893"/>
                  <a:gd name="connsiteX101" fmla="*/ 673053 w 1862792"/>
                  <a:gd name="connsiteY101" fmla="*/ 227751 h 492893"/>
                  <a:gd name="connsiteX102" fmla="*/ 679851 w 1862792"/>
                  <a:gd name="connsiteY102" fmla="*/ 197157 h 492893"/>
                  <a:gd name="connsiteX103" fmla="*/ 683250 w 1862792"/>
                  <a:gd name="connsiteY103" fmla="*/ 210754 h 492893"/>
                  <a:gd name="connsiteX104" fmla="*/ 686650 w 1862792"/>
                  <a:gd name="connsiteY104" fmla="*/ 186959 h 492893"/>
                  <a:gd name="connsiteX105" fmla="*/ 693448 w 1862792"/>
                  <a:gd name="connsiteY105" fmla="*/ 146168 h 492893"/>
                  <a:gd name="connsiteX106" fmla="*/ 700247 w 1862792"/>
                  <a:gd name="connsiteY106" fmla="*/ 115575 h 492893"/>
                  <a:gd name="connsiteX107" fmla="*/ 703646 w 1862792"/>
                  <a:gd name="connsiteY107" fmla="*/ 125773 h 492893"/>
                  <a:gd name="connsiteX108" fmla="*/ 710445 w 1862792"/>
                  <a:gd name="connsiteY108" fmla="*/ 112176 h 492893"/>
                  <a:gd name="connsiteX109" fmla="*/ 717243 w 1862792"/>
                  <a:gd name="connsiteY109" fmla="*/ 84982 h 492893"/>
                  <a:gd name="connsiteX110" fmla="*/ 720642 w 1862792"/>
                  <a:gd name="connsiteY110" fmla="*/ 105377 h 492893"/>
                  <a:gd name="connsiteX111" fmla="*/ 727441 w 1862792"/>
                  <a:gd name="connsiteY111" fmla="*/ 84982 h 492893"/>
                  <a:gd name="connsiteX112" fmla="*/ 730840 w 1862792"/>
                  <a:gd name="connsiteY112" fmla="*/ 64586 h 492893"/>
                  <a:gd name="connsiteX113" fmla="*/ 737639 w 1862792"/>
                  <a:gd name="connsiteY113" fmla="*/ 27194 h 492893"/>
                  <a:gd name="connsiteX114" fmla="*/ 747836 w 1862792"/>
                  <a:gd name="connsiteY114" fmla="*/ 64586 h 492893"/>
                  <a:gd name="connsiteX115" fmla="*/ 754635 w 1862792"/>
                  <a:gd name="connsiteY115" fmla="*/ 50989 h 492893"/>
                  <a:gd name="connsiteX116" fmla="*/ 758034 w 1862792"/>
                  <a:gd name="connsiteY116" fmla="*/ 37392 h 492893"/>
                  <a:gd name="connsiteX117" fmla="*/ 761433 w 1862792"/>
                  <a:gd name="connsiteY117" fmla="*/ 27194 h 492893"/>
                  <a:gd name="connsiteX118" fmla="*/ 768232 w 1862792"/>
                  <a:gd name="connsiteY118" fmla="*/ 0 h 492893"/>
                  <a:gd name="connsiteX119" fmla="*/ 778430 w 1862792"/>
                  <a:gd name="connsiteY119" fmla="*/ 33993 h 492893"/>
                  <a:gd name="connsiteX120" fmla="*/ 781829 w 1862792"/>
                  <a:gd name="connsiteY120" fmla="*/ 50989 h 492893"/>
                  <a:gd name="connsiteX121" fmla="*/ 798825 w 1862792"/>
                  <a:gd name="connsiteY121" fmla="*/ 84982 h 492893"/>
                  <a:gd name="connsiteX122" fmla="*/ 805624 w 1862792"/>
                  <a:gd name="connsiteY122" fmla="*/ 74784 h 492893"/>
                  <a:gd name="connsiteX123" fmla="*/ 812422 w 1862792"/>
                  <a:gd name="connsiteY123" fmla="*/ 20396 h 492893"/>
                  <a:gd name="connsiteX124" fmla="*/ 815821 w 1862792"/>
                  <a:gd name="connsiteY124" fmla="*/ 10198 h 492893"/>
                  <a:gd name="connsiteX125" fmla="*/ 819221 w 1862792"/>
                  <a:gd name="connsiteY125" fmla="*/ 23795 h 492893"/>
                  <a:gd name="connsiteX126" fmla="*/ 822620 w 1862792"/>
                  <a:gd name="connsiteY126" fmla="*/ 57788 h 492893"/>
                  <a:gd name="connsiteX127" fmla="*/ 836217 w 1862792"/>
                  <a:gd name="connsiteY127" fmla="*/ 91780 h 492893"/>
                  <a:gd name="connsiteX128" fmla="*/ 846415 w 1862792"/>
                  <a:gd name="connsiteY128" fmla="*/ 118974 h 492893"/>
                  <a:gd name="connsiteX129" fmla="*/ 853213 w 1862792"/>
                  <a:gd name="connsiteY129" fmla="*/ 105377 h 492893"/>
                  <a:gd name="connsiteX130" fmla="*/ 856613 w 1862792"/>
                  <a:gd name="connsiteY130" fmla="*/ 81583 h 492893"/>
                  <a:gd name="connsiteX131" fmla="*/ 860012 w 1862792"/>
                  <a:gd name="connsiteY131" fmla="*/ 23795 h 492893"/>
                  <a:gd name="connsiteX132" fmla="*/ 863411 w 1862792"/>
                  <a:gd name="connsiteY132" fmla="*/ 33993 h 492893"/>
                  <a:gd name="connsiteX133" fmla="*/ 866810 w 1862792"/>
                  <a:gd name="connsiteY133" fmla="*/ 50989 h 492893"/>
                  <a:gd name="connsiteX134" fmla="*/ 877008 w 1862792"/>
                  <a:gd name="connsiteY134" fmla="*/ 108777 h 492893"/>
                  <a:gd name="connsiteX135" fmla="*/ 883807 w 1862792"/>
                  <a:gd name="connsiteY135" fmla="*/ 129172 h 492893"/>
                  <a:gd name="connsiteX136" fmla="*/ 894004 w 1862792"/>
                  <a:gd name="connsiteY136" fmla="*/ 122374 h 492893"/>
                  <a:gd name="connsiteX137" fmla="*/ 900803 w 1862792"/>
                  <a:gd name="connsiteY137" fmla="*/ 95180 h 492893"/>
                  <a:gd name="connsiteX138" fmla="*/ 907601 w 1862792"/>
                  <a:gd name="connsiteY138" fmla="*/ 71385 h 492893"/>
                  <a:gd name="connsiteX139" fmla="*/ 917799 w 1862792"/>
                  <a:gd name="connsiteY139" fmla="*/ 74784 h 492893"/>
                  <a:gd name="connsiteX140" fmla="*/ 927997 w 1862792"/>
                  <a:gd name="connsiteY140" fmla="*/ 95180 h 492893"/>
                  <a:gd name="connsiteX141" fmla="*/ 931396 w 1862792"/>
                  <a:gd name="connsiteY141" fmla="*/ 108777 h 492893"/>
                  <a:gd name="connsiteX142" fmla="*/ 944993 w 1862792"/>
                  <a:gd name="connsiteY142" fmla="*/ 129172 h 492893"/>
                  <a:gd name="connsiteX143" fmla="*/ 955191 w 1862792"/>
                  <a:gd name="connsiteY143" fmla="*/ 132571 h 492893"/>
                  <a:gd name="connsiteX144" fmla="*/ 961989 w 1862792"/>
                  <a:gd name="connsiteY144" fmla="*/ 122374 h 492893"/>
                  <a:gd name="connsiteX145" fmla="*/ 968788 w 1862792"/>
                  <a:gd name="connsiteY145" fmla="*/ 95180 h 492893"/>
                  <a:gd name="connsiteX146" fmla="*/ 975587 w 1862792"/>
                  <a:gd name="connsiteY146" fmla="*/ 115575 h 492893"/>
                  <a:gd name="connsiteX147" fmla="*/ 982385 w 1862792"/>
                  <a:gd name="connsiteY147" fmla="*/ 156366 h 492893"/>
                  <a:gd name="connsiteX148" fmla="*/ 989184 w 1862792"/>
                  <a:gd name="connsiteY148" fmla="*/ 135971 h 492893"/>
                  <a:gd name="connsiteX149" fmla="*/ 992583 w 1862792"/>
                  <a:gd name="connsiteY149" fmla="*/ 125773 h 492893"/>
                  <a:gd name="connsiteX150" fmla="*/ 999381 w 1862792"/>
                  <a:gd name="connsiteY150" fmla="*/ 146168 h 492893"/>
                  <a:gd name="connsiteX151" fmla="*/ 1002781 w 1862792"/>
                  <a:gd name="connsiteY151" fmla="*/ 156366 h 492893"/>
                  <a:gd name="connsiteX152" fmla="*/ 1006180 w 1862792"/>
                  <a:gd name="connsiteY152" fmla="*/ 183560 h 492893"/>
                  <a:gd name="connsiteX153" fmla="*/ 1009579 w 1862792"/>
                  <a:gd name="connsiteY153" fmla="*/ 169963 h 492893"/>
                  <a:gd name="connsiteX154" fmla="*/ 1023176 w 1862792"/>
                  <a:gd name="connsiteY154" fmla="*/ 146168 h 492893"/>
                  <a:gd name="connsiteX155" fmla="*/ 1033374 w 1862792"/>
                  <a:gd name="connsiteY155" fmla="*/ 142769 h 492893"/>
                  <a:gd name="connsiteX156" fmla="*/ 1043572 w 1862792"/>
                  <a:gd name="connsiteY156" fmla="*/ 173362 h 492893"/>
                  <a:gd name="connsiteX157" fmla="*/ 1046971 w 1862792"/>
                  <a:gd name="connsiteY157" fmla="*/ 183560 h 492893"/>
                  <a:gd name="connsiteX158" fmla="*/ 1050370 w 1862792"/>
                  <a:gd name="connsiteY158" fmla="*/ 193758 h 492893"/>
                  <a:gd name="connsiteX159" fmla="*/ 1060568 w 1862792"/>
                  <a:gd name="connsiteY159" fmla="*/ 186959 h 492893"/>
                  <a:gd name="connsiteX160" fmla="*/ 1067366 w 1862792"/>
                  <a:gd name="connsiteY160" fmla="*/ 173362 h 492893"/>
                  <a:gd name="connsiteX161" fmla="*/ 1074165 w 1862792"/>
                  <a:gd name="connsiteY161" fmla="*/ 163165 h 492893"/>
                  <a:gd name="connsiteX162" fmla="*/ 1080963 w 1862792"/>
                  <a:gd name="connsiteY162" fmla="*/ 214154 h 492893"/>
                  <a:gd name="connsiteX163" fmla="*/ 1084363 w 1862792"/>
                  <a:gd name="connsiteY163" fmla="*/ 231150 h 492893"/>
                  <a:gd name="connsiteX164" fmla="*/ 1087762 w 1862792"/>
                  <a:gd name="connsiteY164" fmla="*/ 258344 h 492893"/>
                  <a:gd name="connsiteX165" fmla="*/ 1094560 w 1862792"/>
                  <a:gd name="connsiteY165" fmla="*/ 278739 h 492893"/>
                  <a:gd name="connsiteX166" fmla="*/ 1114956 w 1862792"/>
                  <a:gd name="connsiteY166" fmla="*/ 316131 h 492893"/>
                  <a:gd name="connsiteX167" fmla="*/ 1121755 w 1862792"/>
                  <a:gd name="connsiteY167" fmla="*/ 367120 h 492893"/>
                  <a:gd name="connsiteX168" fmla="*/ 1128553 w 1862792"/>
                  <a:gd name="connsiteY168" fmla="*/ 380717 h 492893"/>
                  <a:gd name="connsiteX169" fmla="*/ 1131952 w 1862792"/>
                  <a:gd name="connsiteY169" fmla="*/ 397713 h 492893"/>
                  <a:gd name="connsiteX170" fmla="*/ 1142150 w 1862792"/>
                  <a:gd name="connsiteY170" fmla="*/ 384116 h 492893"/>
                  <a:gd name="connsiteX171" fmla="*/ 1159146 w 1862792"/>
                  <a:gd name="connsiteY171" fmla="*/ 346725 h 492893"/>
                  <a:gd name="connsiteX172" fmla="*/ 1165945 w 1862792"/>
                  <a:gd name="connsiteY172" fmla="*/ 326329 h 492893"/>
                  <a:gd name="connsiteX173" fmla="*/ 1172743 w 1862792"/>
                  <a:gd name="connsiteY173" fmla="*/ 394314 h 492893"/>
                  <a:gd name="connsiteX174" fmla="*/ 1176143 w 1862792"/>
                  <a:gd name="connsiteY174" fmla="*/ 404512 h 492893"/>
                  <a:gd name="connsiteX175" fmla="*/ 1179542 w 1862792"/>
                  <a:gd name="connsiteY175" fmla="*/ 421508 h 492893"/>
                  <a:gd name="connsiteX176" fmla="*/ 1193139 w 1862792"/>
                  <a:gd name="connsiteY176" fmla="*/ 367120 h 492893"/>
                  <a:gd name="connsiteX177" fmla="*/ 1216934 w 1862792"/>
                  <a:gd name="connsiteY177" fmla="*/ 380717 h 492893"/>
                  <a:gd name="connsiteX178" fmla="*/ 1220333 w 1862792"/>
                  <a:gd name="connsiteY178" fmla="*/ 428307 h 492893"/>
                  <a:gd name="connsiteX179" fmla="*/ 1227132 w 1862792"/>
                  <a:gd name="connsiteY179" fmla="*/ 452102 h 492893"/>
                  <a:gd name="connsiteX180" fmla="*/ 1233930 w 1862792"/>
                  <a:gd name="connsiteY180" fmla="*/ 462299 h 492893"/>
                  <a:gd name="connsiteX181" fmla="*/ 1220333 w 1862792"/>
                  <a:gd name="connsiteY181" fmla="*/ 404512 h 492893"/>
                  <a:gd name="connsiteX182" fmla="*/ 1247527 w 1862792"/>
                  <a:gd name="connsiteY182" fmla="*/ 435105 h 492893"/>
                  <a:gd name="connsiteX183" fmla="*/ 1254326 w 1862792"/>
                  <a:gd name="connsiteY183" fmla="*/ 465699 h 492893"/>
                  <a:gd name="connsiteX184" fmla="*/ 1257725 w 1862792"/>
                  <a:gd name="connsiteY184" fmla="*/ 475896 h 492893"/>
                  <a:gd name="connsiteX185" fmla="*/ 1267923 w 1862792"/>
                  <a:gd name="connsiteY185" fmla="*/ 472497 h 492893"/>
                  <a:gd name="connsiteX186" fmla="*/ 1274721 w 1862792"/>
                  <a:gd name="connsiteY186" fmla="*/ 462299 h 492893"/>
                  <a:gd name="connsiteX187" fmla="*/ 1284919 w 1862792"/>
                  <a:gd name="connsiteY187" fmla="*/ 418109 h 492893"/>
                  <a:gd name="connsiteX188" fmla="*/ 1291717 w 1862792"/>
                  <a:gd name="connsiteY188" fmla="*/ 390915 h 492893"/>
                  <a:gd name="connsiteX189" fmla="*/ 1298516 w 1862792"/>
                  <a:gd name="connsiteY189" fmla="*/ 401113 h 492893"/>
                  <a:gd name="connsiteX190" fmla="*/ 1301915 w 1862792"/>
                  <a:gd name="connsiteY190" fmla="*/ 387516 h 492893"/>
                  <a:gd name="connsiteX191" fmla="*/ 1305314 w 1862792"/>
                  <a:gd name="connsiteY191" fmla="*/ 363721 h 492893"/>
                  <a:gd name="connsiteX192" fmla="*/ 1312113 w 1862792"/>
                  <a:gd name="connsiteY192" fmla="*/ 309333 h 492893"/>
                  <a:gd name="connsiteX193" fmla="*/ 1315512 w 1862792"/>
                  <a:gd name="connsiteY193" fmla="*/ 295736 h 492893"/>
                  <a:gd name="connsiteX194" fmla="*/ 1322311 w 1862792"/>
                  <a:gd name="connsiteY194" fmla="*/ 268542 h 492893"/>
                  <a:gd name="connsiteX195" fmla="*/ 1325710 w 1862792"/>
                  <a:gd name="connsiteY195" fmla="*/ 278739 h 492893"/>
                  <a:gd name="connsiteX196" fmla="*/ 1332508 w 1862792"/>
                  <a:gd name="connsiteY196" fmla="*/ 258344 h 492893"/>
                  <a:gd name="connsiteX197" fmla="*/ 1349505 w 1862792"/>
                  <a:gd name="connsiteY197" fmla="*/ 231150 h 492893"/>
                  <a:gd name="connsiteX198" fmla="*/ 1352904 w 1862792"/>
                  <a:gd name="connsiteY198" fmla="*/ 244747 h 492893"/>
                  <a:gd name="connsiteX199" fmla="*/ 1356303 w 1862792"/>
                  <a:gd name="connsiteY199" fmla="*/ 231150 h 492893"/>
                  <a:gd name="connsiteX200" fmla="*/ 1359703 w 1862792"/>
                  <a:gd name="connsiteY200" fmla="*/ 214154 h 492893"/>
                  <a:gd name="connsiteX201" fmla="*/ 1363102 w 1862792"/>
                  <a:gd name="connsiteY201" fmla="*/ 200557 h 492893"/>
                  <a:gd name="connsiteX202" fmla="*/ 1369900 w 1862792"/>
                  <a:gd name="connsiteY202" fmla="*/ 169963 h 492893"/>
                  <a:gd name="connsiteX203" fmla="*/ 1376699 w 1862792"/>
                  <a:gd name="connsiteY203" fmla="*/ 156366 h 492893"/>
                  <a:gd name="connsiteX204" fmla="*/ 1383497 w 1862792"/>
                  <a:gd name="connsiteY204" fmla="*/ 135971 h 492893"/>
                  <a:gd name="connsiteX205" fmla="*/ 1400494 w 1862792"/>
                  <a:gd name="connsiteY205" fmla="*/ 156366 h 492893"/>
                  <a:gd name="connsiteX206" fmla="*/ 1407292 w 1862792"/>
                  <a:gd name="connsiteY206" fmla="*/ 166564 h 492893"/>
                  <a:gd name="connsiteX207" fmla="*/ 1417490 w 1862792"/>
                  <a:gd name="connsiteY207" fmla="*/ 152967 h 492893"/>
                  <a:gd name="connsiteX208" fmla="*/ 1427688 w 1862792"/>
                  <a:gd name="connsiteY208" fmla="*/ 118974 h 492893"/>
                  <a:gd name="connsiteX209" fmla="*/ 1444684 w 1862792"/>
                  <a:gd name="connsiteY209" fmla="*/ 152967 h 492893"/>
                  <a:gd name="connsiteX210" fmla="*/ 1451482 w 1862792"/>
                  <a:gd name="connsiteY210" fmla="*/ 173362 h 492893"/>
                  <a:gd name="connsiteX211" fmla="*/ 1454882 w 1862792"/>
                  <a:gd name="connsiteY211" fmla="*/ 163165 h 492893"/>
                  <a:gd name="connsiteX212" fmla="*/ 1458281 w 1862792"/>
                  <a:gd name="connsiteY212" fmla="*/ 190359 h 492893"/>
                  <a:gd name="connsiteX213" fmla="*/ 1461680 w 1862792"/>
                  <a:gd name="connsiteY213" fmla="*/ 234549 h 492893"/>
                  <a:gd name="connsiteX214" fmla="*/ 1468479 w 1862792"/>
                  <a:gd name="connsiteY214" fmla="*/ 265142 h 492893"/>
                  <a:gd name="connsiteX215" fmla="*/ 1471878 w 1862792"/>
                  <a:gd name="connsiteY215" fmla="*/ 299135 h 492893"/>
                  <a:gd name="connsiteX216" fmla="*/ 1475277 w 1862792"/>
                  <a:gd name="connsiteY216" fmla="*/ 288937 h 492893"/>
                  <a:gd name="connsiteX217" fmla="*/ 1482076 w 1862792"/>
                  <a:gd name="connsiteY217" fmla="*/ 309333 h 492893"/>
                  <a:gd name="connsiteX218" fmla="*/ 1495673 w 1862792"/>
                  <a:gd name="connsiteY218" fmla="*/ 356922 h 492893"/>
                  <a:gd name="connsiteX219" fmla="*/ 1499072 w 1862792"/>
                  <a:gd name="connsiteY219" fmla="*/ 367120 h 492893"/>
                  <a:gd name="connsiteX220" fmla="*/ 1505871 w 1862792"/>
                  <a:gd name="connsiteY220" fmla="*/ 356922 h 492893"/>
                  <a:gd name="connsiteX221" fmla="*/ 1516068 w 1862792"/>
                  <a:gd name="connsiteY221" fmla="*/ 370519 h 492893"/>
                  <a:gd name="connsiteX222" fmla="*/ 1526266 w 1862792"/>
                  <a:gd name="connsiteY222" fmla="*/ 404512 h 492893"/>
                  <a:gd name="connsiteX223" fmla="*/ 1533065 w 1862792"/>
                  <a:gd name="connsiteY223" fmla="*/ 424907 h 492893"/>
                  <a:gd name="connsiteX224" fmla="*/ 1546662 w 1862792"/>
                  <a:gd name="connsiteY224" fmla="*/ 404512 h 492893"/>
                  <a:gd name="connsiteX225" fmla="*/ 1553460 w 1862792"/>
                  <a:gd name="connsiteY225" fmla="*/ 431706 h 492893"/>
                  <a:gd name="connsiteX226" fmla="*/ 1556859 w 1862792"/>
                  <a:gd name="connsiteY226" fmla="*/ 445303 h 492893"/>
                  <a:gd name="connsiteX227" fmla="*/ 1567057 w 1862792"/>
                  <a:gd name="connsiteY227" fmla="*/ 475896 h 492893"/>
                  <a:gd name="connsiteX228" fmla="*/ 1584053 w 1862792"/>
                  <a:gd name="connsiteY228" fmla="*/ 452102 h 492893"/>
                  <a:gd name="connsiteX229" fmla="*/ 1597650 w 1862792"/>
                  <a:gd name="connsiteY229" fmla="*/ 431706 h 492893"/>
                  <a:gd name="connsiteX230" fmla="*/ 1604449 w 1862792"/>
                  <a:gd name="connsiteY230" fmla="*/ 441904 h 492893"/>
                  <a:gd name="connsiteX231" fmla="*/ 1611247 w 1862792"/>
                  <a:gd name="connsiteY231" fmla="*/ 472497 h 492893"/>
                  <a:gd name="connsiteX232" fmla="*/ 1624845 w 1862792"/>
                  <a:gd name="connsiteY232" fmla="*/ 441904 h 492893"/>
                  <a:gd name="connsiteX233" fmla="*/ 1631643 w 1862792"/>
                  <a:gd name="connsiteY233" fmla="*/ 421508 h 492893"/>
                  <a:gd name="connsiteX234" fmla="*/ 1641841 w 1862792"/>
                  <a:gd name="connsiteY234" fmla="*/ 441904 h 492893"/>
                  <a:gd name="connsiteX235" fmla="*/ 1652039 w 1862792"/>
                  <a:gd name="connsiteY235" fmla="*/ 472497 h 492893"/>
                  <a:gd name="connsiteX236" fmla="*/ 1665636 w 1862792"/>
                  <a:gd name="connsiteY236" fmla="*/ 492893 h 492893"/>
                  <a:gd name="connsiteX237" fmla="*/ 1672434 w 1862792"/>
                  <a:gd name="connsiteY237" fmla="*/ 475896 h 492893"/>
                  <a:gd name="connsiteX238" fmla="*/ 1675833 w 1862792"/>
                  <a:gd name="connsiteY238" fmla="*/ 458900 h 492893"/>
                  <a:gd name="connsiteX239" fmla="*/ 1682632 w 1862792"/>
                  <a:gd name="connsiteY239" fmla="*/ 435105 h 492893"/>
                  <a:gd name="connsiteX240" fmla="*/ 1692830 w 1862792"/>
                  <a:gd name="connsiteY240" fmla="*/ 428307 h 492893"/>
                  <a:gd name="connsiteX241" fmla="*/ 1699628 w 1862792"/>
                  <a:gd name="connsiteY241" fmla="*/ 469098 h 492893"/>
                  <a:gd name="connsiteX242" fmla="*/ 1713225 w 1862792"/>
                  <a:gd name="connsiteY242" fmla="*/ 438504 h 492893"/>
                  <a:gd name="connsiteX243" fmla="*/ 1726822 w 1862792"/>
                  <a:gd name="connsiteY243" fmla="*/ 380717 h 492893"/>
                  <a:gd name="connsiteX244" fmla="*/ 1730221 w 1862792"/>
                  <a:gd name="connsiteY244" fmla="*/ 360322 h 492893"/>
                  <a:gd name="connsiteX245" fmla="*/ 1737020 w 1862792"/>
                  <a:gd name="connsiteY245" fmla="*/ 370519 h 492893"/>
                  <a:gd name="connsiteX246" fmla="*/ 1740419 w 1862792"/>
                  <a:gd name="connsiteY246" fmla="*/ 387516 h 492893"/>
                  <a:gd name="connsiteX247" fmla="*/ 1743818 w 1862792"/>
                  <a:gd name="connsiteY247" fmla="*/ 397713 h 492893"/>
                  <a:gd name="connsiteX248" fmla="*/ 1750617 w 1862792"/>
                  <a:gd name="connsiteY248" fmla="*/ 428307 h 492893"/>
                  <a:gd name="connsiteX249" fmla="*/ 1757416 w 1862792"/>
                  <a:gd name="connsiteY249" fmla="*/ 414710 h 492893"/>
                  <a:gd name="connsiteX250" fmla="*/ 1771013 w 1862792"/>
                  <a:gd name="connsiteY250" fmla="*/ 370519 h 492893"/>
                  <a:gd name="connsiteX251" fmla="*/ 1794807 w 1862792"/>
                  <a:gd name="connsiteY251" fmla="*/ 397713 h 492893"/>
                  <a:gd name="connsiteX252" fmla="*/ 1818602 w 1862792"/>
                  <a:gd name="connsiteY252" fmla="*/ 435105 h 492893"/>
                  <a:gd name="connsiteX253" fmla="*/ 1828800 w 1862792"/>
                  <a:gd name="connsiteY253" fmla="*/ 441904 h 492893"/>
                  <a:gd name="connsiteX254" fmla="*/ 1835598 w 1862792"/>
                  <a:gd name="connsiteY254" fmla="*/ 431706 h 492893"/>
                  <a:gd name="connsiteX255" fmla="*/ 1845796 w 1862792"/>
                  <a:gd name="connsiteY255" fmla="*/ 458900 h 492893"/>
                  <a:gd name="connsiteX256" fmla="*/ 1849195 w 1862792"/>
                  <a:gd name="connsiteY256" fmla="*/ 445303 h 492893"/>
                  <a:gd name="connsiteX257" fmla="*/ 1852595 w 1862792"/>
                  <a:gd name="connsiteY257" fmla="*/ 435105 h 492893"/>
                  <a:gd name="connsiteX258" fmla="*/ 1859393 w 1862792"/>
                  <a:gd name="connsiteY258" fmla="*/ 445303 h 492893"/>
                  <a:gd name="connsiteX259" fmla="*/ 1862792 w 1862792"/>
                  <a:gd name="connsiteY259" fmla="*/ 455501 h 492893"/>
                  <a:gd name="connsiteX260" fmla="*/ 1862792 w 1862792"/>
                  <a:gd name="connsiteY260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6934 w 1862792"/>
                  <a:gd name="connsiteY176" fmla="*/ 380717 h 492893"/>
                  <a:gd name="connsiteX177" fmla="*/ 1220333 w 1862792"/>
                  <a:gd name="connsiteY177" fmla="*/ 428307 h 492893"/>
                  <a:gd name="connsiteX178" fmla="*/ 1227132 w 1862792"/>
                  <a:gd name="connsiteY178" fmla="*/ 452102 h 492893"/>
                  <a:gd name="connsiteX179" fmla="*/ 1233930 w 1862792"/>
                  <a:gd name="connsiteY179" fmla="*/ 462299 h 492893"/>
                  <a:gd name="connsiteX180" fmla="*/ 1220333 w 1862792"/>
                  <a:gd name="connsiteY180" fmla="*/ 404512 h 492893"/>
                  <a:gd name="connsiteX181" fmla="*/ 1247527 w 1862792"/>
                  <a:gd name="connsiteY181" fmla="*/ 435105 h 492893"/>
                  <a:gd name="connsiteX182" fmla="*/ 1254326 w 1862792"/>
                  <a:gd name="connsiteY182" fmla="*/ 465699 h 492893"/>
                  <a:gd name="connsiteX183" fmla="*/ 1257725 w 1862792"/>
                  <a:gd name="connsiteY183" fmla="*/ 475896 h 492893"/>
                  <a:gd name="connsiteX184" fmla="*/ 1267923 w 1862792"/>
                  <a:gd name="connsiteY184" fmla="*/ 472497 h 492893"/>
                  <a:gd name="connsiteX185" fmla="*/ 1274721 w 1862792"/>
                  <a:gd name="connsiteY185" fmla="*/ 462299 h 492893"/>
                  <a:gd name="connsiteX186" fmla="*/ 1284919 w 1862792"/>
                  <a:gd name="connsiteY186" fmla="*/ 418109 h 492893"/>
                  <a:gd name="connsiteX187" fmla="*/ 1291717 w 1862792"/>
                  <a:gd name="connsiteY187" fmla="*/ 390915 h 492893"/>
                  <a:gd name="connsiteX188" fmla="*/ 1298516 w 1862792"/>
                  <a:gd name="connsiteY188" fmla="*/ 401113 h 492893"/>
                  <a:gd name="connsiteX189" fmla="*/ 1301915 w 1862792"/>
                  <a:gd name="connsiteY189" fmla="*/ 387516 h 492893"/>
                  <a:gd name="connsiteX190" fmla="*/ 1305314 w 1862792"/>
                  <a:gd name="connsiteY190" fmla="*/ 363721 h 492893"/>
                  <a:gd name="connsiteX191" fmla="*/ 1312113 w 1862792"/>
                  <a:gd name="connsiteY191" fmla="*/ 309333 h 492893"/>
                  <a:gd name="connsiteX192" fmla="*/ 1315512 w 1862792"/>
                  <a:gd name="connsiteY192" fmla="*/ 295736 h 492893"/>
                  <a:gd name="connsiteX193" fmla="*/ 1322311 w 1862792"/>
                  <a:gd name="connsiteY193" fmla="*/ 268542 h 492893"/>
                  <a:gd name="connsiteX194" fmla="*/ 1325710 w 1862792"/>
                  <a:gd name="connsiteY194" fmla="*/ 278739 h 492893"/>
                  <a:gd name="connsiteX195" fmla="*/ 1332508 w 1862792"/>
                  <a:gd name="connsiteY195" fmla="*/ 258344 h 492893"/>
                  <a:gd name="connsiteX196" fmla="*/ 1349505 w 1862792"/>
                  <a:gd name="connsiteY196" fmla="*/ 231150 h 492893"/>
                  <a:gd name="connsiteX197" fmla="*/ 1352904 w 1862792"/>
                  <a:gd name="connsiteY197" fmla="*/ 244747 h 492893"/>
                  <a:gd name="connsiteX198" fmla="*/ 1356303 w 1862792"/>
                  <a:gd name="connsiteY198" fmla="*/ 231150 h 492893"/>
                  <a:gd name="connsiteX199" fmla="*/ 1359703 w 1862792"/>
                  <a:gd name="connsiteY199" fmla="*/ 214154 h 492893"/>
                  <a:gd name="connsiteX200" fmla="*/ 1363102 w 1862792"/>
                  <a:gd name="connsiteY200" fmla="*/ 200557 h 492893"/>
                  <a:gd name="connsiteX201" fmla="*/ 1369900 w 1862792"/>
                  <a:gd name="connsiteY201" fmla="*/ 169963 h 492893"/>
                  <a:gd name="connsiteX202" fmla="*/ 1376699 w 1862792"/>
                  <a:gd name="connsiteY202" fmla="*/ 156366 h 492893"/>
                  <a:gd name="connsiteX203" fmla="*/ 1383497 w 1862792"/>
                  <a:gd name="connsiteY203" fmla="*/ 135971 h 492893"/>
                  <a:gd name="connsiteX204" fmla="*/ 1400494 w 1862792"/>
                  <a:gd name="connsiteY204" fmla="*/ 156366 h 492893"/>
                  <a:gd name="connsiteX205" fmla="*/ 1407292 w 1862792"/>
                  <a:gd name="connsiteY205" fmla="*/ 166564 h 492893"/>
                  <a:gd name="connsiteX206" fmla="*/ 1417490 w 1862792"/>
                  <a:gd name="connsiteY206" fmla="*/ 152967 h 492893"/>
                  <a:gd name="connsiteX207" fmla="*/ 1427688 w 1862792"/>
                  <a:gd name="connsiteY207" fmla="*/ 118974 h 492893"/>
                  <a:gd name="connsiteX208" fmla="*/ 1444684 w 1862792"/>
                  <a:gd name="connsiteY208" fmla="*/ 152967 h 492893"/>
                  <a:gd name="connsiteX209" fmla="*/ 1451482 w 1862792"/>
                  <a:gd name="connsiteY209" fmla="*/ 173362 h 492893"/>
                  <a:gd name="connsiteX210" fmla="*/ 1454882 w 1862792"/>
                  <a:gd name="connsiteY210" fmla="*/ 163165 h 492893"/>
                  <a:gd name="connsiteX211" fmla="*/ 1458281 w 1862792"/>
                  <a:gd name="connsiteY211" fmla="*/ 190359 h 492893"/>
                  <a:gd name="connsiteX212" fmla="*/ 1461680 w 1862792"/>
                  <a:gd name="connsiteY212" fmla="*/ 234549 h 492893"/>
                  <a:gd name="connsiteX213" fmla="*/ 1468479 w 1862792"/>
                  <a:gd name="connsiteY213" fmla="*/ 265142 h 492893"/>
                  <a:gd name="connsiteX214" fmla="*/ 1471878 w 1862792"/>
                  <a:gd name="connsiteY214" fmla="*/ 299135 h 492893"/>
                  <a:gd name="connsiteX215" fmla="*/ 1475277 w 1862792"/>
                  <a:gd name="connsiteY215" fmla="*/ 288937 h 492893"/>
                  <a:gd name="connsiteX216" fmla="*/ 1482076 w 1862792"/>
                  <a:gd name="connsiteY216" fmla="*/ 309333 h 492893"/>
                  <a:gd name="connsiteX217" fmla="*/ 1495673 w 1862792"/>
                  <a:gd name="connsiteY217" fmla="*/ 356922 h 492893"/>
                  <a:gd name="connsiteX218" fmla="*/ 1499072 w 1862792"/>
                  <a:gd name="connsiteY218" fmla="*/ 367120 h 492893"/>
                  <a:gd name="connsiteX219" fmla="*/ 1505871 w 1862792"/>
                  <a:gd name="connsiteY219" fmla="*/ 356922 h 492893"/>
                  <a:gd name="connsiteX220" fmla="*/ 1516068 w 1862792"/>
                  <a:gd name="connsiteY220" fmla="*/ 370519 h 492893"/>
                  <a:gd name="connsiteX221" fmla="*/ 1526266 w 1862792"/>
                  <a:gd name="connsiteY221" fmla="*/ 404512 h 492893"/>
                  <a:gd name="connsiteX222" fmla="*/ 1533065 w 1862792"/>
                  <a:gd name="connsiteY222" fmla="*/ 424907 h 492893"/>
                  <a:gd name="connsiteX223" fmla="*/ 1546662 w 1862792"/>
                  <a:gd name="connsiteY223" fmla="*/ 404512 h 492893"/>
                  <a:gd name="connsiteX224" fmla="*/ 1553460 w 1862792"/>
                  <a:gd name="connsiteY224" fmla="*/ 431706 h 492893"/>
                  <a:gd name="connsiteX225" fmla="*/ 1556859 w 1862792"/>
                  <a:gd name="connsiteY225" fmla="*/ 445303 h 492893"/>
                  <a:gd name="connsiteX226" fmla="*/ 1567057 w 1862792"/>
                  <a:gd name="connsiteY226" fmla="*/ 475896 h 492893"/>
                  <a:gd name="connsiteX227" fmla="*/ 1584053 w 1862792"/>
                  <a:gd name="connsiteY227" fmla="*/ 452102 h 492893"/>
                  <a:gd name="connsiteX228" fmla="*/ 1597650 w 1862792"/>
                  <a:gd name="connsiteY228" fmla="*/ 431706 h 492893"/>
                  <a:gd name="connsiteX229" fmla="*/ 1604449 w 1862792"/>
                  <a:gd name="connsiteY229" fmla="*/ 441904 h 492893"/>
                  <a:gd name="connsiteX230" fmla="*/ 1611247 w 1862792"/>
                  <a:gd name="connsiteY230" fmla="*/ 472497 h 492893"/>
                  <a:gd name="connsiteX231" fmla="*/ 1624845 w 1862792"/>
                  <a:gd name="connsiteY231" fmla="*/ 441904 h 492893"/>
                  <a:gd name="connsiteX232" fmla="*/ 1631643 w 1862792"/>
                  <a:gd name="connsiteY232" fmla="*/ 421508 h 492893"/>
                  <a:gd name="connsiteX233" fmla="*/ 1641841 w 1862792"/>
                  <a:gd name="connsiteY233" fmla="*/ 441904 h 492893"/>
                  <a:gd name="connsiteX234" fmla="*/ 1652039 w 1862792"/>
                  <a:gd name="connsiteY234" fmla="*/ 472497 h 492893"/>
                  <a:gd name="connsiteX235" fmla="*/ 1665636 w 1862792"/>
                  <a:gd name="connsiteY235" fmla="*/ 492893 h 492893"/>
                  <a:gd name="connsiteX236" fmla="*/ 1672434 w 1862792"/>
                  <a:gd name="connsiteY236" fmla="*/ 475896 h 492893"/>
                  <a:gd name="connsiteX237" fmla="*/ 1675833 w 1862792"/>
                  <a:gd name="connsiteY237" fmla="*/ 458900 h 492893"/>
                  <a:gd name="connsiteX238" fmla="*/ 1682632 w 1862792"/>
                  <a:gd name="connsiteY238" fmla="*/ 435105 h 492893"/>
                  <a:gd name="connsiteX239" fmla="*/ 1692830 w 1862792"/>
                  <a:gd name="connsiteY239" fmla="*/ 428307 h 492893"/>
                  <a:gd name="connsiteX240" fmla="*/ 1699628 w 1862792"/>
                  <a:gd name="connsiteY240" fmla="*/ 469098 h 492893"/>
                  <a:gd name="connsiteX241" fmla="*/ 1713225 w 1862792"/>
                  <a:gd name="connsiteY241" fmla="*/ 438504 h 492893"/>
                  <a:gd name="connsiteX242" fmla="*/ 1726822 w 1862792"/>
                  <a:gd name="connsiteY242" fmla="*/ 380717 h 492893"/>
                  <a:gd name="connsiteX243" fmla="*/ 1730221 w 1862792"/>
                  <a:gd name="connsiteY243" fmla="*/ 360322 h 492893"/>
                  <a:gd name="connsiteX244" fmla="*/ 1737020 w 1862792"/>
                  <a:gd name="connsiteY244" fmla="*/ 370519 h 492893"/>
                  <a:gd name="connsiteX245" fmla="*/ 1740419 w 1862792"/>
                  <a:gd name="connsiteY245" fmla="*/ 387516 h 492893"/>
                  <a:gd name="connsiteX246" fmla="*/ 1743818 w 1862792"/>
                  <a:gd name="connsiteY246" fmla="*/ 397713 h 492893"/>
                  <a:gd name="connsiteX247" fmla="*/ 1750617 w 1862792"/>
                  <a:gd name="connsiteY247" fmla="*/ 428307 h 492893"/>
                  <a:gd name="connsiteX248" fmla="*/ 1757416 w 1862792"/>
                  <a:gd name="connsiteY248" fmla="*/ 414710 h 492893"/>
                  <a:gd name="connsiteX249" fmla="*/ 1771013 w 1862792"/>
                  <a:gd name="connsiteY249" fmla="*/ 370519 h 492893"/>
                  <a:gd name="connsiteX250" fmla="*/ 1794807 w 1862792"/>
                  <a:gd name="connsiteY250" fmla="*/ 397713 h 492893"/>
                  <a:gd name="connsiteX251" fmla="*/ 1818602 w 1862792"/>
                  <a:gd name="connsiteY251" fmla="*/ 435105 h 492893"/>
                  <a:gd name="connsiteX252" fmla="*/ 1828800 w 1862792"/>
                  <a:gd name="connsiteY252" fmla="*/ 441904 h 492893"/>
                  <a:gd name="connsiteX253" fmla="*/ 1835598 w 1862792"/>
                  <a:gd name="connsiteY253" fmla="*/ 431706 h 492893"/>
                  <a:gd name="connsiteX254" fmla="*/ 1845796 w 1862792"/>
                  <a:gd name="connsiteY254" fmla="*/ 458900 h 492893"/>
                  <a:gd name="connsiteX255" fmla="*/ 1849195 w 1862792"/>
                  <a:gd name="connsiteY255" fmla="*/ 445303 h 492893"/>
                  <a:gd name="connsiteX256" fmla="*/ 1852595 w 1862792"/>
                  <a:gd name="connsiteY256" fmla="*/ 435105 h 492893"/>
                  <a:gd name="connsiteX257" fmla="*/ 1859393 w 1862792"/>
                  <a:gd name="connsiteY257" fmla="*/ 445303 h 492893"/>
                  <a:gd name="connsiteX258" fmla="*/ 1862792 w 1862792"/>
                  <a:gd name="connsiteY258" fmla="*/ 455501 h 492893"/>
                  <a:gd name="connsiteX259" fmla="*/ 1862792 w 1862792"/>
                  <a:gd name="connsiteY259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6934 w 1862792"/>
                  <a:gd name="connsiteY176" fmla="*/ 380717 h 492893"/>
                  <a:gd name="connsiteX177" fmla="*/ 1220333 w 1862792"/>
                  <a:gd name="connsiteY177" fmla="*/ 428307 h 492893"/>
                  <a:gd name="connsiteX178" fmla="*/ 1227132 w 1862792"/>
                  <a:gd name="connsiteY178" fmla="*/ 452102 h 492893"/>
                  <a:gd name="connsiteX179" fmla="*/ 1233930 w 1862792"/>
                  <a:gd name="connsiteY179" fmla="*/ 462299 h 492893"/>
                  <a:gd name="connsiteX180" fmla="*/ 1247527 w 1862792"/>
                  <a:gd name="connsiteY180" fmla="*/ 435105 h 492893"/>
                  <a:gd name="connsiteX181" fmla="*/ 1254326 w 1862792"/>
                  <a:gd name="connsiteY181" fmla="*/ 465699 h 492893"/>
                  <a:gd name="connsiteX182" fmla="*/ 1257725 w 1862792"/>
                  <a:gd name="connsiteY182" fmla="*/ 475896 h 492893"/>
                  <a:gd name="connsiteX183" fmla="*/ 1267923 w 1862792"/>
                  <a:gd name="connsiteY183" fmla="*/ 472497 h 492893"/>
                  <a:gd name="connsiteX184" fmla="*/ 1274721 w 1862792"/>
                  <a:gd name="connsiteY184" fmla="*/ 462299 h 492893"/>
                  <a:gd name="connsiteX185" fmla="*/ 1284919 w 1862792"/>
                  <a:gd name="connsiteY185" fmla="*/ 418109 h 492893"/>
                  <a:gd name="connsiteX186" fmla="*/ 1291717 w 1862792"/>
                  <a:gd name="connsiteY186" fmla="*/ 390915 h 492893"/>
                  <a:gd name="connsiteX187" fmla="*/ 1298516 w 1862792"/>
                  <a:gd name="connsiteY187" fmla="*/ 401113 h 492893"/>
                  <a:gd name="connsiteX188" fmla="*/ 1301915 w 1862792"/>
                  <a:gd name="connsiteY188" fmla="*/ 387516 h 492893"/>
                  <a:gd name="connsiteX189" fmla="*/ 1305314 w 1862792"/>
                  <a:gd name="connsiteY189" fmla="*/ 363721 h 492893"/>
                  <a:gd name="connsiteX190" fmla="*/ 1312113 w 1862792"/>
                  <a:gd name="connsiteY190" fmla="*/ 309333 h 492893"/>
                  <a:gd name="connsiteX191" fmla="*/ 1315512 w 1862792"/>
                  <a:gd name="connsiteY191" fmla="*/ 295736 h 492893"/>
                  <a:gd name="connsiteX192" fmla="*/ 1322311 w 1862792"/>
                  <a:gd name="connsiteY192" fmla="*/ 268542 h 492893"/>
                  <a:gd name="connsiteX193" fmla="*/ 1325710 w 1862792"/>
                  <a:gd name="connsiteY193" fmla="*/ 278739 h 492893"/>
                  <a:gd name="connsiteX194" fmla="*/ 1332508 w 1862792"/>
                  <a:gd name="connsiteY194" fmla="*/ 258344 h 492893"/>
                  <a:gd name="connsiteX195" fmla="*/ 1349505 w 1862792"/>
                  <a:gd name="connsiteY195" fmla="*/ 231150 h 492893"/>
                  <a:gd name="connsiteX196" fmla="*/ 1352904 w 1862792"/>
                  <a:gd name="connsiteY196" fmla="*/ 244747 h 492893"/>
                  <a:gd name="connsiteX197" fmla="*/ 1356303 w 1862792"/>
                  <a:gd name="connsiteY197" fmla="*/ 231150 h 492893"/>
                  <a:gd name="connsiteX198" fmla="*/ 1359703 w 1862792"/>
                  <a:gd name="connsiteY198" fmla="*/ 214154 h 492893"/>
                  <a:gd name="connsiteX199" fmla="*/ 1363102 w 1862792"/>
                  <a:gd name="connsiteY199" fmla="*/ 200557 h 492893"/>
                  <a:gd name="connsiteX200" fmla="*/ 1369900 w 1862792"/>
                  <a:gd name="connsiteY200" fmla="*/ 169963 h 492893"/>
                  <a:gd name="connsiteX201" fmla="*/ 1376699 w 1862792"/>
                  <a:gd name="connsiteY201" fmla="*/ 156366 h 492893"/>
                  <a:gd name="connsiteX202" fmla="*/ 1383497 w 1862792"/>
                  <a:gd name="connsiteY202" fmla="*/ 135971 h 492893"/>
                  <a:gd name="connsiteX203" fmla="*/ 1400494 w 1862792"/>
                  <a:gd name="connsiteY203" fmla="*/ 156366 h 492893"/>
                  <a:gd name="connsiteX204" fmla="*/ 1407292 w 1862792"/>
                  <a:gd name="connsiteY204" fmla="*/ 166564 h 492893"/>
                  <a:gd name="connsiteX205" fmla="*/ 1417490 w 1862792"/>
                  <a:gd name="connsiteY205" fmla="*/ 152967 h 492893"/>
                  <a:gd name="connsiteX206" fmla="*/ 1427688 w 1862792"/>
                  <a:gd name="connsiteY206" fmla="*/ 118974 h 492893"/>
                  <a:gd name="connsiteX207" fmla="*/ 1444684 w 1862792"/>
                  <a:gd name="connsiteY207" fmla="*/ 152967 h 492893"/>
                  <a:gd name="connsiteX208" fmla="*/ 1451482 w 1862792"/>
                  <a:gd name="connsiteY208" fmla="*/ 173362 h 492893"/>
                  <a:gd name="connsiteX209" fmla="*/ 1454882 w 1862792"/>
                  <a:gd name="connsiteY209" fmla="*/ 163165 h 492893"/>
                  <a:gd name="connsiteX210" fmla="*/ 1458281 w 1862792"/>
                  <a:gd name="connsiteY210" fmla="*/ 190359 h 492893"/>
                  <a:gd name="connsiteX211" fmla="*/ 1461680 w 1862792"/>
                  <a:gd name="connsiteY211" fmla="*/ 234549 h 492893"/>
                  <a:gd name="connsiteX212" fmla="*/ 1468479 w 1862792"/>
                  <a:gd name="connsiteY212" fmla="*/ 265142 h 492893"/>
                  <a:gd name="connsiteX213" fmla="*/ 1471878 w 1862792"/>
                  <a:gd name="connsiteY213" fmla="*/ 299135 h 492893"/>
                  <a:gd name="connsiteX214" fmla="*/ 1475277 w 1862792"/>
                  <a:gd name="connsiteY214" fmla="*/ 288937 h 492893"/>
                  <a:gd name="connsiteX215" fmla="*/ 1482076 w 1862792"/>
                  <a:gd name="connsiteY215" fmla="*/ 309333 h 492893"/>
                  <a:gd name="connsiteX216" fmla="*/ 1495673 w 1862792"/>
                  <a:gd name="connsiteY216" fmla="*/ 356922 h 492893"/>
                  <a:gd name="connsiteX217" fmla="*/ 1499072 w 1862792"/>
                  <a:gd name="connsiteY217" fmla="*/ 367120 h 492893"/>
                  <a:gd name="connsiteX218" fmla="*/ 1505871 w 1862792"/>
                  <a:gd name="connsiteY218" fmla="*/ 356922 h 492893"/>
                  <a:gd name="connsiteX219" fmla="*/ 1516068 w 1862792"/>
                  <a:gd name="connsiteY219" fmla="*/ 370519 h 492893"/>
                  <a:gd name="connsiteX220" fmla="*/ 1526266 w 1862792"/>
                  <a:gd name="connsiteY220" fmla="*/ 404512 h 492893"/>
                  <a:gd name="connsiteX221" fmla="*/ 1533065 w 1862792"/>
                  <a:gd name="connsiteY221" fmla="*/ 424907 h 492893"/>
                  <a:gd name="connsiteX222" fmla="*/ 1546662 w 1862792"/>
                  <a:gd name="connsiteY222" fmla="*/ 404512 h 492893"/>
                  <a:gd name="connsiteX223" fmla="*/ 1553460 w 1862792"/>
                  <a:gd name="connsiteY223" fmla="*/ 431706 h 492893"/>
                  <a:gd name="connsiteX224" fmla="*/ 1556859 w 1862792"/>
                  <a:gd name="connsiteY224" fmla="*/ 445303 h 492893"/>
                  <a:gd name="connsiteX225" fmla="*/ 1567057 w 1862792"/>
                  <a:gd name="connsiteY225" fmla="*/ 475896 h 492893"/>
                  <a:gd name="connsiteX226" fmla="*/ 1584053 w 1862792"/>
                  <a:gd name="connsiteY226" fmla="*/ 452102 h 492893"/>
                  <a:gd name="connsiteX227" fmla="*/ 1597650 w 1862792"/>
                  <a:gd name="connsiteY227" fmla="*/ 431706 h 492893"/>
                  <a:gd name="connsiteX228" fmla="*/ 1604449 w 1862792"/>
                  <a:gd name="connsiteY228" fmla="*/ 441904 h 492893"/>
                  <a:gd name="connsiteX229" fmla="*/ 1611247 w 1862792"/>
                  <a:gd name="connsiteY229" fmla="*/ 472497 h 492893"/>
                  <a:gd name="connsiteX230" fmla="*/ 1624845 w 1862792"/>
                  <a:gd name="connsiteY230" fmla="*/ 441904 h 492893"/>
                  <a:gd name="connsiteX231" fmla="*/ 1631643 w 1862792"/>
                  <a:gd name="connsiteY231" fmla="*/ 421508 h 492893"/>
                  <a:gd name="connsiteX232" fmla="*/ 1641841 w 1862792"/>
                  <a:gd name="connsiteY232" fmla="*/ 441904 h 492893"/>
                  <a:gd name="connsiteX233" fmla="*/ 1652039 w 1862792"/>
                  <a:gd name="connsiteY233" fmla="*/ 472497 h 492893"/>
                  <a:gd name="connsiteX234" fmla="*/ 1665636 w 1862792"/>
                  <a:gd name="connsiteY234" fmla="*/ 492893 h 492893"/>
                  <a:gd name="connsiteX235" fmla="*/ 1672434 w 1862792"/>
                  <a:gd name="connsiteY235" fmla="*/ 475896 h 492893"/>
                  <a:gd name="connsiteX236" fmla="*/ 1675833 w 1862792"/>
                  <a:gd name="connsiteY236" fmla="*/ 458900 h 492893"/>
                  <a:gd name="connsiteX237" fmla="*/ 1682632 w 1862792"/>
                  <a:gd name="connsiteY237" fmla="*/ 435105 h 492893"/>
                  <a:gd name="connsiteX238" fmla="*/ 1692830 w 1862792"/>
                  <a:gd name="connsiteY238" fmla="*/ 428307 h 492893"/>
                  <a:gd name="connsiteX239" fmla="*/ 1699628 w 1862792"/>
                  <a:gd name="connsiteY239" fmla="*/ 469098 h 492893"/>
                  <a:gd name="connsiteX240" fmla="*/ 1713225 w 1862792"/>
                  <a:gd name="connsiteY240" fmla="*/ 438504 h 492893"/>
                  <a:gd name="connsiteX241" fmla="*/ 1726822 w 1862792"/>
                  <a:gd name="connsiteY241" fmla="*/ 380717 h 492893"/>
                  <a:gd name="connsiteX242" fmla="*/ 1730221 w 1862792"/>
                  <a:gd name="connsiteY242" fmla="*/ 360322 h 492893"/>
                  <a:gd name="connsiteX243" fmla="*/ 1737020 w 1862792"/>
                  <a:gd name="connsiteY243" fmla="*/ 370519 h 492893"/>
                  <a:gd name="connsiteX244" fmla="*/ 1740419 w 1862792"/>
                  <a:gd name="connsiteY244" fmla="*/ 387516 h 492893"/>
                  <a:gd name="connsiteX245" fmla="*/ 1743818 w 1862792"/>
                  <a:gd name="connsiteY245" fmla="*/ 397713 h 492893"/>
                  <a:gd name="connsiteX246" fmla="*/ 1750617 w 1862792"/>
                  <a:gd name="connsiteY246" fmla="*/ 428307 h 492893"/>
                  <a:gd name="connsiteX247" fmla="*/ 1757416 w 1862792"/>
                  <a:gd name="connsiteY247" fmla="*/ 414710 h 492893"/>
                  <a:gd name="connsiteX248" fmla="*/ 1771013 w 1862792"/>
                  <a:gd name="connsiteY248" fmla="*/ 370519 h 492893"/>
                  <a:gd name="connsiteX249" fmla="*/ 1794807 w 1862792"/>
                  <a:gd name="connsiteY249" fmla="*/ 397713 h 492893"/>
                  <a:gd name="connsiteX250" fmla="*/ 1818602 w 1862792"/>
                  <a:gd name="connsiteY250" fmla="*/ 435105 h 492893"/>
                  <a:gd name="connsiteX251" fmla="*/ 1828800 w 1862792"/>
                  <a:gd name="connsiteY251" fmla="*/ 441904 h 492893"/>
                  <a:gd name="connsiteX252" fmla="*/ 1835598 w 1862792"/>
                  <a:gd name="connsiteY252" fmla="*/ 431706 h 492893"/>
                  <a:gd name="connsiteX253" fmla="*/ 1845796 w 1862792"/>
                  <a:gd name="connsiteY253" fmla="*/ 458900 h 492893"/>
                  <a:gd name="connsiteX254" fmla="*/ 1849195 w 1862792"/>
                  <a:gd name="connsiteY254" fmla="*/ 445303 h 492893"/>
                  <a:gd name="connsiteX255" fmla="*/ 1852595 w 1862792"/>
                  <a:gd name="connsiteY255" fmla="*/ 435105 h 492893"/>
                  <a:gd name="connsiteX256" fmla="*/ 1859393 w 1862792"/>
                  <a:gd name="connsiteY256" fmla="*/ 445303 h 492893"/>
                  <a:gd name="connsiteX257" fmla="*/ 1862792 w 1862792"/>
                  <a:gd name="connsiteY257" fmla="*/ 455501 h 492893"/>
                  <a:gd name="connsiteX258" fmla="*/ 1862792 w 1862792"/>
                  <a:gd name="connsiteY258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20333 w 1862792"/>
                  <a:gd name="connsiteY176" fmla="*/ 428307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88381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1001 w 1862792"/>
                  <a:gd name="connsiteY138" fmla="*/ 71385 h 492893"/>
                  <a:gd name="connsiteX139" fmla="*/ 927997 w 1862792"/>
                  <a:gd name="connsiteY139" fmla="*/ 88381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47836 w 1862792"/>
                  <a:gd name="connsiteY112" fmla="*/ 64586 h 492893"/>
                  <a:gd name="connsiteX113" fmla="*/ 754635 w 1862792"/>
                  <a:gd name="connsiteY113" fmla="*/ 50989 h 492893"/>
                  <a:gd name="connsiteX114" fmla="*/ 758034 w 1862792"/>
                  <a:gd name="connsiteY114" fmla="*/ 37392 h 492893"/>
                  <a:gd name="connsiteX115" fmla="*/ 761433 w 1862792"/>
                  <a:gd name="connsiteY115" fmla="*/ 27194 h 492893"/>
                  <a:gd name="connsiteX116" fmla="*/ 768232 w 1862792"/>
                  <a:gd name="connsiteY116" fmla="*/ 0 h 492893"/>
                  <a:gd name="connsiteX117" fmla="*/ 778430 w 1862792"/>
                  <a:gd name="connsiteY117" fmla="*/ 33993 h 492893"/>
                  <a:gd name="connsiteX118" fmla="*/ 781829 w 1862792"/>
                  <a:gd name="connsiteY118" fmla="*/ 50989 h 492893"/>
                  <a:gd name="connsiteX119" fmla="*/ 798825 w 1862792"/>
                  <a:gd name="connsiteY119" fmla="*/ 84982 h 492893"/>
                  <a:gd name="connsiteX120" fmla="*/ 805624 w 1862792"/>
                  <a:gd name="connsiteY120" fmla="*/ 74784 h 492893"/>
                  <a:gd name="connsiteX121" fmla="*/ 812422 w 1862792"/>
                  <a:gd name="connsiteY121" fmla="*/ 20396 h 492893"/>
                  <a:gd name="connsiteX122" fmla="*/ 815821 w 1862792"/>
                  <a:gd name="connsiteY122" fmla="*/ 10198 h 492893"/>
                  <a:gd name="connsiteX123" fmla="*/ 819221 w 1862792"/>
                  <a:gd name="connsiteY123" fmla="*/ 23795 h 492893"/>
                  <a:gd name="connsiteX124" fmla="*/ 822620 w 1862792"/>
                  <a:gd name="connsiteY124" fmla="*/ 57788 h 492893"/>
                  <a:gd name="connsiteX125" fmla="*/ 836217 w 1862792"/>
                  <a:gd name="connsiteY125" fmla="*/ 91780 h 492893"/>
                  <a:gd name="connsiteX126" fmla="*/ 846415 w 1862792"/>
                  <a:gd name="connsiteY126" fmla="*/ 118974 h 492893"/>
                  <a:gd name="connsiteX127" fmla="*/ 853213 w 1862792"/>
                  <a:gd name="connsiteY127" fmla="*/ 105377 h 492893"/>
                  <a:gd name="connsiteX128" fmla="*/ 856613 w 1862792"/>
                  <a:gd name="connsiteY128" fmla="*/ 81583 h 492893"/>
                  <a:gd name="connsiteX129" fmla="*/ 860012 w 1862792"/>
                  <a:gd name="connsiteY129" fmla="*/ 23795 h 492893"/>
                  <a:gd name="connsiteX130" fmla="*/ 863411 w 1862792"/>
                  <a:gd name="connsiteY130" fmla="*/ 33993 h 492893"/>
                  <a:gd name="connsiteX131" fmla="*/ 866810 w 1862792"/>
                  <a:gd name="connsiteY131" fmla="*/ 50989 h 492893"/>
                  <a:gd name="connsiteX132" fmla="*/ 877008 w 1862792"/>
                  <a:gd name="connsiteY132" fmla="*/ 108777 h 492893"/>
                  <a:gd name="connsiteX133" fmla="*/ 883807 w 1862792"/>
                  <a:gd name="connsiteY133" fmla="*/ 129172 h 492893"/>
                  <a:gd name="connsiteX134" fmla="*/ 894004 w 1862792"/>
                  <a:gd name="connsiteY134" fmla="*/ 122374 h 492893"/>
                  <a:gd name="connsiteX135" fmla="*/ 900803 w 1862792"/>
                  <a:gd name="connsiteY135" fmla="*/ 95180 h 492893"/>
                  <a:gd name="connsiteX136" fmla="*/ 907601 w 1862792"/>
                  <a:gd name="connsiteY136" fmla="*/ 71385 h 492893"/>
                  <a:gd name="connsiteX137" fmla="*/ 911001 w 1862792"/>
                  <a:gd name="connsiteY137" fmla="*/ 71385 h 492893"/>
                  <a:gd name="connsiteX138" fmla="*/ 927997 w 1862792"/>
                  <a:gd name="connsiteY138" fmla="*/ 88381 h 492893"/>
                  <a:gd name="connsiteX139" fmla="*/ 931396 w 1862792"/>
                  <a:gd name="connsiteY139" fmla="*/ 108777 h 492893"/>
                  <a:gd name="connsiteX140" fmla="*/ 944993 w 1862792"/>
                  <a:gd name="connsiteY140" fmla="*/ 129172 h 492893"/>
                  <a:gd name="connsiteX141" fmla="*/ 955191 w 1862792"/>
                  <a:gd name="connsiteY141" fmla="*/ 132571 h 492893"/>
                  <a:gd name="connsiteX142" fmla="*/ 961989 w 1862792"/>
                  <a:gd name="connsiteY142" fmla="*/ 122374 h 492893"/>
                  <a:gd name="connsiteX143" fmla="*/ 968788 w 1862792"/>
                  <a:gd name="connsiteY143" fmla="*/ 95180 h 492893"/>
                  <a:gd name="connsiteX144" fmla="*/ 975587 w 1862792"/>
                  <a:gd name="connsiteY144" fmla="*/ 115575 h 492893"/>
                  <a:gd name="connsiteX145" fmla="*/ 982385 w 1862792"/>
                  <a:gd name="connsiteY145" fmla="*/ 156366 h 492893"/>
                  <a:gd name="connsiteX146" fmla="*/ 989184 w 1862792"/>
                  <a:gd name="connsiteY146" fmla="*/ 135971 h 492893"/>
                  <a:gd name="connsiteX147" fmla="*/ 992583 w 1862792"/>
                  <a:gd name="connsiteY147" fmla="*/ 125773 h 492893"/>
                  <a:gd name="connsiteX148" fmla="*/ 999381 w 1862792"/>
                  <a:gd name="connsiteY148" fmla="*/ 146168 h 492893"/>
                  <a:gd name="connsiteX149" fmla="*/ 1002781 w 1862792"/>
                  <a:gd name="connsiteY149" fmla="*/ 156366 h 492893"/>
                  <a:gd name="connsiteX150" fmla="*/ 1006180 w 1862792"/>
                  <a:gd name="connsiteY150" fmla="*/ 183560 h 492893"/>
                  <a:gd name="connsiteX151" fmla="*/ 1009579 w 1862792"/>
                  <a:gd name="connsiteY151" fmla="*/ 169963 h 492893"/>
                  <a:gd name="connsiteX152" fmla="*/ 1023176 w 1862792"/>
                  <a:gd name="connsiteY152" fmla="*/ 146168 h 492893"/>
                  <a:gd name="connsiteX153" fmla="*/ 1033374 w 1862792"/>
                  <a:gd name="connsiteY153" fmla="*/ 142769 h 492893"/>
                  <a:gd name="connsiteX154" fmla="*/ 1043572 w 1862792"/>
                  <a:gd name="connsiteY154" fmla="*/ 173362 h 492893"/>
                  <a:gd name="connsiteX155" fmla="*/ 1046971 w 1862792"/>
                  <a:gd name="connsiteY155" fmla="*/ 183560 h 492893"/>
                  <a:gd name="connsiteX156" fmla="*/ 1050370 w 1862792"/>
                  <a:gd name="connsiteY156" fmla="*/ 193758 h 492893"/>
                  <a:gd name="connsiteX157" fmla="*/ 1060568 w 1862792"/>
                  <a:gd name="connsiteY157" fmla="*/ 186959 h 492893"/>
                  <a:gd name="connsiteX158" fmla="*/ 1067366 w 1862792"/>
                  <a:gd name="connsiteY158" fmla="*/ 173362 h 492893"/>
                  <a:gd name="connsiteX159" fmla="*/ 1074165 w 1862792"/>
                  <a:gd name="connsiteY159" fmla="*/ 163165 h 492893"/>
                  <a:gd name="connsiteX160" fmla="*/ 1080963 w 1862792"/>
                  <a:gd name="connsiteY160" fmla="*/ 214154 h 492893"/>
                  <a:gd name="connsiteX161" fmla="*/ 1084363 w 1862792"/>
                  <a:gd name="connsiteY161" fmla="*/ 231150 h 492893"/>
                  <a:gd name="connsiteX162" fmla="*/ 1087762 w 1862792"/>
                  <a:gd name="connsiteY162" fmla="*/ 258344 h 492893"/>
                  <a:gd name="connsiteX163" fmla="*/ 1094560 w 1862792"/>
                  <a:gd name="connsiteY163" fmla="*/ 278739 h 492893"/>
                  <a:gd name="connsiteX164" fmla="*/ 1114956 w 1862792"/>
                  <a:gd name="connsiteY164" fmla="*/ 316131 h 492893"/>
                  <a:gd name="connsiteX165" fmla="*/ 1121755 w 1862792"/>
                  <a:gd name="connsiteY165" fmla="*/ 367120 h 492893"/>
                  <a:gd name="connsiteX166" fmla="*/ 1128553 w 1862792"/>
                  <a:gd name="connsiteY166" fmla="*/ 380717 h 492893"/>
                  <a:gd name="connsiteX167" fmla="*/ 1131952 w 1862792"/>
                  <a:gd name="connsiteY167" fmla="*/ 397713 h 492893"/>
                  <a:gd name="connsiteX168" fmla="*/ 1142150 w 1862792"/>
                  <a:gd name="connsiteY168" fmla="*/ 384116 h 492893"/>
                  <a:gd name="connsiteX169" fmla="*/ 1159146 w 1862792"/>
                  <a:gd name="connsiteY169" fmla="*/ 346725 h 492893"/>
                  <a:gd name="connsiteX170" fmla="*/ 1165945 w 1862792"/>
                  <a:gd name="connsiteY170" fmla="*/ 326329 h 492893"/>
                  <a:gd name="connsiteX171" fmla="*/ 1172743 w 1862792"/>
                  <a:gd name="connsiteY171" fmla="*/ 394314 h 492893"/>
                  <a:gd name="connsiteX172" fmla="*/ 1176143 w 1862792"/>
                  <a:gd name="connsiteY172" fmla="*/ 404512 h 492893"/>
                  <a:gd name="connsiteX173" fmla="*/ 1179542 w 1862792"/>
                  <a:gd name="connsiteY173" fmla="*/ 421508 h 492893"/>
                  <a:gd name="connsiteX174" fmla="*/ 1193139 w 1862792"/>
                  <a:gd name="connsiteY174" fmla="*/ 367120 h 492893"/>
                  <a:gd name="connsiteX175" fmla="*/ 1210135 w 1862792"/>
                  <a:gd name="connsiteY175" fmla="*/ 411310 h 492893"/>
                  <a:gd name="connsiteX176" fmla="*/ 1227132 w 1862792"/>
                  <a:gd name="connsiteY176" fmla="*/ 452102 h 492893"/>
                  <a:gd name="connsiteX177" fmla="*/ 1233930 w 1862792"/>
                  <a:gd name="connsiteY177" fmla="*/ 462299 h 492893"/>
                  <a:gd name="connsiteX178" fmla="*/ 1247527 w 1862792"/>
                  <a:gd name="connsiteY178" fmla="*/ 435105 h 492893"/>
                  <a:gd name="connsiteX179" fmla="*/ 1254326 w 1862792"/>
                  <a:gd name="connsiteY179" fmla="*/ 465699 h 492893"/>
                  <a:gd name="connsiteX180" fmla="*/ 1257725 w 1862792"/>
                  <a:gd name="connsiteY180" fmla="*/ 475896 h 492893"/>
                  <a:gd name="connsiteX181" fmla="*/ 1267923 w 1862792"/>
                  <a:gd name="connsiteY181" fmla="*/ 472497 h 492893"/>
                  <a:gd name="connsiteX182" fmla="*/ 1274721 w 1862792"/>
                  <a:gd name="connsiteY182" fmla="*/ 462299 h 492893"/>
                  <a:gd name="connsiteX183" fmla="*/ 1284919 w 1862792"/>
                  <a:gd name="connsiteY183" fmla="*/ 418109 h 492893"/>
                  <a:gd name="connsiteX184" fmla="*/ 1291717 w 1862792"/>
                  <a:gd name="connsiteY184" fmla="*/ 390915 h 492893"/>
                  <a:gd name="connsiteX185" fmla="*/ 1298516 w 1862792"/>
                  <a:gd name="connsiteY185" fmla="*/ 401113 h 492893"/>
                  <a:gd name="connsiteX186" fmla="*/ 1301915 w 1862792"/>
                  <a:gd name="connsiteY186" fmla="*/ 387516 h 492893"/>
                  <a:gd name="connsiteX187" fmla="*/ 1305314 w 1862792"/>
                  <a:gd name="connsiteY187" fmla="*/ 363721 h 492893"/>
                  <a:gd name="connsiteX188" fmla="*/ 1312113 w 1862792"/>
                  <a:gd name="connsiteY188" fmla="*/ 309333 h 492893"/>
                  <a:gd name="connsiteX189" fmla="*/ 1315512 w 1862792"/>
                  <a:gd name="connsiteY189" fmla="*/ 295736 h 492893"/>
                  <a:gd name="connsiteX190" fmla="*/ 1322311 w 1862792"/>
                  <a:gd name="connsiteY190" fmla="*/ 268542 h 492893"/>
                  <a:gd name="connsiteX191" fmla="*/ 1325710 w 1862792"/>
                  <a:gd name="connsiteY191" fmla="*/ 278739 h 492893"/>
                  <a:gd name="connsiteX192" fmla="*/ 1332508 w 1862792"/>
                  <a:gd name="connsiteY192" fmla="*/ 258344 h 492893"/>
                  <a:gd name="connsiteX193" fmla="*/ 1349505 w 1862792"/>
                  <a:gd name="connsiteY193" fmla="*/ 231150 h 492893"/>
                  <a:gd name="connsiteX194" fmla="*/ 1352904 w 1862792"/>
                  <a:gd name="connsiteY194" fmla="*/ 244747 h 492893"/>
                  <a:gd name="connsiteX195" fmla="*/ 1356303 w 1862792"/>
                  <a:gd name="connsiteY195" fmla="*/ 231150 h 492893"/>
                  <a:gd name="connsiteX196" fmla="*/ 1359703 w 1862792"/>
                  <a:gd name="connsiteY196" fmla="*/ 214154 h 492893"/>
                  <a:gd name="connsiteX197" fmla="*/ 1363102 w 1862792"/>
                  <a:gd name="connsiteY197" fmla="*/ 200557 h 492893"/>
                  <a:gd name="connsiteX198" fmla="*/ 1369900 w 1862792"/>
                  <a:gd name="connsiteY198" fmla="*/ 169963 h 492893"/>
                  <a:gd name="connsiteX199" fmla="*/ 1376699 w 1862792"/>
                  <a:gd name="connsiteY199" fmla="*/ 156366 h 492893"/>
                  <a:gd name="connsiteX200" fmla="*/ 1383497 w 1862792"/>
                  <a:gd name="connsiteY200" fmla="*/ 135971 h 492893"/>
                  <a:gd name="connsiteX201" fmla="*/ 1400494 w 1862792"/>
                  <a:gd name="connsiteY201" fmla="*/ 156366 h 492893"/>
                  <a:gd name="connsiteX202" fmla="*/ 1407292 w 1862792"/>
                  <a:gd name="connsiteY202" fmla="*/ 166564 h 492893"/>
                  <a:gd name="connsiteX203" fmla="*/ 1417490 w 1862792"/>
                  <a:gd name="connsiteY203" fmla="*/ 152967 h 492893"/>
                  <a:gd name="connsiteX204" fmla="*/ 1427688 w 1862792"/>
                  <a:gd name="connsiteY204" fmla="*/ 118974 h 492893"/>
                  <a:gd name="connsiteX205" fmla="*/ 1444684 w 1862792"/>
                  <a:gd name="connsiteY205" fmla="*/ 152967 h 492893"/>
                  <a:gd name="connsiteX206" fmla="*/ 1451482 w 1862792"/>
                  <a:gd name="connsiteY206" fmla="*/ 173362 h 492893"/>
                  <a:gd name="connsiteX207" fmla="*/ 1454882 w 1862792"/>
                  <a:gd name="connsiteY207" fmla="*/ 163165 h 492893"/>
                  <a:gd name="connsiteX208" fmla="*/ 1458281 w 1862792"/>
                  <a:gd name="connsiteY208" fmla="*/ 190359 h 492893"/>
                  <a:gd name="connsiteX209" fmla="*/ 1461680 w 1862792"/>
                  <a:gd name="connsiteY209" fmla="*/ 234549 h 492893"/>
                  <a:gd name="connsiteX210" fmla="*/ 1468479 w 1862792"/>
                  <a:gd name="connsiteY210" fmla="*/ 265142 h 492893"/>
                  <a:gd name="connsiteX211" fmla="*/ 1471878 w 1862792"/>
                  <a:gd name="connsiteY211" fmla="*/ 299135 h 492893"/>
                  <a:gd name="connsiteX212" fmla="*/ 1475277 w 1862792"/>
                  <a:gd name="connsiteY212" fmla="*/ 288937 h 492893"/>
                  <a:gd name="connsiteX213" fmla="*/ 1482076 w 1862792"/>
                  <a:gd name="connsiteY213" fmla="*/ 309333 h 492893"/>
                  <a:gd name="connsiteX214" fmla="*/ 1495673 w 1862792"/>
                  <a:gd name="connsiteY214" fmla="*/ 356922 h 492893"/>
                  <a:gd name="connsiteX215" fmla="*/ 1499072 w 1862792"/>
                  <a:gd name="connsiteY215" fmla="*/ 367120 h 492893"/>
                  <a:gd name="connsiteX216" fmla="*/ 1505871 w 1862792"/>
                  <a:gd name="connsiteY216" fmla="*/ 356922 h 492893"/>
                  <a:gd name="connsiteX217" fmla="*/ 1516068 w 1862792"/>
                  <a:gd name="connsiteY217" fmla="*/ 370519 h 492893"/>
                  <a:gd name="connsiteX218" fmla="*/ 1526266 w 1862792"/>
                  <a:gd name="connsiteY218" fmla="*/ 404512 h 492893"/>
                  <a:gd name="connsiteX219" fmla="*/ 1533065 w 1862792"/>
                  <a:gd name="connsiteY219" fmla="*/ 424907 h 492893"/>
                  <a:gd name="connsiteX220" fmla="*/ 1546662 w 1862792"/>
                  <a:gd name="connsiteY220" fmla="*/ 404512 h 492893"/>
                  <a:gd name="connsiteX221" fmla="*/ 1553460 w 1862792"/>
                  <a:gd name="connsiteY221" fmla="*/ 431706 h 492893"/>
                  <a:gd name="connsiteX222" fmla="*/ 1556859 w 1862792"/>
                  <a:gd name="connsiteY222" fmla="*/ 445303 h 492893"/>
                  <a:gd name="connsiteX223" fmla="*/ 1567057 w 1862792"/>
                  <a:gd name="connsiteY223" fmla="*/ 475896 h 492893"/>
                  <a:gd name="connsiteX224" fmla="*/ 1584053 w 1862792"/>
                  <a:gd name="connsiteY224" fmla="*/ 452102 h 492893"/>
                  <a:gd name="connsiteX225" fmla="*/ 1597650 w 1862792"/>
                  <a:gd name="connsiteY225" fmla="*/ 431706 h 492893"/>
                  <a:gd name="connsiteX226" fmla="*/ 1604449 w 1862792"/>
                  <a:gd name="connsiteY226" fmla="*/ 441904 h 492893"/>
                  <a:gd name="connsiteX227" fmla="*/ 1611247 w 1862792"/>
                  <a:gd name="connsiteY227" fmla="*/ 472497 h 492893"/>
                  <a:gd name="connsiteX228" fmla="*/ 1624845 w 1862792"/>
                  <a:gd name="connsiteY228" fmla="*/ 441904 h 492893"/>
                  <a:gd name="connsiteX229" fmla="*/ 1631643 w 1862792"/>
                  <a:gd name="connsiteY229" fmla="*/ 421508 h 492893"/>
                  <a:gd name="connsiteX230" fmla="*/ 1641841 w 1862792"/>
                  <a:gd name="connsiteY230" fmla="*/ 441904 h 492893"/>
                  <a:gd name="connsiteX231" fmla="*/ 1652039 w 1862792"/>
                  <a:gd name="connsiteY231" fmla="*/ 472497 h 492893"/>
                  <a:gd name="connsiteX232" fmla="*/ 1665636 w 1862792"/>
                  <a:gd name="connsiteY232" fmla="*/ 492893 h 492893"/>
                  <a:gd name="connsiteX233" fmla="*/ 1672434 w 1862792"/>
                  <a:gd name="connsiteY233" fmla="*/ 475896 h 492893"/>
                  <a:gd name="connsiteX234" fmla="*/ 1675833 w 1862792"/>
                  <a:gd name="connsiteY234" fmla="*/ 458900 h 492893"/>
                  <a:gd name="connsiteX235" fmla="*/ 1682632 w 1862792"/>
                  <a:gd name="connsiteY235" fmla="*/ 435105 h 492893"/>
                  <a:gd name="connsiteX236" fmla="*/ 1692830 w 1862792"/>
                  <a:gd name="connsiteY236" fmla="*/ 428307 h 492893"/>
                  <a:gd name="connsiteX237" fmla="*/ 1699628 w 1862792"/>
                  <a:gd name="connsiteY237" fmla="*/ 469098 h 492893"/>
                  <a:gd name="connsiteX238" fmla="*/ 1713225 w 1862792"/>
                  <a:gd name="connsiteY238" fmla="*/ 438504 h 492893"/>
                  <a:gd name="connsiteX239" fmla="*/ 1726822 w 1862792"/>
                  <a:gd name="connsiteY239" fmla="*/ 380717 h 492893"/>
                  <a:gd name="connsiteX240" fmla="*/ 1730221 w 1862792"/>
                  <a:gd name="connsiteY240" fmla="*/ 360322 h 492893"/>
                  <a:gd name="connsiteX241" fmla="*/ 1737020 w 1862792"/>
                  <a:gd name="connsiteY241" fmla="*/ 370519 h 492893"/>
                  <a:gd name="connsiteX242" fmla="*/ 1740419 w 1862792"/>
                  <a:gd name="connsiteY242" fmla="*/ 387516 h 492893"/>
                  <a:gd name="connsiteX243" fmla="*/ 1743818 w 1862792"/>
                  <a:gd name="connsiteY243" fmla="*/ 397713 h 492893"/>
                  <a:gd name="connsiteX244" fmla="*/ 1750617 w 1862792"/>
                  <a:gd name="connsiteY244" fmla="*/ 428307 h 492893"/>
                  <a:gd name="connsiteX245" fmla="*/ 1757416 w 1862792"/>
                  <a:gd name="connsiteY245" fmla="*/ 414710 h 492893"/>
                  <a:gd name="connsiteX246" fmla="*/ 1771013 w 1862792"/>
                  <a:gd name="connsiteY246" fmla="*/ 370519 h 492893"/>
                  <a:gd name="connsiteX247" fmla="*/ 1794807 w 1862792"/>
                  <a:gd name="connsiteY247" fmla="*/ 397713 h 492893"/>
                  <a:gd name="connsiteX248" fmla="*/ 1818602 w 1862792"/>
                  <a:gd name="connsiteY248" fmla="*/ 435105 h 492893"/>
                  <a:gd name="connsiteX249" fmla="*/ 1828800 w 1862792"/>
                  <a:gd name="connsiteY249" fmla="*/ 441904 h 492893"/>
                  <a:gd name="connsiteX250" fmla="*/ 1835598 w 1862792"/>
                  <a:gd name="connsiteY250" fmla="*/ 431706 h 492893"/>
                  <a:gd name="connsiteX251" fmla="*/ 1845796 w 1862792"/>
                  <a:gd name="connsiteY251" fmla="*/ 458900 h 492893"/>
                  <a:gd name="connsiteX252" fmla="*/ 1849195 w 1862792"/>
                  <a:gd name="connsiteY252" fmla="*/ 445303 h 492893"/>
                  <a:gd name="connsiteX253" fmla="*/ 1852595 w 1862792"/>
                  <a:gd name="connsiteY253" fmla="*/ 435105 h 492893"/>
                  <a:gd name="connsiteX254" fmla="*/ 1859393 w 1862792"/>
                  <a:gd name="connsiteY254" fmla="*/ 445303 h 492893"/>
                  <a:gd name="connsiteX255" fmla="*/ 1862792 w 1862792"/>
                  <a:gd name="connsiteY255" fmla="*/ 455501 h 492893"/>
                  <a:gd name="connsiteX256" fmla="*/ 1862792 w 1862792"/>
                  <a:gd name="connsiteY256" fmla="*/ 455501 h 492893"/>
                  <a:gd name="connsiteX0" fmla="*/ 0 w 1862792"/>
                  <a:gd name="connsiteY0" fmla="*/ 431706 h 482695"/>
                  <a:gd name="connsiteX1" fmla="*/ 0 w 1862792"/>
                  <a:gd name="connsiteY1" fmla="*/ 431706 h 482695"/>
                  <a:gd name="connsiteX2" fmla="*/ 13597 w 1862792"/>
                  <a:gd name="connsiteY2" fmla="*/ 380717 h 482695"/>
                  <a:gd name="connsiteX3" fmla="*/ 20395 w 1862792"/>
                  <a:gd name="connsiteY3" fmla="*/ 360321 h 482695"/>
                  <a:gd name="connsiteX4" fmla="*/ 23795 w 1862792"/>
                  <a:gd name="connsiteY4" fmla="*/ 350124 h 482695"/>
                  <a:gd name="connsiteX5" fmla="*/ 37392 w 1862792"/>
                  <a:gd name="connsiteY5" fmla="*/ 380717 h 482695"/>
                  <a:gd name="connsiteX6" fmla="*/ 40791 w 1862792"/>
                  <a:gd name="connsiteY6" fmla="*/ 394314 h 482695"/>
                  <a:gd name="connsiteX7" fmla="*/ 47589 w 1862792"/>
                  <a:gd name="connsiteY7" fmla="*/ 414709 h 482695"/>
                  <a:gd name="connsiteX8" fmla="*/ 54388 w 1862792"/>
                  <a:gd name="connsiteY8" fmla="*/ 404512 h 482695"/>
                  <a:gd name="connsiteX9" fmla="*/ 57787 w 1862792"/>
                  <a:gd name="connsiteY9" fmla="*/ 394314 h 482695"/>
                  <a:gd name="connsiteX10" fmla="*/ 64586 w 1862792"/>
                  <a:gd name="connsiteY10" fmla="*/ 380717 h 482695"/>
                  <a:gd name="connsiteX11" fmla="*/ 74784 w 1862792"/>
                  <a:gd name="connsiteY11" fmla="*/ 360321 h 482695"/>
                  <a:gd name="connsiteX12" fmla="*/ 81582 w 1862792"/>
                  <a:gd name="connsiteY12" fmla="*/ 370519 h 482695"/>
                  <a:gd name="connsiteX13" fmla="*/ 88381 w 1862792"/>
                  <a:gd name="connsiteY13" fmla="*/ 390915 h 482695"/>
                  <a:gd name="connsiteX14" fmla="*/ 95179 w 1862792"/>
                  <a:gd name="connsiteY14" fmla="*/ 401112 h 482695"/>
                  <a:gd name="connsiteX15" fmla="*/ 108776 w 1862792"/>
                  <a:gd name="connsiteY15" fmla="*/ 353523 h 482695"/>
                  <a:gd name="connsiteX16" fmla="*/ 112175 w 1862792"/>
                  <a:gd name="connsiteY16" fmla="*/ 343325 h 482695"/>
                  <a:gd name="connsiteX17" fmla="*/ 115575 w 1862792"/>
                  <a:gd name="connsiteY17" fmla="*/ 333127 h 482695"/>
                  <a:gd name="connsiteX18" fmla="*/ 125772 w 1862792"/>
                  <a:gd name="connsiteY18" fmla="*/ 339926 h 482695"/>
                  <a:gd name="connsiteX19" fmla="*/ 132571 w 1862792"/>
                  <a:gd name="connsiteY19" fmla="*/ 360321 h 482695"/>
                  <a:gd name="connsiteX20" fmla="*/ 135970 w 1862792"/>
                  <a:gd name="connsiteY20" fmla="*/ 370519 h 482695"/>
                  <a:gd name="connsiteX21" fmla="*/ 142769 w 1862792"/>
                  <a:gd name="connsiteY21" fmla="*/ 380717 h 482695"/>
                  <a:gd name="connsiteX22" fmla="*/ 149567 w 1862792"/>
                  <a:gd name="connsiteY22" fmla="*/ 401112 h 482695"/>
                  <a:gd name="connsiteX23" fmla="*/ 166563 w 1862792"/>
                  <a:gd name="connsiteY23" fmla="*/ 350124 h 482695"/>
                  <a:gd name="connsiteX24" fmla="*/ 173362 w 1862792"/>
                  <a:gd name="connsiteY24" fmla="*/ 329728 h 482695"/>
                  <a:gd name="connsiteX25" fmla="*/ 176761 w 1862792"/>
                  <a:gd name="connsiteY25" fmla="*/ 319530 h 482695"/>
                  <a:gd name="connsiteX26" fmla="*/ 190358 w 1862792"/>
                  <a:gd name="connsiteY26" fmla="*/ 360321 h 482695"/>
                  <a:gd name="connsiteX27" fmla="*/ 193758 w 1862792"/>
                  <a:gd name="connsiteY27" fmla="*/ 370519 h 482695"/>
                  <a:gd name="connsiteX28" fmla="*/ 197157 w 1862792"/>
                  <a:gd name="connsiteY28" fmla="*/ 380717 h 482695"/>
                  <a:gd name="connsiteX29" fmla="*/ 200556 w 1862792"/>
                  <a:gd name="connsiteY29" fmla="*/ 356922 h 482695"/>
                  <a:gd name="connsiteX30" fmla="*/ 207355 w 1862792"/>
                  <a:gd name="connsiteY30" fmla="*/ 333127 h 482695"/>
                  <a:gd name="connsiteX31" fmla="*/ 217552 w 1862792"/>
                  <a:gd name="connsiteY31" fmla="*/ 299135 h 482695"/>
                  <a:gd name="connsiteX32" fmla="*/ 224351 w 1862792"/>
                  <a:gd name="connsiteY32" fmla="*/ 278739 h 482695"/>
                  <a:gd name="connsiteX33" fmla="*/ 227750 w 1862792"/>
                  <a:gd name="connsiteY33" fmla="*/ 268541 h 482695"/>
                  <a:gd name="connsiteX34" fmla="*/ 234549 w 1862792"/>
                  <a:gd name="connsiteY34" fmla="*/ 258344 h 482695"/>
                  <a:gd name="connsiteX35" fmla="*/ 237948 w 1862792"/>
                  <a:gd name="connsiteY35" fmla="*/ 244747 h 482695"/>
                  <a:gd name="connsiteX36" fmla="*/ 241347 w 1862792"/>
                  <a:gd name="connsiteY36" fmla="*/ 227750 h 482695"/>
                  <a:gd name="connsiteX37" fmla="*/ 248146 w 1862792"/>
                  <a:gd name="connsiteY37" fmla="*/ 254944 h 482695"/>
                  <a:gd name="connsiteX38" fmla="*/ 254944 w 1862792"/>
                  <a:gd name="connsiteY38" fmla="*/ 220952 h 482695"/>
                  <a:gd name="connsiteX39" fmla="*/ 265142 w 1862792"/>
                  <a:gd name="connsiteY39" fmla="*/ 183560 h 482695"/>
                  <a:gd name="connsiteX40" fmla="*/ 271940 w 1862792"/>
                  <a:gd name="connsiteY40" fmla="*/ 156366 h 482695"/>
                  <a:gd name="connsiteX41" fmla="*/ 278739 w 1862792"/>
                  <a:gd name="connsiteY41" fmla="*/ 169963 h 482695"/>
                  <a:gd name="connsiteX42" fmla="*/ 285537 w 1862792"/>
                  <a:gd name="connsiteY42" fmla="*/ 159765 h 482695"/>
                  <a:gd name="connsiteX43" fmla="*/ 288937 w 1862792"/>
                  <a:gd name="connsiteY43" fmla="*/ 142769 h 482695"/>
                  <a:gd name="connsiteX44" fmla="*/ 292336 w 1862792"/>
                  <a:gd name="connsiteY44" fmla="*/ 132571 h 482695"/>
                  <a:gd name="connsiteX45" fmla="*/ 295735 w 1862792"/>
                  <a:gd name="connsiteY45" fmla="*/ 112176 h 482695"/>
                  <a:gd name="connsiteX46" fmla="*/ 299134 w 1862792"/>
                  <a:gd name="connsiteY46" fmla="*/ 95179 h 482695"/>
                  <a:gd name="connsiteX47" fmla="*/ 316131 w 1862792"/>
                  <a:gd name="connsiteY47" fmla="*/ 112176 h 482695"/>
                  <a:gd name="connsiteX48" fmla="*/ 326329 w 1862792"/>
                  <a:gd name="connsiteY48" fmla="*/ 118974 h 482695"/>
                  <a:gd name="connsiteX49" fmla="*/ 329728 w 1862792"/>
                  <a:gd name="connsiteY49" fmla="*/ 129172 h 482695"/>
                  <a:gd name="connsiteX50" fmla="*/ 336526 w 1862792"/>
                  <a:gd name="connsiteY50" fmla="*/ 108776 h 482695"/>
                  <a:gd name="connsiteX51" fmla="*/ 356922 w 1862792"/>
                  <a:gd name="connsiteY51" fmla="*/ 112176 h 482695"/>
                  <a:gd name="connsiteX52" fmla="*/ 363720 w 1862792"/>
                  <a:gd name="connsiteY52" fmla="*/ 135970 h 482695"/>
                  <a:gd name="connsiteX53" fmla="*/ 370519 w 1862792"/>
                  <a:gd name="connsiteY53" fmla="*/ 146168 h 482695"/>
                  <a:gd name="connsiteX54" fmla="*/ 377317 w 1862792"/>
                  <a:gd name="connsiteY54" fmla="*/ 135970 h 482695"/>
                  <a:gd name="connsiteX55" fmla="*/ 384116 w 1862792"/>
                  <a:gd name="connsiteY55" fmla="*/ 115575 h 482695"/>
                  <a:gd name="connsiteX56" fmla="*/ 390914 w 1862792"/>
                  <a:gd name="connsiteY56" fmla="*/ 139370 h 482695"/>
                  <a:gd name="connsiteX57" fmla="*/ 397713 w 1862792"/>
                  <a:gd name="connsiteY57" fmla="*/ 163164 h 482695"/>
                  <a:gd name="connsiteX58" fmla="*/ 401112 w 1862792"/>
                  <a:gd name="connsiteY58" fmla="*/ 183560 h 482695"/>
                  <a:gd name="connsiteX59" fmla="*/ 404511 w 1862792"/>
                  <a:gd name="connsiteY59" fmla="*/ 193758 h 482695"/>
                  <a:gd name="connsiteX60" fmla="*/ 407911 w 1862792"/>
                  <a:gd name="connsiteY60" fmla="*/ 210754 h 482695"/>
                  <a:gd name="connsiteX61" fmla="*/ 414709 w 1862792"/>
                  <a:gd name="connsiteY61" fmla="*/ 234549 h 482695"/>
                  <a:gd name="connsiteX62" fmla="*/ 421508 w 1862792"/>
                  <a:gd name="connsiteY62" fmla="*/ 214153 h 482695"/>
                  <a:gd name="connsiteX63" fmla="*/ 424907 w 1862792"/>
                  <a:gd name="connsiteY63" fmla="*/ 203956 h 482695"/>
                  <a:gd name="connsiteX64" fmla="*/ 431705 w 1862792"/>
                  <a:gd name="connsiteY64" fmla="*/ 197157 h 482695"/>
                  <a:gd name="connsiteX65" fmla="*/ 438504 w 1862792"/>
                  <a:gd name="connsiteY65" fmla="*/ 224351 h 482695"/>
                  <a:gd name="connsiteX66" fmla="*/ 445303 w 1862792"/>
                  <a:gd name="connsiteY66" fmla="*/ 248146 h 482695"/>
                  <a:gd name="connsiteX67" fmla="*/ 448702 w 1862792"/>
                  <a:gd name="connsiteY67" fmla="*/ 275340 h 482695"/>
                  <a:gd name="connsiteX68" fmla="*/ 452101 w 1862792"/>
                  <a:gd name="connsiteY68" fmla="*/ 316131 h 482695"/>
                  <a:gd name="connsiteX69" fmla="*/ 455500 w 1862792"/>
                  <a:gd name="connsiteY69" fmla="*/ 275340 h 482695"/>
                  <a:gd name="connsiteX70" fmla="*/ 469098 w 1862792"/>
                  <a:gd name="connsiteY70" fmla="*/ 329729 h 482695"/>
                  <a:gd name="connsiteX71" fmla="*/ 475896 w 1862792"/>
                  <a:gd name="connsiteY71" fmla="*/ 373918 h 482695"/>
                  <a:gd name="connsiteX72" fmla="*/ 482694 w 1862792"/>
                  <a:gd name="connsiteY72" fmla="*/ 373918 h 482695"/>
                  <a:gd name="connsiteX73" fmla="*/ 486094 w 1862792"/>
                  <a:gd name="connsiteY73" fmla="*/ 363721 h 482695"/>
                  <a:gd name="connsiteX74" fmla="*/ 489493 w 1862792"/>
                  <a:gd name="connsiteY74" fmla="*/ 373918 h 482695"/>
                  <a:gd name="connsiteX75" fmla="*/ 496291 w 1862792"/>
                  <a:gd name="connsiteY75" fmla="*/ 384116 h 482695"/>
                  <a:gd name="connsiteX76" fmla="*/ 503090 w 1862792"/>
                  <a:gd name="connsiteY76" fmla="*/ 418109 h 482695"/>
                  <a:gd name="connsiteX77" fmla="*/ 509888 w 1862792"/>
                  <a:gd name="connsiteY77" fmla="*/ 438504 h 482695"/>
                  <a:gd name="connsiteX78" fmla="*/ 516687 w 1862792"/>
                  <a:gd name="connsiteY78" fmla="*/ 428306 h 482695"/>
                  <a:gd name="connsiteX79" fmla="*/ 520086 w 1862792"/>
                  <a:gd name="connsiteY79" fmla="*/ 414709 h 482695"/>
                  <a:gd name="connsiteX80" fmla="*/ 526885 w 1862792"/>
                  <a:gd name="connsiteY80" fmla="*/ 387515 h 482695"/>
                  <a:gd name="connsiteX81" fmla="*/ 537082 w 1862792"/>
                  <a:gd name="connsiteY81" fmla="*/ 390915 h 482695"/>
                  <a:gd name="connsiteX82" fmla="*/ 547280 w 1862792"/>
                  <a:gd name="connsiteY82" fmla="*/ 411310 h 482695"/>
                  <a:gd name="connsiteX83" fmla="*/ 564276 w 1862792"/>
                  <a:gd name="connsiteY83" fmla="*/ 431706 h 482695"/>
                  <a:gd name="connsiteX84" fmla="*/ 571075 w 1862792"/>
                  <a:gd name="connsiteY84" fmla="*/ 441904 h 482695"/>
                  <a:gd name="connsiteX85" fmla="*/ 574474 w 1862792"/>
                  <a:gd name="connsiteY85" fmla="*/ 424907 h 482695"/>
                  <a:gd name="connsiteX86" fmla="*/ 577874 w 1862792"/>
                  <a:gd name="connsiteY86" fmla="*/ 401112 h 482695"/>
                  <a:gd name="connsiteX87" fmla="*/ 584672 w 1862792"/>
                  <a:gd name="connsiteY87" fmla="*/ 421508 h 482695"/>
                  <a:gd name="connsiteX88" fmla="*/ 591471 w 1862792"/>
                  <a:gd name="connsiteY88" fmla="*/ 380717 h 482695"/>
                  <a:gd name="connsiteX89" fmla="*/ 594870 w 1862792"/>
                  <a:gd name="connsiteY89" fmla="*/ 360321 h 482695"/>
                  <a:gd name="connsiteX90" fmla="*/ 598269 w 1862792"/>
                  <a:gd name="connsiteY90" fmla="*/ 380717 h 482695"/>
                  <a:gd name="connsiteX91" fmla="*/ 605068 w 1862792"/>
                  <a:gd name="connsiteY91" fmla="*/ 336527 h 482695"/>
                  <a:gd name="connsiteX92" fmla="*/ 615265 w 1862792"/>
                  <a:gd name="connsiteY92" fmla="*/ 316131 h 482695"/>
                  <a:gd name="connsiteX93" fmla="*/ 618665 w 1862792"/>
                  <a:gd name="connsiteY93" fmla="*/ 326329 h 482695"/>
                  <a:gd name="connsiteX94" fmla="*/ 632262 w 1862792"/>
                  <a:gd name="connsiteY94" fmla="*/ 288937 h 482695"/>
                  <a:gd name="connsiteX95" fmla="*/ 642459 w 1862792"/>
                  <a:gd name="connsiteY95" fmla="*/ 261743 h 482695"/>
                  <a:gd name="connsiteX96" fmla="*/ 656056 w 1862792"/>
                  <a:gd name="connsiteY96" fmla="*/ 275340 h 482695"/>
                  <a:gd name="connsiteX97" fmla="*/ 662855 w 1862792"/>
                  <a:gd name="connsiteY97" fmla="*/ 261743 h 482695"/>
                  <a:gd name="connsiteX98" fmla="*/ 666254 w 1862792"/>
                  <a:gd name="connsiteY98" fmla="*/ 248146 h 482695"/>
                  <a:gd name="connsiteX99" fmla="*/ 669653 w 1862792"/>
                  <a:gd name="connsiteY99" fmla="*/ 227750 h 482695"/>
                  <a:gd name="connsiteX100" fmla="*/ 673053 w 1862792"/>
                  <a:gd name="connsiteY100" fmla="*/ 217553 h 482695"/>
                  <a:gd name="connsiteX101" fmla="*/ 679851 w 1862792"/>
                  <a:gd name="connsiteY101" fmla="*/ 186959 h 482695"/>
                  <a:gd name="connsiteX102" fmla="*/ 683250 w 1862792"/>
                  <a:gd name="connsiteY102" fmla="*/ 200556 h 482695"/>
                  <a:gd name="connsiteX103" fmla="*/ 686650 w 1862792"/>
                  <a:gd name="connsiteY103" fmla="*/ 176761 h 482695"/>
                  <a:gd name="connsiteX104" fmla="*/ 693448 w 1862792"/>
                  <a:gd name="connsiteY104" fmla="*/ 135970 h 482695"/>
                  <a:gd name="connsiteX105" fmla="*/ 700247 w 1862792"/>
                  <a:gd name="connsiteY105" fmla="*/ 105377 h 482695"/>
                  <a:gd name="connsiteX106" fmla="*/ 703646 w 1862792"/>
                  <a:gd name="connsiteY106" fmla="*/ 115575 h 482695"/>
                  <a:gd name="connsiteX107" fmla="*/ 710445 w 1862792"/>
                  <a:gd name="connsiteY107" fmla="*/ 101978 h 482695"/>
                  <a:gd name="connsiteX108" fmla="*/ 717243 w 1862792"/>
                  <a:gd name="connsiteY108" fmla="*/ 74784 h 482695"/>
                  <a:gd name="connsiteX109" fmla="*/ 720642 w 1862792"/>
                  <a:gd name="connsiteY109" fmla="*/ 95179 h 482695"/>
                  <a:gd name="connsiteX110" fmla="*/ 727441 w 1862792"/>
                  <a:gd name="connsiteY110" fmla="*/ 74784 h 482695"/>
                  <a:gd name="connsiteX111" fmla="*/ 730840 w 1862792"/>
                  <a:gd name="connsiteY111" fmla="*/ 54388 h 482695"/>
                  <a:gd name="connsiteX112" fmla="*/ 747836 w 1862792"/>
                  <a:gd name="connsiteY112" fmla="*/ 54388 h 482695"/>
                  <a:gd name="connsiteX113" fmla="*/ 754635 w 1862792"/>
                  <a:gd name="connsiteY113" fmla="*/ 40791 h 482695"/>
                  <a:gd name="connsiteX114" fmla="*/ 758034 w 1862792"/>
                  <a:gd name="connsiteY114" fmla="*/ 27194 h 482695"/>
                  <a:gd name="connsiteX115" fmla="*/ 761433 w 1862792"/>
                  <a:gd name="connsiteY115" fmla="*/ 16996 h 482695"/>
                  <a:gd name="connsiteX116" fmla="*/ 778430 w 1862792"/>
                  <a:gd name="connsiteY116" fmla="*/ 23795 h 482695"/>
                  <a:gd name="connsiteX117" fmla="*/ 781829 w 1862792"/>
                  <a:gd name="connsiteY117" fmla="*/ 40791 h 482695"/>
                  <a:gd name="connsiteX118" fmla="*/ 798825 w 1862792"/>
                  <a:gd name="connsiteY118" fmla="*/ 74784 h 482695"/>
                  <a:gd name="connsiteX119" fmla="*/ 805624 w 1862792"/>
                  <a:gd name="connsiteY119" fmla="*/ 64586 h 482695"/>
                  <a:gd name="connsiteX120" fmla="*/ 812422 w 1862792"/>
                  <a:gd name="connsiteY120" fmla="*/ 10198 h 482695"/>
                  <a:gd name="connsiteX121" fmla="*/ 815821 w 1862792"/>
                  <a:gd name="connsiteY121" fmla="*/ 0 h 482695"/>
                  <a:gd name="connsiteX122" fmla="*/ 819221 w 1862792"/>
                  <a:gd name="connsiteY122" fmla="*/ 13597 h 482695"/>
                  <a:gd name="connsiteX123" fmla="*/ 822620 w 1862792"/>
                  <a:gd name="connsiteY123" fmla="*/ 47590 h 482695"/>
                  <a:gd name="connsiteX124" fmla="*/ 836217 w 1862792"/>
                  <a:gd name="connsiteY124" fmla="*/ 81582 h 482695"/>
                  <a:gd name="connsiteX125" fmla="*/ 846415 w 1862792"/>
                  <a:gd name="connsiteY125" fmla="*/ 108776 h 482695"/>
                  <a:gd name="connsiteX126" fmla="*/ 853213 w 1862792"/>
                  <a:gd name="connsiteY126" fmla="*/ 95179 h 482695"/>
                  <a:gd name="connsiteX127" fmla="*/ 856613 w 1862792"/>
                  <a:gd name="connsiteY127" fmla="*/ 71385 h 482695"/>
                  <a:gd name="connsiteX128" fmla="*/ 860012 w 1862792"/>
                  <a:gd name="connsiteY128" fmla="*/ 13597 h 482695"/>
                  <a:gd name="connsiteX129" fmla="*/ 863411 w 1862792"/>
                  <a:gd name="connsiteY129" fmla="*/ 23795 h 482695"/>
                  <a:gd name="connsiteX130" fmla="*/ 866810 w 1862792"/>
                  <a:gd name="connsiteY130" fmla="*/ 40791 h 482695"/>
                  <a:gd name="connsiteX131" fmla="*/ 877008 w 1862792"/>
                  <a:gd name="connsiteY131" fmla="*/ 98579 h 482695"/>
                  <a:gd name="connsiteX132" fmla="*/ 883807 w 1862792"/>
                  <a:gd name="connsiteY132" fmla="*/ 118974 h 482695"/>
                  <a:gd name="connsiteX133" fmla="*/ 894004 w 1862792"/>
                  <a:gd name="connsiteY133" fmla="*/ 112176 h 482695"/>
                  <a:gd name="connsiteX134" fmla="*/ 900803 w 1862792"/>
                  <a:gd name="connsiteY134" fmla="*/ 84982 h 482695"/>
                  <a:gd name="connsiteX135" fmla="*/ 907601 w 1862792"/>
                  <a:gd name="connsiteY135" fmla="*/ 61187 h 482695"/>
                  <a:gd name="connsiteX136" fmla="*/ 911001 w 1862792"/>
                  <a:gd name="connsiteY136" fmla="*/ 61187 h 482695"/>
                  <a:gd name="connsiteX137" fmla="*/ 927997 w 1862792"/>
                  <a:gd name="connsiteY137" fmla="*/ 78183 h 482695"/>
                  <a:gd name="connsiteX138" fmla="*/ 931396 w 1862792"/>
                  <a:gd name="connsiteY138" fmla="*/ 98579 h 482695"/>
                  <a:gd name="connsiteX139" fmla="*/ 944993 w 1862792"/>
                  <a:gd name="connsiteY139" fmla="*/ 118974 h 482695"/>
                  <a:gd name="connsiteX140" fmla="*/ 955191 w 1862792"/>
                  <a:gd name="connsiteY140" fmla="*/ 122373 h 482695"/>
                  <a:gd name="connsiteX141" fmla="*/ 961989 w 1862792"/>
                  <a:gd name="connsiteY141" fmla="*/ 112176 h 482695"/>
                  <a:gd name="connsiteX142" fmla="*/ 968788 w 1862792"/>
                  <a:gd name="connsiteY142" fmla="*/ 84982 h 482695"/>
                  <a:gd name="connsiteX143" fmla="*/ 975587 w 1862792"/>
                  <a:gd name="connsiteY143" fmla="*/ 105377 h 482695"/>
                  <a:gd name="connsiteX144" fmla="*/ 982385 w 1862792"/>
                  <a:gd name="connsiteY144" fmla="*/ 146168 h 482695"/>
                  <a:gd name="connsiteX145" fmla="*/ 989184 w 1862792"/>
                  <a:gd name="connsiteY145" fmla="*/ 125773 h 482695"/>
                  <a:gd name="connsiteX146" fmla="*/ 992583 w 1862792"/>
                  <a:gd name="connsiteY146" fmla="*/ 115575 h 482695"/>
                  <a:gd name="connsiteX147" fmla="*/ 999381 w 1862792"/>
                  <a:gd name="connsiteY147" fmla="*/ 135970 h 482695"/>
                  <a:gd name="connsiteX148" fmla="*/ 1002781 w 1862792"/>
                  <a:gd name="connsiteY148" fmla="*/ 146168 h 482695"/>
                  <a:gd name="connsiteX149" fmla="*/ 1006180 w 1862792"/>
                  <a:gd name="connsiteY149" fmla="*/ 173362 h 482695"/>
                  <a:gd name="connsiteX150" fmla="*/ 1009579 w 1862792"/>
                  <a:gd name="connsiteY150" fmla="*/ 159765 h 482695"/>
                  <a:gd name="connsiteX151" fmla="*/ 1023176 w 1862792"/>
                  <a:gd name="connsiteY151" fmla="*/ 135970 h 482695"/>
                  <a:gd name="connsiteX152" fmla="*/ 1033374 w 1862792"/>
                  <a:gd name="connsiteY152" fmla="*/ 132571 h 482695"/>
                  <a:gd name="connsiteX153" fmla="*/ 1043572 w 1862792"/>
                  <a:gd name="connsiteY153" fmla="*/ 163164 h 482695"/>
                  <a:gd name="connsiteX154" fmla="*/ 1046971 w 1862792"/>
                  <a:gd name="connsiteY154" fmla="*/ 173362 h 482695"/>
                  <a:gd name="connsiteX155" fmla="*/ 1050370 w 1862792"/>
                  <a:gd name="connsiteY155" fmla="*/ 183560 h 482695"/>
                  <a:gd name="connsiteX156" fmla="*/ 1060568 w 1862792"/>
                  <a:gd name="connsiteY156" fmla="*/ 176761 h 482695"/>
                  <a:gd name="connsiteX157" fmla="*/ 1067366 w 1862792"/>
                  <a:gd name="connsiteY157" fmla="*/ 163164 h 482695"/>
                  <a:gd name="connsiteX158" fmla="*/ 1074165 w 1862792"/>
                  <a:gd name="connsiteY158" fmla="*/ 152967 h 482695"/>
                  <a:gd name="connsiteX159" fmla="*/ 1080963 w 1862792"/>
                  <a:gd name="connsiteY159" fmla="*/ 203956 h 482695"/>
                  <a:gd name="connsiteX160" fmla="*/ 1084363 w 1862792"/>
                  <a:gd name="connsiteY160" fmla="*/ 220952 h 482695"/>
                  <a:gd name="connsiteX161" fmla="*/ 1087762 w 1862792"/>
                  <a:gd name="connsiteY161" fmla="*/ 248146 h 482695"/>
                  <a:gd name="connsiteX162" fmla="*/ 1094560 w 1862792"/>
                  <a:gd name="connsiteY162" fmla="*/ 268541 h 482695"/>
                  <a:gd name="connsiteX163" fmla="*/ 1114956 w 1862792"/>
                  <a:gd name="connsiteY163" fmla="*/ 305933 h 482695"/>
                  <a:gd name="connsiteX164" fmla="*/ 1121755 w 1862792"/>
                  <a:gd name="connsiteY164" fmla="*/ 356922 h 482695"/>
                  <a:gd name="connsiteX165" fmla="*/ 1128553 w 1862792"/>
                  <a:gd name="connsiteY165" fmla="*/ 370519 h 482695"/>
                  <a:gd name="connsiteX166" fmla="*/ 1131952 w 1862792"/>
                  <a:gd name="connsiteY166" fmla="*/ 387515 h 482695"/>
                  <a:gd name="connsiteX167" fmla="*/ 1142150 w 1862792"/>
                  <a:gd name="connsiteY167" fmla="*/ 373918 h 482695"/>
                  <a:gd name="connsiteX168" fmla="*/ 1159146 w 1862792"/>
                  <a:gd name="connsiteY168" fmla="*/ 336527 h 482695"/>
                  <a:gd name="connsiteX169" fmla="*/ 1165945 w 1862792"/>
                  <a:gd name="connsiteY169" fmla="*/ 316131 h 482695"/>
                  <a:gd name="connsiteX170" fmla="*/ 1172743 w 1862792"/>
                  <a:gd name="connsiteY170" fmla="*/ 384116 h 482695"/>
                  <a:gd name="connsiteX171" fmla="*/ 1176143 w 1862792"/>
                  <a:gd name="connsiteY171" fmla="*/ 394314 h 482695"/>
                  <a:gd name="connsiteX172" fmla="*/ 1179542 w 1862792"/>
                  <a:gd name="connsiteY172" fmla="*/ 411310 h 482695"/>
                  <a:gd name="connsiteX173" fmla="*/ 1193139 w 1862792"/>
                  <a:gd name="connsiteY173" fmla="*/ 356922 h 482695"/>
                  <a:gd name="connsiteX174" fmla="*/ 1210135 w 1862792"/>
                  <a:gd name="connsiteY174" fmla="*/ 401112 h 482695"/>
                  <a:gd name="connsiteX175" fmla="*/ 1227132 w 1862792"/>
                  <a:gd name="connsiteY175" fmla="*/ 441904 h 482695"/>
                  <a:gd name="connsiteX176" fmla="*/ 1233930 w 1862792"/>
                  <a:gd name="connsiteY176" fmla="*/ 452101 h 482695"/>
                  <a:gd name="connsiteX177" fmla="*/ 1247527 w 1862792"/>
                  <a:gd name="connsiteY177" fmla="*/ 424907 h 482695"/>
                  <a:gd name="connsiteX178" fmla="*/ 1254326 w 1862792"/>
                  <a:gd name="connsiteY178" fmla="*/ 455501 h 482695"/>
                  <a:gd name="connsiteX179" fmla="*/ 1257725 w 1862792"/>
                  <a:gd name="connsiteY179" fmla="*/ 465698 h 482695"/>
                  <a:gd name="connsiteX180" fmla="*/ 1267923 w 1862792"/>
                  <a:gd name="connsiteY180" fmla="*/ 462299 h 482695"/>
                  <a:gd name="connsiteX181" fmla="*/ 1274721 w 1862792"/>
                  <a:gd name="connsiteY181" fmla="*/ 452101 h 482695"/>
                  <a:gd name="connsiteX182" fmla="*/ 1284919 w 1862792"/>
                  <a:gd name="connsiteY182" fmla="*/ 407911 h 482695"/>
                  <a:gd name="connsiteX183" fmla="*/ 1291717 w 1862792"/>
                  <a:gd name="connsiteY183" fmla="*/ 380717 h 482695"/>
                  <a:gd name="connsiteX184" fmla="*/ 1298516 w 1862792"/>
                  <a:gd name="connsiteY184" fmla="*/ 390915 h 482695"/>
                  <a:gd name="connsiteX185" fmla="*/ 1301915 w 1862792"/>
                  <a:gd name="connsiteY185" fmla="*/ 377318 h 482695"/>
                  <a:gd name="connsiteX186" fmla="*/ 1305314 w 1862792"/>
                  <a:gd name="connsiteY186" fmla="*/ 353523 h 482695"/>
                  <a:gd name="connsiteX187" fmla="*/ 1312113 w 1862792"/>
                  <a:gd name="connsiteY187" fmla="*/ 299135 h 482695"/>
                  <a:gd name="connsiteX188" fmla="*/ 1315512 w 1862792"/>
                  <a:gd name="connsiteY188" fmla="*/ 285538 h 482695"/>
                  <a:gd name="connsiteX189" fmla="*/ 1322311 w 1862792"/>
                  <a:gd name="connsiteY189" fmla="*/ 258344 h 482695"/>
                  <a:gd name="connsiteX190" fmla="*/ 1325710 w 1862792"/>
                  <a:gd name="connsiteY190" fmla="*/ 268541 h 482695"/>
                  <a:gd name="connsiteX191" fmla="*/ 1332508 w 1862792"/>
                  <a:gd name="connsiteY191" fmla="*/ 248146 h 482695"/>
                  <a:gd name="connsiteX192" fmla="*/ 1349505 w 1862792"/>
                  <a:gd name="connsiteY192" fmla="*/ 220952 h 482695"/>
                  <a:gd name="connsiteX193" fmla="*/ 1352904 w 1862792"/>
                  <a:gd name="connsiteY193" fmla="*/ 234549 h 482695"/>
                  <a:gd name="connsiteX194" fmla="*/ 1356303 w 1862792"/>
                  <a:gd name="connsiteY194" fmla="*/ 220952 h 482695"/>
                  <a:gd name="connsiteX195" fmla="*/ 1359703 w 1862792"/>
                  <a:gd name="connsiteY195" fmla="*/ 203956 h 482695"/>
                  <a:gd name="connsiteX196" fmla="*/ 1363102 w 1862792"/>
                  <a:gd name="connsiteY196" fmla="*/ 190359 h 482695"/>
                  <a:gd name="connsiteX197" fmla="*/ 1369900 w 1862792"/>
                  <a:gd name="connsiteY197" fmla="*/ 159765 h 482695"/>
                  <a:gd name="connsiteX198" fmla="*/ 1376699 w 1862792"/>
                  <a:gd name="connsiteY198" fmla="*/ 146168 h 482695"/>
                  <a:gd name="connsiteX199" fmla="*/ 1383497 w 1862792"/>
                  <a:gd name="connsiteY199" fmla="*/ 125773 h 482695"/>
                  <a:gd name="connsiteX200" fmla="*/ 1400494 w 1862792"/>
                  <a:gd name="connsiteY200" fmla="*/ 146168 h 482695"/>
                  <a:gd name="connsiteX201" fmla="*/ 1407292 w 1862792"/>
                  <a:gd name="connsiteY201" fmla="*/ 156366 h 482695"/>
                  <a:gd name="connsiteX202" fmla="*/ 1417490 w 1862792"/>
                  <a:gd name="connsiteY202" fmla="*/ 142769 h 482695"/>
                  <a:gd name="connsiteX203" fmla="*/ 1427688 w 1862792"/>
                  <a:gd name="connsiteY203" fmla="*/ 108776 h 482695"/>
                  <a:gd name="connsiteX204" fmla="*/ 1444684 w 1862792"/>
                  <a:gd name="connsiteY204" fmla="*/ 142769 h 482695"/>
                  <a:gd name="connsiteX205" fmla="*/ 1451482 w 1862792"/>
                  <a:gd name="connsiteY205" fmla="*/ 163164 h 482695"/>
                  <a:gd name="connsiteX206" fmla="*/ 1454882 w 1862792"/>
                  <a:gd name="connsiteY206" fmla="*/ 152967 h 482695"/>
                  <a:gd name="connsiteX207" fmla="*/ 1458281 w 1862792"/>
                  <a:gd name="connsiteY207" fmla="*/ 180161 h 482695"/>
                  <a:gd name="connsiteX208" fmla="*/ 1461680 w 1862792"/>
                  <a:gd name="connsiteY208" fmla="*/ 224351 h 482695"/>
                  <a:gd name="connsiteX209" fmla="*/ 1468479 w 1862792"/>
                  <a:gd name="connsiteY209" fmla="*/ 254944 h 482695"/>
                  <a:gd name="connsiteX210" fmla="*/ 1471878 w 1862792"/>
                  <a:gd name="connsiteY210" fmla="*/ 288937 h 482695"/>
                  <a:gd name="connsiteX211" fmla="*/ 1475277 w 1862792"/>
                  <a:gd name="connsiteY211" fmla="*/ 278739 h 482695"/>
                  <a:gd name="connsiteX212" fmla="*/ 1482076 w 1862792"/>
                  <a:gd name="connsiteY212" fmla="*/ 299135 h 482695"/>
                  <a:gd name="connsiteX213" fmla="*/ 1495673 w 1862792"/>
                  <a:gd name="connsiteY213" fmla="*/ 346724 h 482695"/>
                  <a:gd name="connsiteX214" fmla="*/ 1499072 w 1862792"/>
                  <a:gd name="connsiteY214" fmla="*/ 356922 h 482695"/>
                  <a:gd name="connsiteX215" fmla="*/ 1505871 w 1862792"/>
                  <a:gd name="connsiteY215" fmla="*/ 346724 h 482695"/>
                  <a:gd name="connsiteX216" fmla="*/ 1516068 w 1862792"/>
                  <a:gd name="connsiteY216" fmla="*/ 360321 h 482695"/>
                  <a:gd name="connsiteX217" fmla="*/ 1526266 w 1862792"/>
                  <a:gd name="connsiteY217" fmla="*/ 394314 h 482695"/>
                  <a:gd name="connsiteX218" fmla="*/ 1533065 w 1862792"/>
                  <a:gd name="connsiteY218" fmla="*/ 414709 h 482695"/>
                  <a:gd name="connsiteX219" fmla="*/ 1546662 w 1862792"/>
                  <a:gd name="connsiteY219" fmla="*/ 394314 h 482695"/>
                  <a:gd name="connsiteX220" fmla="*/ 1553460 w 1862792"/>
                  <a:gd name="connsiteY220" fmla="*/ 421508 h 482695"/>
                  <a:gd name="connsiteX221" fmla="*/ 1556859 w 1862792"/>
                  <a:gd name="connsiteY221" fmla="*/ 435105 h 482695"/>
                  <a:gd name="connsiteX222" fmla="*/ 1567057 w 1862792"/>
                  <a:gd name="connsiteY222" fmla="*/ 465698 h 482695"/>
                  <a:gd name="connsiteX223" fmla="*/ 1584053 w 1862792"/>
                  <a:gd name="connsiteY223" fmla="*/ 441904 h 482695"/>
                  <a:gd name="connsiteX224" fmla="*/ 1597650 w 1862792"/>
                  <a:gd name="connsiteY224" fmla="*/ 421508 h 482695"/>
                  <a:gd name="connsiteX225" fmla="*/ 1604449 w 1862792"/>
                  <a:gd name="connsiteY225" fmla="*/ 431706 h 482695"/>
                  <a:gd name="connsiteX226" fmla="*/ 1611247 w 1862792"/>
                  <a:gd name="connsiteY226" fmla="*/ 462299 h 482695"/>
                  <a:gd name="connsiteX227" fmla="*/ 1624845 w 1862792"/>
                  <a:gd name="connsiteY227" fmla="*/ 431706 h 482695"/>
                  <a:gd name="connsiteX228" fmla="*/ 1631643 w 1862792"/>
                  <a:gd name="connsiteY228" fmla="*/ 411310 h 482695"/>
                  <a:gd name="connsiteX229" fmla="*/ 1641841 w 1862792"/>
                  <a:gd name="connsiteY229" fmla="*/ 431706 h 482695"/>
                  <a:gd name="connsiteX230" fmla="*/ 1652039 w 1862792"/>
                  <a:gd name="connsiteY230" fmla="*/ 462299 h 482695"/>
                  <a:gd name="connsiteX231" fmla="*/ 1665636 w 1862792"/>
                  <a:gd name="connsiteY231" fmla="*/ 482695 h 482695"/>
                  <a:gd name="connsiteX232" fmla="*/ 1672434 w 1862792"/>
                  <a:gd name="connsiteY232" fmla="*/ 465698 h 482695"/>
                  <a:gd name="connsiteX233" fmla="*/ 1675833 w 1862792"/>
                  <a:gd name="connsiteY233" fmla="*/ 448702 h 482695"/>
                  <a:gd name="connsiteX234" fmla="*/ 1682632 w 1862792"/>
                  <a:gd name="connsiteY234" fmla="*/ 424907 h 482695"/>
                  <a:gd name="connsiteX235" fmla="*/ 1692830 w 1862792"/>
                  <a:gd name="connsiteY235" fmla="*/ 418109 h 482695"/>
                  <a:gd name="connsiteX236" fmla="*/ 1699628 w 1862792"/>
                  <a:gd name="connsiteY236" fmla="*/ 458900 h 482695"/>
                  <a:gd name="connsiteX237" fmla="*/ 1713225 w 1862792"/>
                  <a:gd name="connsiteY237" fmla="*/ 428306 h 482695"/>
                  <a:gd name="connsiteX238" fmla="*/ 1726822 w 1862792"/>
                  <a:gd name="connsiteY238" fmla="*/ 370519 h 482695"/>
                  <a:gd name="connsiteX239" fmla="*/ 1730221 w 1862792"/>
                  <a:gd name="connsiteY239" fmla="*/ 350124 h 482695"/>
                  <a:gd name="connsiteX240" fmla="*/ 1737020 w 1862792"/>
                  <a:gd name="connsiteY240" fmla="*/ 360321 h 482695"/>
                  <a:gd name="connsiteX241" fmla="*/ 1740419 w 1862792"/>
                  <a:gd name="connsiteY241" fmla="*/ 377318 h 482695"/>
                  <a:gd name="connsiteX242" fmla="*/ 1743818 w 1862792"/>
                  <a:gd name="connsiteY242" fmla="*/ 387515 h 482695"/>
                  <a:gd name="connsiteX243" fmla="*/ 1750617 w 1862792"/>
                  <a:gd name="connsiteY243" fmla="*/ 418109 h 482695"/>
                  <a:gd name="connsiteX244" fmla="*/ 1757416 w 1862792"/>
                  <a:gd name="connsiteY244" fmla="*/ 404512 h 482695"/>
                  <a:gd name="connsiteX245" fmla="*/ 1771013 w 1862792"/>
                  <a:gd name="connsiteY245" fmla="*/ 360321 h 482695"/>
                  <a:gd name="connsiteX246" fmla="*/ 1794807 w 1862792"/>
                  <a:gd name="connsiteY246" fmla="*/ 387515 h 482695"/>
                  <a:gd name="connsiteX247" fmla="*/ 1818602 w 1862792"/>
                  <a:gd name="connsiteY247" fmla="*/ 424907 h 482695"/>
                  <a:gd name="connsiteX248" fmla="*/ 1828800 w 1862792"/>
                  <a:gd name="connsiteY248" fmla="*/ 431706 h 482695"/>
                  <a:gd name="connsiteX249" fmla="*/ 1835598 w 1862792"/>
                  <a:gd name="connsiteY249" fmla="*/ 421508 h 482695"/>
                  <a:gd name="connsiteX250" fmla="*/ 1845796 w 1862792"/>
                  <a:gd name="connsiteY250" fmla="*/ 448702 h 482695"/>
                  <a:gd name="connsiteX251" fmla="*/ 1849195 w 1862792"/>
                  <a:gd name="connsiteY251" fmla="*/ 435105 h 482695"/>
                  <a:gd name="connsiteX252" fmla="*/ 1852595 w 1862792"/>
                  <a:gd name="connsiteY252" fmla="*/ 424907 h 482695"/>
                  <a:gd name="connsiteX253" fmla="*/ 1859393 w 1862792"/>
                  <a:gd name="connsiteY253" fmla="*/ 435105 h 482695"/>
                  <a:gd name="connsiteX254" fmla="*/ 1862792 w 1862792"/>
                  <a:gd name="connsiteY254" fmla="*/ 445303 h 482695"/>
                  <a:gd name="connsiteX255" fmla="*/ 1862792 w 1862792"/>
                  <a:gd name="connsiteY255" fmla="*/ 445303 h 482695"/>
                  <a:gd name="connsiteX0" fmla="*/ 0 w 1862792"/>
                  <a:gd name="connsiteY0" fmla="*/ 439399 h 490388"/>
                  <a:gd name="connsiteX1" fmla="*/ 0 w 1862792"/>
                  <a:gd name="connsiteY1" fmla="*/ 439399 h 490388"/>
                  <a:gd name="connsiteX2" fmla="*/ 13597 w 1862792"/>
                  <a:gd name="connsiteY2" fmla="*/ 388410 h 490388"/>
                  <a:gd name="connsiteX3" fmla="*/ 20395 w 1862792"/>
                  <a:gd name="connsiteY3" fmla="*/ 368014 h 490388"/>
                  <a:gd name="connsiteX4" fmla="*/ 23795 w 1862792"/>
                  <a:gd name="connsiteY4" fmla="*/ 357817 h 490388"/>
                  <a:gd name="connsiteX5" fmla="*/ 37392 w 1862792"/>
                  <a:gd name="connsiteY5" fmla="*/ 388410 h 490388"/>
                  <a:gd name="connsiteX6" fmla="*/ 40791 w 1862792"/>
                  <a:gd name="connsiteY6" fmla="*/ 402007 h 490388"/>
                  <a:gd name="connsiteX7" fmla="*/ 47589 w 1862792"/>
                  <a:gd name="connsiteY7" fmla="*/ 422402 h 490388"/>
                  <a:gd name="connsiteX8" fmla="*/ 54388 w 1862792"/>
                  <a:gd name="connsiteY8" fmla="*/ 412205 h 490388"/>
                  <a:gd name="connsiteX9" fmla="*/ 57787 w 1862792"/>
                  <a:gd name="connsiteY9" fmla="*/ 402007 h 490388"/>
                  <a:gd name="connsiteX10" fmla="*/ 64586 w 1862792"/>
                  <a:gd name="connsiteY10" fmla="*/ 388410 h 490388"/>
                  <a:gd name="connsiteX11" fmla="*/ 74784 w 1862792"/>
                  <a:gd name="connsiteY11" fmla="*/ 368014 h 490388"/>
                  <a:gd name="connsiteX12" fmla="*/ 81582 w 1862792"/>
                  <a:gd name="connsiteY12" fmla="*/ 378212 h 490388"/>
                  <a:gd name="connsiteX13" fmla="*/ 88381 w 1862792"/>
                  <a:gd name="connsiteY13" fmla="*/ 398608 h 490388"/>
                  <a:gd name="connsiteX14" fmla="*/ 95179 w 1862792"/>
                  <a:gd name="connsiteY14" fmla="*/ 408805 h 490388"/>
                  <a:gd name="connsiteX15" fmla="*/ 108776 w 1862792"/>
                  <a:gd name="connsiteY15" fmla="*/ 361216 h 490388"/>
                  <a:gd name="connsiteX16" fmla="*/ 112175 w 1862792"/>
                  <a:gd name="connsiteY16" fmla="*/ 351018 h 490388"/>
                  <a:gd name="connsiteX17" fmla="*/ 115575 w 1862792"/>
                  <a:gd name="connsiteY17" fmla="*/ 340820 h 490388"/>
                  <a:gd name="connsiteX18" fmla="*/ 125772 w 1862792"/>
                  <a:gd name="connsiteY18" fmla="*/ 347619 h 490388"/>
                  <a:gd name="connsiteX19" fmla="*/ 132571 w 1862792"/>
                  <a:gd name="connsiteY19" fmla="*/ 368014 h 490388"/>
                  <a:gd name="connsiteX20" fmla="*/ 135970 w 1862792"/>
                  <a:gd name="connsiteY20" fmla="*/ 378212 h 490388"/>
                  <a:gd name="connsiteX21" fmla="*/ 142769 w 1862792"/>
                  <a:gd name="connsiteY21" fmla="*/ 388410 h 490388"/>
                  <a:gd name="connsiteX22" fmla="*/ 149567 w 1862792"/>
                  <a:gd name="connsiteY22" fmla="*/ 408805 h 490388"/>
                  <a:gd name="connsiteX23" fmla="*/ 166563 w 1862792"/>
                  <a:gd name="connsiteY23" fmla="*/ 357817 h 490388"/>
                  <a:gd name="connsiteX24" fmla="*/ 173362 w 1862792"/>
                  <a:gd name="connsiteY24" fmla="*/ 337421 h 490388"/>
                  <a:gd name="connsiteX25" fmla="*/ 176761 w 1862792"/>
                  <a:gd name="connsiteY25" fmla="*/ 327223 h 490388"/>
                  <a:gd name="connsiteX26" fmla="*/ 190358 w 1862792"/>
                  <a:gd name="connsiteY26" fmla="*/ 368014 h 490388"/>
                  <a:gd name="connsiteX27" fmla="*/ 193758 w 1862792"/>
                  <a:gd name="connsiteY27" fmla="*/ 378212 h 490388"/>
                  <a:gd name="connsiteX28" fmla="*/ 197157 w 1862792"/>
                  <a:gd name="connsiteY28" fmla="*/ 388410 h 490388"/>
                  <a:gd name="connsiteX29" fmla="*/ 200556 w 1862792"/>
                  <a:gd name="connsiteY29" fmla="*/ 364615 h 490388"/>
                  <a:gd name="connsiteX30" fmla="*/ 207355 w 1862792"/>
                  <a:gd name="connsiteY30" fmla="*/ 340820 h 490388"/>
                  <a:gd name="connsiteX31" fmla="*/ 217552 w 1862792"/>
                  <a:gd name="connsiteY31" fmla="*/ 306828 h 490388"/>
                  <a:gd name="connsiteX32" fmla="*/ 224351 w 1862792"/>
                  <a:gd name="connsiteY32" fmla="*/ 286432 h 490388"/>
                  <a:gd name="connsiteX33" fmla="*/ 227750 w 1862792"/>
                  <a:gd name="connsiteY33" fmla="*/ 276234 h 490388"/>
                  <a:gd name="connsiteX34" fmla="*/ 234549 w 1862792"/>
                  <a:gd name="connsiteY34" fmla="*/ 266037 h 490388"/>
                  <a:gd name="connsiteX35" fmla="*/ 237948 w 1862792"/>
                  <a:gd name="connsiteY35" fmla="*/ 252440 h 490388"/>
                  <a:gd name="connsiteX36" fmla="*/ 241347 w 1862792"/>
                  <a:gd name="connsiteY36" fmla="*/ 235443 h 490388"/>
                  <a:gd name="connsiteX37" fmla="*/ 248146 w 1862792"/>
                  <a:gd name="connsiteY37" fmla="*/ 262637 h 490388"/>
                  <a:gd name="connsiteX38" fmla="*/ 254944 w 1862792"/>
                  <a:gd name="connsiteY38" fmla="*/ 228645 h 490388"/>
                  <a:gd name="connsiteX39" fmla="*/ 265142 w 1862792"/>
                  <a:gd name="connsiteY39" fmla="*/ 191253 h 490388"/>
                  <a:gd name="connsiteX40" fmla="*/ 271940 w 1862792"/>
                  <a:gd name="connsiteY40" fmla="*/ 164059 h 490388"/>
                  <a:gd name="connsiteX41" fmla="*/ 278739 w 1862792"/>
                  <a:gd name="connsiteY41" fmla="*/ 177656 h 490388"/>
                  <a:gd name="connsiteX42" fmla="*/ 285537 w 1862792"/>
                  <a:gd name="connsiteY42" fmla="*/ 167458 h 490388"/>
                  <a:gd name="connsiteX43" fmla="*/ 288937 w 1862792"/>
                  <a:gd name="connsiteY43" fmla="*/ 150462 h 490388"/>
                  <a:gd name="connsiteX44" fmla="*/ 292336 w 1862792"/>
                  <a:gd name="connsiteY44" fmla="*/ 140264 h 490388"/>
                  <a:gd name="connsiteX45" fmla="*/ 295735 w 1862792"/>
                  <a:gd name="connsiteY45" fmla="*/ 119869 h 490388"/>
                  <a:gd name="connsiteX46" fmla="*/ 299134 w 1862792"/>
                  <a:gd name="connsiteY46" fmla="*/ 102872 h 490388"/>
                  <a:gd name="connsiteX47" fmla="*/ 316131 w 1862792"/>
                  <a:gd name="connsiteY47" fmla="*/ 119869 h 490388"/>
                  <a:gd name="connsiteX48" fmla="*/ 326329 w 1862792"/>
                  <a:gd name="connsiteY48" fmla="*/ 126667 h 490388"/>
                  <a:gd name="connsiteX49" fmla="*/ 329728 w 1862792"/>
                  <a:gd name="connsiteY49" fmla="*/ 136865 h 490388"/>
                  <a:gd name="connsiteX50" fmla="*/ 336526 w 1862792"/>
                  <a:gd name="connsiteY50" fmla="*/ 116469 h 490388"/>
                  <a:gd name="connsiteX51" fmla="*/ 356922 w 1862792"/>
                  <a:gd name="connsiteY51" fmla="*/ 119869 h 490388"/>
                  <a:gd name="connsiteX52" fmla="*/ 363720 w 1862792"/>
                  <a:gd name="connsiteY52" fmla="*/ 143663 h 490388"/>
                  <a:gd name="connsiteX53" fmla="*/ 370519 w 1862792"/>
                  <a:gd name="connsiteY53" fmla="*/ 153861 h 490388"/>
                  <a:gd name="connsiteX54" fmla="*/ 377317 w 1862792"/>
                  <a:gd name="connsiteY54" fmla="*/ 143663 h 490388"/>
                  <a:gd name="connsiteX55" fmla="*/ 384116 w 1862792"/>
                  <a:gd name="connsiteY55" fmla="*/ 123268 h 490388"/>
                  <a:gd name="connsiteX56" fmla="*/ 390914 w 1862792"/>
                  <a:gd name="connsiteY56" fmla="*/ 147063 h 490388"/>
                  <a:gd name="connsiteX57" fmla="*/ 397713 w 1862792"/>
                  <a:gd name="connsiteY57" fmla="*/ 170857 h 490388"/>
                  <a:gd name="connsiteX58" fmla="*/ 401112 w 1862792"/>
                  <a:gd name="connsiteY58" fmla="*/ 191253 h 490388"/>
                  <a:gd name="connsiteX59" fmla="*/ 404511 w 1862792"/>
                  <a:gd name="connsiteY59" fmla="*/ 201451 h 490388"/>
                  <a:gd name="connsiteX60" fmla="*/ 407911 w 1862792"/>
                  <a:gd name="connsiteY60" fmla="*/ 218447 h 490388"/>
                  <a:gd name="connsiteX61" fmla="*/ 414709 w 1862792"/>
                  <a:gd name="connsiteY61" fmla="*/ 242242 h 490388"/>
                  <a:gd name="connsiteX62" fmla="*/ 421508 w 1862792"/>
                  <a:gd name="connsiteY62" fmla="*/ 221846 h 490388"/>
                  <a:gd name="connsiteX63" fmla="*/ 424907 w 1862792"/>
                  <a:gd name="connsiteY63" fmla="*/ 211649 h 490388"/>
                  <a:gd name="connsiteX64" fmla="*/ 431705 w 1862792"/>
                  <a:gd name="connsiteY64" fmla="*/ 204850 h 490388"/>
                  <a:gd name="connsiteX65" fmla="*/ 438504 w 1862792"/>
                  <a:gd name="connsiteY65" fmla="*/ 232044 h 490388"/>
                  <a:gd name="connsiteX66" fmla="*/ 445303 w 1862792"/>
                  <a:gd name="connsiteY66" fmla="*/ 255839 h 490388"/>
                  <a:gd name="connsiteX67" fmla="*/ 448702 w 1862792"/>
                  <a:gd name="connsiteY67" fmla="*/ 283033 h 490388"/>
                  <a:gd name="connsiteX68" fmla="*/ 452101 w 1862792"/>
                  <a:gd name="connsiteY68" fmla="*/ 323824 h 490388"/>
                  <a:gd name="connsiteX69" fmla="*/ 455500 w 1862792"/>
                  <a:gd name="connsiteY69" fmla="*/ 283033 h 490388"/>
                  <a:gd name="connsiteX70" fmla="*/ 469098 w 1862792"/>
                  <a:gd name="connsiteY70" fmla="*/ 337422 h 490388"/>
                  <a:gd name="connsiteX71" fmla="*/ 475896 w 1862792"/>
                  <a:gd name="connsiteY71" fmla="*/ 381611 h 490388"/>
                  <a:gd name="connsiteX72" fmla="*/ 482694 w 1862792"/>
                  <a:gd name="connsiteY72" fmla="*/ 381611 h 490388"/>
                  <a:gd name="connsiteX73" fmla="*/ 486094 w 1862792"/>
                  <a:gd name="connsiteY73" fmla="*/ 371414 h 490388"/>
                  <a:gd name="connsiteX74" fmla="*/ 489493 w 1862792"/>
                  <a:gd name="connsiteY74" fmla="*/ 381611 h 490388"/>
                  <a:gd name="connsiteX75" fmla="*/ 496291 w 1862792"/>
                  <a:gd name="connsiteY75" fmla="*/ 391809 h 490388"/>
                  <a:gd name="connsiteX76" fmla="*/ 503090 w 1862792"/>
                  <a:gd name="connsiteY76" fmla="*/ 425802 h 490388"/>
                  <a:gd name="connsiteX77" fmla="*/ 509888 w 1862792"/>
                  <a:gd name="connsiteY77" fmla="*/ 446197 h 490388"/>
                  <a:gd name="connsiteX78" fmla="*/ 516687 w 1862792"/>
                  <a:gd name="connsiteY78" fmla="*/ 435999 h 490388"/>
                  <a:gd name="connsiteX79" fmla="*/ 520086 w 1862792"/>
                  <a:gd name="connsiteY79" fmla="*/ 422402 h 490388"/>
                  <a:gd name="connsiteX80" fmla="*/ 526885 w 1862792"/>
                  <a:gd name="connsiteY80" fmla="*/ 395208 h 490388"/>
                  <a:gd name="connsiteX81" fmla="*/ 537082 w 1862792"/>
                  <a:gd name="connsiteY81" fmla="*/ 398608 h 490388"/>
                  <a:gd name="connsiteX82" fmla="*/ 547280 w 1862792"/>
                  <a:gd name="connsiteY82" fmla="*/ 419003 h 490388"/>
                  <a:gd name="connsiteX83" fmla="*/ 564276 w 1862792"/>
                  <a:gd name="connsiteY83" fmla="*/ 439399 h 490388"/>
                  <a:gd name="connsiteX84" fmla="*/ 571075 w 1862792"/>
                  <a:gd name="connsiteY84" fmla="*/ 449597 h 490388"/>
                  <a:gd name="connsiteX85" fmla="*/ 574474 w 1862792"/>
                  <a:gd name="connsiteY85" fmla="*/ 432600 h 490388"/>
                  <a:gd name="connsiteX86" fmla="*/ 577874 w 1862792"/>
                  <a:gd name="connsiteY86" fmla="*/ 408805 h 490388"/>
                  <a:gd name="connsiteX87" fmla="*/ 584672 w 1862792"/>
                  <a:gd name="connsiteY87" fmla="*/ 429201 h 490388"/>
                  <a:gd name="connsiteX88" fmla="*/ 591471 w 1862792"/>
                  <a:gd name="connsiteY88" fmla="*/ 388410 h 490388"/>
                  <a:gd name="connsiteX89" fmla="*/ 594870 w 1862792"/>
                  <a:gd name="connsiteY89" fmla="*/ 368014 h 490388"/>
                  <a:gd name="connsiteX90" fmla="*/ 598269 w 1862792"/>
                  <a:gd name="connsiteY90" fmla="*/ 388410 h 490388"/>
                  <a:gd name="connsiteX91" fmla="*/ 605068 w 1862792"/>
                  <a:gd name="connsiteY91" fmla="*/ 344220 h 490388"/>
                  <a:gd name="connsiteX92" fmla="*/ 615265 w 1862792"/>
                  <a:gd name="connsiteY92" fmla="*/ 323824 h 490388"/>
                  <a:gd name="connsiteX93" fmla="*/ 618665 w 1862792"/>
                  <a:gd name="connsiteY93" fmla="*/ 334022 h 490388"/>
                  <a:gd name="connsiteX94" fmla="*/ 632262 w 1862792"/>
                  <a:gd name="connsiteY94" fmla="*/ 296630 h 490388"/>
                  <a:gd name="connsiteX95" fmla="*/ 642459 w 1862792"/>
                  <a:gd name="connsiteY95" fmla="*/ 269436 h 490388"/>
                  <a:gd name="connsiteX96" fmla="*/ 656056 w 1862792"/>
                  <a:gd name="connsiteY96" fmla="*/ 283033 h 490388"/>
                  <a:gd name="connsiteX97" fmla="*/ 662855 w 1862792"/>
                  <a:gd name="connsiteY97" fmla="*/ 269436 h 490388"/>
                  <a:gd name="connsiteX98" fmla="*/ 666254 w 1862792"/>
                  <a:gd name="connsiteY98" fmla="*/ 255839 h 490388"/>
                  <a:gd name="connsiteX99" fmla="*/ 669653 w 1862792"/>
                  <a:gd name="connsiteY99" fmla="*/ 235443 h 490388"/>
                  <a:gd name="connsiteX100" fmla="*/ 673053 w 1862792"/>
                  <a:gd name="connsiteY100" fmla="*/ 225246 h 490388"/>
                  <a:gd name="connsiteX101" fmla="*/ 679851 w 1862792"/>
                  <a:gd name="connsiteY101" fmla="*/ 194652 h 490388"/>
                  <a:gd name="connsiteX102" fmla="*/ 683250 w 1862792"/>
                  <a:gd name="connsiteY102" fmla="*/ 208249 h 490388"/>
                  <a:gd name="connsiteX103" fmla="*/ 686650 w 1862792"/>
                  <a:gd name="connsiteY103" fmla="*/ 184454 h 490388"/>
                  <a:gd name="connsiteX104" fmla="*/ 693448 w 1862792"/>
                  <a:gd name="connsiteY104" fmla="*/ 143663 h 490388"/>
                  <a:gd name="connsiteX105" fmla="*/ 700247 w 1862792"/>
                  <a:gd name="connsiteY105" fmla="*/ 113070 h 490388"/>
                  <a:gd name="connsiteX106" fmla="*/ 703646 w 1862792"/>
                  <a:gd name="connsiteY106" fmla="*/ 123268 h 490388"/>
                  <a:gd name="connsiteX107" fmla="*/ 710445 w 1862792"/>
                  <a:gd name="connsiteY107" fmla="*/ 109671 h 490388"/>
                  <a:gd name="connsiteX108" fmla="*/ 717243 w 1862792"/>
                  <a:gd name="connsiteY108" fmla="*/ 82477 h 490388"/>
                  <a:gd name="connsiteX109" fmla="*/ 720642 w 1862792"/>
                  <a:gd name="connsiteY109" fmla="*/ 102872 h 490388"/>
                  <a:gd name="connsiteX110" fmla="*/ 727441 w 1862792"/>
                  <a:gd name="connsiteY110" fmla="*/ 82477 h 490388"/>
                  <a:gd name="connsiteX111" fmla="*/ 730840 w 1862792"/>
                  <a:gd name="connsiteY111" fmla="*/ 62081 h 490388"/>
                  <a:gd name="connsiteX112" fmla="*/ 747836 w 1862792"/>
                  <a:gd name="connsiteY112" fmla="*/ 62081 h 490388"/>
                  <a:gd name="connsiteX113" fmla="*/ 754635 w 1862792"/>
                  <a:gd name="connsiteY113" fmla="*/ 48484 h 490388"/>
                  <a:gd name="connsiteX114" fmla="*/ 758034 w 1862792"/>
                  <a:gd name="connsiteY114" fmla="*/ 34887 h 490388"/>
                  <a:gd name="connsiteX115" fmla="*/ 761433 w 1862792"/>
                  <a:gd name="connsiteY115" fmla="*/ 24689 h 490388"/>
                  <a:gd name="connsiteX116" fmla="*/ 778430 w 1862792"/>
                  <a:gd name="connsiteY116" fmla="*/ 31488 h 490388"/>
                  <a:gd name="connsiteX117" fmla="*/ 781829 w 1862792"/>
                  <a:gd name="connsiteY117" fmla="*/ 48484 h 490388"/>
                  <a:gd name="connsiteX118" fmla="*/ 798825 w 1862792"/>
                  <a:gd name="connsiteY118" fmla="*/ 82477 h 490388"/>
                  <a:gd name="connsiteX119" fmla="*/ 805624 w 1862792"/>
                  <a:gd name="connsiteY119" fmla="*/ 72279 h 490388"/>
                  <a:gd name="connsiteX120" fmla="*/ 812422 w 1862792"/>
                  <a:gd name="connsiteY120" fmla="*/ 17891 h 490388"/>
                  <a:gd name="connsiteX121" fmla="*/ 815821 w 1862792"/>
                  <a:gd name="connsiteY121" fmla="*/ 7693 h 490388"/>
                  <a:gd name="connsiteX122" fmla="*/ 812875 w 1862792"/>
                  <a:gd name="connsiteY122" fmla="*/ 465 h 490388"/>
                  <a:gd name="connsiteX123" fmla="*/ 819221 w 1862792"/>
                  <a:gd name="connsiteY123" fmla="*/ 21290 h 490388"/>
                  <a:gd name="connsiteX124" fmla="*/ 822620 w 1862792"/>
                  <a:gd name="connsiteY124" fmla="*/ 55283 h 490388"/>
                  <a:gd name="connsiteX125" fmla="*/ 836217 w 1862792"/>
                  <a:gd name="connsiteY125" fmla="*/ 89275 h 490388"/>
                  <a:gd name="connsiteX126" fmla="*/ 846415 w 1862792"/>
                  <a:gd name="connsiteY126" fmla="*/ 116469 h 490388"/>
                  <a:gd name="connsiteX127" fmla="*/ 853213 w 1862792"/>
                  <a:gd name="connsiteY127" fmla="*/ 102872 h 490388"/>
                  <a:gd name="connsiteX128" fmla="*/ 856613 w 1862792"/>
                  <a:gd name="connsiteY128" fmla="*/ 79078 h 490388"/>
                  <a:gd name="connsiteX129" fmla="*/ 860012 w 1862792"/>
                  <a:gd name="connsiteY129" fmla="*/ 21290 h 490388"/>
                  <a:gd name="connsiteX130" fmla="*/ 863411 w 1862792"/>
                  <a:gd name="connsiteY130" fmla="*/ 31488 h 490388"/>
                  <a:gd name="connsiteX131" fmla="*/ 866810 w 1862792"/>
                  <a:gd name="connsiteY131" fmla="*/ 48484 h 490388"/>
                  <a:gd name="connsiteX132" fmla="*/ 877008 w 1862792"/>
                  <a:gd name="connsiteY132" fmla="*/ 106272 h 490388"/>
                  <a:gd name="connsiteX133" fmla="*/ 883807 w 1862792"/>
                  <a:gd name="connsiteY133" fmla="*/ 126667 h 490388"/>
                  <a:gd name="connsiteX134" fmla="*/ 894004 w 1862792"/>
                  <a:gd name="connsiteY134" fmla="*/ 119869 h 490388"/>
                  <a:gd name="connsiteX135" fmla="*/ 900803 w 1862792"/>
                  <a:gd name="connsiteY135" fmla="*/ 92675 h 490388"/>
                  <a:gd name="connsiteX136" fmla="*/ 907601 w 1862792"/>
                  <a:gd name="connsiteY136" fmla="*/ 68880 h 490388"/>
                  <a:gd name="connsiteX137" fmla="*/ 911001 w 1862792"/>
                  <a:gd name="connsiteY137" fmla="*/ 68880 h 490388"/>
                  <a:gd name="connsiteX138" fmla="*/ 927997 w 1862792"/>
                  <a:gd name="connsiteY138" fmla="*/ 85876 h 490388"/>
                  <a:gd name="connsiteX139" fmla="*/ 931396 w 1862792"/>
                  <a:gd name="connsiteY139" fmla="*/ 106272 h 490388"/>
                  <a:gd name="connsiteX140" fmla="*/ 944993 w 1862792"/>
                  <a:gd name="connsiteY140" fmla="*/ 126667 h 490388"/>
                  <a:gd name="connsiteX141" fmla="*/ 955191 w 1862792"/>
                  <a:gd name="connsiteY141" fmla="*/ 130066 h 490388"/>
                  <a:gd name="connsiteX142" fmla="*/ 961989 w 1862792"/>
                  <a:gd name="connsiteY142" fmla="*/ 119869 h 490388"/>
                  <a:gd name="connsiteX143" fmla="*/ 968788 w 1862792"/>
                  <a:gd name="connsiteY143" fmla="*/ 92675 h 490388"/>
                  <a:gd name="connsiteX144" fmla="*/ 975587 w 1862792"/>
                  <a:gd name="connsiteY144" fmla="*/ 113070 h 490388"/>
                  <a:gd name="connsiteX145" fmla="*/ 982385 w 1862792"/>
                  <a:gd name="connsiteY145" fmla="*/ 153861 h 490388"/>
                  <a:gd name="connsiteX146" fmla="*/ 989184 w 1862792"/>
                  <a:gd name="connsiteY146" fmla="*/ 133466 h 490388"/>
                  <a:gd name="connsiteX147" fmla="*/ 992583 w 1862792"/>
                  <a:gd name="connsiteY147" fmla="*/ 123268 h 490388"/>
                  <a:gd name="connsiteX148" fmla="*/ 999381 w 1862792"/>
                  <a:gd name="connsiteY148" fmla="*/ 143663 h 490388"/>
                  <a:gd name="connsiteX149" fmla="*/ 1002781 w 1862792"/>
                  <a:gd name="connsiteY149" fmla="*/ 153861 h 490388"/>
                  <a:gd name="connsiteX150" fmla="*/ 1006180 w 1862792"/>
                  <a:gd name="connsiteY150" fmla="*/ 181055 h 490388"/>
                  <a:gd name="connsiteX151" fmla="*/ 1009579 w 1862792"/>
                  <a:gd name="connsiteY151" fmla="*/ 167458 h 490388"/>
                  <a:gd name="connsiteX152" fmla="*/ 1023176 w 1862792"/>
                  <a:gd name="connsiteY152" fmla="*/ 143663 h 490388"/>
                  <a:gd name="connsiteX153" fmla="*/ 1033374 w 1862792"/>
                  <a:gd name="connsiteY153" fmla="*/ 140264 h 490388"/>
                  <a:gd name="connsiteX154" fmla="*/ 1043572 w 1862792"/>
                  <a:gd name="connsiteY154" fmla="*/ 170857 h 490388"/>
                  <a:gd name="connsiteX155" fmla="*/ 1046971 w 1862792"/>
                  <a:gd name="connsiteY155" fmla="*/ 181055 h 490388"/>
                  <a:gd name="connsiteX156" fmla="*/ 1050370 w 1862792"/>
                  <a:gd name="connsiteY156" fmla="*/ 191253 h 490388"/>
                  <a:gd name="connsiteX157" fmla="*/ 1060568 w 1862792"/>
                  <a:gd name="connsiteY157" fmla="*/ 184454 h 490388"/>
                  <a:gd name="connsiteX158" fmla="*/ 1067366 w 1862792"/>
                  <a:gd name="connsiteY158" fmla="*/ 170857 h 490388"/>
                  <a:gd name="connsiteX159" fmla="*/ 1074165 w 1862792"/>
                  <a:gd name="connsiteY159" fmla="*/ 160660 h 490388"/>
                  <a:gd name="connsiteX160" fmla="*/ 1080963 w 1862792"/>
                  <a:gd name="connsiteY160" fmla="*/ 211649 h 490388"/>
                  <a:gd name="connsiteX161" fmla="*/ 1084363 w 1862792"/>
                  <a:gd name="connsiteY161" fmla="*/ 228645 h 490388"/>
                  <a:gd name="connsiteX162" fmla="*/ 1087762 w 1862792"/>
                  <a:gd name="connsiteY162" fmla="*/ 255839 h 490388"/>
                  <a:gd name="connsiteX163" fmla="*/ 1094560 w 1862792"/>
                  <a:gd name="connsiteY163" fmla="*/ 276234 h 490388"/>
                  <a:gd name="connsiteX164" fmla="*/ 1114956 w 1862792"/>
                  <a:gd name="connsiteY164" fmla="*/ 313626 h 490388"/>
                  <a:gd name="connsiteX165" fmla="*/ 1121755 w 1862792"/>
                  <a:gd name="connsiteY165" fmla="*/ 364615 h 490388"/>
                  <a:gd name="connsiteX166" fmla="*/ 1128553 w 1862792"/>
                  <a:gd name="connsiteY166" fmla="*/ 378212 h 490388"/>
                  <a:gd name="connsiteX167" fmla="*/ 1131952 w 1862792"/>
                  <a:gd name="connsiteY167" fmla="*/ 395208 h 490388"/>
                  <a:gd name="connsiteX168" fmla="*/ 1142150 w 1862792"/>
                  <a:gd name="connsiteY168" fmla="*/ 381611 h 490388"/>
                  <a:gd name="connsiteX169" fmla="*/ 1159146 w 1862792"/>
                  <a:gd name="connsiteY169" fmla="*/ 344220 h 490388"/>
                  <a:gd name="connsiteX170" fmla="*/ 1165945 w 1862792"/>
                  <a:gd name="connsiteY170" fmla="*/ 323824 h 490388"/>
                  <a:gd name="connsiteX171" fmla="*/ 1172743 w 1862792"/>
                  <a:gd name="connsiteY171" fmla="*/ 391809 h 490388"/>
                  <a:gd name="connsiteX172" fmla="*/ 1176143 w 1862792"/>
                  <a:gd name="connsiteY172" fmla="*/ 402007 h 490388"/>
                  <a:gd name="connsiteX173" fmla="*/ 1179542 w 1862792"/>
                  <a:gd name="connsiteY173" fmla="*/ 419003 h 490388"/>
                  <a:gd name="connsiteX174" fmla="*/ 1193139 w 1862792"/>
                  <a:gd name="connsiteY174" fmla="*/ 364615 h 490388"/>
                  <a:gd name="connsiteX175" fmla="*/ 1210135 w 1862792"/>
                  <a:gd name="connsiteY175" fmla="*/ 408805 h 490388"/>
                  <a:gd name="connsiteX176" fmla="*/ 1227132 w 1862792"/>
                  <a:gd name="connsiteY176" fmla="*/ 449597 h 490388"/>
                  <a:gd name="connsiteX177" fmla="*/ 1233930 w 1862792"/>
                  <a:gd name="connsiteY177" fmla="*/ 459794 h 490388"/>
                  <a:gd name="connsiteX178" fmla="*/ 1247527 w 1862792"/>
                  <a:gd name="connsiteY178" fmla="*/ 432600 h 490388"/>
                  <a:gd name="connsiteX179" fmla="*/ 1254326 w 1862792"/>
                  <a:gd name="connsiteY179" fmla="*/ 463194 h 490388"/>
                  <a:gd name="connsiteX180" fmla="*/ 1257725 w 1862792"/>
                  <a:gd name="connsiteY180" fmla="*/ 473391 h 490388"/>
                  <a:gd name="connsiteX181" fmla="*/ 1267923 w 1862792"/>
                  <a:gd name="connsiteY181" fmla="*/ 469992 h 490388"/>
                  <a:gd name="connsiteX182" fmla="*/ 1274721 w 1862792"/>
                  <a:gd name="connsiteY182" fmla="*/ 459794 h 490388"/>
                  <a:gd name="connsiteX183" fmla="*/ 1284919 w 1862792"/>
                  <a:gd name="connsiteY183" fmla="*/ 415604 h 490388"/>
                  <a:gd name="connsiteX184" fmla="*/ 1291717 w 1862792"/>
                  <a:gd name="connsiteY184" fmla="*/ 388410 h 490388"/>
                  <a:gd name="connsiteX185" fmla="*/ 1298516 w 1862792"/>
                  <a:gd name="connsiteY185" fmla="*/ 398608 h 490388"/>
                  <a:gd name="connsiteX186" fmla="*/ 1301915 w 1862792"/>
                  <a:gd name="connsiteY186" fmla="*/ 385011 h 490388"/>
                  <a:gd name="connsiteX187" fmla="*/ 1305314 w 1862792"/>
                  <a:gd name="connsiteY187" fmla="*/ 361216 h 490388"/>
                  <a:gd name="connsiteX188" fmla="*/ 1312113 w 1862792"/>
                  <a:gd name="connsiteY188" fmla="*/ 306828 h 490388"/>
                  <a:gd name="connsiteX189" fmla="*/ 1315512 w 1862792"/>
                  <a:gd name="connsiteY189" fmla="*/ 293231 h 490388"/>
                  <a:gd name="connsiteX190" fmla="*/ 1322311 w 1862792"/>
                  <a:gd name="connsiteY190" fmla="*/ 266037 h 490388"/>
                  <a:gd name="connsiteX191" fmla="*/ 1325710 w 1862792"/>
                  <a:gd name="connsiteY191" fmla="*/ 276234 h 490388"/>
                  <a:gd name="connsiteX192" fmla="*/ 1332508 w 1862792"/>
                  <a:gd name="connsiteY192" fmla="*/ 255839 h 490388"/>
                  <a:gd name="connsiteX193" fmla="*/ 1349505 w 1862792"/>
                  <a:gd name="connsiteY193" fmla="*/ 228645 h 490388"/>
                  <a:gd name="connsiteX194" fmla="*/ 1352904 w 1862792"/>
                  <a:gd name="connsiteY194" fmla="*/ 242242 h 490388"/>
                  <a:gd name="connsiteX195" fmla="*/ 1356303 w 1862792"/>
                  <a:gd name="connsiteY195" fmla="*/ 228645 h 490388"/>
                  <a:gd name="connsiteX196" fmla="*/ 1359703 w 1862792"/>
                  <a:gd name="connsiteY196" fmla="*/ 211649 h 490388"/>
                  <a:gd name="connsiteX197" fmla="*/ 1363102 w 1862792"/>
                  <a:gd name="connsiteY197" fmla="*/ 198052 h 490388"/>
                  <a:gd name="connsiteX198" fmla="*/ 1369900 w 1862792"/>
                  <a:gd name="connsiteY198" fmla="*/ 167458 h 490388"/>
                  <a:gd name="connsiteX199" fmla="*/ 1376699 w 1862792"/>
                  <a:gd name="connsiteY199" fmla="*/ 153861 h 490388"/>
                  <a:gd name="connsiteX200" fmla="*/ 1383497 w 1862792"/>
                  <a:gd name="connsiteY200" fmla="*/ 133466 h 490388"/>
                  <a:gd name="connsiteX201" fmla="*/ 1400494 w 1862792"/>
                  <a:gd name="connsiteY201" fmla="*/ 153861 h 490388"/>
                  <a:gd name="connsiteX202" fmla="*/ 1407292 w 1862792"/>
                  <a:gd name="connsiteY202" fmla="*/ 164059 h 490388"/>
                  <a:gd name="connsiteX203" fmla="*/ 1417490 w 1862792"/>
                  <a:gd name="connsiteY203" fmla="*/ 150462 h 490388"/>
                  <a:gd name="connsiteX204" fmla="*/ 1427688 w 1862792"/>
                  <a:gd name="connsiteY204" fmla="*/ 116469 h 490388"/>
                  <a:gd name="connsiteX205" fmla="*/ 1444684 w 1862792"/>
                  <a:gd name="connsiteY205" fmla="*/ 150462 h 490388"/>
                  <a:gd name="connsiteX206" fmla="*/ 1451482 w 1862792"/>
                  <a:gd name="connsiteY206" fmla="*/ 170857 h 490388"/>
                  <a:gd name="connsiteX207" fmla="*/ 1454882 w 1862792"/>
                  <a:gd name="connsiteY207" fmla="*/ 160660 h 490388"/>
                  <a:gd name="connsiteX208" fmla="*/ 1458281 w 1862792"/>
                  <a:gd name="connsiteY208" fmla="*/ 187854 h 490388"/>
                  <a:gd name="connsiteX209" fmla="*/ 1461680 w 1862792"/>
                  <a:gd name="connsiteY209" fmla="*/ 232044 h 490388"/>
                  <a:gd name="connsiteX210" fmla="*/ 1468479 w 1862792"/>
                  <a:gd name="connsiteY210" fmla="*/ 262637 h 490388"/>
                  <a:gd name="connsiteX211" fmla="*/ 1471878 w 1862792"/>
                  <a:gd name="connsiteY211" fmla="*/ 296630 h 490388"/>
                  <a:gd name="connsiteX212" fmla="*/ 1475277 w 1862792"/>
                  <a:gd name="connsiteY212" fmla="*/ 286432 h 490388"/>
                  <a:gd name="connsiteX213" fmla="*/ 1482076 w 1862792"/>
                  <a:gd name="connsiteY213" fmla="*/ 306828 h 490388"/>
                  <a:gd name="connsiteX214" fmla="*/ 1495673 w 1862792"/>
                  <a:gd name="connsiteY214" fmla="*/ 354417 h 490388"/>
                  <a:gd name="connsiteX215" fmla="*/ 1499072 w 1862792"/>
                  <a:gd name="connsiteY215" fmla="*/ 364615 h 490388"/>
                  <a:gd name="connsiteX216" fmla="*/ 1505871 w 1862792"/>
                  <a:gd name="connsiteY216" fmla="*/ 354417 h 490388"/>
                  <a:gd name="connsiteX217" fmla="*/ 1516068 w 1862792"/>
                  <a:gd name="connsiteY217" fmla="*/ 368014 h 490388"/>
                  <a:gd name="connsiteX218" fmla="*/ 1526266 w 1862792"/>
                  <a:gd name="connsiteY218" fmla="*/ 402007 h 490388"/>
                  <a:gd name="connsiteX219" fmla="*/ 1533065 w 1862792"/>
                  <a:gd name="connsiteY219" fmla="*/ 422402 h 490388"/>
                  <a:gd name="connsiteX220" fmla="*/ 1546662 w 1862792"/>
                  <a:gd name="connsiteY220" fmla="*/ 402007 h 490388"/>
                  <a:gd name="connsiteX221" fmla="*/ 1553460 w 1862792"/>
                  <a:gd name="connsiteY221" fmla="*/ 429201 h 490388"/>
                  <a:gd name="connsiteX222" fmla="*/ 1556859 w 1862792"/>
                  <a:gd name="connsiteY222" fmla="*/ 442798 h 490388"/>
                  <a:gd name="connsiteX223" fmla="*/ 1567057 w 1862792"/>
                  <a:gd name="connsiteY223" fmla="*/ 473391 h 490388"/>
                  <a:gd name="connsiteX224" fmla="*/ 1584053 w 1862792"/>
                  <a:gd name="connsiteY224" fmla="*/ 449597 h 490388"/>
                  <a:gd name="connsiteX225" fmla="*/ 1597650 w 1862792"/>
                  <a:gd name="connsiteY225" fmla="*/ 429201 h 490388"/>
                  <a:gd name="connsiteX226" fmla="*/ 1604449 w 1862792"/>
                  <a:gd name="connsiteY226" fmla="*/ 439399 h 490388"/>
                  <a:gd name="connsiteX227" fmla="*/ 1611247 w 1862792"/>
                  <a:gd name="connsiteY227" fmla="*/ 469992 h 490388"/>
                  <a:gd name="connsiteX228" fmla="*/ 1624845 w 1862792"/>
                  <a:gd name="connsiteY228" fmla="*/ 439399 h 490388"/>
                  <a:gd name="connsiteX229" fmla="*/ 1631643 w 1862792"/>
                  <a:gd name="connsiteY229" fmla="*/ 419003 h 490388"/>
                  <a:gd name="connsiteX230" fmla="*/ 1641841 w 1862792"/>
                  <a:gd name="connsiteY230" fmla="*/ 439399 h 490388"/>
                  <a:gd name="connsiteX231" fmla="*/ 1652039 w 1862792"/>
                  <a:gd name="connsiteY231" fmla="*/ 469992 h 490388"/>
                  <a:gd name="connsiteX232" fmla="*/ 1665636 w 1862792"/>
                  <a:gd name="connsiteY232" fmla="*/ 490388 h 490388"/>
                  <a:gd name="connsiteX233" fmla="*/ 1672434 w 1862792"/>
                  <a:gd name="connsiteY233" fmla="*/ 473391 h 490388"/>
                  <a:gd name="connsiteX234" fmla="*/ 1675833 w 1862792"/>
                  <a:gd name="connsiteY234" fmla="*/ 456395 h 490388"/>
                  <a:gd name="connsiteX235" fmla="*/ 1682632 w 1862792"/>
                  <a:gd name="connsiteY235" fmla="*/ 432600 h 490388"/>
                  <a:gd name="connsiteX236" fmla="*/ 1692830 w 1862792"/>
                  <a:gd name="connsiteY236" fmla="*/ 425802 h 490388"/>
                  <a:gd name="connsiteX237" fmla="*/ 1699628 w 1862792"/>
                  <a:gd name="connsiteY237" fmla="*/ 466593 h 490388"/>
                  <a:gd name="connsiteX238" fmla="*/ 1713225 w 1862792"/>
                  <a:gd name="connsiteY238" fmla="*/ 435999 h 490388"/>
                  <a:gd name="connsiteX239" fmla="*/ 1726822 w 1862792"/>
                  <a:gd name="connsiteY239" fmla="*/ 378212 h 490388"/>
                  <a:gd name="connsiteX240" fmla="*/ 1730221 w 1862792"/>
                  <a:gd name="connsiteY240" fmla="*/ 357817 h 490388"/>
                  <a:gd name="connsiteX241" fmla="*/ 1737020 w 1862792"/>
                  <a:gd name="connsiteY241" fmla="*/ 368014 h 490388"/>
                  <a:gd name="connsiteX242" fmla="*/ 1740419 w 1862792"/>
                  <a:gd name="connsiteY242" fmla="*/ 385011 h 490388"/>
                  <a:gd name="connsiteX243" fmla="*/ 1743818 w 1862792"/>
                  <a:gd name="connsiteY243" fmla="*/ 395208 h 490388"/>
                  <a:gd name="connsiteX244" fmla="*/ 1750617 w 1862792"/>
                  <a:gd name="connsiteY244" fmla="*/ 425802 h 490388"/>
                  <a:gd name="connsiteX245" fmla="*/ 1757416 w 1862792"/>
                  <a:gd name="connsiteY245" fmla="*/ 412205 h 490388"/>
                  <a:gd name="connsiteX246" fmla="*/ 1771013 w 1862792"/>
                  <a:gd name="connsiteY246" fmla="*/ 368014 h 490388"/>
                  <a:gd name="connsiteX247" fmla="*/ 1794807 w 1862792"/>
                  <a:gd name="connsiteY247" fmla="*/ 395208 h 490388"/>
                  <a:gd name="connsiteX248" fmla="*/ 1818602 w 1862792"/>
                  <a:gd name="connsiteY248" fmla="*/ 432600 h 490388"/>
                  <a:gd name="connsiteX249" fmla="*/ 1828800 w 1862792"/>
                  <a:gd name="connsiteY249" fmla="*/ 439399 h 490388"/>
                  <a:gd name="connsiteX250" fmla="*/ 1835598 w 1862792"/>
                  <a:gd name="connsiteY250" fmla="*/ 429201 h 490388"/>
                  <a:gd name="connsiteX251" fmla="*/ 1845796 w 1862792"/>
                  <a:gd name="connsiteY251" fmla="*/ 456395 h 490388"/>
                  <a:gd name="connsiteX252" fmla="*/ 1849195 w 1862792"/>
                  <a:gd name="connsiteY252" fmla="*/ 442798 h 490388"/>
                  <a:gd name="connsiteX253" fmla="*/ 1852595 w 1862792"/>
                  <a:gd name="connsiteY253" fmla="*/ 432600 h 490388"/>
                  <a:gd name="connsiteX254" fmla="*/ 1859393 w 1862792"/>
                  <a:gd name="connsiteY254" fmla="*/ 442798 h 490388"/>
                  <a:gd name="connsiteX255" fmla="*/ 1862792 w 1862792"/>
                  <a:gd name="connsiteY255" fmla="*/ 452996 h 490388"/>
                  <a:gd name="connsiteX256" fmla="*/ 1862792 w 1862792"/>
                  <a:gd name="connsiteY256" fmla="*/ 452996 h 490388"/>
                  <a:gd name="connsiteX0" fmla="*/ 0 w 1862792"/>
                  <a:gd name="connsiteY0" fmla="*/ 431706 h 482695"/>
                  <a:gd name="connsiteX1" fmla="*/ 0 w 1862792"/>
                  <a:gd name="connsiteY1" fmla="*/ 431706 h 482695"/>
                  <a:gd name="connsiteX2" fmla="*/ 13597 w 1862792"/>
                  <a:gd name="connsiteY2" fmla="*/ 380717 h 482695"/>
                  <a:gd name="connsiteX3" fmla="*/ 20395 w 1862792"/>
                  <a:gd name="connsiteY3" fmla="*/ 360321 h 482695"/>
                  <a:gd name="connsiteX4" fmla="*/ 23795 w 1862792"/>
                  <a:gd name="connsiteY4" fmla="*/ 350124 h 482695"/>
                  <a:gd name="connsiteX5" fmla="*/ 37392 w 1862792"/>
                  <a:gd name="connsiteY5" fmla="*/ 380717 h 482695"/>
                  <a:gd name="connsiteX6" fmla="*/ 40791 w 1862792"/>
                  <a:gd name="connsiteY6" fmla="*/ 394314 h 482695"/>
                  <a:gd name="connsiteX7" fmla="*/ 47589 w 1862792"/>
                  <a:gd name="connsiteY7" fmla="*/ 414709 h 482695"/>
                  <a:gd name="connsiteX8" fmla="*/ 54388 w 1862792"/>
                  <a:gd name="connsiteY8" fmla="*/ 404512 h 482695"/>
                  <a:gd name="connsiteX9" fmla="*/ 57787 w 1862792"/>
                  <a:gd name="connsiteY9" fmla="*/ 394314 h 482695"/>
                  <a:gd name="connsiteX10" fmla="*/ 64586 w 1862792"/>
                  <a:gd name="connsiteY10" fmla="*/ 380717 h 482695"/>
                  <a:gd name="connsiteX11" fmla="*/ 74784 w 1862792"/>
                  <a:gd name="connsiteY11" fmla="*/ 360321 h 482695"/>
                  <a:gd name="connsiteX12" fmla="*/ 81582 w 1862792"/>
                  <a:gd name="connsiteY12" fmla="*/ 370519 h 482695"/>
                  <a:gd name="connsiteX13" fmla="*/ 88381 w 1862792"/>
                  <a:gd name="connsiteY13" fmla="*/ 390915 h 482695"/>
                  <a:gd name="connsiteX14" fmla="*/ 95179 w 1862792"/>
                  <a:gd name="connsiteY14" fmla="*/ 401112 h 482695"/>
                  <a:gd name="connsiteX15" fmla="*/ 108776 w 1862792"/>
                  <a:gd name="connsiteY15" fmla="*/ 353523 h 482695"/>
                  <a:gd name="connsiteX16" fmla="*/ 112175 w 1862792"/>
                  <a:gd name="connsiteY16" fmla="*/ 343325 h 482695"/>
                  <a:gd name="connsiteX17" fmla="*/ 115575 w 1862792"/>
                  <a:gd name="connsiteY17" fmla="*/ 333127 h 482695"/>
                  <a:gd name="connsiteX18" fmla="*/ 125772 w 1862792"/>
                  <a:gd name="connsiteY18" fmla="*/ 339926 h 482695"/>
                  <a:gd name="connsiteX19" fmla="*/ 132571 w 1862792"/>
                  <a:gd name="connsiteY19" fmla="*/ 360321 h 482695"/>
                  <a:gd name="connsiteX20" fmla="*/ 135970 w 1862792"/>
                  <a:gd name="connsiteY20" fmla="*/ 370519 h 482695"/>
                  <a:gd name="connsiteX21" fmla="*/ 142769 w 1862792"/>
                  <a:gd name="connsiteY21" fmla="*/ 380717 h 482695"/>
                  <a:gd name="connsiteX22" fmla="*/ 149567 w 1862792"/>
                  <a:gd name="connsiteY22" fmla="*/ 401112 h 482695"/>
                  <a:gd name="connsiteX23" fmla="*/ 166563 w 1862792"/>
                  <a:gd name="connsiteY23" fmla="*/ 350124 h 482695"/>
                  <a:gd name="connsiteX24" fmla="*/ 173362 w 1862792"/>
                  <a:gd name="connsiteY24" fmla="*/ 329728 h 482695"/>
                  <a:gd name="connsiteX25" fmla="*/ 176761 w 1862792"/>
                  <a:gd name="connsiteY25" fmla="*/ 319530 h 482695"/>
                  <a:gd name="connsiteX26" fmla="*/ 190358 w 1862792"/>
                  <a:gd name="connsiteY26" fmla="*/ 360321 h 482695"/>
                  <a:gd name="connsiteX27" fmla="*/ 193758 w 1862792"/>
                  <a:gd name="connsiteY27" fmla="*/ 370519 h 482695"/>
                  <a:gd name="connsiteX28" fmla="*/ 197157 w 1862792"/>
                  <a:gd name="connsiteY28" fmla="*/ 380717 h 482695"/>
                  <a:gd name="connsiteX29" fmla="*/ 200556 w 1862792"/>
                  <a:gd name="connsiteY29" fmla="*/ 356922 h 482695"/>
                  <a:gd name="connsiteX30" fmla="*/ 207355 w 1862792"/>
                  <a:gd name="connsiteY30" fmla="*/ 333127 h 482695"/>
                  <a:gd name="connsiteX31" fmla="*/ 217552 w 1862792"/>
                  <a:gd name="connsiteY31" fmla="*/ 299135 h 482695"/>
                  <a:gd name="connsiteX32" fmla="*/ 224351 w 1862792"/>
                  <a:gd name="connsiteY32" fmla="*/ 278739 h 482695"/>
                  <a:gd name="connsiteX33" fmla="*/ 227750 w 1862792"/>
                  <a:gd name="connsiteY33" fmla="*/ 268541 h 482695"/>
                  <a:gd name="connsiteX34" fmla="*/ 234549 w 1862792"/>
                  <a:gd name="connsiteY34" fmla="*/ 258344 h 482695"/>
                  <a:gd name="connsiteX35" fmla="*/ 237948 w 1862792"/>
                  <a:gd name="connsiteY35" fmla="*/ 244747 h 482695"/>
                  <a:gd name="connsiteX36" fmla="*/ 241347 w 1862792"/>
                  <a:gd name="connsiteY36" fmla="*/ 227750 h 482695"/>
                  <a:gd name="connsiteX37" fmla="*/ 248146 w 1862792"/>
                  <a:gd name="connsiteY37" fmla="*/ 254944 h 482695"/>
                  <a:gd name="connsiteX38" fmla="*/ 254944 w 1862792"/>
                  <a:gd name="connsiteY38" fmla="*/ 220952 h 482695"/>
                  <a:gd name="connsiteX39" fmla="*/ 265142 w 1862792"/>
                  <a:gd name="connsiteY39" fmla="*/ 183560 h 482695"/>
                  <a:gd name="connsiteX40" fmla="*/ 271940 w 1862792"/>
                  <a:gd name="connsiteY40" fmla="*/ 156366 h 482695"/>
                  <a:gd name="connsiteX41" fmla="*/ 278739 w 1862792"/>
                  <a:gd name="connsiteY41" fmla="*/ 169963 h 482695"/>
                  <a:gd name="connsiteX42" fmla="*/ 285537 w 1862792"/>
                  <a:gd name="connsiteY42" fmla="*/ 159765 h 482695"/>
                  <a:gd name="connsiteX43" fmla="*/ 288937 w 1862792"/>
                  <a:gd name="connsiteY43" fmla="*/ 142769 h 482695"/>
                  <a:gd name="connsiteX44" fmla="*/ 292336 w 1862792"/>
                  <a:gd name="connsiteY44" fmla="*/ 132571 h 482695"/>
                  <a:gd name="connsiteX45" fmla="*/ 295735 w 1862792"/>
                  <a:gd name="connsiteY45" fmla="*/ 112176 h 482695"/>
                  <a:gd name="connsiteX46" fmla="*/ 299134 w 1862792"/>
                  <a:gd name="connsiteY46" fmla="*/ 95179 h 482695"/>
                  <a:gd name="connsiteX47" fmla="*/ 316131 w 1862792"/>
                  <a:gd name="connsiteY47" fmla="*/ 112176 h 482695"/>
                  <a:gd name="connsiteX48" fmla="*/ 326329 w 1862792"/>
                  <a:gd name="connsiteY48" fmla="*/ 118974 h 482695"/>
                  <a:gd name="connsiteX49" fmla="*/ 329728 w 1862792"/>
                  <a:gd name="connsiteY49" fmla="*/ 129172 h 482695"/>
                  <a:gd name="connsiteX50" fmla="*/ 336526 w 1862792"/>
                  <a:gd name="connsiteY50" fmla="*/ 108776 h 482695"/>
                  <a:gd name="connsiteX51" fmla="*/ 356922 w 1862792"/>
                  <a:gd name="connsiteY51" fmla="*/ 112176 h 482695"/>
                  <a:gd name="connsiteX52" fmla="*/ 363720 w 1862792"/>
                  <a:gd name="connsiteY52" fmla="*/ 135970 h 482695"/>
                  <a:gd name="connsiteX53" fmla="*/ 370519 w 1862792"/>
                  <a:gd name="connsiteY53" fmla="*/ 146168 h 482695"/>
                  <a:gd name="connsiteX54" fmla="*/ 377317 w 1862792"/>
                  <a:gd name="connsiteY54" fmla="*/ 135970 h 482695"/>
                  <a:gd name="connsiteX55" fmla="*/ 384116 w 1862792"/>
                  <a:gd name="connsiteY55" fmla="*/ 115575 h 482695"/>
                  <a:gd name="connsiteX56" fmla="*/ 390914 w 1862792"/>
                  <a:gd name="connsiteY56" fmla="*/ 139370 h 482695"/>
                  <a:gd name="connsiteX57" fmla="*/ 397713 w 1862792"/>
                  <a:gd name="connsiteY57" fmla="*/ 163164 h 482695"/>
                  <a:gd name="connsiteX58" fmla="*/ 401112 w 1862792"/>
                  <a:gd name="connsiteY58" fmla="*/ 183560 h 482695"/>
                  <a:gd name="connsiteX59" fmla="*/ 404511 w 1862792"/>
                  <a:gd name="connsiteY59" fmla="*/ 193758 h 482695"/>
                  <a:gd name="connsiteX60" fmla="*/ 407911 w 1862792"/>
                  <a:gd name="connsiteY60" fmla="*/ 210754 h 482695"/>
                  <a:gd name="connsiteX61" fmla="*/ 414709 w 1862792"/>
                  <a:gd name="connsiteY61" fmla="*/ 234549 h 482695"/>
                  <a:gd name="connsiteX62" fmla="*/ 421508 w 1862792"/>
                  <a:gd name="connsiteY62" fmla="*/ 214153 h 482695"/>
                  <a:gd name="connsiteX63" fmla="*/ 424907 w 1862792"/>
                  <a:gd name="connsiteY63" fmla="*/ 203956 h 482695"/>
                  <a:gd name="connsiteX64" fmla="*/ 431705 w 1862792"/>
                  <a:gd name="connsiteY64" fmla="*/ 197157 h 482695"/>
                  <a:gd name="connsiteX65" fmla="*/ 438504 w 1862792"/>
                  <a:gd name="connsiteY65" fmla="*/ 224351 h 482695"/>
                  <a:gd name="connsiteX66" fmla="*/ 445303 w 1862792"/>
                  <a:gd name="connsiteY66" fmla="*/ 248146 h 482695"/>
                  <a:gd name="connsiteX67" fmla="*/ 448702 w 1862792"/>
                  <a:gd name="connsiteY67" fmla="*/ 275340 h 482695"/>
                  <a:gd name="connsiteX68" fmla="*/ 452101 w 1862792"/>
                  <a:gd name="connsiteY68" fmla="*/ 316131 h 482695"/>
                  <a:gd name="connsiteX69" fmla="*/ 455500 w 1862792"/>
                  <a:gd name="connsiteY69" fmla="*/ 275340 h 482695"/>
                  <a:gd name="connsiteX70" fmla="*/ 469098 w 1862792"/>
                  <a:gd name="connsiteY70" fmla="*/ 329729 h 482695"/>
                  <a:gd name="connsiteX71" fmla="*/ 475896 w 1862792"/>
                  <a:gd name="connsiteY71" fmla="*/ 373918 h 482695"/>
                  <a:gd name="connsiteX72" fmla="*/ 482694 w 1862792"/>
                  <a:gd name="connsiteY72" fmla="*/ 373918 h 482695"/>
                  <a:gd name="connsiteX73" fmla="*/ 486094 w 1862792"/>
                  <a:gd name="connsiteY73" fmla="*/ 363721 h 482695"/>
                  <a:gd name="connsiteX74" fmla="*/ 489493 w 1862792"/>
                  <a:gd name="connsiteY74" fmla="*/ 373918 h 482695"/>
                  <a:gd name="connsiteX75" fmla="*/ 496291 w 1862792"/>
                  <a:gd name="connsiteY75" fmla="*/ 384116 h 482695"/>
                  <a:gd name="connsiteX76" fmla="*/ 503090 w 1862792"/>
                  <a:gd name="connsiteY76" fmla="*/ 418109 h 482695"/>
                  <a:gd name="connsiteX77" fmla="*/ 509888 w 1862792"/>
                  <a:gd name="connsiteY77" fmla="*/ 438504 h 482695"/>
                  <a:gd name="connsiteX78" fmla="*/ 516687 w 1862792"/>
                  <a:gd name="connsiteY78" fmla="*/ 428306 h 482695"/>
                  <a:gd name="connsiteX79" fmla="*/ 520086 w 1862792"/>
                  <a:gd name="connsiteY79" fmla="*/ 414709 h 482695"/>
                  <a:gd name="connsiteX80" fmla="*/ 526885 w 1862792"/>
                  <a:gd name="connsiteY80" fmla="*/ 387515 h 482695"/>
                  <a:gd name="connsiteX81" fmla="*/ 537082 w 1862792"/>
                  <a:gd name="connsiteY81" fmla="*/ 390915 h 482695"/>
                  <a:gd name="connsiteX82" fmla="*/ 547280 w 1862792"/>
                  <a:gd name="connsiteY82" fmla="*/ 411310 h 482695"/>
                  <a:gd name="connsiteX83" fmla="*/ 564276 w 1862792"/>
                  <a:gd name="connsiteY83" fmla="*/ 431706 h 482695"/>
                  <a:gd name="connsiteX84" fmla="*/ 571075 w 1862792"/>
                  <a:gd name="connsiteY84" fmla="*/ 441904 h 482695"/>
                  <a:gd name="connsiteX85" fmla="*/ 574474 w 1862792"/>
                  <a:gd name="connsiteY85" fmla="*/ 424907 h 482695"/>
                  <a:gd name="connsiteX86" fmla="*/ 577874 w 1862792"/>
                  <a:gd name="connsiteY86" fmla="*/ 401112 h 482695"/>
                  <a:gd name="connsiteX87" fmla="*/ 584672 w 1862792"/>
                  <a:gd name="connsiteY87" fmla="*/ 421508 h 482695"/>
                  <a:gd name="connsiteX88" fmla="*/ 591471 w 1862792"/>
                  <a:gd name="connsiteY88" fmla="*/ 380717 h 482695"/>
                  <a:gd name="connsiteX89" fmla="*/ 594870 w 1862792"/>
                  <a:gd name="connsiteY89" fmla="*/ 360321 h 482695"/>
                  <a:gd name="connsiteX90" fmla="*/ 598269 w 1862792"/>
                  <a:gd name="connsiteY90" fmla="*/ 380717 h 482695"/>
                  <a:gd name="connsiteX91" fmla="*/ 605068 w 1862792"/>
                  <a:gd name="connsiteY91" fmla="*/ 336527 h 482695"/>
                  <a:gd name="connsiteX92" fmla="*/ 615265 w 1862792"/>
                  <a:gd name="connsiteY92" fmla="*/ 316131 h 482695"/>
                  <a:gd name="connsiteX93" fmla="*/ 618665 w 1862792"/>
                  <a:gd name="connsiteY93" fmla="*/ 326329 h 482695"/>
                  <a:gd name="connsiteX94" fmla="*/ 632262 w 1862792"/>
                  <a:gd name="connsiteY94" fmla="*/ 288937 h 482695"/>
                  <a:gd name="connsiteX95" fmla="*/ 642459 w 1862792"/>
                  <a:gd name="connsiteY95" fmla="*/ 261743 h 482695"/>
                  <a:gd name="connsiteX96" fmla="*/ 656056 w 1862792"/>
                  <a:gd name="connsiteY96" fmla="*/ 275340 h 482695"/>
                  <a:gd name="connsiteX97" fmla="*/ 662855 w 1862792"/>
                  <a:gd name="connsiteY97" fmla="*/ 261743 h 482695"/>
                  <a:gd name="connsiteX98" fmla="*/ 666254 w 1862792"/>
                  <a:gd name="connsiteY98" fmla="*/ 248146 h 482695"/>
                  <a:gd name="connsiteX99" fmla="*/ 669653 w 1862792"/>
                  <a:gd name="connsiteY99" fmla="*/ 227750 h 482695"/>
                  <a:gd name="connsiteX100" fmla="*/ 673053 w 1862792"/>
                  <a:gd name="connsiteY100" fmla="*/ 217553 h 482695"/>
                  <a:gd name="connsiteX101" fmla="*/ 679851 w 1862792"/>
                  <a:gd name="connsiteY101" fmla="*/ 186959 h 482695"/>
                  <a:gd name="connsiteX102" fmla="*/ 683250 w 1862792"/>
                  <a:gd name="connsiteY102" fmla="*/ 200556 h 482695"/>
                  <a:gd name="connsiteX103" fmla="*/ 686650 w 1862792"/>
                  <a:gd name="connsiteY103" fmla="*/ 176761 h 482695"/>
                  <a:gd name="connsiteX104" fmla="*/ 693448 w 1862792"/>
                  <a:gd name="connsiteY104" fmla="*/ 135970 h 482695"/>
                  <a:gd name="connsiteX105" fmla="*/ 700247 w 1862792"/>
                  <a:gd name="connsiteY105" fmla="*/ 105377 h 482695"/>
                  <a:gd name="connsiteX106" fmla="*/ 703646 w 1862792"/>
                  <a:gd name="connsiteY106" fmla="*/ 115575 h 482695"/>
                  <a:gd name="connsiteX107" fmla="*/ 710445 w 1862792"/>
                  <a:gd name="connsiteY107" fmla="*/ 101978 h 482695"/>
                  <a:gd name="connsiteX108" fmla="*/ 717243 w 1862792"/>
                  <a:gd name="connsiteY108" fmla="*/ 74784 h 482695"/>
                  <a:gd name="connsiteX109" fmla="*/ 720642 w 1862792"/>
                  <a:gd name="connsiteY109" fmla="*/ 95179 h 482695"/>
                  <a:gd name="connsiteX110" fmla="*/ 727441 w 1862792"/>
                  <a:gd name="connsiteY110" fmla="*/ 74784 h 482695"/>
                  <a:gd name="connsiteX111" fmla="*/ 730840 w 1862792"/>
                  <a:gd name="connsiteY111" fmla="*/ 54388 h 482695"/>
                  <a:gd name="connsiteX112" fmla="*/ 747836 w 1862792"/>
                  <a:gd name="connsiteY112" fmla="*/ 54388 h 482695"/>
                  <a:gd name="connsiteX113" fmla="*/ 754635 w 1862792"/>
                  <a:gd name="connsiteY113" fmla="*/ 40791 h 482695"/>
                  <a:gd name="connsiteX114" fmla="*/ 758034 w 1862792"/>
                  <a:gd name="connsiteY114" fmla="*/ 27194 h 482695"/>
                  <a:gd name="connsiteX115" fmla="*/ 761433 w 1862792"/>
                  <a:gd name="connsiteY115" fmla="*/ 16996 h 482695"/>
                  <a:gd name="connsiteX116" fmla="*/ 778430 w 1862792"/>
                  <a:gd name="connsiteY116" fmla="*/ 23795 h 482695"/>
                  <a:gd name="connsiteX117" fmla="*/ 781829 w 1862792"/>
                  <a:gd name="connsiteY117" fmla="*/ 40791 h 482695"/>
                  <a:gd name="connsiteX118" fmla="*/ 798825 w 1862792"/>
                  <a:gd name="connsiteY118" fmla="*/ 74784 h 482695"/>
                  <a:gd name="connsiteX119" fmla="*/ 805624 w 1862792"/>
                  <a:gd name="connsiteY119" fmla="*/ 64586 h 482695"/>
                  <a:gd name="connsiteX120" fmla="*/ 812422 w 1862792"/>
                  <a:gd name="connsiteY120" fmla="*/ 10198 h 482695"/>
                  <a:gd name="connsiteX121" fmla="*/ 815821 w 1862792"/>
                  <a:gd name="connsiteY121" fmla="*/ 0 h 482695"/>
                  <a:gd name="connsiteX122" fmla="*/ 819221 w 1862792"/>
                  <a:gd name="connsiteY122" fmla="*/ 13597 h 482695"/>
                  <a:gd name="connsiteX123" fmla="*/ 822620 w 1862792"/>
                  <a:gd name="connsiteY123" fmla="*/ 47590 h 482695"/>
                  <a:gd name="connsiteX124" fmla="*/ 836217 w 1862792"/>
                  <a:gd name="connsiteY124" fmla="*/ 81582 h 482695"/>
                  <a:gd name="connsiteX125" fmla="*/ 846415 w 1862792"/>
                  <a:gd name="connsiteY125" fmla="*/ 108776 h 482695"/>
                  <a:gd name="connsiteX126" fmla="*/ 853213 w 1862792"/>
                  <a:gd name="connsiteY126" fmla="*/ 95179 h 482695"/>
                  <a:gd name="connsiteX127" fmla="*/ 856613 w 1862792"/>
                  <a:gd name="connsiteY127" fmla="*/ 71385 h 482695"/>
                  <a:gd name="connsiteX128" fmla="*/ 860012 w 1862792"/>
                  <a:gd name="connsiteY128" fmla="*/ 13597 h 482695"/>
                  <a:gd name="connsiteX129" fmla="*/ 863411 w 1862792"/>
                  <a:gd name="connsiteY129" fmla="*/ 23795 h 482695"/>
                  <a:gd name="connsiteX130" fmla="*/ 866810 w 1862792"/>
                  <a:gd name="connsiteY130" fmla="*/ 40791 h 482695"/>
                  <a:gd name="connsiteX131" fmla="*/ 877008 w 1862792"/>
                  <a:gd name="connsiteY131" fmla="*/ 98579 h 482695"/>
                  <a:gd name="connsiteX132" fmla="*/ 883807 w 1862792"/>
                  <a:gd name="connsiteY132" fmla="*/ 118974 h 482695"/>
                  <a:gd name="connsiteX133" fmla="*/ 894004 w 1862792"/>
                  <a:gd name="connsiteY133" fmla="*/ 112176 h 482695"/>
                  <a:gd name="connsiteX134" fmla="*/ 900803 w 1862792"/>
                  <a:gd name="connsiteY134" fmla="*/ 84982 h 482695"/>
                  <a:gd name="connsiteX135" fmla="*/ 907601 w 1862792"/>
                  <a:gd name="connsiteY135" fmla="*/ 61187 h 482695"/>
                  <a:gd name="connsiteX136" fmla="*/ 911001 w 1862792"/>
                  <a:gd name="connsiteY136" fmla="*/ 61187 h 482695"/>
                  <a:gd name="connsiteX137" fmla="*/ 927997 w 1862792"/>
                  <a:gd name="connsiteY137" fmla="*/ 78183 h 482695"/>
                  <a:gd name="connsiteX138" fmla="*/ 931396 w 1862792"/>
                  <a:gd name="connsiteY138" fmla="*/ 98579 h 482695"/>
                  <a:gd name="connsiteX139" fmla="*/ 944993 w 1862792"/>
                  <a:gd name="connsiteY139" fmla="*/ 118974 h 482695"/>
                  <a:gd name="connsiteX140" fmla="*/ 955191 w 1862792"/>
                  <a:gd name="connsiteY140" fmla="*/ 122373 h 482695"/>
                  <a:gd name="connsiteX141" fmla="*/ 961989 w 1862792"/>
                  <a:gd name="connsiteY141" fmla="*/ 112176 h 482695"/>
                  <a:gd name="connsiteX142" fmla="*/ 968788 w 1862792"/>
                  <a:gd name="connsiteY142" fmla="*/ 84982 h 482695"/>
                  <a:gd name="connsiteX143" fmla="*/ 975587 w 1862792"/>
                  <a:gd name="connsiteY143" fmla="*/ 105377 h 482695"/>
                  <a:gd name="connsiteX144" fmla="*/ 982385 w 1862792"/>
                  <a:gd name="connsiteY144" fmla="*/ 146168 h 482695"/>
                  <a:gd name="connsiteX145" fmla="*/ 989184 w 1862792"/>
                  <a:gd name="connsiteY145" fmla="*/ 125773 h 482695"/>
                  <a:gd name="connsiteX146" fmla="*/ 992583 w 1862792"/>
                  <a:gd name="connsiteY146" fmla="*/ 115575 h 482695"/>
                  <a:gd name="connsiteX147" fmla="*/ 999381 w 1862792"/>
                  <a:gd name="connsiteY147" fmla="*/ 135970 h 482695"/>
                  <a:gd name="connsiteX148" fmla="*/ 1002781 w 1862792"/>
                  <a:gd name="connsiteY148" fmla="*/ 146168 h 482695"/>
                  <a:gd name="connsiteX149" fmla="*/ 1006180 w 1862792"/>
                  <a:gd name="connsiteY149" fmla="*/ 173362 h 482695"/>
                  <a:gd name="connsiteX150" fmla="*/ 1009579 w 1862792"/>
                  <a:gd name="connsiteY150" fmla="*/ 159765 h 482695"/>
                  <a:gd name="connsiteX151" fmla="*/ 1023176 w 1862792"/>
                  <a:gd name="connsiteY151" fmla="*/ 135970 h 482695"/>
                  <a:gd name="connsiteX152" fmla="*/ 1033374 w 1862792"/>
                  <a:gd name="connsiteY152" fmla="*/ 132571 h 482695"/>
                  <a:gd name="connsiteX153" fmla="*/ 1043572 w 1862792"/>
                  <a:gd name="connsiteY153" fmla="*/ 163164 h 482695"/>
                  <a:gd name="connsiteX154" fmla="*/ 1046971 w 1862792"/>
                  <a:gd name="connsiteY154" fmla="*/ 173362 h 482695"/>
                  <a:gd name="connsiteX155" fmla="*/ 1050370 w 1862792"/>
                  <a:gd name="connsiteY155" fmla="*/ 183560 h 482695"/>
                  <a:gd name="connsiteX156" fmla="*/ 1060568 w 1862792"/>
                  <a:gd name="connsiteY156" fmla="*/ 176761 h 482695"/>
                  <a:gd name="connsiteX157" fmla="*/ 1067366 w 1862792"/>
                  <a:gd name="connsiteY157" fmla="*/ 163164 h 482695"/>
                  <a:gd name="connsiteX158" fmla="*/ 1074165 w 1862792"/>
                  <a:gd name="connsiteY158" fmla="*/ 152967 h 482695"/>
                  <a:gd name="connsiteX159" fmla="*/ 1080963 w 1862792"/>
                  <a:gd name="connsiteY159" fmla="*/ 203956 h 482695"/>
                  <a:gd name="connsiteX160" fmla="*/ 1084363 w 1862792"/>
                  <a:gd name="connsiteY160" fmla="*/ 220952 h 482695"/>
                  <a:gd name="connsiteX161" fmla="*/ 1087762 w 1862792"/>
                  <a:gd name="connsiteY161" fmla="*/ 248146 h 482695"/>
                  <a:gd name="connsiteX162" fmla="*/ 1094560 w 1862792"/>
                  <a:gd name="connsiteY162" fmla="*/ 268541 h 482695"/>
                  <a:gd name="connsiteX163" fmla="*/ 1114956 w 1862792"/>
                  <a:gd name="connsiteY163" fmla="*/ 305933 h 482695"/>
                  <a:gd name="connsiteX164" fmla="*/ 1121755 w 1862792"/>
                  <a:gd name="connsiteY164" fmla="*/ 356922 h 482695"/>
                  <a:gd name="connsiteX165" fmla="*/ 1128553 w 1862792"/>
                  <a:gd name="connsiteY165" fmla="*/ 370519 h 482695"/>
                  <a:gd name="connsiteX166" fmla="*/ 1131952 w 1862792"/>
                  <a:gd name="connsiteY166" fmla="*/ 387515 h 482695"/>
                  <a:gd name="connsiteX167" fmla="*/ 1142150 w 1862792"/>
                  <a:gd name="connsiteY167" fmla="*/ 373918 h 482695"/>
                  <a:gd name="connsiteX168" fmla="*/ 1159146 w 1862792"/>
                  <a:gd name="connsiteY168" fmla="*/ 336527 h 482695"/>
                  <a:gd name="connsiteX169" fmla="*/ 1165945 w 1862792"/>
                  <a:gd name="connsiteY169" fmla="*/ 316131 h 482695"/>
                  <a:gd name="connsiteX170" fmla="*/ 1172743 w 1862792"/>
                  <a:gd name="connsiteY170" fmla="*/ 384116 h 482695"/>
                  <a:gd name="connsiteX171" fmla="*/ 1176143 w 1862792"/>
                  <a:gd name="connsiteY171" fmla="*/ 394314 h 482695"/>
                  <a:gd name="connsiteX172" fmla="*/ 1179542 w 1862792"/>
                  <a:gd name="connsiteY172" fmla="*/ 411310 h 482695"/>
                  <a:gd name="connsiteX173" fmla="*/ 1193139 w 1862792"/>
                  <a:gd name="connsiteY173" fmla="*/ 356922 h 482695"/>
                  <a:gd name="connsiteX174" fmla="*/ 1210135 w 1862792"/>
                  <a:gd name="connsiteY174" fmla="*/ 401112 h 482695"/>
                  <a:gd name="connsiteX175" fmla="*/ 1227132 w 1862792"/>
                  <a:gd name="connsiteY175" fmla="*/ 441904 h 482695"/>
                  <a:gd name="connsiteX176" fmla="*/ 1233930 w 1862792"/>
                  <a:gd name="connsiteY176" fmla="*/ 452101 h 482695"/>
                  <a:gd name="connsiteX177" fmla="*/ 1247527 w 1862792"/>
                  <a:gd name="connsiteY177" fmla="*/ 424907 h 482695"/>
                  <a:gd name="connsiteX178" fmla="*/ 1254326 w 1862792"/>
                  <a:gd name="connsiteY178" fmla="*/ 455501 h 482695"/>
                  <a:gd name="connsiteX179" fmla="*/ 1257725 w 1862792"/>
                  <a:gd name="connsiteY179" fmla="*/ 465698 h 482695"/>
                  <a:gd name="connsiteX180" fmla="*/ 1267923 w 1862792"/>
                  <a:gd name="connsiteY180" fmla="*/ 462299 h 482695"/>
                  <a:gd name="connsiteX181" fmla="*/ 1274721 w 1862792"/>
                  <a:gd name="connsiteY181" fmla="*/ 452101 h 482695"/>
                  <a:gd name="connsiteX182" fmla="*/ 1284919 w 1862792"/>
                  <a:gd name="connsiteY182" fmla="*/ 407911 h 482695"/>
                  <a:gd name="connsiteX183" fmla="*/ 1291717 w 1862792"/>
                  <a:gd name="connsiteY183" fmla="*/ 380717 h 482695"/>
                  <a:gd name="connsiteX184" fmla="*/ 1298516 w 1862792"/>
                  <a:gd name="connsiteY184" fmla="*/ 390915 h 482695"/>
                  <a:gd name="connsiteX185" fmla="*/ 1301915 w 1862792"/>
                  <a:gd name="connsiteY185" fmla="*/ 377318 h 482695"/>
                  <a:gd name="connsiteX186" fmla="*/ 1305314 w 1862792"/>
                  <a:gd name="connsiteY186" fmla="*/ 353523 h 482695"/>
                  <a:gd name="connsiteX187" fmla="*/ 1312113 w 1862792"/>
                  <a:gd name="connsiteY187" fmla="*/ 299135 h 482695"/>
                  <a:gd name="connsiteX188" fmla="*/ 1315512 w 1862792"/>
                  <a:gd name="connsiteY188" fmla="*/ 285538 h 482695"/>
                  <a:gd name="connsiteX189" fmla="*/ 1322311 w 1862792"/>
                  <a:gd name="connsiteY189" fmla="*/ 258344 h 482695"/>
                  <a:gd name="connsiteX190" fmla="*/ 1325710 w 1862792"/>
                  <a:gd name="connsiteY190" fmla="*/ 268541 h 482695"/>
                  <a:gd name="connsiteX191" fmla="*/ 1332508 w 1862792"/>
                  <a:gd name="connsiteY191" fmla="*/ 248146 h 482695"/>
                  <a:gd name="connsiteX192" fmla="*/ 1349505 w 1862792"/>
                  <a:gd name="connsiteY192" fmla="*/ 220952 h 482695"/>
                  <a:gd name="connsiteX193" fmla="*/ 1352904 w 1862792"/>
                  <a:gd name="connsiteY193" fmla="*/ 234549 h 482695"/>
                  <a:gd name="connsiteX194" fmla="*/ 1356303 w 1862792"/>
                  <a:gd name="connsiteY194" fmla="*/ 220952 h 482695"/>
                  <a:gd name="connsiteX195" fmla="*/ 1359703 w 1862792"/>
                  <a:gd name="connsiteY195" fmla="*/ 203956 h 482695"/>
                  <a:gd name="connsiteX196" fmla="*/ 1363102 w 1862792"/>
                  <a:gd name="connsiteY196" fmla="*/ 190359 h 482695"/>
                  <a:gd name="connsiteX197" fmla="*/ 1369900 w 1862792"/>
                  <a:gd name="connsiteY197" fmla="*/ 159765 h 482695"/>
                  <a:gd name="connsiteX198" fmla="*/ 1376699 w 1862792"/>
                  <a:gd name="connsiteY198" fmla="*/ 146168 h 482695"/>
                  <a:gd name="connsiteX199" fmla="*/ 1383497 w 1862792"/>
                  <a:gd name="connsiteY199" fmla="*/ 125773 h 482695"/>
                  <a:gd name="connsiteX200" fmla="*/ 1400494 w 1862792"/>
                  <a:gd name="connsiteY200" fmla="*/ 146168 h 482695"/>
                  <a:gd name="connsiteX201" fmla="*/ 1407292 w 1862792"/>
                  <a:gd name="connsiteY201" fmla="*/ 156366 h 482695"/>
                  <a:gd name="connsiteX202" fmla="*/ 1417490 w 1862792"/>
                  <a:gd name="connsiteY202" fmla="*/ 142769 h 482695"/>
                  <a:gd name="connsiteX203" fmla="*/ 1427688 w 1862792"/>
                  <a:gd name="connsiteY203" fmla="*/ 108776 h 482695"/>
                  <a:gd name="connsiteX204" fmla="*/ 1444684 w 1862792"/>
                  <a:gd name="connsiteY204" fmla="*/ 142769 h 482695"/>
                  <a:gd name="connsiteX205" fmla="*/ 1451482 w 1862792"/>
                  <a:gd name="connsiteY205" fmla="*/ 163164 h 482695"/>
                  <a:gd name="connsiteX206" fmla="*/ 1454882 w 1862792"/>
                  <a:gd name="connsiteY206" fmla="*/ 152967 h 482695"/>
                  <a:gd name="connsiteX207" fmla="*/ 1458281 w 1862792"/>
                  <a:gd name="connsiteY207" fmla="*/ 180161 h 482695"/>
                  <a:gd name="connsiteX208" fmla="*/ 1461680 w 1862792"/>
                  <a:gd name="connsiteY208" fmla="*/ 224351 h 482695"/>
                  <a:gd name="connsiteX209" fmla="*/ 1468479 w 1862792"/>
                  <a:gd name="connsiteY209" fmla="*/ 254944 h 482695"/>
                  <a:gd name="connsiteX210" fmla="*/ 1471878 w 1862792"/>
                  <a:gd name="connsiteY210" fmla="*/ 288937 h 482695"/>
                  <a:gd name="connsiteX211" fmla="*/ 1475277 w 1862792"/>
                  <a:gd name="connsiteY211" fmla="*/ 278739 h 482695"/>
                  <a:gd name="connsiteX212" fmla="*/ 1482076 w 1862792"/>
                  <a:gd name="connsiteY212" fmla="*/ 299135 h 482695"/>
                  <a:gd name="connsiteX213" fmla="*/ 1495673 w 1862792"/>
                  <a:gd name="connsiteY213" fmla="*/ 346724 h 482695"/>
                  <a:gd name="connsiteX214" fmla="*/ 1499072 w 1862792"/>
                  <a:gd name="connsiteY214" fmla="*/ 356922 h 482695"/>
                  <a:gd name="connsiteX215" fmla="*/ 1505871 w 1862792"/>
                  <a:gd name="connsiteY215" fmla="*/ 346724 h 482695"/>
                  <a:gd name="connsiteX216" fmla="*/ 1516068 w 1862792"/>
                  <a:gd name="connsiteY216" fmla="*/ 360321 h 482695"/>
                  <a:gd name="connsiteX217" fmla="*/ 1526266 w 1862792"/>
                  <a:gd name="connsiteY217" fmla="*/ 394314 h 482695"/>
                  <a:gd name="connsiteX218" fmla="*/ 1533065 w 1862792"/>
                  <a:gd name="connsiteY218" fmla="*/ 414709 h 482695"/>
                  <a:gd name="connsiteX219" fmla="*/ 1546662 w 1862792"/>
                  <a:gd name="connsiteY219" fmla="*/ 394314 h 482695"/>
                  <a:gd name="connsiteX220" fmla="*/ 1553460 w 1862792"/>
                  <a:gd name="connsiteY220" fmla="*/ 421508 h 482695"/>
                  <a:gd name="connsiteX221" fmla="*/ 1556859 w 1862792"/>
                  <a:gd name="connsiteY221" fmla="*/ 435105 h 482695"/>
                  <a:gd name="connsiteX222" fmla="*/ 1567057 w 1862792"/>
                  <a:gd name="connsiteY222" fmla="*/ 465698 h 482695"/>
                  <a:gd name="connsiteX223" fmla="*/ 1584053 w 1862792"/>
                  <a:gd name="connsiteY223" fmla="*/ 441904 h 482695"/>
                  <a:gd name="connsiteX224" fmla="*/ 1597650 w 1862792"/>
                  <a:gd name="connsiteY224" fmla="*/ 421508 h 482695"/>
                  <a:gd name="connsiteX225" fmla="*/ 1604449 w 1862792"/>
                  <a:gd name="connsiteY225" fmla="*/ 431706 h 482695"/>
                  <a:gd name="connsiteX226" fmla="*/ 1611247 w 1862792"/>
                  <a:gd name="connsiteY226" fmla="*/ 462299 h 482695"/>
                  <a:gd name="connsiteX227" fmla="*/ 1624845 w 1862792"/>
                  <a:gd name="connsiteY227" fmla="*/ 431706 h 482695"/>
                  <a:gd name="connsiteX228" fmla="*/ 1631643 w 1862792"/>
                  <a:gd name="connsiteY228" fmla="*/ 411310 h 482695"/>
                  <a:gd name="connsiteX229" fmla="*/ 1641841 w 1862792"/>
                  <a:gd name="connsiteY229" fmla="*/ 431706 h 482695"/>
                  <a:gd name="connsiteX230" fmla="*/ 1652039 w 1862792"/>
                  <a:gd name="connsiteY230" fmla="*/ 462299 h 482695"/>
                  <a:gd name="connsiteX231" fmla="*/ 1665636 w 1862792"/>
                  <a:gd name="connsiteY231" fmla="*/ 482695 h 482695"/>
                  <a:gd name="connsiteX232" fmla="*/ 1672434 w 1862792"/>
                  <a:gd name="connsiteY232" fmla="*/ 465698 h 482695"/>
                  <a:gd name="connsiteX233" fmla="*/ 1675833 w 1862792"/>
                  <a:gd name="connsiteY233" fmla="*/ 448702 h 482695"/>
                  <a:gd name="connsiteX234" fmla="*/ 1682632 w 1862792"/>
                  <a:gd name="connsiteY234" fmla="*/ 424907 h 482695"/>
                  <a:gd name="connsiteX235" fmla="*/ 1692830 w 1862792"/>
                  <a:gd name="connsiteY235" fmla="*/ 418109 h 482695"/>
                  <a:gd name="connsiteX236" fmla="*/ 1699628 w 1862792"/>
                  <a:gd name="connsiteY236" fmla="*/ 458900 h 482695"/>
                  <a:gd name="connsiteX237" fmla="*/ 1713225 w 1862792"/>
                  <a:gd name="connsiteY237" fmla="*/ 428306 h 482695"/>
                  <a:gd name="connsiteX238" fmla="*/ 1726822 w 1862792"/>
                  <a:gd name="connsiteY238" fmla="*/ 370519 h 482695"/>
                  <a:gd name="connsiteX239" fmla="*/ 1730221 w 1862792"/>
                  <a:gd name="connsiteY239" fmla="*/ 350124 h 482695"/>
                  <a:gd name="connsiteX240" fmla="*/ 1737020 w 1862792"/>
                  <a:gd name="connsiteY240" fmla="*/ 360321 h 482695"/>
                  <a:gd name="connsiteX241" fmla="*/ 1740419 w 1862792"/>
                  <a:gd name="connsiteY241" fmla="*/ 377318 h 482695"/>
                  <a:gd name="connsiteX242" fmla="*/ 1743818 w 1862792"/>
                  <a:gd name="connsiteY242" fmla="*/ 387515 h 482695"/>
                  <a:gd name="connsiteX243" fmla="*/ 1750617 w 1862792"/>
                  <a:gd name="connsiteY243" fmla="*/ 418109 h 482695"/>
                  <a:gd name="connsiteX244" fmla="*/ 1757416 w 1862792"/>
                  <a:gd name="connsiteY244" fmla="*/ 404512 h 482695"/>
                  <a:gd name="connsiteX245" fmla="*/ 1771013 w 1862792"/>
                  <a:gd name="connsiteY245" fmla="*/ 360321 h 482695"/>
                  <a:gd name="connsiteX246" fmla="*/ 1794807 w 1862792"/>
                  <a:gd name="connsiteY246" fmla="*/ 387515 h 482695"/>
                  <a:gd name="connsiteX247" fmla="*/ 1818602 w 1862792"/>
                  <a:gd name="connsiteY247" fmla="*/ 424907 h 482695"/>
                  <a:gd name="connsiteX248" fmla="*/ 1828800 w 1862792"/>
                  <a:gd name="connsiteY248" fmla="*/ 431706 h 482695"/>
                  <a:gd name="connsiteX249" fmla="*/ 1835598 w 1862792"/>
                  <a:gd name="connsiteY249" fmla="*/ 421508 h 482695"/>
                  <a:gd name="connsiteX250" fmla="*/ 1845796 w 1862792"/>
                  <a:gd name="connsiteY250" fmla="*/ 448702 h 482695"/>
                  <a:gd name="connsiteX251" fmla="*/ 1849195 w 1862792"/>
                  <a:gd name="connsiteY251" fmla="*/ 435105 h 482695"/>
                  <a:gd name="connsiteX252" fmla="*/ 1852595 w 1862792"/>
                  <a:gd name="connsiteY252" fmla="*/ 424907 h 482695"/>
                  <a:gd name="connsiteX253" fmla="*/ 1859393 w 1862792"/>
                  <a:gd name="connsiteY253" fmla="*/ 435105 h 482695"/>
                  <a:gd name="connsiteX254" fmla="*/ 1862792 w 1862792"/>
                  <a:gd name="connsiteY254" fmla="*/ 445303 h 482695"/>
                  <a:gd name="connsiteX255" fmla="*/ 1862792 w 1862792"/>
                  <a:gd name="connsiteY255" fmla="*/ 445303 h 482695"/>
                  <a:gd name="connsiteX0" fmla="*/ 0 w 1862792"/>
                  <a:gd name="connsiteY0" fmla="*/ 421508 h 472497"/>
                  <a:gd name="connsiteX1" fmla="*/ 0 w 1862792"/>
                  <a:gd name="connsiteY1" fmla="*/ 421508 h 472497"/>
                  <a:gd name="connsiteX2" fmla="*/ 13597 w 1862792"/>
                  <a:gd name="connsiteY2" fmla="*/ 370519 h 472497"/>
                  <a:gd name="connsiteX3" fmla="*/ 20395 w 1862792"/>
                  <a:gd name="connsiteY3" fmla="*/ 350123 h 472497"/>
                  <a:gd name="connsiteX4" fmla="*/ 23795 w 1862792"/>
                  <a:gd name="connsiteY4" fmla="*/ 339926 h 472497"/>
                  <a:gd name="connsiteX5" fmla="*/ 37392 w 1862792"/>
                  <a:gd name="connsiteY5" fmla="*/ 370519 h 472497"/>
                  <a:gd name="connsiteX6" fmla="*/ 40791 w 1862792"/>
                  <a:gd name="connsiteY6" fmla="*/ 384116 h 472497"/>
                  <a:gd name="connsiteX7" fmla="*/ 47589 w 1862792"/>
                  <a:gd name="connsiteY7" fmla="*/ 404511 h 472497"/>
                  <a:gd name="connsiteX8" fmla="*/ 54388 w 1862792"/>
                  <a:gd name="connsiteY8" fmla="*/ 394314 h 472497"/>
                  <a:gd name="connsiteX9" fmla="*/ 57787 w 1862792"/>
                  <a:gd name="connsiteY9" fmla="*/ 384116 h 472497"/>
                  <a:gd name="connsiteX10" fmla="*/ 64586 w 1862792"/>
                  <a:gd name="connsiteY10" fmla="*/ 370519 h 472497"/>
                  <a:gd name="connsiteX11" fmla="*/ 74784 w 1862792"/>
                  <a:gd name="connsiteY11" fmla="*/ 350123 h 472497"/>
                  <a:gd name="connsiteX12" fmla="*/ 81582 w 1862792"/>
                  <a:gd name="connsiteY12" fmla="*/ 360321 h 472497"/>
                  <a:gd name="connsiteX13" fmla="*/ 88381 w 1862792"/>
                  <a:gd name="connsiteY13" fmla="*/ 380717 h 472497"/>
                  <a:gd name="connsiteX14" fmla="*/ 95179 w 1862792"/>
                  <a:gd name="connsiteY14" fmla="*/ 390914 h 472497"/>
                  <a:gd name="connsiteX15" fmla="*/ 108776 w 1862792"/>
                  <a:gd name="connsiteY15" fmla="*/ 343325 h 472497"/>
                  <a:gd name="connsiteX16" fmla="*/ 112175 w 1862792"/>
                  <a:gd name="connsiteY16" fmla="*/ 333127 h 472497"/>
                  <a:gd name="connsiteX17" fmla="*/ 115575 w 1862792"/>
                  <a:gd name="connsiteY17" fmla="*/ 322929 h 472497"/>
                  <a:gd name="connsiteX18" fmla="*/ 125772 w 1862792"/>
                  <a:gd name="connsiteY18" fmla="*/ 329728 h 472497"/>
                  <a:gd name="connsiteX19" fmla="*/ 132571 w 1862792"/>
                  <a:gd name="connsiteY19" fmla="*/ 350123 h 472497"/>
                  <a:gd name="connsiteX20" fmla="*/ 135970 w 1862792"/>
                  <a:gd name="connsiteY20" fmla="*/ 360321 h 472497"/>
                  <a:gd name="connsiteX21" fmla="*/ 142769 w 1862792"/>
                  <a:gd name="connsiteY21" fmla="*/ 370519 h 472497"/>
                  <a:gd name="connsiteX22" fmla="*/ 149567 w 1862792"/>
                  <a:gd name="connsiteY22" fmla="*/ 390914 h 472497"/>
                  <a:gd name="connsiteX23" fmla="*/ 166563 w 1862792"/>
                  <a:gd name="connsiteY23" fmla="*/ 339926 h 472497"/>
                  <a:gd name="connsiteX24" fmla="*/ 173362 w 1862792"/>
                  <a:gd name="connsiteY24" fmla="*/ 319530 h 472497"/>
                  <a:gd name="connsiteX25" fmla="*/ 176761 w 1862792"/>
                  <a:gd name="connsiteY25" fmla="*/ 309332 h 472497"/>
                  <a:gd name="connsiteX26" fmla="*/ 190358 w 1862792"/>
                  <a:gd name="connsiteY26" fmla="*/ 350123 h 472497"/>
                  <a:gd name="connsiteX27" fmla="*/ 193758 w 1862792"/>
                  <a:gd name="connsiteY27" fmla="*/ 360321 h 472497"/>
                  <a:gd name="connsiteX28" fmla="*/ 197157 w 1862792"/>
                  <a:gd name="connsiteY28" fmla="*/ 370519 h 472497"/>
                  <a:gd name="connsiteX29" fmla="*/ 200556 w 1862792"/>
                  <a:gd name="connsiteY29" fmla="*/ 346724 h 472497"/>
                  <a:gd name="connsiteX30" fmla="*/ 207355 w 1862792"/>
                  <a:gd name="connsiteY30" fmla="*/ 322929 h 472497"/>
                  <a:gd name="connsiteX31" fmla="*/ 217552 w 1862792"/>
                  <a:gd name="connsiteY31" fmla="*/ 288937 h 472497"/>
                  <a:gd name="connsiteX32" fmla="*/ 224351 w 1862792"/>
                  <a:gd name="connsiteY32" fmla="*/ 268541 h 472497"/>
                  <a:gd name="connsiteX33" fmla="*/ 227750 w 1862792"/>
                  <a:gd name="connsiteY33" fmla="*/ 258343 h 472497"/>
                  <a:gd name="connsiteX34" fmla="*/ 234549 w 1862792"/>
                  <a:gd name="connsiteY34" fmla="*/ 248146 h 472497"/>
                  <a:gd name="connsiteX35" fmla="*/ 237948 w 1862792"/>
                  <a:gd name="connsiteY35" fmla="*/ 234549 h 472497"/>
                  <a:gd name="connsiteX36" fmla="*/ 241347 w 1862792"/>
                  <a:gd name="connsiteY36" fmla="*/ 217552 h 472497"/>
                  <a:gd name="connsiteX37" fmla="*/ 248146 w 1862792"/>
                  <a:gd name="connsiteY37" fmla="*/ 244746 h 472497"/>
                  <a:gd name="connsiteX38" fmla="*/ 254944 w 1862792"/>
                  <a:gd name="connsiteY38" fmla="*/ 210754 h 472497"/>
                  <a:gd name="connsiteX39" fmla="*/ 265142 w 1862792"/>
                  <a:gd name="connsiteY39" fmla="*/ 173362 h 472497"/>
                  <a:gd name="connsiteX40" fmla="*/ 271940 w 1862792"/>
                  <a:gd name="connsiteY40" fmla="*/ 146168 h 472497"/>
                  <a:gd name="connsiteX41" fmla="*/ 278739 w 1862792"/>
                  <a:gd name="connsiteY41" fmla="*/ 159765 h 472497"/>
                  <a:gd name="connsiteX42" fmla="*/ 285537 w 1862792"/>
                  <a:gd name="connsiteY42" fmla="*/ 149567 h 472497"/>
                  <a:gd name="connsiteX43" fmla="*/ 288937 w 1862792"/>
                  <a:gd name="connsiteY43" fmla="*/ 132571 h 472497"/>
                  <a:gd name="connsiteX44" fmla="*/ 292336 w 1862792"/>
                  <a:gd name="connsiteY44" fmla="*/ 122373 h 472497"/>
                  <a:gd name="connsiteX45" fmla="*/ 295735 w 1862792"/>
                  <a:gd name="connsiteY45" fmla="*/ 101978 h 472497"/>
                  <a:gd name="connsiteX46" fmla="*/ 299134 w 1862792"/>
                  <a:gd name="connsiteY46" fmla="*/ 84981 h 472497"/>
                  <a:gd name="connsiteX47" fmla="*/ 316131 w 1862792"/>
                  <a:gd name="connsiteY47" fmla="*/ 101978 h 472497"/>
                  <a:gd name="connsiteX48" fmla="*/ 326329 w 1862792"/>
                  <a:gd name="connsiteY48" fmla="*/ 108776 h 472497"/>
                  <a:gd name="connsiteX49" fmla="*/ 329728 w 1862792"/>
                  <a:gd name="connsiteY49" fmla="*/ 118974 h 472497"/>
                  <a:gd name="connsiteX50" fmla="*/ 336526 w 1862792"/>
                  <a:gd name="connsiteY50" fmla="*/ 98578 h 472497"/>
                  <a:gd name="connsiteX51" fmla="*/ 356922 w 1862792"/>
                  <a:gd name="connsiteY51" fmla="*/ 101978 h 472497"/>
                  <a:gd name="connsiteX52" fmla="*/ 363720 w 1862792"/>
                  <a:gd name="connsiteY52" fmla="*/ 125772 h 472497"/>
                  <a:gd name="connsiteX53" fmla="*/ 370519 w 1862792"/>
                  <a:gd name="connsiteY53" fmla="*/ 135970 h 472497"/>
                  <a:gd name="connsiteX54" fmla="*/ 377317 w 1862792"/>
                  <a:gd name="connsiteY54" fmla="*/ 125772 h 472497"/>
                  <a:gd name="connsiteX55" fmla="*/ 384116 w 1862792"/>
                  <a:gd name="connsiteY55" fmla="*/ 105377 h 472497"/>
                  <a:gd name="connsiteX56" fmla="*/ 390914 w 1862792"/>
                  <a:gd name="connsiteY56" fmla="*/ 129172 h 472497"/>
                  <a:gd name="connsiteX57" fmla="*/ 397713 w 1862792"/>
                  <a:gd name="connsiteY57" fmla="*/ 152966 h 472497"/>
                  <a:gd name="connsiteX58" fmla="*/ 401112 w 1862792"/>
                  <a:gd name="connsiteY58" fmla="*/ 173362 h 472497"/>
                  <a:gd name="connsiteX59" fmla="*/ 404511 w 1862792"/>
                  <a:gd name="connsiteY59" fmla="*/ 183560 h 472497"/>
                  <a:gd name="connsiteX60" fmla="*/ 407911 w 1862792"/>
                  <a:gd name="connsiteY60" fmla="*/ 200556 h 472497"/>
                  <a:gd name="connsiteX61" fmla="*/ 414709 w 1862792"/>
                  <a:gd name="connsiteY61" fmla="*/ 224351 h 472497"/>
                  <a:gd name="connsiteX62" fmla="*/ 421508 w 1862792"/>
                  <a:gd name="connsiteY62" fmla="*/ 203955 h 472497"/>
                  <a:gd name="connsiteX63" fmla="*/ 424907 w 1862792"/>
                  <a:gd name="connsiteY63" fmla="*/ 193758 h 472497"/>
                  <a:gd name="connsiteX64" fmla="*/ 431705 w 1862792"/>
                  <a:gd name="connsiteY64" fmla="*/ 186959 h 472497"/>
                  <a:gd name="connsiteX65" fmla="*/ 438504 w 1862792"/>
                  <a:gd name="connsiteY65" fmla="*/ 214153 h 472497"/>
                  <a:gd name="connsiteX66" fmla="*/ 445303 w 1862792"/>
                  <a:gd name="connsiteY66" fmla="*/ 237948 h 472497"/>
                  <a:gd name="connsiteX67" fmla="*/ 448702 w 1862792"/>
                  <a:gd name="connsiteY67" fmla="*/ 265142 h 472497"/>
                  <a:gd name="connsiteX68" fmla="*/ 452101 w 1862792"/>
                  <a:gd name="connsiteY68" fmla="*/ 305933 h 472497"/>
                  <a:gd name="connsiteX69" fmla="*/ 455500 w 1862792"/>
                  <a:gd name="connsiteY69" fmla="*/ 265142 h 472497"/>
                  <a:gd name="connsiteX70" fmla="*/ 469098 w 1862792"/>
                  <a:gd name="connsiteY70" fmla="*/ 319531 h 472497"/>
                  <a:gd name="connsiteX71" fmla="*/ 475896 w 1862792"/>
                  <a:gd name="connsiteY71" fmla="*/ 363720 h 472497"/>
                  <a:gd name="connsiteX72" fmla="*/ 482694 w 1862792"/>
                  <a:gd name="connsiteY72" fmla="*/ 363720 h 472497"/>
                  <a:gd name="connsiteX73" fmla="*/ 486094 w 1862792"/>
                  <a:gd name="connsiteY73" fmla="*/ 353523 h 472497"/>
                  <a:gd name="connsiteX74" fmla="*/ 489493 w 1862792"/>
                  <a:gd name="connsiteY74" fmla="*/ 363720 h 472497"/>
                  <a:gd name="connsiteX75" fmla="*/ 496291 w 1862792"/>
                  <a:gd name="connsiteY75" fmla="*/ 373918 h 472497"/>
                  <a:gd name="connsiteX76" fmla="*/ 503090 w 1862792"/>
                  <a:gd name="connsiteY76" fmla="*/ 407911 h 472497"/>
                  <a:gd name="connsiteX77" fmla="*/ 509888 w 1862792"/>
                  <a:gd name="connsiteY77" fmla="*/ 428306 h 472497"/>
                  <a:gd name="connsiteX78" fmla="*/ 516687 w 1862792"/>
                  <a:gd name="connsiteY78" fmla="*/ 418108 h 472497"/>
                  <a:gd name="connsiteX79" fmla="*/ 520086 w 1862792"/>
                  <a:gd name="connsiteY79" fmla="*/ 404511 h 472497"/>
                  <a:gd name="connsiteX80" fmla="*/ 526885 w 1862792"/>
                  <a:gd name="connsiteY80" fmla="*/ 377317 h 472497"/>
                  <a:gd name="connsiteX81" fmla="*/ 537082 w 1862792"/>
                  <a:gd name="connsiteY81" fmla="*/ 380717 h 472497"/>
                  <a:gd name="connsiteX82" fmla="*/ 547280 w 1862792"/>
                  <a:gd name="connsiteY82" fmla="*/ 401112 h 472497"/>
                  <a:gd name="connsiteX83" fmla="*/ 564276 w 1862792"/>
                  <a:gd name="connsiteY83" fmla="*/ 421508 h 472497"/>
                  <a:gd name="connsiteX84" fmla="*/ 571075 w 1862792"/>
                  <a:gd name="connsiteY84" fmla="*/ 431706 h 472497"/>
                  <a:gd name="connsiteX85" fmla="*/ 574474 w 1862792"/>
                  <a:gd name="connsiteY85" fmla="*/ 414709 h 472497"/>
                  <a:gd name="connsiteX86" fmla="*/ 577874 w 1862792"/>
                  <a:gd name="connsiteY86" fmla="*/ 390914 h 472497"/>
                  <a:gd name="connsiteX87" fmla="*/ 584672 w 1862792"/>
                  <a:gd name="connsiteY87" fmla="*/ 411310 h 472497"/>
                  <a:gd name="connsiteX88" fmla="*/ 591471 w 1862792"/>
                  <a:gd name="connsiteY88" fmla="*/ 370519 h 472497"/>
                  <a:gd name="connsiteX89" fmla="*/ 594870 w 1862792"/>
                  <a:gd name="connsiteY89" fmla="*/ 350123 h 472497"/>
                  <a:gd name="connsiteX90" fmla="*/ 598269 w 1862792"/>
                  <a:gd name="connsiteY90" fmla="*/ 370519 h 472497"/>
                  <a:gd name="connsiteX91" fmla="*/ 605068 w 1862792"/>
                  <a:gd name="connsiteY91" fmla="*/ 326329 h 472497"/>
                  <a:gd name="connsiteX92" fmla="*/ 615265 w 1862792"/>
                  <a:gd name="connsiteY92" fmla="*/ 305933 h 472497"/>
                  <a:gd name="connsiteX93" fmla="*/ 618665 w 1862792"/>
                  <a:gd name="connsiteY93" fmla="*/ 316131 h 472497"/>
                  <a:gd name="connsiteX94" fmla="*/ 632262 w 1862792"/>
                  <a:gd name="connsiteY94" fmla="*/ 278739 h 472497"/>
                  <a:gd name="connsiteX95" fmla="*/ 642459 w 1862792"/>
                  <a:gd name="connsiteY95" fmla="*/ 251545 h 472497"/>
                  <a:gd name="connsiteX96" fmla="*/ 656056 w 1862792"/>
                  <a:gd name="connsiteY96" fmla="*/ 265142 h 472497"/>
                  <a:gd name="connsiteX97" fmla="*/ 662855 w 1862792"/>
                  <a:gd name="connsiteY97" fmla="*/ 251545 h 472497"/>
                  <a:gd name="connsiteX98" fmla="*/ 666254 w 1862792"/>
                  <a:gd name="connsiteY98" fmla="*/ 237948 h 472497"/>
                  <a:gd name="connsiteX99" fmla="*/ 669653 w 1862792"/>
                  <a:gd name="connsiteY99" fmla="*/ 217552 h 472497"/>
                  <a:gd name="connsiteX100" fmla="*/ 673053 w 1862792"/>
                  <a:gd name="connsiteY100" fmla="*/ 207355 h 472497"/>
                  <a:gd name="connsiteX101" fmla="*/ 679851 w 1862792"/>
                  <a:gd name="connsiteY101" fmla="*/ 176761 h 472497"/>
                  <a:gd name="connsiteX102" fmla="*/ 683250 w 1862792"/>
                  <a:gd name="connsiteY102" fmla="*/ 190358 h 472497"/>
                  <a:gd name="connsiteX103" fmla="*/ 686650 w 1862792"/>
                  <a:gd name="connsiteY103" fmla="*/ 166563 h 472497"/>
                  <a:gd name="connsiteX104" fmla="*/ 693448 w 1862792"/>
                  <a:gd name="connsiteY104" fmla="*/ 125772 h 472497"/>
                  <a:gd name="connsiteX105" fmla="*/ 700247 w 1862792"/>
                  <a:gd name="connsiteY105" fmla="*/ 95179 h 472497"/>
                  <a:gd name="connsiteX106" fmla="*/ 703646 w 1862792"/>
                  <a:gd name="connsiteY106" fmla="*/ 105377 h 472497"/>
                  <a:gd name="connsiteX107" fmla="*/ 710445 w 1862792"/>
                  <a:gd name="connsiteY107" fmla="*/ 91780 h 472497"/>
                  <a:gd name="connsiteX108" fmla="*/ 717243 w 1862792"/>
                  <a:gd name="connsiteY108" fmla="*/ 64586 h 472497"/>
                  <a:gd name="connsiteX109" fmla="*/ 720642 w 1862792"/>
                  <a:gd name="connsiteY109" fmla="*/ 84981 h 472497"/>
                  <a:gd name="connsiteX110" fmla="*/ 727441 w 1862792"/>
                  <a:gd name="connsiteY110" fmla="*/ 64586 h 472497"/>
                  <a:gd name="connsiteX111" fmla="*/ 730840 w 1862792"/>
                  <a:gd name="connsiteY111" fmla="*/ 44190 h 472497"/>
                  <a:gd name="connsiteX112" fmla="*/ 747836 w 1862792"/>
                  <a:gd name="connsiteY112" fmla="*/ 44190 h 472497"/>
                  <a:gd name="connsiteX113" fmla="*/ 754635 w 1862792"/>
                  <a:gd name="connsiteY113" fmla="*/ 30593 h 472497"/>
                  <a:gd name="connsiteX114" fmla="*/ 758034 w 1862792"/>
                  <a:gd name="connsiteY114" fmla="*/ 16996 h 472497"/>
                  <a:gd name="connsiteX115" fmla="*/ 761433 w 1862792"/>
                  <a:gd name="connsiteY115" fmla="*/ 6798 h 472497"/>
                  <a:gd name="connsiteX116" fmla="*/ 778430 w 1862792"/>
                  <a:gd name="connsiteY116" fmla="*/ 13597 h 472497"/>
                  <a:gd name="connsiteX117" fmla="*/ 781829 w 1862792"/>
                  <a:gd name="connsiteY117" fmla="*/ 30593 h 472497"/>
                  <a:gd name="connsiteX118" fmla="*/ 798825 w 1862792"/>
                  <a:gd name="connsiteY118" fmla="*/ 64586 h 472497"/>
                  <a:gd name="connsiteX119" fmla="*/ 805624 w 1862792"/>
                  <a:gd name="connsiteY119" fmla="*/ 54388 h 472497"/>
                  <a:gd name="connsiteX120" fmla="*/ 812422 w 1862792"/>
                  <a:gd name="connsiteY120" fmla="*/ 0 h 472497"/>
                  <a:gd name="connsiteX121" fmla="*/ 819221 w 1862792"/>
                  <a:gd name="connsiteY121" fmla="*/ 3399 h 472497"/>
                  <a:gd name="connsiteX122" fmla="*/ 822620 w 1862792"/>
                  <a:gd name="connsiteY122" fmla="*/ 37392 h 472497"/>
                  <a:gd name="connsiteX123" fmla="*/ 836217 w 1862792"/>
                  <a:gd name="connsiteY123" fmla="*/ 71384 h 472497"/>
                  <a:gd name="connsiteX124" fmla="*/ 846415 w 1862792"/>
                  <a:gd name="connsiteY124" fmla="*/ 98578 h 472497"/>
                  <a:gd name="connsiteX125" fmla="*/ 853213 w 1862792"/>
                  <a:gd name="connsiteY125" fmla="*/ 84981 h 472497"/>
                  <a:gd name="connsiteX126" fmla="*/ 856613 w 1862792"/>
                  <a:gd name="connsiteY126" fmla="*/ 61187 h 472497"/>
                  <a:gd name="connsiteX127" fmla="*/ 860012 w 1862792"/>
                  <a:gd name="connsiteY127" fmla="*/ 3399 h 472497"/>
                  <a:gd name="connsiteX128" fmla="*/ 863411 w 1862792"/>
                  <a:gd name="connsiteY128" fmla="*/ 13597 h 472497"/>
                  <a:gd name="connsiteX129" fmla="*/ 866810 w 1862792"/>
                  <a:gd name="connsiteY129" fmla="*/ 30593 h 472497"/>
                  <a:gd name="connsiteX130" fmla="*/ 877008 w 1862792"/>
                  <a:gd name="connsiteY130" fmla="*/ 88381 h 472497"/>
                  <a:gd name="connsiteX131" fmla="*/ 883807 w 1862792"/>
                  <a:gd name="connsiteY131" fmla="*/ 108776 h 472497"/>
                  <a:gd name="connsiteX132" fmla="*/ 894004 w 1862792"/>
                  <a:gd name="connsiteY132" fmla="*/ 101978 h 472497"/>
                  <a:gd name="connsiteX133" fmla="*/ 900803 w 1862792"/>
                  <a:gd name="connsiteY133" fmla="*/ 74784 h 472497"/>
                  <a:gd name="connsiteX134" fmla="*/ 907601 w 1862792"/>
                  <a:gd name="connsiteY134" fmla="*/ 50989 h 472497"/>
                  <a:gd name="connsiteX135" fmla="*/ 911001 w 1862792"/>
                  <a:gd name="connsiteY135" fmla="*/ 50989 h 472497"/>
                  <a:gd name="connsiteX136" fmla="*/ 927997 w 1862792"/>
                  <a:gd name="connsiteY136" fmla="*/ 67985 h 472497"/>
                  <a:gd name="connsiteX137" fmla="*/ 931396 w 1862792"/>
                  <a:gd name="connsiteY137" fmla="*/ 88381 h 472497"/>
                  <a:gd name="connsiteX138" fmla="*/ 944993 w 1862792"/>
                  <a:gd name="connsiteY138" fmla="*/ 108776 h 472497"/>
                  <a:gd name="connsiteX139" fmla="*/ 955191 w 1862792"/>
                  <a:gd name="connsiteY139" fmla="*/ 112175 h 472497"/>
                  <a:gd name="connsiteX140" fmla="*/ 961989 w 1862792"/>
                  <a:gd name="connsiteY140" fmla="*/ 101978 h 472497"/>
                  <a:gd name="connsiteX141" fmla="*/ 968788 w 1862792"/>
                  <a:gd name="connsiteY141" fmla="*/ 74784 h 472497"/>
                  <a:gd name="connsiteX142" fmla="*/ 975587 w 1862792"/>
                  <a:gd name="connsiteY142" fmla="*/ 95179 h 472497"/>
                  <a:gd name="connsiteX143" fmla="*/ 982385 w 1862792"/>
                  <a:gd name="connsiteY143" fmla="*/ 135970 h 472497"/>
                  <a:gd name="connsiteX144" fmla="*/ 989184 w 1862792"/>
                  <a:gd name="connsiteY144" fmla="*/ 115575 h 472497"/>
                  <a:gd name="connsiteX145" fmla="*/ 992583 w 1862792"/>
                  <a:gd name="connsiteY145" fmla="*/ 105377 h 472497"/>
                  <a:gd name="connsiteX146" fmla="*/ 999381 w 1862792"/>
                  <a:gd name="connsiteY146" fmla="*/ 125772 h 472497"/>
                  <a:gd name="connsiteX147" fmla="*/ 1002781 w 1862792"/>
                  <a:gd name="connsiteY147" fmla="*/ 135970 h 472497"/>
                  <a:gd name="connsiteX148" fmla="*/ 1006180 w 1862792"/>
                  <a:gd name="connsiteY148" fmla="*/ 163164 h 472497"/>
                  <a:gd name="connsiteX149" fmla="*/ 1009579 w 1862792"/>
                  <a:gd name="connsiteY149" fmla="*/ 149567 h 472497"/>
                  <a:gd name="connsiteX150" fmla="*/ 1023176 w 1862792"/>
                  <a:gd name="connsiteY150" fmla="*/ 125772 h 472497"/>
                  <a:gd name="connsiteX151" fmla="*/ 1033374 w 1862792"/>
                  <a:gd name="connsiteY151" fmla="*/ 122373 h 472497"/>
                  <a:gd name="connsiteX152" fmla="*/ 1043572 w 1862792"/>
                  <a:gd name="connsiteY152" fmla="*/ 152966 h 472497"/>
                  <a:gd name="connsiteX153" fmla="*/ 1046971 w 1862792"/>
                  <a:gd name="connsiteY153" fmla="*/ 163164 h 472497"/>
                  <a:gd name="connsiteX154" fmla="*/ 1050370 w 1862792"/>
                  <a:gd name="connsiteY154" fmla="*/ 173362 h 472497"/>
                  <a:gd name="connsiteX155" fmla="*/ 1060568 w 1862792"/>
                  <a:gd name="connsiteY155" fmla="*/ 166563 h 472497"/>
                  <a:gd name="connsiteX156" fmla="*/ 1067366 w 1862792"/>
                  <a:gd name="connsiteY156" fmla="*/ 152966 h 472497"/>
                  <a:gd name="connsiteX157" fmla="*/ 1074165 w 1862792"/>
                  <a:gd name="connsiteY157" fmla="*/ 142769 h 472497"/>
                  <a:gd name="connsiteX158" fmla="*/ 1080963 w 1862792"/>
                  <a:gd name="connsiteY158" fmla="*/ 193758 h 472497"/>
                  <a:gd name="connsiteX159" fmla="*/ 1084363 w 1862792"/>
                  <a:gd name="connsiteY159" fmla="*/ 210754 h 472497"/>
                  <a:gd name="connsiteX160" fmla="*/ 1087762 w 1862792"/>
                  <a:gd name="connsiteY160" fmla="*/ 237948 h 472497"/>
                  <a:gd name="connsiteX161" fmla="*/ 1094560 w 1862792"/>
                  <a:gd name="connsiteY161" fmla="*/ 258343 h 472497"/>
                  <a:gd name="connsiteX162" fmla="*/ 1114956 w 1862792"/>
                  <a:gd name="connsiteY162" fmla="*/ 295735 h 472497"/>
                  <a:gd name="connsiteX163" fmla="*/ 1121755 w 1862792"/>
                  <a:gd name="connsiteY163" fmla="*/ 346724 h 472497"/>
                  <a:gd name="connsiteX164" fmla="*/ 1128553 w 1862792"/>
                  <a:gd name="connsiteY164" fmla="*/ 360321 h 472497"/>
                  <a:gd name="connsiteX165" fmla="*/ 1131952 w 1862792"/>
                  <a:gd name="connsiteY165" fmla="*/ 377317 h 472497"/>
                  <a:gd name="connsiteX166" fmla="*/ 1142150 w 1862792"/>
                  <a:gd name="connsiteY166" fmla="*/ 363720 h 472497"/>
                  <a:gd name="connsiteX167" fmla="*/ 1159146 w 1862792"/>
                  <a:gd name="connsiteY167" fmla="*/ 326329 h 472497"/>
                  <a:gd name="connsiteX168" fmla="*/ 1165945 w 1862792"/>
                  <a:gd name="connsiteY168" fmla="*/ 305933 h 472497"/>
                  <a:gd name="connsiteX169" fmla="*/ 1172743 w 1862792"/>
                  <a:gd name="connsiteY169" fmla="*/ 373918 h 472497"/>
                  <a:gd name="connsiteX170" fmla="*/ 1176143 w 1862792"/>
                  <a:gd name="connsiteY170" fmla="*/ 384116 h 472497"/>
                  <a:gd name="connsiteX171" fmla="*/ 1179542 w 1862792"/>
                  <a:gd name="connsiteY171" fmla="*/ 401112 h 472497"/>
                  <a:gd name="connsiteX172" fmla="*/ 1193139 w 1862792"/>
                  <a:gd name="connsiteY172" fmla="*/ 346724 h 472497"/>
                  <a:gd name="connsiteX173" fmla="*/ 1210135 w 1862792"/>
                  <a:gd name="connsiteY173" fmla="*/ 390914 h 472497"/>
                  <a:gd name="connsiteX174" fmla="*/ 1227132 w 1862792"/>
                  <a:gd name="connsiteY174" fmla="*/ 431706 h 472497"/>
                  <a:gd name="connsiteX175" fmla="*/ 1233930 w 1862792"/>
                  <a:gd name="connsiteY175" fmla="*/ 441903 h 472497"/>
                  <a:gd name="connsiteX176" fmla="*/ 1247527 w 1862792"/>
                  <a:gd name="connsiteY176" fmla="*/ 414709 h 472497"/>
                  <a:gd name="connsiteX177" fmla="*/ 1254326 w 1862792"/>
                  <a:gd name="connsiteY177" fmla="*/ 445303 h 472497"/>
                  <a:gd name="connsiteX178" fmla="*/ 1257725 w 1862792"/>
                  <a:gd name="connsiteY178" fmla="*/ 455500 h 472497"/>
                  <a:gd name="connsiteX179" fmla="*/ 1267923 w 1862792"/>
                  <a:gd name="connsiteY179" fmla="*/ 452101 h 472497"/>
                  <a:gd name="connsiteX180" fmla="*/ 1274721 w 1862792"/>
                  <a:gd name="connsiteY180" fmla="*/ 441903 h 472497"/>
                  <a:gd name="connsiteX181" fmla="*/ 1284919 w 1862792"/>
                  <a:gd name="connsiteY181" fmla="*/ 397713 h 472497"/>
                  <a:gd name="connsiteX182" fmla="*/ 1291717 w 1862792"/>
                  <a:gd name="connsiteY182" fmla="*/ 370519 h 472497"/>
                  <a:gd name="connsiteX183" fmla="*/ 1298516 w 1862792"/>
                  <a:gd name="connsiteY183" fmla="*/ 380717 h 472497"/>
                  <a:gd name="connsiteX184" fmla="*/ 1301915 w 1862792"/>
                  <a:gd name="connsiteY184" fmla="*/ 367120 h 472497"/>
                  <a:gd name="connsiteX185" fmla="*/ 1305314 w 1862792"/>
                  <a:gd name="connsiteY185" fmla="*/ 343325 h 472497"/>
                  <a:gd name="connsiteX186" fmla="*/ 1312113 w 1862792"/>
                  <a:gd name="connsiteY186" fmla="*/ 288937 h 472497"/>
                  <a:gd name="connsiteX187" fmla="*/ 1315512 w 1862792"/>
                  <a:gd name="connsiteY187" fmla="*/ 275340 h 472497"/>
                  <a:gd name="connsiteX188" fmla="*/ 1322311 w 1862792"/>
                  <a:gd name="connsiteY188" fmla="*/ 248146 h 472497"/>
                  <a:gd name="connsiteX189" fmla="*/ 1325710 w 1862792"/>
                  <a:gd name="connsiteY189" fmla="*/ 258343 h 472497"/>
                  <a:gd name="connsiteX190" fmla="*/ 1332508 w 1862792"/>
                  <a:gd name="connsiteY190" fmla="*/ 237948 h 472497"/>
                  <a:gd name="connsiteX191" fmla="*/ 1349505 w 1862792"/>
                  <a:gd name="connsiteY191" fmla="*/ 210754 h 472497"/>
                  <a:gd name="connsiteX192" fmla="*/ 1352904 w 1862792"/>
                  <a:gd name="connsiteY192" fmla="*/ 224351 h 472497"/>
                  <a:gd name="connsiteX193" fmla="*/ 1356303 w 1862792"/>
                  <a:gd name="connsiteY193" fmla="*/ 210754 h 472497"/>
                  <a:gd name="connsiteX194" fmla="*/ 1359703 w 1862792"/>
                  <a:gd name="connsiteY194" fmla="*/ 193758 h 472497"/>
                  <a:gd name="connsiteX195" fmla="*/ 1363102 w 1862792"/>
                  <a:gd name="connsiteY195" fmla="*/ 180161 h 472497"/>
                  <a:gd name="connsiteX196" fmla="*/ 1369900 w 1862792"/>
                  <a:gd name="connsiteY196" fmla="*/ 149567 h 472497"/>
                  <a:gd name="connsiteX197" fmla="*/ 1376699 w 1862792"/>
                  <a:gd name="connsiteY197" fmla="*/ 135970 h 472497"/>
                  <a:gd name="connsiteX198" fmla="*/ 1383497 w 1862792"/>
                  <a:gd name="connsiteY198" fmla="*/ 115575 h 472497"/>
                  <a:gd name="connsiteX199" fmla="*/ 1400494 w 1862792"/>
                  <a:gd name="connsiteY199" fmla="*/ 135970 h 472497"/>
                  <a:gd name="connsiteX200" fmla="*/ 1407292 w 1862792"/>
                  <a:gd name="connsiteY200" fmla="*/ 146168 h 472497"/>
                  <a:gd name="connsiteX201" fmla="*/ 1417490 w 1862792"/>
                  <a:gd name="connsiteY201" fmla="*/ 132571 h 472497"/>
                  <a:gd name="connsiteX202" fmla="*/ 1427688 w 1862792"/>
                  <a:gd name="connsiteY202" fmla="*/ 98578 h 472497"/>
                  <a:gd name="connsiteX203" fmla="*/ 1444684 w 1862792"/>
                  <a:gd name="connsiteY203" fmla="*/ 132571 h 472497"/>
                  <a:gd name="connsiteX204" fmla="*/ 1451482 w 1862792"/>
                  <a:gd name="connsiteY204" fmla="*/ 152966 h 472497"/>
                  <a:gd name="connsiteX205" fmla="*/ 1454882 w 1862792"/>
                  <a:gd name="connsiteY205" fmla="*/ 142769 h 472497"/>
                  <a:gd name="connsiteX206" fmla="*/ 1458281 w 1862792"/>
                  <a:gd name="connsiteY206" fmla="*/ 169963 h 472497"/>
                  <a:gd name="connsiteX207" fmla="*/ 1461680 w 1862792"/>
                  <a:gd name="connsiteY207" fmla="*/ 214153 h 472497"/>
                  <a:gd name="connsiteX208" fmla="*/ 1468479 w 1862792"/>
                  <a:gd name="connsiteY208" fmla="*/ 244746 h 472497"/>
                  <a:gd name="connsiteX209" fmla="*/ 1471878 w 1862792"/>
                  <a:gd name="connsiteY209" fmla="*/ 278739 h 472497"/>
                  <a:gd name="connsiteX210" fmla="*/ 1475277 w 1862792"/>
                  <a:gd name="connsiteY210" fmla="*/ 268541 h 472497"/>
                  <a:gd name="connsiteX211" fmla="*/ 1482076 w 1862792"/>
                  <a:gd name="connsiteY211" fmla="*/ 288937 h 472497"/>
                  <a:gd name="connsiteX212" fmla="*/ 1495673 w 1862792"/>
                  <a:gd name="connsiteY212" fmla="*/ 336526 h 472497"/>
                  <a:gd name="connsiteX213" fmla="*/ 1499072 w 1862792"/>
                  <a:gd name="connsiteY213" fmla="*/ 346724 h 472497"/>
                  <a:gd name="connsiteX214" fmla="*/ 1505871 w 1862792"/>
                  <a:gd name="connsiteY214" fmla="*/ 336526 h 472497"/>
                  <a:gd name="connsiteX215" fmla="*/ 1516068 w 1862792"/>
                  <a:gd name="connsiteY215" fmla="*/ 350123 h 472497"/>
                  <a:gd name="connsiteX216" fmla="*/ 1526266 w 1862792"/>
                  <a:gd name="connsiteY216" fmla="*/ 384116 h 472497"/>
                  <a:gd name="connsiteX217" fmla="*/ 1533065 w 1862792"/>
                  <a:gd name="connsiteY217" fmla="*/ 404511 h 472497"/>
                  <a:gd name="connsiteX218" fmla="*/ 1546662 w 1862792"/>
                  <a:gd name="connsiteY218" fmla="*/ 384116 h 472497"/>
                  <a:gd name="connsiteX219" fmla="*/ 1553460 w 1862792"/>
                  <a:gd name="connsiteY219" fmla="*/ 411310 h 472497"/>
                  <a:gd name="connsiteX220" fmla="*/ 1556859 w 1862792"/>
                  <a:gd name="connsiteY220" fmla="*/ 424907 h 472497"/>
                  <a:gd name="connsiteX221" fmla="*/ 1567057 w 1862792"/>
                  <a:gd name="connsiteY221" fmla="*/ 455500 h 472497"/>
                  <a:gd name="connsiteX222" fmla="*/ 1584053 w 1862792"/>
                  <a:gd name="connsiteY222" fmla="*/ 431706 h 472497"/>
                  <a:gd name="connsiteX223" fmla="*/ 1597650 w 1862792"/>
                  <a:gd name="connsiteY223" fmla="*/ 411310 h 472497"/>
                  <a:gd name="connsiteX224" fmla="*/ 1604449 w 1862792"/>
                  <a:gd name="connsiteY224" fmla="*/ 421508 h 472497"/>
                  <a:gd name="connsiteX225" fmla="*/ 1611247 w 1862792"/>
                  <a:gd name="connsiteY225" fmla="*/ 452101 h 472497"/>
                  <a:gd name="connsiteX226" fmla="*/ 1624845 w 1862792"/>
                  <a:gd name="connsiteY226" fmla="*/ 421508 h 472497"/>
                  <a:gd name="connsiteX227" fmla="*/ 1631643 w 1862792"/>
                  <a:gd name="connsiteY227" fmla="*/ 401112 h 472497"/>
                  <a:gd name="connsiteX228" fmla="*/ 1641841 w 1862792"/>
                  <a:gd name="connsiteY228" fmla="*/ 421508 h 472497"/>
                  <a:gd name="connsiteX229" fmla="*/ 1652039 w 1862792"/>
                  <a:gd name="connsiteY229" fmla="*/ 452101 h 472497"/>
                  <a:gd name="connsiteX230" fmla="*/ 1665636 w 1862792"/>
                  <a:gd name="connsiteY230" fmla="*/ 472497 h 472497"/>
                  <a:gd name="connsiteX231" fmla="*/ 1672434 w 1862792"/>
                  <a:gd name="connsiteY231" fmla="*/ 455500 h 472497"/>
                  <a:gd name="connsiteX232" fmla="*/ 1675833 w 1862792"/>
                  <a:gd name="connsiteY232" fmla="*/ 438504 h 472497"/>
                  <a:gd name="connsiteX233" fmla="*/ 1682632 w 1862792"/>
                  <a:gd name="connsiteY233" fmla="*/ 414709 h 472497"/>
                  <a:gd name="connsiteX234" fmla="*/ 1692830 w 1862792"/>
                  <a:gd name="connsiteY234" fmla="*/ 407911 h 472497"/>
                  <a:gd name="connsiteX235" fmla="*/ 1699628 w 1862792"/>
                  <a:gd name="connsiteY235" fmla="*/ 448702 h 472497"/>
                  <a:gd name="connsiteX236" fmla="*/ 1713225 w 1862792"/>
                  <a:gd name="connsiteY236" fmla="*/ 418108 h 472497"/>
                  <a:gd name="connsiteX237" fmla="*/ 1726822 w 1862792"/>
                  <a:gd name="connsiteY237" fmla="*/ 360321 h 472497"/>
                  <a:gd name="connsiteX238" fmla="*/ 1730221 w 1862792"/>
                  <a:gd name="connsiteY238" fmla="*/ 339926 h 472497"/>
                  <a:gd name="connsiteX239" fmla="*/ 1737020 w 1862792"/>
                  <a:gd name="connsiteY239" fmla="*/ 350123 h 472497"/>
                  <a:gd name="connsiteX240" fmla="*/ 1740419 w 1862792"/>
                  <a:gd name="connsiteY240" fmla="*/ 367120 h 472497"/>
                  <a:gd name="connsiteX241" fmla="*/ 1743818 w 1862792"/>
                  <a:gd name="connsiteY241" fmla="*/ 377317 h 472497"/>
                  <a:gd name="connsiteX242" fmla="*/ 1750617 w 1862792"/>
                  <a:gd name="connsiteY242" fmla="*/ 407911 h 472497"/>
                  <a:gd name="connsiteX243" fmla="*/ 1757416 w 1862792"/>
                  <a:gd name="connsiteY243" fmla="*/ 394314 h 472497"/>
                  <a:gd name="connsiteX244" fmla="*/ 1771013 w 1862792"/>
                  <a:gd name="connsiteY244" fmla="*/ 350123 h 472497"/>
                  <a:gd name="connsiteX245" fmla="*/ 1794807 w 1862792"/>
                  <a:gd name="connsiteY245" fmla="*/ 377317 h 472497"/>
                  <a:gd name="connsiteX246" fmla="*/ 1818602 w 1862792"/>
                  <a:gd name="connsiteY246" fmla="*/ 414709 h 472497"/>
                  <a:gd name="connsiteX247" fmla="*/ 1828800 w 1862792"/>
                  <a:gd name="connsiteY247" fmla="*/ 421508 h 472497"/>
                  <a:gd name="connsiteX248" fmla="*/ 1835598 w 1862792"/>
                  <a:gd name="connsiteY248" fmla="*/ 411310 h 472497"/>
                  <a:gd name="connsiteX249" fmla="*/ 1845796 w 1862792"/>
                  <a:gd name="connsiteY249" fmla="*/ 438504 h 472497"/>
                  <a:gd name="connsiteX250" fmla="*/ 1849195 w 1862792"/>
                  <a:gd name="connsiteY250" fmla="*/ 424907 h 472497"/>
                  <a:gd name="connsiteX251" fmla="*/ 1852595 w 1862792"/>
                  <a:gd name="connsiteY251" fmla="*/ 414709 h 472497"/>
                  <a:gd name="connsiteX252" fmla="*/ 1859393 w 1862792"/>
                  <a:gd name="connsiteY252" fmla="*/ 424907 h 472497"/>
                  <a:gd name="connsiteX253" fmla="*/ 1862792 w 1862792"/>
                  <a:gd name="connsiteY253" fmla="*/ 435105 h 472497"/>
                  <a:gd name="connsiteX254" fmla="*/ 1862792 w 1862792"/>
                  <a:gd name="connsiteY254" fmla="*/ 435105 h 47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</a:cxnLst>
                <a:rect l="l" t="t" r="r" b="b"/>
                <a:pathLst>
                  <a:path w="1862792" h="472497">
                    <a:moveTo>
                      <a:pt x="0" y="421508"/>
                    </a:moveTo>
                    <a:lnTo>
                      <a:pt x="0" y="421508"/>
                    </a:lnTo>
                    <a:cubicBezTo>
                      <a:pt x="8354" y="383910"/>
                      <a:pt x="3493" y="400830"/>
                      <a:pt x="13597" y="370519"/>
                    </a:cubicBezTo>
                    <a:lnTo>
                      <a:pt x="20395" y="350123"/>
                    </a:lnTo>
                    <a:lnTo>
                      <a:pt x="23795" y="339926"/>
                    </a:lnTo>
                    <a:cubicBezTo>
                      <a:pt x="31885" y="364197"/>
                      <a:pt x="26618" y="354359"/>
                      <a:pt x="37392" y="370519"/>
                    </a:cubicBezTo>
                    <a:cubicBezTo>
                      <a:pt x="38525" y="375051"/>
                      <a:pt x="39449" y="379641"/>
                      <a:pt x="40791" y="384116"/>
                    </a:cubicBezTo>
                    <a:cubicBezTo>
                      <a:pt x="42850" y="390980"/>
                      <a:pt x="47589" y="404511"/>
                      <a:pt x="47589" y="404511"/>
                    </a:cubicBezTo>
                    <a:cubicBezTo>
                      <a:pt x="49855" y="401112"/>
                      <a:pt x="52561" y="397968"/>
                      <a:pt x="54388" y="394314"/>
                    </a:cubicBezTo>
                    <a:cubicBezTo>
                      <a:pt x="55991" y="391109"/>
                      <a:pt x="56376" y="387409"/>
                      <a:pt x="57787" y="384116"/>
                    </a:cubicBezTo>
                    <a:cubicBezTo>
                      <a:pt x="59783" y="379458"/>
                      <a:pt x="62590" y="375177"/>
                      <a:pt x="64586" y="370519"/>
                    </a:cubicBezTo>
                    <a:cubicBezTo>
                      <a:pt x="73031" y="350814"/>
                      <a:pt x="61717" y="369723"/>
                      <a:pt x="74784" y="350123"/>
                    </a:cubicBezTo>
                    <a:cubicBezTo>
                      <a:pt x="77050" y="353522"/>
                      <a:pt x="79923" y="356588"/>
                      <a:pt x="81582" y="360321"/>
                    </a:cubicBezTo>
                    <a:cubicBezTo>
                      <a:pt x="84493" y="366870"/>
                      <a:pt x="84406" y="374754"/>
                      <a:pt x="88381" y="380717"/>
                    </a:cubicBezTo>
                    <a:lnTo>
                      <a:pt x="95179" y="390914"/>
                    </a:lnTo>
                    <a:cubicBezTo>
                      <a:pt x="103717" y="356765"/>
                      <a:pt x="99023" y="372586"/>
                      <a:pt x="108776" y="343325"/>
                    </a:cubicBezTo>
                    <a:lnTo>
                      <a:pt x="112175" y="333127"/>
                    </a:lnTo>
                    <a:lnTo>
                      <a:pt x="115575" y="322929"/>
                    </a:lnTo>
                    <a:cubicBezTo>
                      <a:pt x="118974" y="325195"/>
                      <a:pt x="123607" y="326264"/>
                      <a:pt x="125772" y="329728"/>
                    </a:cubicBezTo>
                    <a:cubicBezTo>
                      <a:pt x="129570" y="335805"/>
                      <a:pt x="130305" y="343325"/>
                      <a:pt x="132571" y="350123"/>
                    </a:cubicBezTo>
                    <a:cubicBezTo>
                      <a:pt x="133704" y="353522"/>
                      <a:pt x="133982" y="357340"/>
                      <a:pt x="135970" y="360321"/>
                    </a:cubicBezTo>
                    <a:lnTo>
                      <a:pt x="142769" y="370519"/>
                    </a:lnTo>
                    <a:cubicBezTo>
                      <a:pt x="145035" y="377317"/>
                      <a:pt x="147301" y="397712"/>
                      <a:pt x="149567" y="390914"/>
                    </a:cubicBezTo>
                    <a:lnTo>
                      <a:pt x="166563" y="339926"/>
                    </a:lnTo>
                    <a:lnTo>
                      <a:pt x="173362" y="319530"/>
                    </a:lnTo>
                    <a:lnTo>
                      <a:pt x="176761" y="309332"/>
                    </a:lnTo>
                    <a:lnTo>
                      <a:pt x="190358" y="350123"/>
                    </a:lnTo>
                    <a:lnTo>
                      <a:pt x="193758" y="360321"/>
                    </a:lnTo>
                    <a:lnTo>
                      <a:pt x="197157" y="370519"/>
                    </a:lnTo>
                    <a:cubicBezTo>
                      <a:pt x="198290" y="362587"/>
                      <a:pt x="199123" y="354607"/>
                      <a:pt x="200556" y="346724"/>
                    </a:cubicBezTo>
                    <a:cubicBezTo>
                      <a:pt x="203214" y="332103"/>
                      <a:pt x="203712" y="335678"/>
                      <a:pt x="207355" y="322929"/>
                    </a:cubicBezTo>
                    <a:cubicBezTo>
                      <a:pt x="217633" y="286959"/>
                      <a:pt x="201391" y="337418"/>
                      <a:pt x="217552" y="288937"/>
                    </a:cubicBezTo>
                    <a:lnTo>
                      <a:pt x="224351" y="268541"/>
                    </a:lnTo>
                    <a:cubicBezTo>
                      <a:pt x="225484" y="265142"/>
                      <a:pt x="225762" y="261324"/>
                      <a:pt x="227750" y="258343"/>
                    </a:cubicBezTo>
                    <a:lnTo>
                      <a:pt x="234549" y="248146"/>
                    </a:lnTo>
                    <a:cubicBezTo>
                      <a:pt x="235682" y="243614"/>
                      <a:pt x="236935" y="239110"/>
                      <a:pt x="237948" y="234549"/>
                    </a:cubicBezTo>
                    <a:cubicBezTo>
                      <a:pt x="239201" y="228909"/>
                      <a:pt x="237261" y="213467"/>
                      <a:pt x="241347" y="217552"/>
                    </a:cubicBezTo>
                    <a:cubicBezTo>
                      <a:pt x="247954" y="224159"/>
                      <a:pt x="248146" y="244746"/>
                      <a:pt x="248146" y="244746"/>
                    </a:cubicBezTo>
                    <a:cubicBezTo>
                      <a:pt x="250412" y="233415"/>
                      <a:pt x="251290" y="221716"/>
                      <a:pt x="254944" y="210754"/>
                    </a:cubicBezTo>
                    <a:cubicBezTo>
                      <a:pt x="259826" y="196106"/>
                      <a:pt x="261310" y="192522"/>
                      <a:pt x="265142" y="173362"/>
                    </a:cubicBezTo>
                    <a:cubicBezTo>
                      <a:pt x="269244" y="152852"/>
                      <a:pt x="266714" y="161847"/>
                      <a:pt x="271940" y="146168"/>
                    </a:cubicBezTo>
                    <a:cubicBezTo>
                      <a:pt x="279311" y="87215"/>
                      <a:pt x="277447" y="155889"/>
                      <a:pt x="278739" y="159765"/>
                    </a:cubicBezTo>
                    <a:cubicBezTo>
                      <a:pt x="280031" y="163641"/>
                      <a:pt x="283271" y="152966"/>
                      <a:pt x="285537" y="149567"/>
                    </a:cubicBezTo>
                    <a:cubicBezTo>
                      <a:pt x="286670" y="143902"/>
                      <a:pt x="287536" y="138176"/>
                      <a:pt x="288937" y="132571"/>
                    </a:cubicBezTo>
                    <a:cubicBezTo>
                      <a:pt x="289806" y="129095"/>
                      <a:pt x="291559" y="125871"/>
                      <a:pt x="292336" y="122373"/>
                    </a:cubicBezTo>
                    <a:cubicBezTo>
                      <a:pt x="293831" y="115645"/>
                      <a:pt x="294502" y="108759"/>
                      <a:pt x="295735" y="101978"/>
                    </a:cubicBezTo>
                    <a:cubicBezTo>
                      <a:pt x="296768" y="96293"/>
                      <a:pt x="298001" y="90647"/>
                      <a:pt x="299134" y="84981"/>
                    </a:cubicBezTo>
                    <a:cubicBezTo>
                      <a:pt x="326333" y="103114"/>
                      <a:pt x="293464" y="79313"/>
                      <a:pt x="316131" y="101978"/>
                    </a:cubicBezTo>
                    <a:cubicBezTo>
                      <a:pt x="319020" y="104867"/>
                      <a:pt x="322930" y="106510"/>
                      <a:pt x="326329" y="108776"/>
                    </a:cubicBezTo>
                    <a:cubicBezTo>
                      <a:pt x="327462" y="112175"/>
                      <a:pt x="327194" y="121508"/>
                      <a:pt x="329728" y="118974"/>
                    </a:cubicBezTo>
                    <a:cubicBezTo>
                      <a:pt x="334795" y="113906"/>
                      <a:pt x="334788" y="105530"/>
                      <a:pt x="336526" y="98578"/>
                    </a:cubicBezTo>
                    <a:lnTo>
                      <a:pt x="356922" y="101978"/>
                    </a:lnTo>
                    <a:cubicBezTo>
                      <a:pt x="358011" y="106334"/>
                      <a:pt x="361282" y="120895"/>
                      <a:pt x="363720" y="125772"/>
                    </a:cubicBezTo>
                    <a:cubicBezTo>
                      <a:pt x="365547" y="129426"/>
                      <a:pt x="368253" y="132571"/>
                      <a:pt x="370519" y="135970"/>
                    </a:cubicBezTo>
                    <a:cubicBezTo>
                      <a:pt x="372785" y="132571"/>
                      <a:pt x="375658" y="129505"/>
                      <a:pt x="377317" y="125772"/>
                    </a:cubicBezTo>
                    <a:cubicBezTo>
                      <a:pt x="380227" y="119224"/>
                      <a:pt x="384116" y="105377"/>
                      <a:pt x="384116" y="105377"/>
                    </a:cubicBezTo>
                    <a:cubicBezTo>
                      <a:pt x="394729" y="147831"/>
                      <a:pt x="381172" y="95076"/>
                      <a:pt x="390914" y="129172"/>
                    </a:cubicBezTo>
                    <a:cubicBezTo>
                      <a:pt x="399449" y="159041"/>
                      <a:pt x="389566" y="128524"/>
                      <a:pt x="397713" y="152966"/>
                    </a:cubicBezTo>
                    <a:cubicBezTo>
                      <a:pt x="398846" y="159765"/>
                      <a:pt x="399617" y="166634"/>
                      <a:pt x="401112" y="173362"/>
                    </a:cubicBezTo>
                    <a:cubicBezTo>
                      <a:pt x="401889" y="176860"/>
                      <a:pt x="403642" y="180084"/>
                      <a:pt x="404511" y="183560"/>
                    </a:cubicBezTo>
                    <a:cubicBezTo>
                      <a:pt x="405912" y="189165"/>
                      <a:pt x="406658" y="194916"/>
                      <a:pt x="407911" y="200556"/>
                    </a:cubicBezTo>
                    <a:cubicBezTo>
                      <a:pt x="410758" y="213365"/>
                      <a:pt x="410923" y="212992"/>
                      <a:pt x="414709" y="224351"/>
                    </a:cubicBezTo>
                    <a:lnTo>
                      <a:pt x="421508" y="203955"/>
                    </a:lnTo>
                    <a:cubicBezTo>
                      <a:pt x="422641" y="200556"/>
                      <a:pt x="424204" y="197271"/>
                      <a:pt x="424907" y="193758"/>
                    </a:cubicBezTo>
                    <a:lnTo>
                      <a:pt x="431705" y="186959"/>
                    </a:lnTo>
                    <a:cubicBezTo>
                      <a:pt x="434164" y="195973"/>
                      <a:pt x="435550" y="205289"/>
                      <a:pt x="438504" y="214153"/>
                    </a:cubicBezTo>
                    <a:cubicBezTo>
                      <a:pt x="443380" y="228783"/>
                      <a:pt x="441034" y="220875"/>
                      <a:pt x="445303" y="237948"/>
                    </a:cubicBezTo>
                    <a:cubicBezTo>
                      <a:pt x="446436" y="247013"/>
                      <a:pt x="447793" y="256052"/>
                      <a:pt x="448702" y="265142"/>
                    </a:cubicBezTo>
                    <a:cubicBezTo>
                      <a:pt x="450060" y="278718"/>
                      <a:pt x="438457" y="305933"/>
                      <a:pt x="452101" y="305933"/>
                    </a:cubicBezTo>
                    <a:cubicBezTo>
                      <a:pt x="465745" y="305933"/>
                      <a:pt x="454367" y="278739"/>
                      <a:pt x="455500" y="265142"/>
                    </a:cubicBezTo>
                    <a:cubicBezTo>
                      <a:pt x="459277" y="276472"/>
                      <a:pt x="466895" y="307781"/>
                      <a:pt x="469098" y="319531"/>
                    </a:cubicBezTo>
                    <a:cubicBezTo>
                      <a:pt x="476522" y="359126"/>
                      <a:pt x="473630" y="356355"/>
                      <a:pt x="475896" y="363720"/>
                    </a:cubicBezTo>
                    <a:cubicBezTo>
                      <a:pt x="478162" y="371085"/>
                      <a:pt x="480994" y="365419"/>
                      <a:pt x="482694" y="363720"/>
                    </a:cubicBezTo>
                    <a:cubicBezTo>
                      <a:pt x="484394" y="362021"/>
                      <a:pt x="482511" y="353523"/>
                      <a:pt x="486094" y="353523"/>
                    </a:cubicBezTo>
                    <a:cubicBezTo>
                      <a:pt x="489677" y="353523"/>
                      <a:pt x="487891" y="360515"/>
                      <a:pt x="489493" y="363720"/>
                    </a:cubicBezTo>
                    <a:cubicBezTo>
                      <a:pt x="491320" y="367374"/>
                      <a:pt x="494025" y="370519"/>
                      <a:pt x="496291" y="373918"/>
                    </a:cubicBezTo>
                    <a:cubicBezTo>
                      <a:pt x="498588" y="387696"/>
                      <a:pt x="499288" y="395237"/>
                      <a:pt x="503090" y="407911"/>
                    </a:cubicBezTo>
                    <a:cubicBezTo>
                      <a:pt x="505149" y="414775"/>
                      <a:pt x="509888" y="428306"/>
                      <a:pt x="509888" y="428306"/>
                    </a:cubicBezTo>
                    <a:cubicBezTo>
                      <a:pt x="512154" y="424907"/>
                      <a:pt x="515078" y="421863"/>
                      <a:pt x="516687" y="418108"/>
                    </a:cubicBezTo>
                    <a:cubicBezTo>
                      <a:pt x="518527" y="413814"/>
                      <a:pt x="518803" y="409003"/>
                      <a:pt x="520086" y="404511"/>
                    </a:cubicBezTo>
                    <a:cubicBezTo>
                      <a:pt x="527056" y="380115"/>
                      <a:pt x="519970" y="411885"/>
                      <a:pt x="526885" y="377317"/>
                    </a:cubicBezTo>
                    <a:cubicBezTo>
                      <a:pt x="530284" y="378450"/>
                      <a:pt x="534284" y="378479"/>
                      <a:pt x="537082" y="380717"/>
                    </a:cubicBezTo>
                    <a:cubicBezTo>
                      <a:pt x="545203" y="387214"/>
                      <a:pt x="543173" y="392899"/>
                      <a:pt x="547280" y="401112"/>
                    </a:cubicBezTo>
                    <a:cubicBezTo>
                      <a:pt x="553608" y="413768"/>
                      <a:pt x="554882" y="410234"/>
                      <a:pt x="564276" y="421508"/>
                    </a:cubicBezTo>
                    <a:cubicBezTo>
                      <a:pt x="566891" y="424647"/>
                      <a:pt x="568809" y="428307"/>
                      <a:pt x="571075" y="431706"/>
                    </a:cubicBezTo>
                    <a:cubicBezTo>
                      <a:pt x="572208" y="426040"/>
                      <a:pt x="573524" y="420408"/>
                      <a:pt x="574474" y="414709"/>
                    </a:cubicBezTo>
                    <a:cubicBezTo>
                      <a:pt x="575791" y="406806"/>
                      <a:pt x="570273" y="393447"/>
                      <a:pt x="577874" y="390914"/>
                    </a:cubicBezTo>
                    <a:cubicBezTo>
                      <a:pt x="584673" y="388648"/>
                      <a:pt x="582406" y="404511"/>
                      <a:pt x="584672" y="411310"/>
                    </a:cubicBezTo>
                    <a:lnTo>
                      <a:pt x="591471" y="370519"/>
                    </a:lnTo>
                    <a:cubicBezTo>
                      <a:pt x="592125" y="363658"/>
                      <a:pt x="587978" y="350123"/>
                      <a:pt x="594870" y="350123"/>
                    </a:cubicBezTo>
                    <a:cubicBezTo>
                      <a:pt x="601762" y="350123"/>
                      <a:pt x="597136" y="363720"/>
                      <a:pt x="598269" y="370519"/>
                    </a:cubicBezTo>
                    <a:cubicBezTo>
                      <a:pt x="606889" y="292932"/>
                      <a:pt x="602235" y="337093"/>
                      <a:pt x="605068" y="326329"/>
                    </a:cubicBezTo>
                    <a:cubicBezTo>
                      <a:pt x="607901" y="315565"/>
                      <a:pt x="612999" y="307633"/>
                      <a:pt x="615265" y="305933"/>
                    </a:cubicBezTo>
                    <a:cubicBezTo>
                      <a:pt x="617531" y="304233"/>
                      <a:pt x="615832" y="320663"/>
                      <a:pt x="618665" y="316131"/>
                    </a:cubicBezTo>
                    <a:cubicBezTo>
                      <a:pt x="621498" y="311599"/>
                      <a:pt x="628296" y="289503"/>
                      <a:pt x="632262" y="278739"/>
                    </a:cubicBezTo>
                    <a:cubicBezTo>
                      <a:pt x="640319" y="238450"/>
                      <a:pt x="638493" y="253811"/>
                      <a:pt x="642459" y="251545"/>
                    </a:cubicBezTo>
                    <a:cubicBezTo>
                      <a:pt x="646425" y="249279"/>
                      <a:pt x="652657" y="265142"/>
                      <a:pt x="656056" y="265142"/>
                    </a:cubicBezTo>
                    <a:cubicBezTo>
                      <a:pt x="659455" y="265142"/>
                      <a:pt x="661076" y="256290"/>
                      <a:pt x="662855" y="251545"/>
                    </a:cubicBezTo>
                    <a:cubicBezTo>
                      <a:pt x="664495" y="247171"/>
                      <a:pt x="665338" y="242529"/>
                      <a:pt x="666254" y="237948"/>
                    </a:cubicBezTo>
                    <a:cubicBezTo>
                      <a:pt x="667606" y="231189"/>
                      <a:pt x="668158" y="224280"/>
                      <a:pt x="669653" y="217552"/>
                    </a:cubicBezTo>
                    <a:cubicBezTo>
                      <a:pt x="670430" y="214054"/>
                      <a:pt x="672069" y="210800"/>
                      <a:pt x="673053" y="207355"/>
                    </a:cubicBezTo>
                    <a:cubicBezTo>
                      <a:pt x="676252" y="196159"/>
                      <a:pt x="677516" y="188437"/>
                      <a:pt x="679851" y="176761"/>
                    </a:cubicBezTo>
                    <a:cubicBezTo>
                      <a:pt x="680984" y="181293"/>
                      <a:pt x="680658" y="194245"/>
                      <a:pt x="683250" y="190358"/>
                    </a:cubicBezTo>
                    <a:cubicBezTo>
                      <a:pt x="687695" y="183692"/>
                      <a:pt x="685591" y="174505"/>
                      <a:pt x="686650" y="166563"/>
                    </a:cubicBezTo>
                    <a:cubicBezTo>
                      <a:pt x="695819" y="97801"/>
                      <a:pt x="685179" y="167119"/>
                      <a:pt x="693448" y="125772"/>
                    </a:cubicBezTo>
                    <a:cubicBezTo>
                      <a:pt x="699429" y="95864"/>
                      <a:pt x="693631" y="115023"/>
                      <a:pt x="700247" y="95179"/>
                    </a:cubicBezTo>
                    <a:cubicBezTo>
                      <a:pt x="701380" y="98578"/>
                      <a:pt x="700247" y="106510"/>
                      <a:pt x="703646" y="105377"/>
                    </a:cubicBezTo>
                    <a:cubicBezTo>
                      <a:pt x="708453" y="103775"/>
                      <a:pt x="708449" y="96438"/>
                      <a:pt x="710445" y="91780"/>
                    </a:cubicBezTo>
                    <a:cubicBezTo>
                      <a:pt x="714364" y="82636"/>
                      <a:pt x="715249" y="74558"/>
                      <a:pt x="717243" y="64586"/>
                    </a:cubicBezTo>
                    <a:cubicBezTo>
                      <a:pt x="718376" y="71384"/>
                      <a:pt x="713750" y="84981"/>
                      <a:pt x="720642" y="84981"/>
                    </a:cubicBezTo>
                    <a:cubicBezTo>
                      <a:pt x="727808" y="84981"/>
                      <a:pt x="726263" y="71655"/>
                      <a:pt x="727441" y="64586"/>
                    </a:cubicBezTo>
                    <a:cubicBezTo>
                      <a:pt x="728574" y="57787"/>
                      <a:pt x="727441" y="47589"/>
                      <a:pt x="730840" y="44190"/>
                    </a:cubicBezTo>
                    <a:cubicBezTo>
                      <a:pt x="734239" y="40791"/>
                      <a:pt x="743870" y="46456"/>
                      <a:pt x="747836" y="44190"/>
                    </a:cubicBezTo>
                    <a:cubicBezTo>
                      <a:pt x="750102" y="39658"/>
                      <a:pt x="752856" y="35338"/>
                      <a:pt x="754635" y="30593"/>
                    </a:cubicBezTo>
                    <a:cubicBezTo>
                      <a:pt x="756275" y="26219"/>
                      <a:pt x="756751" y="21488"/>
                      <a:pt x="758034" y="16996"/>
                    </a:cubicBezTo>
                    <a:cubicBezTo>
                      <a:pt x="759018" y="13551"/>
                      <a:pt x="760564" y="10274"/>
                      <a:pt x="761433" y="6798"/>
                    </a:cubicBezTo>
                    <a:lnTo>
                      <a:pt x="778430" y="13597"/>
                    </a:lnTo>
                    <a:cubicBezTo>
                      <a:pt x="779683" y="19237"/>
                      <a:pt x="779683" y="25229"/>
                      <a:pt x="781829" y="30593"/>
                    </a:cubicBezTo>
                    <a:cubicBezTo>
                      <a:pt x="786534" y="42355"/>
                      <a:pt x="798825" y="64586"/>
                      <a:pt x="798825" y="64586"/>
                    </a:cubicBezTo>
                    <a:cubicBezTo>
                      <a:pt x="801091" y="61187"/>
                      <a:pt x="804782" y="58386"/>
                      <a:pt x="805624" y="54388"/>
                    </a:cubicBezTo>
                    <a:cubicBezTo>
                      <a:pt x="809388" y="36510"/>
                      <a:pt x="806645" y="17333"/>
                      <a:pt x="812422" y="0"/>
                    </a:cubicBezTo>
                    <a:lnTo>
                      <a:pt x="819221" y="3399"/>
                    </a:lnTo>
                    <a:cubicBezTo>
                      <a:pt x="820354" y="11331"/>
                      <a:pt x="820522" y="26200"/>
                      <a:pt x="822620" y="37392"/>
                    </a:cubicBezTo>
                    <a:cubicBezTo>
                      <a:pt x="825140" y="50835"/>
                      <a:pt x="830371" y="59693"/>
                      <a:pt x="836217" y="71384"/>
                    </a:cubicBezTo>
                    <a:cubicBezTo>
                      <a:pt x="836748" y="73509"/>
                      <a:pt x="841970" y="98578"/>
                      <a:pt x="846415" y="98578"/>
                    </a:cubicBezTo>
                    <a:cubicBezTo>
                      <a:pt x="851482" y="98578"/>
                      <a:pt x="850947" y="89513"/>
                      <a:pt x="853213" y="84981"/>
                    </a:cubicBezTo>
                    <a:cubicBezTo>
                      <a:pt x="854346" y="77050"/>
                      <a:pt x="855948" y="69171"/>
                      <a:pt x="856613" y="61187"/>
                    </a:cubicBezTo>
                    <a:cubicBezTo>
                      <a:pt x="858216" y="41958"/>
                      <a:pt x="857283" y="22501"/>
                      <a:pt x="860012" y="3399"/>
                    </a:cubicBezTo>
                    <a:cubicBezTo>
                      <a:pt x="860519" y="-148"/>
                      <a:pt x="862542" y="10121"/>
                      <a:pt x="863411" y="13597"/>
                    </a:cubicBezTo>
                    <a:cubicBezTo>
                      <a:pt x="864812" y="19202"/>
                      <a:pt x="865860" y="24894"/>
                      <a:pt x="866810" y="30593"/>
                    </a:cubicBezTo>
                    <a:cubicBezTo>
                      <a:pt x="870024" y="49875"/>
                      <a:pt x="871363" y="69564"/>
                      <a:pt x="877008" y="88381"/>
                    </a:cubicBezTo>
                    <a:cubicBezTo>
                      <a:pt x="879067" y="95245"/>
                      <a:pt x="883807" y="108776"/>
                      <a:pt x="883807" y="108776"/>
                    </a:cubicBezTo>
                    <a:cubicBezTo>
                      <a:pt x="887206" y="106510"/>
                      <a:pt x="892177" y="105632"/>
                      <a:pt x="894004" y="101978"/>
                    </a:cubicBezTo>
                    <a:cubicBezTo>
                      <a:pt x="898183" y="93621"/>
                      <a:pt x="898537" y="83849"/>
                      <a:pt x="900803" y="74784"/>
                    </a:cubicBezTo>
                    <a:cubicBezTo>
                      <a:pt x="905073" y="57706"/>
                      <a:pt x="902723" y="65623"/>
                      <a:pt x="907601" y="50989"/>
                    </a:cubicBezTo>
                    <a:cubicBezTo>
                      <a:pt x="911000" y="52122"/>
                      <a:pt x="907602" y="48156"/>
                      <a:pt x="911001" y="50989"/>
                    </a:cubicBezTo>
                    <a:cubicBezTo>
                      <a:pt x="914400" y="53822"/>
                      <a:pt x="924598" y="61753"/>
                      <a:pt x="927997" y="67985"/>
                    </a:cubicBezTo>
                    <a:cubicBezTo>
                      <a:pt x="931396" y="74217"/>
                      <a:pt x="928563" y="81583"/>
                      <a:pt x="931396" y="88381"/>
                    </a:cubicBezTo>
                    <a:cubicBezTo>
                      <a:pt x="934229" y="95180"/>
                      <a:pt x="937242" y="106192"/>
                      <a:pt x="944993" y="108776"/>
                    </a:cubicBezTo>
                    <a:lnTo>
                      <a:pt x="955191" y="112175"/>
                    </a:lnTo>
                    <a:cubicBezTo>
                      <a:pt x="957457" y="108776"/>
                      <a:pt x="960162" y="105632"/>
                      <a:pt x="961989" y="101978"/>
                    </a:cubicBezTo>
                    <a:cubicBezTo>
                      <a:pt x="965475" y="95006"/>
                      <a:pt x="967494" y="81254"/>
                      <a:pt x="968788" y="74784"/>
                    </a:cubicBezTo>
                    <a:cubicBezTo>
                      <a:pt x="971054" y="81582"/>
                      <a:pt x="974796" y="88057"/>
                      <a:pt x="975587" y="95179"/>
                    </a:cubicBezTo>
                    <a:cubicBezTo>
                      <a:pt x="979382" y="129333"/>
                      <a:pt x="975742" y="116038"/>
                      <a:pt x="982385" y="135970"/>
                    </a:cubicBezTo>
                    <a:lnTo>
                      <a:pt x="989184" y="115575"/>
                    </a:lnTo>
                    <a:lnTo>
                      <a:pt x="992583" y="105377"/>
                    </a:lnTo>
                    <a:lnTo>
                      <a:pt x="999381" y="125772"/>
                    </a:lnTo>
                    <a:lnTo>
                      <a:pt x="1002781" y="135970"/>
                    </a:lnTo>
                    <a:cubicBezTo>
                      <a:pt x="1003914" y="145035"/>
                      <a:pt x="1002095" y="154993"/>
                      <a:pt x="1006180" y="163164"/>
                    </a:cubicBezTo>
                    <a:cubicBezTo>
                      <a:pt x="1008269" y="167343"/>
                      <a:pt x="1007939" y="153941"/>
                      <a:pt x="1009579" y="149567"/>
                    </a:cubicBezTo>
                    <a:cubicBezTo>
                      <a:pt x="1010653" y="146702"/>
                      <a:pt x="1019656" y="128588"/>
                      <a:pt x="1023176" y="125772"/>
                    </a:cubicBezTo>
                    <a:cubicBezTo>
                      <a:pt x="1025974" y="123534"/>
                      <a:pt x="1029975" y="123506"/>
                      <a:pt x="1033374" y="122373"/>
                    </a:cubicBezTo>
                    <a:lnTo>
                      <a:pt x="1043572" y="152966"/>
                    </a:lnTo>
                    <a:lnTo>
                      <a:pt x="1046971" y="163164"/>
                    </a:lnTo>
                    <a:lnTo>
                      <a:pt x="1050370" y="173362"/>
                    </a:lnTo>
                    <a:cubicBezTo>
                      <a:pt x="1053769" y="171096"/>
                      <a:pt x="1057953" y="169702"/>
                      <a:pt x="1060568" y="166563"/>
                    </a:cubicBezTo>
                    <a:cubicBezTo>
                      <a:pt x="1063812" y="162670"/>
                      <a:pt x="1064852" y="157366"/>
                      <a:pt x="1067366" y="152966"/>
                    </a:cubicBezTo>
                    <a:cubicBezTo>
                      <a:pt x="1069393" y="149419"/>
                      <a:pt x="1071899" y="146168"/>
                      <a:pt x="1074165" y="142769"/>
                    </a:cubicBezTo>
                    <a:cubicBezTo>
                      <a:pt x="1081815" y="181022"/>
                      <a:pt x="1073012" y="134128"/>
                      <a:pt x="1080963" y="193758"/>
                    </a:cubicBezTo>
                    <a:cubicBezTo>
                      <a:pt x="1081727" y="199485"/>
                      <a:pt x="1083484" y="205044"/>
                      <a:pt x="1084363" y="210754"/>
                    </a:cubicBezTo>
                    <a:cubicBezTo>
                      <a:pt x="1085752" y="219783"/>
                      <a:pt x="1085848" y="229016"/>
                      <a:pt x="1087762" y="237948"/>
                    </a:cubicBezTo>
                    <a:cubicBezTo>
                      <a:pt x="1089263" y="244955"/>
                      <a:pt x="1094560" y="258343"/>
                      <a:pt x="1094560" y="258343"/>
                    </a:cubicBezTo>
                    <a:lnTo>
                      <a:pt x="1114956" y="295735"/>
                    </a:lnTo>
                    <a:cubicBezTo>
                      <a:pt x="1115121" y="297554"/>
                      <a:pt x="1120771" y="343114"/>
                      <a:pt x="1121755" y="346724"/>
                    </a:cubicBezTo>
                    <a:cubicBezTo>
                      <a:pt x="1123088" y="351613"/>
                      <a:pt x="1126287" y="355789"/>
                      <a:pt x="1128553" y="360321"/>
                    </a:cubicBezTo>
                    <a:cubicBezTo>
                      <a:pt x="1129686" y="365986"/>
                      <a:pt x="1126347" y="375916"/>
                      <a:pt x="1131952" y="377317"/>
                    </a:cubicBezTo>
                    <a:cubicBezTo>
                      <a:pt x="1137448" y="378691"/>
                      <a:pt x="1139235" y="368578"/>
                      <a:pt x="1142150" y="363720"/>
                    </a:cubicBezTo>
                    <a:cubicBezTo>
                      <a:pt x="1148336" y="353410"/>
                      <a:pt x="1154937" y="337905"/>
                      <a:pt x="1159146" y="326329"/>
                    </a:cubicBezTo>
                    <a:cubicBezTo>
                      <a:pt x="1161595" y="319594"/>
                      <a:pt x="1165945" y="305933"/>
                      <a:pt x="1165945" y="305933"/>
                    </a:cubicBezTo>
                    <a:cubicBezTo>
                      <a:pt x="1176116" y="336448"/>
                      <a:pt x="1165523" y="301720"/>
                      <a:pt x="1172743" y="373918"/>
                    </a:cubicBezTo>
                    <a:cubicBezTo>
                      <a:pt x="1173100" y="377483"/>
                      <a:pt x="1175274" y="380640"/>
                      <a:pt x="1176143" y="384116"/>
                    </a:cubicBezTo>
                    <a:cubicBezTo>
                      <a:pt x="1177544" y="389721"/>
                      <a:pt x="1176709" y="407344"/>
                      <a:pt x="1179542" y="401112"/>
                    </a:cubicBezTo>
                    <a:cubicBezTo>
                      <a:pt x="1182375" y="394880"/>
                      <a:pt x="1188040" y="348424"/>
                      <a:pt x="1193139" y="346724"/>
                    </a:cubicBezTo>
                    <a:cubicBezTo>
                      <a:pt x="1198238" y="345024"/>
                      <a:pt x="1204469" y="376750"/>
                      <a:pt x="1210135" y="390914"/>
                    </a:cubicBezTo>
                    <a:cubicBezTo>
                      <a:pt x="1211226" y="395276"/>
                      <a:pt x="1223166" y="423208"/>
                      <a:pt x="1227132" y="431706"/>
                    </a:cubicBezTo>
                    <a:cubicBezTo>
                      <a:pt x="1231098" y="440204"/>
                      <a:pt x="1231664" y="438504"/>
                      <a:pt x="1233930" y="441903"/>
                    </a:cubicBezTo>
                    <a:cubicBezTo>
                      <a:pt x="1237329" y="439070"/>
                      <a:pt x="1244128" y="414142"/>
                      <a:pt x="1247527" y="414709"/>
                    </a:cubicBezTo>
                    <a:cubicBezTo>
                      <a:pt x="1250926" y="415276"/>
                      <a:pt x="1247316" y="417263"/>
                      <a:pt x="1254326" y="445303"/>
                    </a:cubicBezTo>
                    <a:cubicBezTo>
                      <a:pt x="1255195" y="448779"/>
                      <a:pt x="1256592" y="452101"/>
                      <a:pt x="1257725" y="455500"/>
                    </a:cubicBezTo>
                    <a:cubicBezTo>
                      <a:pt x="1261124" y="454367"/>
                      <a:pt x="1265125" y="454339"/>
                      <a:pt x="1267923" y="452101"/>
                    </a:cubicBezTo>
                    <a:cubicBezTo>
                      <a:pt x="1271113" y="449549"/>
                      <a:pt x="1273325" y="445742"/>
                      <a:pt x="1274721" y="441903"/>
                    </a:cubicBezTo>
                    <a:cubicBezTo>
                      <a:pt x="1280012" y="427353"/>
                      <a:pt x="1281487" y="412587"/>
                      <a:pt x="1284919" y="397713"/>
                    </a:cubicBezTo>
                    <a:cubicBezTo>
                      <a:pt x="1287020" y="388609"/>
                      <a:pt x="1291717" y="370519"/>
                      <a:pt x="1291717" y="370519"/>
                    </a:cubicBezTo>
                    <a:cubicBezTo>
                      <a:pt x="1293983" y="373918"/>
                      <a:pt x="1294640" y="382009"/>
                      <a:pt x="1298516" y="380717"/>
                    </a:cubicBezTo>
                    <a:cubicBezTo>
                      <a:pt x="1302948" y="379240"/>
                      <a:pt x="1301079" y="371716"/>
                      <a:pt x="1301915" y="367120"/>
                    </a:cubicBezTo>
                    <a:cubicBezTo>
                      <a:pt x="1303348" y="359237"/>
                      <a:pt x="1304320" y="351275"/>
                      <a:pt x="1305314" y="343325"/>
                    </a:cubicBezTo>
                    <a:cubicBezTo>
                      <a:pt x="1307583" y="325176"/>
                      <a:pt x="1308838" y="306954"/>
                      <a:pt x="1312113" y="288937"/>
                    </a:cubicBezTo>
                    <a:cubicBezTo>
                      <a:pt x="1312949" y="284341"/>
                      <a:pt x="1314499" y="279901"/>
                      <a:pt x="1315512" y="275340"/>
                    </a:cubicBezTo>
                    <a:cubicBezTo>
                      <a:pt x="1320980" y="250732"/>
                      <a:pt x="1316236" y="266365"/>
                      <a:pt x="1322311" y="248146"/>
                    </a:cubicBezTo>
                    <a:cubicBezTo>
                      <a:pt x="1323444" y="251545"/>
                      <a:pt x="1323177" y="260877"/>
                      <a:pt x="1325710" y="258343"/>
                    </a:cubicBezTo>
                    <a:cubicBezTo>
                      <a:pt x="1330777" y="253276"/>
                      <a:pt x="1328542" y="245880"/>
                      <a:pt x="1332508" y="237948"/>
                    </a:cubicBezTo>
                    <a:cubicBezTo>
                      <a:pt x="1336474" y="230017"/>
                      <a:pt x="1346106" y="213020"/>
                      <a:pt x="1349505" y="210754"/>
                    </a:cubicBezTo>
                    <a:cubicBezTo>
                      <a:pt x="1352904" y="208488"/>
                      <a:pt x="1348232" y="224351"/>
                      <a:pt x="1352904" y="224351"/>
                    </a:cubicBezTo>
                    <a:cubicBezTo>
                      <a:pt x="1357576" y="224351"/>
                      <a:pt x="1355289" y="215315"/>
                      <a:pt x="1356303" y="210754"/>
                    </a:cubicBezTo>
                    <a:cubicBezTo>
                      <a:pt x="1357556" y="205114"/>
                      <a:pt x="1358450" y="199398"/>
                      <a:pt x="1359703" y="193758"/>
                    </a:cubicBezTo>
                    <a:cubicBezTo>
                      <a:pt x="1360717" y="189197"/>
                      <a:pt x="1362089" y="184722"/>
                      <a:pt x="1363102" y="180161"/>
                    </a:cubicBezTo>
                    <a:cubicBezTo>
                      <a:pt x="1364276" y="174876"/>
                      <a:pt x="1367639" y="155596"/>
                      <a:pt x="1369900" y="149567"/>
                    </a:cubicBezTo>
                    <a:cubicBezTo>
                      <a:pt x="1371679" y="144822"/>
                      <a:pt x="1374817" y="140675"/>
                      <a:pt x="1376699" y="135970"/>
                    </a:cubicBezTo>
                    <a:cubicBezTo>
                      <a:pt x="1379360" y="129317"/>
                      <a:pt x="1383497" y="115575"/>
                      <a:pt x="1383497" y="115575"/>
                    </a:cubicBezTo>
                    <a:cubicBezTo>
                      <a:pt x="1400385" y="140904"/>
                      <a:pt x="1378673" y="109784"/>
                      <a:pt x="1400494" y="135970"/>
                    </a:cubicBezTo>
                    <a:cubicBezTo>
                      <a:pt x="1403109" y="139109"/>
                      <a:pt x="1405026" y="142769"/>
                      <a:pt x="1407292" y="146168"/>
                    </a:cubicBezTo>
                    <a:cubicBezTo>
                      <a:pt x="1410691" y="141636"/>
                      <a:pt x="1414956" y="137638"/>
                      <a:pt x="1417490" y="132571"/>
                    </a:cubicBezTo>
                    <a:cubicBezTo>
                      <a:pt x="1421625" y="124301"/>
                      <a:pt x="1425249" y="108332"/>
                      <a:pt x="1427688" y="98578"/>
                    </a:cubicBezTo>
                    <a:cubicBezTo>
                      <a:pt x="1447118" y="111533"/>
                      <a:pt x="1433557" y="99189"/>
                      <a:pt x="1444684" y="132571"/>
                    </a:cubicBezTo>
                    <a:lnTo>
                      <a:pt x="1451482" y="152966"/>
                    </a:lnTo>
                    <a:cubicBezTo>
                      <a:pt x="1452615" y="149567"/>
                      <a:pt x="1453551" y="139442"/>
                      <a:pt x="1454882" y="142769"/>
                    </a:cubicBezTo>
                    <a:cubicBezTo>
                      <a:pt x="1458275" y="151251"/>
                      <a:pt x="1457415" y="160869"/>
                      <a:pt x="1458281" y="169963"/>
                    </a:cubicBezTo>
                    <a:cubicBezTo>
                      <a:pt x="1459682" y="184670"/>
                      <a:pt x="1460049" y="199470"/>
                      <a:pt x="1461680" y="214153"/>
                    </a:cubicBezTo>
                    <a:cubicBezTo>
                      <a:pt x="1462544" y="221928"/>
                      <a:pt x="1466468" y="236705"/>
                      <a:pt x="1468479" y="244746"/>
                    </a:cubicBezTo>
                    <a:cubicBezTo>
                      <a:pt x="1469612" y="256077"/>
                      <a:pt x="1468750" y="267790"/>
                      <a:pt x="1471878" y="278739"/>
                    </a:cubicBezTo>
                    <a:cubicBezTo>
                      <a:pt x="1472862" y="282184"/>
                      <a:pt x="1472743" y="266007"/>
                      <a:pt x="1475277" y="268541"/>
                    </a:cubicBezTo>
                    <a:cubicBezTo>
                      <a:pt x="1480344" y="273608"/>
                      <a:pt x="1480338" y="281984"/>
                      <a:pt x="1482076" y="288937"/>
                    </a:cubicBezTo>
                    <a:cubicBezTo>
                      <a:pt x="1490614" y="323093"/>
                      <a:pt x="1485917" y="307259"/>
                      <a:pt x="1495673" y="336526"/>
                    </a:cubicBezTo>
                    <a:lnTo>
                      <a:pt x="1499072" y="346724"/>
                    </a:lnTo>
                    <a:cubicBezTo>
                      <a:pt x="1501338" y="343325"/>
                      <a:pt x="1501865" y="335725"/>
                      <a:pt x="1505871" y="336526"/>
                    </a:cubicBezTo>
                    <a:cubicBezTo>
                      <a:pt x="1511426" y="337637"/>
                      <a:pt x="1513534" y="345056"/>
                      <a:pt x="1516068" y="350123"/>
                    </a:cubicBezTo>
                    <a:cubicBezTo>
                      <a:pt x="1522081" y="362149"/>
                      <a:pt x="1522605" y="371912"/>
                      <a:pt x="1526266" y="384116"/>
                    </a:cubicBezTo>
                    <a:cubicBezTo>
                      <a:pt x="1528325" y="390980"/>
                      <a:pt x="1533065" y="404511"/>
                      <a:pt x="1533065" y="404511"/>
                    </a:cubicBezTo>
                    <a:cubicBezTo>
                      <a:pt x="1537597" y="397713"/>
                      <a:pt x="1545060" y="376104"/>
                      <a:pt x="1546662" y="384116"/>
                    </a:cubicBezTo>
                    <a:cubicBezTo>
                      <a:pt x="1553572" y="418670"/>
                      <a:pt x="1546492" y="386921"/>
                      <a:pt x="1553460" y="411310"/>
                    </a:cubicBezTo>
                    <a:cubicBezTo>
                      <a:pt x="1554743" y="415802"/>
                      <a:pt x="1555485" y="420442"/>
                      <a:pt x="1556859" y="424907"/>
                    </a:cubicBezTo>
                    <a:cubicBezTo>
                      <a:pt x="1560020" y="435181"/>
                      <a:pt x="1567057" y="455500"/>
                      <a:pt x="1567057" y="455500"/>
                    </a:cubicBezTo>
                    <a:cubicBezTo>
                      <a:pt x="1585082" y="437476"/>
                      <a:pt x="1570631" y="454076"/>
                      <a:pt x="1584053" y="431706"/>
                    </a:cubicBezTo>
                    <a:cubicBezTo>
                      <a:pt x="1588257" y="424699"/>
                      <a:pt x="1597650" y="411310"/>
                      <a:pt x="1597650" y="411310"/>
                    </a:cubicBezTo>
                    <a:cubicBezTo>
                      <a:pt x="1599916" y="414709"/>
                      <a:pt x="1602622" y="417854"/>
                      <a:pt x="1604449" y="421508"/>
                    </a:cubicBezTo>
                    <a:cubicBezTo>
                      <a:pt x="1608859" y="430328"/>
                      <a:pt x="1607848" y="452101"/>
                      <a:pt x="1611247" y="452101"/>
                    </a:cubicBezTo>
                    <a:cubicBezTo>
                      <a:pt x="1614646" y="452101"/>
                      <a:pt x="1621446" y="430006"/>
                      <a:pt x="1624845" y="421508"/>
                    </a:cubicBezTo>
                    <a:cubicBezTo>
                      <a:pt x="1628244" y="413010"/>
                      <a:pt x="1629377" y="407911"/>
                      <a:pt x="1631643" y="401112"/>
                    </a:cubicBezTo>
                    <a:cubicBezTo>
                      <a:pt x="1635042" y="407911"/>
                      <a:pt x="1639018" y="414451"/>
                      <a:pt x="1641841" y="421508"/>
                    </a:cubicBezTo>
                    <a:cubicBezTo>
                      <a:pt x="1645833" y="431488"/>
                      <a:pt x="1646076" y="443157"/>
                      <a:pt x="1652039" y="452101"/>
                    </a:cubicBezTo>
                    <a:lnTo>
                      <a:pt x="1665636" y="472497"/>
                    </a:lnTo>
                    <a:cubicBezTo>
                      <a:pt x="1667902" y="466831"/>
                      <a:pt x="1670681" y="461345"/>
                      <a:pt x="1672434" y="455500"/>
                    </a:cubicBezTo>
                    <a:cubicBezTo>
                      <a:pt x="1674094" y="449966"/>
                      <a:pt x="1674432" y="444109"/>
                      <a:pt x="1675833" y="438504"/>
                    </a:cubicBezTo>
                    <a:cubicBezTo>
                      <a:pt x="1677834" y="430501"/>
                      <a:pt x="1679799" y="419808"/>
                      <a:pt x="1682632" y="414709"/>
                    </a:cubicBezTo>
                    <a:cubicBezTo>
                      <a:pt x="1685465" y="409610"/>
                      <a:pt x="1689997" y="402246"/>
                      <a:pt x="1692830" y="407911"/>
                    </a:cubicBezTo>
                    <a:cubicBezTo>
                      <a:pt x="1695663" y="413576"/>
                      <a:pt x="1699628" y="448702"/>
                      <a:pt x="1699628" y="448702"/>
                    </a:cubicBezTo>
                    <a:cubicBezTo>
                      <a:pt x="1717217" y="436975"/>
                      <a:pt x="1707827" y="446895"/>
                      <a:pt x="1713225" y="418108"/>
                    </a:cubicBezTo>
                    <a:cubicBezTo>
                      <a:pt x="1721448" y="374254"/>
                      <a:pt x="1718030" y="401353"/>
                      <a:pt x="1726822" y="360321"/>
                    </a:cubicBezTo>
                    <a:cubicBezTo>
                      <a:pt x="1728266" y="353582"/>
                      <a:pt x="1729088" y="346724"/>
                      <a:pt x="1730221" y="339926"/>
                    </a:cubicBezTo>
                    <a:cubicBezTo>
                      <a:pt x="1732487" y="343325"/>
                      <a:pt x="1735586" y="346298"/>
                      <a:pt x="1737020" y="350123"/>
                    </a:cubicBezTo>
                    <a:cubicBezTo>
                      <a:pt x="1739049" y="355533"/>
                      <a:pt x="1739018" y="361515"/>
                      <a:pt x="1740419" y="367120"/>
                    </a:cubicBezTo>
                    <a:cubicBezTo>
                      <a:pt x="1741288" y="370596"/>
                      <a:pt x="1743041" y="373819"/>
                      <a:pt x="1743818" y="377317"/>
                    </a:cubicBezTo>
                    <a:cubicBezTo>
                      <a:pt x="1751796" y="413215"/>
                      <a:pt x="1742965" y="384953"/>
                      <a:pt x="1750617" y="407911"/>
                    </a:cubicBezTo>
                    <a:cubicBezTo>
                      <a:pt x="1752883" y="403379"/>
                      <a:pt x="1755926" y="399157"/>
                      <a:pt x="1757416" y="394314"/>
                    </a:cubicBezTo>
                    <a:cubicBezTo>
                      <a:pt x="1773211" y="342978"/>
                      <a:pt x="1755711" y="380726"/>
                      <a:pt x="1771013" y="350123"/>
                    </a:cubicBezTo>
                    <a:cubicBezTo>
                      <a:pt x="1783322" y="362432"/>
                      <a:pt x="1785444" y="363272"/>
                      <a:pt x="1794807" y="377317"/>
                    </a:cubicBezTo>
                    <a:cubicBezTo>
                      <a:pt x="1798131" y="382303"/>
                      <a:pt x="1815039" y="412333"/>
                      <a:pt x="1818602" y="414709"/>
                    </a:cubicBezTo>
                    <a:lnTo>
                      <a:pt x="1828800" y="421508"/>
                    </a:lnTo>
                    <a:cubicBezTo>
                      <a:pt x="1831066" y="418109"/>
                      <a:pt x="1832765" y="408477"/>
                      <a:pt x="1835598" y="411310"/>
                    </a:cubicBezTo>
                    <a:cubicBezTo>
                      <a:pt x="1838431" y="414143"/>
                      <a:pt x="1843530" y="436238"/>
                      <a:pt x="1845796" y="438504"/>
                    </a:cubicBezTo>
                    <a:cubicBezTo>
                      <a:pt x="1848062" y="440770"/>
                      <a:pt x="1847911" y="429399"/>
                      <a:pt x="1849195" y="424907"/>
                    </a:cubicBezTo>
                    <a:cubicBezTo>
                      <a:pt x="1850179" y="421462"/>
                      <a:pt x="1851462" y="418108"/>
                      <a:pt x="1852595" y="414709"/>
                    </a:cubicBezTo>
                    <a:cubicBezTo>
                      <a:pt x="1854861" y="418108"/>
                      <a:pt x="1857566" y="421253"/>
                      <a:pt x="1859393" y="424907"/>
                    </a:cubicBezTo>
                    <a:cubicBezTo>
                      <a:pt x="1860995" y="428112"/>
                      <a:pt x="1862792" y="435105"/>
                      <a:pt x="1862792" y="435105"/>
                    </a:cubicBezTo>
                    <a:lnTo>
                      <a:pt x="1862792" y="43510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342FB97-3E25-7843-8BD8-61845BC64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2344" y="1581191"/>
                <a:ext cx="1632238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Shape 1155">
              <a:extLst>
                <a:ext uri="{FF2B5EF4-FFF2-40B4-BE49-F238E27FC236}">
                  <a16:creationId xmlns:a16="http://schemas.microsoft.com/office/drawing/2014/main" id="{DA65F40A-56E4-4D46-8CF2-150F644881E0}"/>
                </a:ext>
              </a:extLst>
            </p:cNvPr>
            <p:cNvSpPr/>
            <p:nvPr/>
          </p:nvSpPr>
          <p:spPr>
            <a:xfrm>
              <a:off x="7331469" y="2143499"/>
              <a:ext cx="2008944" cy="696545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ts val="1800"/>
                </a:lnSpc>
                <a:tabLst>
                  <a:tab pos="1066800" algn="l"/>
                </a:tabLst>
                <a:defRPr sz="1500" b="1"/>
              </a:lvl1pPr>
            </a:lstStyle>
            <a:p>
              <a:pPr algn="ctr"/>
              <a:r>
                <a:rPr lang="en-US" sz="1600" b="0" dirty="0">
                  <a:latin typeface="Helvetica" pitchFamily="2" charset="0"/>
                </a:rPr>
                <a:t>Measured fMRI Signal</a:t>
              </a:r>
              <a:endParaRPr sz="1600" b="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5E8A95B-4FD1-3744-9326-8131FEF61951}"/>
                    </a:ext>
                  </a:extLst>
                </p:cNvPr>
                <p:cNvSpPr txBox="1"/>
                <p:nvPr/>
              </p:nvSpPr>
              <p:spPr>
                <a:xfrm>
                  <a:off x="6352680" y="3266020"/>
                  <a:ext cx="43120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3D03D7E8-09DB-AA40-A673-0863993FD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680" y="3266020"/>
                  <a:ext cx="43120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B7F88C9-DEE0-9744-8BD5-ADAF154B1211}"/>
                    </a:ext>
                  </a:extLst>
                </p:cNvPr>
                <p:cNvSpPr txBox="1"/>
                <p:nvPr/>
              </p:nvSpPr>
              <p:spPr>
                <a:xfrm>
                  <a:off x="6478515" y="3580227"/>
                  <a:ext cx="17953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4DA946F3-F22E-9443-8A5C-1A08CB0BF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515" y="3580227"/>
                  <a:ext cx="179536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3614EDD-49B7-E540-99E4-C63D8FDAA8FD}"/>
              </a:ext>
            </a:extLst>
          </p:cNvPr>
          <p:cNvGrpSpPr/>
          <p:nvPr/>
        </p:nvGrpSpPr>
        <p:grpSpPr>
          <a:xfrm>
            <a:off x="6927548" y="135080"/>
            <a:ext cx="9345432" cy="3158496"/>
            <a:chOff x="2732235" y="1444480"/>
            <a:chExt cx="9345432" cy="315849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53C784-0E3D-0746-9BCB-85E6A2569228}"/>
                </a:ext>
              </a:extLst>
            </p:cNvPr>
            <p:cNvGrpSpPr/>
            <p:nvPr/>
          </p:nvGrpSpPr>
          <p:grpSpPr>
            <a:xfrm>
              <a:off x="9364495" y="1726573"/>
              <a:ext cx="2713172" cy="2876403"/>
              <a:chOff x="9364495" y="1264469"/>
              <a:chExt cx="2713172" cy="2876403"/>
            </a:xfrm>
          </p:grpSpPr>
          <p:sp>
            <p:nvSpPr>
              <p:cNvPr id="68" name="Shape 1155">
                <a:extLst>
                  <a:ext uri="{FF2B5EF4-FFF2-40B4-BE49-F238E27FC236}">
                    <a16:creationId xmlns:a16="http://schemas.microsoft.com/office/drawing/2014/main" id="{53B5EF16-8BBC-B548-9384-4485FFD2ABAB}"/>
                  </a:ext>
                </a:extLst>
              </p:cNvPr>
              <p:cNvSpPr/>
              <p:nvPr/>
            </p:nvSpPr>
            <p:spPr>
              <a:xfrm rot="16200000">
                <a:off x="8402713" y="2450366"/>
                <a:ext cx="2876403" cy="5046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chemeClr val="tx1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ts val="1800"/>
                  </a:lnSpc>
                  <a:tabLst>
                    <a:tab pos="1066800" algn="l"/>
                  </a:tabLst>
                  <a:defRPr sz="1500" b="1"/>
                </a:lvl1pPr>
              </a:lstStyle>
              <a:p>
                <a:pPr algn="ctr"/>
                <a:r>
                  <a:rPr lang="en-US" sz="1600" b="0" dirty="0">
                    <a:latin typeface="Helvetica" pitchFamily="2" charset="0"/>
                  </a:rPr>
                  <a:t>DECONVOLUTION</a:t>
                </a:r>
                <a:endParaRPr sz="1600" b="0" dirty="0">
                  <a:latin typeface="Helvetica" pitchFamily="2" charset="0"/>
                </a:endParaRPr>
              </a:p>
            </p:txBody>
          </p:sp>
          <p:sp>
            <p:nvSpPr>
              <p:cNvPr id="69" name="Right Arrow 68">
                <a:extLst>
                  <a:ext uri="{FF2B5EF4-FFF2-40B4-BE49-F238E27FC236}">
                    <a16:creationId xmlns:a16="http://schemas.microsoft.com/office/drawing/2014/main" id="{7C936FEC-7CA5-8849-B087-57DF5DDB594B}"/>
                  </a:ext>
                </a:extLst>
              </p:cNvPr>
              <p:cNvSpPr/>
              <p:nvPr/>
            </p:nvSpPr>
            <p:spPr>
              <a:xfrm>
                <a:off x="9364495" y="2387951"/>
                <a:ext cx="224114" cy="24493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Shape 1159">
                <a:extLst>
                  <a:ext uri="{FF2B5EF4-FFF2-40B4-BE49-F238E27FC236}">
                    <a16:creationId xmlns:a16="http://schemas.microsoft.com/office/drawing/2014/main" id="{4A2DC02C-678D-7842-9F16-BEB4288EABD1}"/>
                  </a:ext>
                </a:extLst>
              </p:cNvPr>
              <p:cNvSpPr/>
              <p:nvPr/>
            </p:nvSpPr>
            <p:spPr>
              <a:xfrm>
                <a:off x="10319732" y="2163838"/>
                <a:ext cx="1718525" cy="696545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ts val="1800"/>
                  </a:lnSpc>
                  <a:tabLst>
                    <a:tab pos="1066800" algn="l"/>
                  </a:tabLst>
                  <a:defRPr sz="1500" b="1"/>
                </a:lvl1pPr>
              </a:lstStyle>
              <a:p>
                <a:pPr algn="ctr"/>
                <a:r>
                  <a:rPr lang="es-ES" sz="1600" b="0" dirty="0" err="1">
                    <a:latin typeface="Helvetica" pitchFamily="2" charset="0"/>
                  </a:rPr>
                  <a:t>Estimated</a:t>
                </a:r>
                <a:r>
                  <a:rPr lang="es-ES" sz="1600" b="0" dirty="0">
                    <a:latin typeface="Helvetica" pitchFamily="2" charset="0"/>
                  </a:rPr>
                  <a:t> </a:t>
                </a:r>
                <a:r>
                  <a:rPr lang="es-ES" sz="1600" b="0" dirty="0" err="1">
                    <a:latin typeface="Helvetica" pitchFamily="2" charset="0"/>
                  </a:rPr>
                  <a:t>Activity</a:t>
                </a:r>
                <a:r>
                  <a:rPr lang="es-ES" sz="1600" b="0" dirty="0">
                    <a:latin typeface="Helvetica" pitchFamily="2" charset="0"/>
                  </a:rPr>
                  <a:t> </a:t>
                </a:r>
                <a:r>
                  <a:rPr lang="es-ES" sz="1600" b="0" dirty="0" err="1">
                    <a:latin typeface="Helvetica" pitchFamily="2" charset="0"/>
                  </a:rPr>
                  <a:t>Inducing</a:t>
                </a:r>
                <a:r>
                  <a:rPr lang="es-ES" sz="1600" b="0" dirty="0">
                    <a:latin typeface="Helvetica" pitchFamily="2" charset="0"/>
                  </a:rPr>
                  <a:t> </a:t>
                </a:r>
                <a:r>
                  <a:rPr lang="es-ES" sz="1600" b="0" dirty="0" err="1">
                    <a:latin typeface="Helvetica" pitchFamily="2" charset="0"/>
                  </a:rPr>
                  <a:t>Signal</a:t>
                </a:r>
                <a:endParaRPr sz="1600" b="0" dirty="0">
                  <a:latin typeface="Helvetica" pitchFamily="2" charset="0"/>
                </a:endParaRPr>
              </a:p>
            </p:txBody>
          </p:sp>
          <p:sp>
            <p:nvSpPr>
              <p:cNvPr id="71" name="Right Arrow 70">
                <a:extLst>
                  <a:ext uri="{FF2B5EF4-FFF2-40B4-BE49-F238E27FC236}">
                    <a16:creationId xmlns:a16="http://schemas.microsoft.com/office/drawing/2014/main" id="{10DAF26C-4D81-D344-A9AB-0A2C1AB560FF}"/>
                  </a:ext>
                </a:extLst>
              </p:cNvPr>
              <p:cNvSpPr/>
              <p:nvPr/>
            </p:nvSpPr>
            <p:spPr>
              <a:xfrm>
                <a:off x="10110071" y="2385099"/>
                <a:ext cx="224114" cy="24493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9FC061-26D7-1744-8E67-7A5511F0FB93}"/>
                  </a:ext>
                </a:extLst>
              </p:cNvPr>
              <p:cNvGrpSpPr/>
              <p:nvPr/>
            </p:nvGrpSpPr>
            <p:grpSpPr>
              <a:xfrm>
                <a:off x="10359142" y="1567818"/>
                <a:ext cx="1718525" cy="454255"/>
                <a:chOff x="2679032" y="4272236"/>
                <a:chExt cx="2145048" cy="716859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7D93B529-46FD-C343-8217-05A4147207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5284" y="4892842"/>
                  <a:ext cx="1828800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78C0C5AE-2B74-3D44-996E-101550ACE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7789" y="4272238"/>
                  <a:ext cx="0" cy="620604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783B5FB-DE6E-034B-B5D9-FF428D2C4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9979" y="4272238"/>
                  <a:ext cx="0" cy="620606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C738802-986C-5543-A6DD-9E040F7A4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9052" y="4272238"/>
                  <a:ext cx="0" cy="620606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1E68F6DB-BD94-EE45-A1F8-B8192B3F7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21243" y="4272238"/>
                  <a:ext cx="0" cy="620606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64B11BC-9050-DE4A-BC0C-E37C94B38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73642" y="4272236"/>
                  <a:ext cx="0" cy="620606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9ADFC1E-8577-6F40-A0CB-53CED459E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45832" y="4272238"/>
                  <a:ext cx="0" cy="620606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EBFF66B-4318-D34C-AB4E-0C635A148D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18022" y="4272238"/>
                  <a:ext cx="0" cy="620606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4B12A09-CF89-D94F-A688-45114508C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0206" y="4272238"/>
                  <a:ext cx="0" cy="620606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E714B0B-82ED-674E-8827-82B779AB4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79032" y="4989095"/>
                  <a:ext cx="2037347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5D95083-A18F-4B4A-BA18-7CA1728513CE}"/>
                    </a:ext>
                  </a:extLst>
                </p:cNvPr>
                <p:cNvSpPr txBox="1"/>
                <p:nvPr/>
              </p:nvSpPr>
              <p:spPr>
                <a:xfrm>
                  <a:off x="4205415" y="4536528"/>
                  <a:ext cx="618665" cy="4371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Time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B8CDB41-DE12-8442-BDA7-8600B03D0424}"/>
                      </a:ext>
                    </a:extLst>
                  </p:cNvPr>
                  <p:cNvSpPr txBox="1"/>
                  <p:nvPr/>
                </p:nvSpPr>
                <p:spPr>
                  <a:xfrm>
                    <a:off x="10938166" y="3271919"/>
                    <a:ext cx="55130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̂"/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B8CDB41-DE12-8442-BDA7-8600B03D04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8166" y="3271919"/>
                    <a:ext cx="551305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667" t="-20000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4621D12-5B83-A740-B345-C57B1678A833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4120" y="3562961"/>
                    <a:ext cx="1691617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E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s-ES" sz="16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GB" sz="1600" b="1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4621D12-5B83-A740-B345-C57B1678A8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4120" y="3562961"/>
                    <a:ext cx="1691617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239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Bent-Up Arrow 65">
              <a:extLst>
                <a:ext uri="{FF2B5EF4-FFF2-40B4-BE49-F238E27FC236}">
                  <a16:creationId xmlns:a16="http://schemas.microsoft.com/office/drawing/2014/main" id="{CA172326-2520-AB42-B105-469BF1329ED0}"/>
                </a:ext>
              </a:extLst>
            </p:cNvPr>
            <p:cNvSpPr/>
            <p:nvPr/>
          </p:nvSpPr>
          <p:spPr>
            <a:xfrm flipV="1">
              <a:off x="2732235" y="1444480"/>
              <a:ext cx="7172194" cy="257748"/>
            </a:xfrm>
            <a:prstGeom prst="bent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E565EC7-51ED-294E-99F5-00466D172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3745" y="1488789"/>
              <a:ext cx="1" cy="402667"/>
            </a:xfrm>
            <a:prstGeom prst="line">
              <a:avLst/>
            </a:prstGeom>
            <a:ln w="73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Shape 1159">
            <a:extLst>
              <a:ext uri="{FF2B5EF4-FFF2-40B4-BE49-F238E27FC236}">
                <a16:creationId xmlns:a16="http://schemas.microsoft.com/office/drawing/2014/main" id="{5C174D1B-5263-F741-8B32-D231B650D4B0}"/>
              </a:ext>
            </a:extLst>
          </p:cNvPr>
          <p:cNvSpPr/>
          <p:nvPr/>
        </p:nvSpPr>
        <p:spPr>
          <a:xfrm>
            <a:off x="931612" y="1296204"/>
            <a:ext cx="1718525" cy="696545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ts val="1800"/>
              </a:lnSpc>
              <a:tabLst>
                <a:tab pos="1066800" algn="l"/>
              </a:tabLst>
              <a:defRPr sz="1500" b="1"/>
            </a:lvl1pPr>
          </a:lstStyle>
          <a:p>
            <a:pPr algn="ctr"/>
            <a:r>
              <a:rPr lang="es-ES" sz="1600" b="0" dirty="0" err="1">
                <a:latin typeface="Helvetica" pitchFamily="2" charset="0"/>
              </a:rPr>
              <a:t>Innovation</a:t>
            </a:r>
            <a:endParaRPr lang="es-ES" sz="1600" b="0" dirty="0">
              <a:latin typeface="Helvetica" pitchFamily="2" charset="0"/>
            </a:endParaRPr>
          </a:p>
          <a:p>
            <a:pPr algn="ctr"/>
            <a:r>
              <a:rPr lang="es-ES" sz="1600" b="0" dirty="0" err="1">
                <a:latin typeface="Helvetica" pitchFamily="2" charset="0"/>
              </a:rPr>
              <a:t>Signal</a:t>
            </a:r>
            <a:r>
              <a:rPr lang="es-ES" sz="1600" b="0" dirty="0">
                <a:latin typeface="Helvetica" pitchFamily="2" charset="0"/>
              </a:rPr>
              <a:t> </a:t>
            </a:r>
            <a:endParaRPr sz="1600" b="0" dirty="0">
              <a:latin typeface="Helvetica" pitchFamily="2" charset="0"/>
            </a:endParaRPr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DD2A7A40-A6D9-E543-AACB-A9CDD7DD5F12}"/>
              </a:ext>
            </a:extLst>
          </p:cNvPr>
          <p:cNvSpPr/>
          <p:nvPr/>
        </p:nvSpPr>
        <p:spPr>
          <a:xfrm>
            <a:off x="2662274" y="1550661"/>
            <a:ext cx="533393" cy="2009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Shape 1159">
            <a:extLst>
              <a:ext uri="{FF2B5EF4-FFF2-40B4-BE49-F238E27FC236}">
                <a16:creationId xmlns:a16="http://schemas.microsoft.com/office/drawing/2014/main" id="{6C1A10E7-46F4-634B-9765-D77D592E1AB1}"/>
              </a:ext>
            </a:extLst>
          </p:cNvPr>
          <p:cNvSpPr/>
          <p:nvPr/>
        </p:nvSpPr>
        <p:spPr>
          <a:xfrm>
            <a:off x="17344570" y="1316542"/>
            <a:ext cx="1718525" cy="696545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ts val="1800"/>
              </a:lnSpc>
              <a:tabLst>
                <a:tab pos="1066800" algn="l"/>
              </a:tabLst>
              <a:defRPr sz="1500" b="1"/>
            </a:lvl1pPr>
          </a:lstStyle>
          <a:p>
            <a:pPr algn="ctr"/>
            <a:r>
              <a:rPr lang="es-ES" sz="1600" b="0" dirty="0" err="1">
                <a:latin typeface="Helvetica" pitchFamily="2" charset="0"/>
              </a:rPr>
              <a:t>Estimated</a:t>
            </a:r>
            <a:r>
              <a:rPr lang="es-ES" sz="1600" b="0" dirty="0">
                <a:latin typeface="Helvetica" pitchFamily="2" charset="0"/>
              </a:rPr>
              <a:t> </a:t>
            </a:r>
            <a:r>
              <a:rPr lang="es-ES" sz="1600" b="0" dirty="0" err="1">
                <a:latin typeface="Helvetica" pitchFamily="2" charset="0"/>
              </a:rPr>
              <a:t>Innovation</a:t>
            </a:r>
            <a:endParaRPr lang="es-ES" sz="1600" b="0" dirty="0">
              <a:latin typeface="Helvetica" pitchFamily="2" charset="0"/>
            </a:endParaRPr>
          </a:p>
          <a:p>
            <a:pPr algn="ctr"/>
            <a:r>
              <a:rPr lang="es-ES" sz="1600" b="0" dirty="0" err="1">
                <a:latin typeface="Helvetica" pitchFamily="2" charset="0"/>
              </a:rPr>
              <a:t>Signal</a:t>
            </a:r>
            <a:r>
              <a:rPr lang="es-ES" sz="1600" b="0" dirty="0">
                <a:latin typeface="Helvetica" pitchFamily="2" charset="0"/>
              </a:rPr>
              <a:t> </a:t>
            </a:r>
            <a:endParaRPr sz="1600" b="0" dirty="0">
              <a:latin typeface="Helvetica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E04F230-9FAE-9741-A592-970EAC23D14B}"/>
              </a:ext>
            </a:extLst>
          </p:cNvPr>
          <p:cNvSpPr/>
          <p:nvPr/>
        </p:nvSpPr>
        <p:spPr>
          <a:xfrm>
            <a:off x="3238011" y="1243050"/>
            <a:ext cx="503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X</a:t>
            </a:r>
          </a:p>
        </p:txBody>
      </p:sp>
      <p:sp>
        <p:nvSpPr>
          <p:cNvPr id="90" name="Donut 89">
            <a:extLst>
              <a:ext uri="{FF2B5EF4-FFF2-40B4-BE49-F238E27FC236}">
                <a16:creationId xmlns:a16="http://schemas.microsoft.com/office/drawing/2014/main" id="{51C3A79C-DB2E-CC41-A6BB-3A6722A41F1F}"/>
              </a:ext>
            </a:extLst>
          </p:cNvPr>
          <p:cNvSpPr>
            <a:spLocks noChangeAspect="1"/>
          </p:cNvSpPr>
          <p:nvPr/>
        </p:nvSpPr>
        <p:spPr>
          <a:xfrm>
            <a:off x="3217810" y="1381761"/>
            <a:ext cx="540000" cy="540000"/>
          </a:xfrm>
          <a:prstGeom prst="donut">
            <a:avLst>
              <a:gd name="adj" fmla="val 49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44543936-FABB-8740-AA5D-BFA73A3BB280}"/>
              </a:ext>
            </a:extLst>
          </p:cNvPr>
          <p:cNvSpPr/>
          <p:nvPr/>
        </p:nvSpPr>
        <p:spPr>
          <a:xfrm>
            <a:off x="3792282" y="1543989"/>
            <a:ext cx="569647" cy="2009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96A3D01-464E-3540-8739-E3266C2C5316}"/>
                  </a:ext>
                </a:extLst>
              </p:cNvPr>
              <p:cNvSpPr txBox="1"/>
              <p:nvPr/>
            </p:nvSpPr>
            <p:spPr>
              <a:xfrm>
                <a:off x="3409708" y="2089567"/>
                <a:ext cx="1597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96A3D01-464E-3540-8739-E3266C2C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08" y="2089567"/>
                <a:ext cx="159724" cy="246221"/>
              </a:xfrm>
              <a:prstGeom prst="rect">
                <a:avLst/>
              </a:prstGeom>
              <a:blipFill>
                <a:blip r:embed="rId20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253BE17-4CD7-8D42-B1E3-6F70D544E702}"/>
                  </a:ext>
                </a:extLst>
              </p:cNvPr>
              <p:cNvSpPr txBox="1"/>
              <p:nvPr/>
            </p:nvSpPr>
            <p:spPr>
              <a:xfrm>
                <a:off x="3407638" y="2405273"/>
                <a:ext cx="1597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253BE17-4CD7-8D42-B1E3-6F70D544E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38" y="2405273"/>
                <a:ext cx="159724" cy="246221"/>
              </a:xfrm>
              <a:prstGeom prst="rect">
                <a:avLst/>
              </a:prstGeom>
              <a:blipFill>
                <a:blip r:embed="rId20"/>
                <a:stretch>
                  <a:fillRect l="-30769" r="-3076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C3A082A-C5B2-5342-AE48-A1BE7C358732}"/>
                  </a:ext>
                </a:extLst>
              </p:cNvPr>
              <p:cNvSpPr txBox="1"/>
              <p:nvPr/>
            </p:nvSpPr>
            <p:spPr>
              <a:xfrm>
                <a:off x="3270607" y="2732931"/>
                <a:ext cx="424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s=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𝐋𝐮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C3A082A-C5B2-5342-AE48-A1BE7C358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07" y="2732931"/>
                <a:ext cx="424796" cy="246221"/>
              </a:xfrm>
              <a:prstGeom prst="rect">
                <a:avLst/>
              </a:prstGeom>
              <a:blipFill>
                <a:blip r:embed="rId21"/>
                <a:stretch>
                  <a:fillRect l="-29412" t="-25000" r="-17647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>
            <a:extLst>
              <a:ext uri="{FF2B5EF4-FFF2-40B4-BE49-F238E27FC236}">
                <a16:creationId xmlns:a16="http://schemas.microsoft.com/office/drawing/2014/main" id="{D921AE28-DDE8-774D-9074-A0F6F78A2A64}"/>
              </a:ext>
            </a:extLst>
          </p:cNvPr>
          <p:cNvSpPr/>
          <p:nvPr/>
        </p:nvSpPr>
        <p:spPr>
          <a:xfrm>
            <a:off x="16536179" y="1258283"/>
            <a:ext cx="503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X</a:t>
            </a:r>
          </a:p>
        </p:txBody>
      </p:sp>
      <p:sp>
        <p:nvSpPr>
          <p:cNvPr id="96" name="Donut 95">
            <a:extLst>
              <a:ext uri="{FF2B5EF4-FFF2-40B4-BE49-F238E27FC236}">
                <a16:creationId xmlns:a16="http://schemas.microsoft.com/office/drawing/2014/main" id="{9DCE782C-0483-6C4B-8096-E5AAF32E827F}"/>
              </a:ext>
            </a:extLst>
          </p:cNvPr>
          <p:cNvSpPr>
            <a:spLocks noChangeAspect="1"/>
          </p:cNvSpPr>
          <p:nvPr/>
        </p:nvSpPr>
        <p:spPr>
          <a:xfrm>
            <a:off x="16515978" y="1396994"/>
            <a:ext cx="540000" cy="540000"/>
          </a:xfrm>
          <a:prstGeom prst="donut">
            <a:avLst>
              <a:gd name="adj" fmla="val 49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BBCBE5F1-4DD4-1240-BB3C-A3C50D51CC04}"/>
              </a:ext>
            </a:extLst>
          </p:cNvPr>
          <p:cNvSpPr/>
          <p:nvPr/>
        </p:nvSpPr>
        <p:spPr>
          <a:xfrm>
            <a:off x="16266159" y="1537803"/>
            <a:ext cx="224114" cy="244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9A9F4682-1A17-4F40-B8A2-ADA8DA40B01F}"/>
              </a:ext>
            </a:extLst>
          </p:cNvPr>
          <p:cNvSpPr/>
          <p:nvPr/>
        </p:nvSpPr>
        <p:spPr>
          <a:xfrm>
            <a:off x="17100079" y="1537803"/>
            <a:ext cx="224114" cy="244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D00898F-AA29-074A-AFAE-EA381CE9C8C7}"/>
                  </a:ext>
                </a:extLst>
              </p:cNvPr>
              <p:cNvSpPr txBox="1"/>
              <p:nvPr/>
            </p:nvSpPr>
            <p:spPr>
              <a:xfrm>
                <a:off x="1493329" y="2088957"/>
                <a:ext cx="5425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D00898F-AA29-074A-AFAE-EA381CE9C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29" y="2088957"/>
                <a:ext cx="542584" cy="246221"/>
              </a:xfrm>
              <a:prstGeom prst="rect">
                <a:avLst/>
              </a:prstGeom>
              <a:blipFill>
                <a:blip r:embed="rId22"/>
                <a:stretch>
                  <a:fillRect l="-90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C466C99-15D2-E149-9FC5-57656DC83A85}"/>
                  </a:ext>
                </a:extLst>
              </p:cNvPr>
              <p:cNvSpPr txBox="1"/>
              <p:nvPr/>
            </p:nvSpPr>
            <p:spPr>
              <a:xfrm>
                <a:off x="1493329" y="2405273"/>
                <a:ext cx="581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C466C99-15D2-E149-9FC5-57656DC83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29" y="2405273"/>
                <a:ext cx="581377" cy="246221"/>
              </a:xfrm>
              <a:prstGeom prst="rect">
                <a:avLst/>
              </a:prstGeom>
              <a:blipFill>
                <a:blip r:embed="rId23"/>
                <a:stretch>
                  <a:fillRect l="-85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3F02D4F-D7E6-C641-B976-C47A3CF2AE15}"/>
                  </a:ext>
                </a:extLst>
              </p:cNvPr>
              <p:cNvSpPr txBox="1"/>
              <p:nvPr/>
            </p:nvSpPr>
            <p:spPr>
              <a:xfrm>
                <a:off x="989697" y="2732931"/>
                <a:ext cx="1776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3F02D4F-D7E6-C641-B976-C47A3CF2A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97" y="2732931"/>
                <a:ext cx="1776960" cy="246221"/>
              </a:xfrm>
              <a:prstGeom prst="rect">
                <a:avLst/>
              </a:prstGeom>
              <a:blipFill>
                <a:blip r:embed="rId24"/>
                <a:stretch>
                  <a:fillRect l="-212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77FEAF-AC74-2B4E-A1A6-31A2C8A4C794}"/>
                  </a:ext>
                </a:extLst>
              </p:cNvPr>
              <p:cNvSpPr txBox="1"/>
              <p:nvPr/>
            </p:nvSpPr>
            <p:spPr>
              <a:xfrm>
                <a:off x="17954197" y="2391856"/>
                <a:ext cx="5513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̂"/>
                          <m:ctrlP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77FEAF-AC74-2B4E-A1A6-31A2C8A4C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197" y="2391856"/>
                <a:ext cx="551305" cy="246221"/>
              </a:xfrm>
              <a:prstGeom prst="rect">
                <a:avLst/>
              </a:prstGeom>
              <a:blipFill>
                <a:blip r:embed="rId25"/>
                <a:stretch>
                  <a:fillRect l="-8889" t="-15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35E5C29-D79D-7D40-AFEF-C977BFE279DC}"/>
                  </a:ext>
                </a:extLst>
              </p:cNvPr>
              <p:cNvSpPr txBox="1"/>
              <p:nvPr/>
            </p:nvSpPr>
            <p:spPr>
              <a:xfrm>
                <a:off x="17358023" y="2732931"/>
                <a:ext cx="1776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35E5C29-D79D-7D40-AFEF-C977BFE27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023" y="2732931"/>
                <a:ext cx="1776961" cy="246221"/>
              </a:xfrm>
              <a:prstGeom prst="rect">
                <a:avLst/>
              </a:prstGeom>
              <a:blipFill>
                <a:blip r:embed="rId26"/>
                <a:stretch>
                  <a:fillRect l="-212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AF9AFE02-057A-4342-BD84-4AB843D4949A}"/>
              </a:ext>
            </a:extLst>
          </p:cNvPr>
          <p:cNvSpPr/>
          <p:nvPr/>
        </p:nvSpPr>
        <p:spPr>
          <a:xfrm>
            <a:off x="756783" y="392826"/>
            <a:ext cx="2080323" cy="292413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9A5B37-5BD5-9B4F-84B9-1378DE2039F1}"/>
              </a:ext>
            </a:extLst>
          </p:cNvPr>
          <p:cNvSpPr/>
          <p:nvPr/>
        </p:nvSpPr>
        <p:spPr>
          <a:xfrm>
            <a:off x="17134797" y="369441"/>
            <a:ext cx="2080323" cy="294751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B1D4EAD-4B1B-B444-8444-0B93CB962B82}"/>
              </a:ext>
            </a:extLst>
          </p:cNvPr>
          <p:cNvSpPr/>
          <p:nvPr/>
        </p:nvSpPr>
        <p:spPr>
          <a:xfrm>
            <a:off x="756783" y="3708050"/>
            <a:ext cx="18521291" cy="4903055"/>
          </a:xfrm>
          <a:prstGeom prst="rect">
            <a:avLst/>
          </a:prstGeom>
          <a:solidFill>
            <a:srgbClr val="2F5597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70FF6FF-B97D-2A4E-BCA1-8E6831EB3E38}"/>
              </a:ext>
            </a:extLst>
          </p:cNvPr>
          <p:cNvSpPr txBox="1"/>
          <p:nvPr/>
        </p:nvSpPr>
        <p:spPr>
          <a:xfrm rot="16200000">
            <a:off x="-221976" y="5928744"/>
            <a:ext cx="242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B87309E-4290-6A4F-B68F-A602AB97B9A1}"/>
                  </a:ext>
                </a:extLst>
              </p:cNvPr>
              <p:cNvSpPr txBox="1"/>
              <p:nvPr/>
            </p:nvSpPr>
            <p:spPr>
              <a:xfrm>
                <a:off x="16748419" y="2412738"/>
                <a:ext cx="182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B87309E-4290-6A4F-B68F-A602AB97B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419" y="2412738"/>
                <a:ext cx="182742" cy="246221"/>
              </a:xfrm>
              <a:prstGeom prst="rect">
                <a:avLst/>
              </a:prstGeom>
              <a:blipFill>
                <a:blip r:embed="rId28"/>
                <a:stretch>
                  <a:fillRect l="-26667" r="-266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9E1FDB-3E16-5543-A831-4AA2B4D8A980}"/>
                  </a:ext>
                </a:extLst>
              </p:cNvPr>
              <p:cNvSpPr txBox="1"/>
              <p:nvPr/>
            </p:nvSpPr>
            <p:spPr>
              <a:xfrm>
                <a:off x="16627616" y="2714414"/>
                <a:ext cx="4456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u=D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9E1FDB-3E16-5543-A831-4AA2B4D8A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7616" y="2714414"/>
                <a:ext cx="445635" cy="246221"/>
              </a:xfrm>
              <a:prstGeom prst="rect">
                <a:avLst/>
              </a:prstGeom>
              <a:blipFill>
                <a:blip r:embed="rId29"/>
                <a:stretch>
                  <a:fillRect l="-27778" t="-23810" r="-8333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DA027EE-FA13-4649-90DF-A6AD733EB4DD}"/>
              </a:ext>
            </a:extLst>
          </p:cNvPr>
          <p:cNvGrpSpPr/>
          <p:nvPr/>
        </p:nvGrpSpPr>
        <p:grpSpPr>
          <a:xfrm>
            <a:off x="1068865" y="580528"/>
            <a:ext cx="1679248" cy="661950"/>
            <a:chOff x="1068865" y="580528"/>
            <a:chExt cx="1679248" cy="66195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5354B8B-5399-FA45-9E9E-91C1E79BD365}"/>
                </a:ext>
              </a:extLst>
            </p:cNvPr>
            <p:cNvCxnSpPr>
              <a:cxnSpLocks/>
            </p:cNvCxnSpPr>
            <p:nvPr/>
          </p:nvCxnSpPr>
          <p:spPr>
            <a:xfrm>
              <a:off x="1068865" y="929647"/>
              <a:ext cx="1465160" cy="0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19536B2-E421-C942-B6EB-D815B0E1B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3092" y="580529"/>
              <a:ext cx="0" cy="349118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8C01F09-62F0-EA44-ABA6-31F911F6D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763" y="929647"/>
              <a:ext cx="0" cy="30269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837E867-E9A5-194D-8818-2AA40C161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661" y="580528"/>
              <a:ext cx="0" cy="349119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616827-4AC9-BC48-9DA2-CE4FA589A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264" y="929647"/>
              <a:ext cx="0" cy="302698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8B60AA-2EB2-CC4E-96F1-CFCB97039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397" y="580528"/>
              <a:ext cx="0" cy="349119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934D0EF-1A7B-3B4E-8AE8-2C097515F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232" y="929647"/>
              <a:ext cx="0" cy="312831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11E15CE-AB6A-474C-AF1D-9DE011E18753}"/>
                </a:ext>
              </a:extLst>
            </p:cNvPr>
            <p:cNvSpPr txBox="1"/>
            <p:nvPr/>
          </p:nvSpPr>
          <p:spPr>
            <a:xfrm>
              <a:off x="2252464" y="653411"/>
              <a:ext cx="4956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ADF11BC-F914-3648-9CA7-7016E7455BE2}"/>
              </a:ext>
            </a:extLst>
          </p:cNvPr>
          <p:cNvGrpSpPr/>
          <p:nvPr/>
        </p:nvGrpSpPr>
        <p:grpSpPr>
          <a:xfrm>
            <a:off x="17490452" y="583828"/>
            <a:ext cx="1679248" cy="651817"/>
            <a:chOff x="1068865" y="580528"/>
            <a:chExt cx="1679248" cy="65181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EE9033F-E8EA-634B-BE07-AA16802286AC}"/>
                </a:ext>
              </a:extLst>
            </p:cNvPr>
            <p:cNvCxnSpPr>
              <a:cxnSpLocks/>
            </p:cNvCxnSpPr>
            <p:nvPr/>
          </p:nvCxnSpPr>
          <p:spPr>
            <a:xfrm>
              <a:off x="1068865" y="929647"/>
              <a:ext cx="1465160" cy="0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7259791-C033-E842-86D3-6BD533020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3092" y="580529"/>
              <a:ext cx="0" cy="349118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C74B6-5837-3143-A5AE-B2C4AE1E6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763" y="929647"/>
              <a:ext cx="0" cy="30269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F3AE854-5C8D-7C4A-BA23-449F47F31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661" y="580528"/>
              <a:ext cx="0" cy="349119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33C79E5-368B-0B41-8377-A96429A4C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264" y="929647"/>
              <a:ext cx="0" cy="302698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DEB2B49-ADE6-7D42-BBDB-25E355678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397" y="580528"/>
              <a:ext cx="0" cy="349119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AFFD207-AC9A-8746-ACBB-23CAC9F2C4CB}"/>
                </a:ext>
              </a:extLst>
            </p:cNvPr>
            <p:cNvSpPr txBox="1"/>
            <p:nvPr/>
          </p:nvSpPr>
          <p:spPr>
            <a:xfrm>
              <a:off x="2252464" y="653411"/>
              <a:ext cx="4956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511F903-9B02-D343-B657-EAAC94D9A155}"/>
              </a:ext>
            </a:extLst>
          </p:cNvPr>
          <p:cNvCxnSpPr>
            <a:cxnSpLocks/>
          </p:cNvCxnSpPr>
          <p:nvPr/>
        </p:nvCxnSpPr>
        <p:spPr>
          <a:xfrm flipV="1">
            <a:off x="18165829" y="934960"/>
            <a:ext cx="0" cy="302698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40B47985-108E-2E4D-8B4B-2F471BDDF47D}"/>
              </a:ext>
            </a:extLst>
          </p:cNvPr>
          <p:cNvCxnSpPr>
            <a:cxnSpLocks/>
            <a:stCxn id="89" idx="0"/>
          </p:cNvCxnSpPr>
          <p:nvPr/>
        </p:nvCxnSpPr>
        <p:spPr>
          <a:xfrm rot="16200000" flipH="1">
            <a:off x="4985027" y="-252134"/>
            <a:ext cx="136430" cy="3126798"/>
          </a:xfrm>
          <a:prstGeom prst="bentConnector4">
            <a:avLst>
              <a:gd name="adj1" fmla="val -654275"/>
              <a:gd name="adj2" fmla="val 99982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D1009E14-C909-CC46-AB0C-4275E106EEF6}"/>
              </a:ext>
            </a:extLst>
          </p:cNvPr>
          <p:cNvCxnSpPr>
            <a:cxnSpLocks/>
            <a:endCxn id="108" idx="0"/>
          </p:cNvCxnSpPr>
          <p:nvPr/>
        </p:nvCxnSpPr>
        <p:spPr>
          <a:xfrm flipV="1">
            <a:off x="14209486" y="369441"/>
            <a:ext cx="3965473" cy="11282"/>
          </a:xfrm>
          <a:prstGeom prst="bentConnector4">
            <a:avLst>
              <a:gd name="adj1" fmla="val 388"/>
              <a:gd name="adj2" fmla="val 2126236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504EC31-FDF8-9640-B71C-E1639DCA49D8}"/>
                  </a:ext>
                </a:extLst>
              </p:cNvPr>
              <p:cNvSpPr txBox="1"/>
              <p:nvPr/>
            </p:nvSpPr>
            <p:spPr>
              <a:xfrm>
                <a:off x="6900998" y="3008185"/>
                <a:ext cx="278923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1600" b="1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en-GB" sz="1600" b="1" baseline="-25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504EC31-FDF8-9640-B71C-E1639DCA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998" y="3008185"/>
                <a:ext cx="278923" cy="240579"/>
              </a:xfrm>
              <a:prstGeom prst="rect">
                <a:avLst/>
              </a:prstGeom>
              <a:blipFill>
                <a:blip r:embed="rId30"/>
                <a:stretch>
                  <a:fillRect l="-17391" r="-869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978E02-BDEF-AE49-BA35-16E4E30B0140}"/>
                  </a:ext>
                </a:extLst>
              </p:cNvPr>
              <p:cNvSpPr txBox="1"/>
              <p:nvPr/>
            </p:nvSpPr>
            <p:spPr>
              <a:xfrm>
                <a:off x="8484512" y="3047373"/>
                <a:ext cx="8321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s-E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978E02-BDEF-AE49-BA35-16E4E30B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512" y="3047373"/>
                <a:ext cx="832151" cy="246221"/>
              </a:xfrm>
              <a:prstGeom prst="rect">
                <a:avLst/>
              </a:prstGeom>
              <a:blipFill>
                <a:blip r:embed="rId31"/>
                <a:stretch>
                  <a:fillRect l="-3030" r="-1515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5B124C8-B667-C545-AF92-99F92DAF3A8A}"/>
                  </a:ext>
                </a:extLst>
              </p:cNvPr>
              <p:cNvSpPr txBox="1"/>
              <p:nvPr/>
            </p:nvSpPr>
            <p:spPr>
              <a:xfrm>
                <a:off x="4669993" y="3017725"/>
                <a:ext cx="8946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1600" b="1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5B124C8-B667-C545-AF92-99F92DAF3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93" y="3017725"/>
                <a:ext cx="894669" cy="246221"/>
              </a:xfrm>
              <a:prstGeom prst="rect">
                <a:avLst/>
              </a:prstGeom>
              <a:blipFill>
                <a:blip r:embed="rId32"/>
                <a:stretch>
                  <a:fillRect l="-4167" r="-277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EC6020F-0F47-E344-83E8-A67854BDC780}"/>
                  </a:ext>
                </a:extLst>
              </p:cNvPr>
              <p:cNvSpPr txBox="1"/>
              <p:nvPr/>
            </p:nvSpPr>
            <p:spPr>
              <a:xfrm>
                <a:off x="10680830" y="3011611"/>
                <a:ext cx="1795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EC6020F-0F47-E344-83E8-A67854BDC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830" y="3011611"/>
                <a:ext cx="179536" cy="246221"/>
              </a:xfrm>
              <a:prstGeom prst="rect">
                <a:avLst/>
              </a:prstGeom>
              <a:blipFill>
                <a:blip r:embed="rId33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4B8929E-094D-0341-821E-B92B78537B14}"/>
                  </a:ext>
                </a:extLst>
              </p:cNvPr>
              <p:cNvSpPr txBox="1"/>
              <p:nvPr/>
            </p:nvSpPr>
            <p:spPr>
              <a:xfrm>
                <a:off x="12015125" y="2996819"/>
                <a:ext cx="8385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dirty="0"/>
                  <a:t> +</a:t>
                </a:r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r>
                      <a:rPr lang="es-ES" sz="16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4B8929E-094D-0341-821E-B92B78537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5125" y="2996819"/>
                <a:ext cx="838563" cy="246221"/>
              </a:xfrm>
              <a:prstGeom prst="rect">
                <a:avLst/>
              </a:prstGeom>
              <a:blipFill>
                <a:blip r:embed="rId34"/>
                <a:stretch>
                  <a:fillRect l="-8955" t="-30000" r="-4478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BF3D05-0542-6B4F-8513-D7B8630D73A4}"/>
                  </a:ext>
                </a:extLst>
              </p:cNvPr>
              <p:cNvSpPr txBox="1"/>
              <p:nvPr/>
            </p:nvSpPr>
            <p:spPr>
              <a:xfrm>
                <a:off x="14487845" y="3011611"/>
                <a:ext cx="16916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BF3D05-0542-6B4F-8513-D7B8630D7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845" y="3011611"/>
                <a:ext cx="1691617" cy="246221"/>
              </a:xfrm>
              <a:prstGeom prst="rect">
                <a:avLst/>
              </a:prstGeom>
              <a:blipFill>
                <a:blip r:embed="rId35"/>
                <a:stretch>
                  <a:fillRect l="-223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84CCA42-EB9C-794B-9CE4-027F1C3EA4AE}"/>
                  </a:ext>
                </a:extLst>
              </p:cNvPr>
              <p:cNvSpPr txBox="1"/>
              <p:nvPr/>
            </p:nvSpPr>
            <p:spPr>
              <a:xfrm>
                <a:off x="16627616" y="3002542"/>
                <a:ext cx="4456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u=D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84CCA42-EB9C-794B-9CE4-027F1C3EA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7616" y="3002542"/>
                <a:ext cx="445635" cy="246221"/>
              </a:xfrm>
              <a:prstGeom prst="rect">
                <a:avLst/>
              </a:prstGeom>
              <a:blipFill>
                <a:blip r:embed="rId36"/>
                <a:stretch>
                  <a:fillRect l="-27778" t="-25000" r="-8333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EAFD506-DD80-1149-BC16-F1765144DA93}"/>
                  </a:ext>
                </a:extLst>
              </p:cNvPr>
              <p:cNvSpPr txBox="1"/>
              <p:nvPr/>
            </p:nvSpPr>
            <p:spPr>
              <a:xfrm>
                <a:off x="17366234" y="3006953"/>
                <a:ext cx="1776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EAFD506-DD80-1149-BC16-F1765144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234" y="3006953"/>
                <a:ext cx="1776961" cy="246221"/>
              </a:xfrm>
              <a:prstGeom prst="rect">
                <a:avLst/>
              </a:prstGeom>
              <a:blipFill>
                <a:blip r:embed="rId37"/>
                <a:stretch>
                  <a:fillRect l="-212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1F87681-CEA6-5448-AE40-12B9CE2A66E8}"/>
                  </a:ext>
                </a:extLst>
              </p:cNvPr>
              <p:cNvSpPr txBox="1"/>
              <p:nvPr/>
            </p:nvSpPr>
            <p:spPr>
              <a:xfrm>
                <a:off x="3275978" y="3011611"/>
                <a:ext cx="424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s=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𝐋𝐮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1F87681-CEA6-5448-AE40-12B9CE2A6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78" y="3011611"/>
                <a:ext cx="424796" cy="246221"/>
              </a:xfrm>
              <a:prstGeom prst="rect">
                <a:avLst/>
              </a:prstGeom>
              <a:blipFill>
                <a:blip r:embed="rId38"/>
                <a:stretch>
                  <a:fillRect l="-25714" t="-25000" r="-14286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B17B239-5ED4-C84D-A2BC-97F81BE9A9D9}"/>
                  </a:ext>
                </a:extLst>
              </p:cNvPr>
              <p:cNvSpPr txBox="1"/>
              <p:nvPr/>
            </p:nvSpPr>
            <p:spPr>
              <a:xfrm>
                <a:off x="987437" y="2996819"/>
                <a:ext cx="1776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B17B239-5ED4-C84D-A2BC-97F81BE9A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7" y="2996819"/>
                <a:ext cx="1776960" cy="246221"/>
              </a:xfrm>
              <a:prstGeom prst="rect">
                <a:avLst/>
              </a:prstGeom>
              <a:blipFill>
                <a:blip r:embed="rId39"/>
                <a:stretch>
                  <a:fillRect l="-212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9CC21AB-31F8-1848-9B30-6684F5892908}"/>
              </a:ext>
            </a:extLst>
          </p:cNvPr>
          <p:cNvSpPr txBox="1"/>
          <p:nvPr/>
        </p:nvSpPr>
        <p:spPr>
          <a:xfrm>
            <a:off x="13690" y="2658959"/>
            <a:ext cx="7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PFM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6AB7176-B5E3-C24A-A2CD-005972F32A8F}"/>
              </a:ext>
            </a:extLst>
          </p:cNvPr>
          <p:cNvSpPr txBox="1"/>
          <p:nvPr/>
        </p:nvSpPr>
        <p:spPr>
          <a:xfrm>
            <a:off x="28551" y="2935263"/>
            <a:ext cx="7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7D744F-F22F-4C44-AB01-BA758C1C61B0}"/>
              </a:ext>
            </a:extLst>
          </p:cNvPr>
          <p:cNvSpPr txBox="1"/>
          <p:nvPr/>
        </p:nvSpPr>
        <p:spPr>
          <a:xfrm>
            <a:off x="12324608" y="3801433"/>
            <a:ext cx="541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Fast Iterative Shrinkage-Thresholding Algorithm (FISTA)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79FCD6-AC19-8547-B0DF-65CE3B5CDCDA}"/>
              </a:ext>
            </a:extLst>
          </p:cNvPr>
          <p:cNvSpPr txBox="1"/>
          <p:nvPr/>
        </p:nvSpPr>
        <p:spPr>
          <a:xfrm>
            <a:off x="4253967" y="3803946"/>
            <a:ext cx="30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Least Angle Regression (LARS)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014F7A-8DC2-2143-9749-D4BB8913AAF1}"/>
              </a:ext>
            </a:extLst>
          </p:cNvPr>
          <p:cNvCxnSpPr>
            <a:cxnSpLocks/>
          </p:cNvCxnSpPr>
          <p:nvPr/>
        </p:nvCxnSpPr>
        <p:spPr>
          <a:xfrm>
            <a:off x="10782900" y="3708050"/>
            <a:ext cx="0" cy="490305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984368F-A389-354C-988A-B03C2B6E5FE0}"/>
                  </a:ext>
                </a:extLst>
              </p:cNvPr>
              <p:cNvSpPr txBox="1"/>
              <p:nvPr/>
            </p:nvSpPr>
            <p:spPr>
              <a:xfrm>
                <a:off x="1189268" y="4259590"/>
                <a:ext cx="340149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Start with all coefficients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400" dirty="0"/>
                  <a:t> equal to zero.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Find the predictor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dirty="0"/>
                  <a:t> most correlated with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400" dirty="0"/>
                  <a:t>.</a:t>
                </a:r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Increase the coefficient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 in the direction of the sign of its correlation with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400" dirty="0"/>
                  <a:t>. Take residuals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400" dirty="0"/>
                  <a:t> along the way. Stop when some other predictor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has as much correlation with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/>
                  <a:t> as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baseline="-25000" dirty="0"/>
                  <a:t> </a:t>
                </a:r>
                <a:r>
                  <a:rPr lang="en-US" sz="1400" dirty="0"/>
                  <a:t>has.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Increase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in their joint least-squares direction, until some other predictor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baseline="-25000" dirty="0" err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dirty="0"/>
                  <a:t> has as much correlation with the residual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Increase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baseline="-25000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in their joint least-squares direction, until some other predictor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has as much correlation with the residual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Continue until all predictors are in the model.</a:t>
                </a: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984368F-A389-354C-988A-B03C2B6E5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268" y="4259590"/>
                <a:ext cx="3401494" cy="4401205"/>
              </a:xfrm>
              <a:prstGeom prst="rect">
                <a:avLst/>
              </a:prstGeom>
              <a:blipFill>
                <a:blip r:embed="rId40"/>
                <a:stretch>
                  <a:fillRect l="-372" t="-287" b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F1180A4-A7E3-B540-B201-5CECCE6CD9A3}"/>
              </a:ext>
            </a:extLst>
          </p:cNvPr>
          <p:cNvGrpSpPr/>
          <p:nvPr/>
        </p:nvGrpSpPr>
        <p:grpSpPr>
          <a:xfrm>
            <a:off x="10865441" y="4258541"/>
            <a:ext cx="5956894" cy="4029323"/>
            <a:chOff x="10146421" y="4348075"/>
            <a:chExt cx="5956894" cy="40293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79DFB7F1-4827-7040-B180-4C4D7832EAAD}"/>
                    </a:ext>
                  </a:extLst>
                </p:cNvPr>
                <p:cNvSpPr txBox="1"/>
                <p:nvPr/>
              </p:nvSpPr>
              <p:spPr>
                <a:xfrm>
                  <a:off x="10442834" y="6416572"/>
                  <a:ext cx="1469440" cy="224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𝑝𝑟𝑜𝑥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79DFB7F1-4827-7040-B180-4C4D7832E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834" y="6416572"/>
                  <a:ext cx="1469440" cy="224870"/>
                </a:xfrm>
                <a:prstGeom prst="rect">
                  <a:avLst/>
                </a:prstGeom>
                <a:blipFill>
                  <a:blip r:embed="rId41"/>
                  <a:stretch>
                    <a:fillRect l="-855" t="-5556" r="-427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424E384-F408-434A-BA25-2C554043690E}"/>
                    </a:ext>
                  </a:extLst>
                </p:cNvPr>
                <p:cNvSpPr txBox="1"/>
                <p:nvPr/>
              </p:nvSpPr>
              <p:spPr>
                <a:xfrm>
                  <a:off x="10442834" y="6890633"/>
                  <a:ext cx="1627240" cy="6383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1+4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424E384-F408-434A-BA25-2C5540436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834" y="6890633"/>
                  <a:ext cx="1627240" cy="638380"/>
                </a:xfrm>
                <a:prstGeom prst="rect">
                  <a:avLst/>
                </a:prstGeom>
                <a:blipFill>
                  <a:blip r:embed="rId42"/>
                  <a:stretch>
                    <a:fillRect l="-1538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0863E3B-2E07-2745-99D6-F24AF3CA5EBE}"/>
                    </a:ext>
                  </a:extLst>
                </p:cNvPr>
                <p:cNvSpPr txBox="1"/>
                <p:nvPr/>
              </p:nvSpPr>
              <p:spPr>
                <a:xfrm>
                  <a:off x="10434880" y="7936315"/>
                  <a:ext cx="2569486" cy="4410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0863E3B-2E07-2745-99D6-F24AF3CA5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4880" y="7936315"/>
                  <a:ext cx="2569486" cy="441083"/>
                </a:xfrm>
                <a:prstGeom prst="rect">
                  <a:avLst/>
                </a:prstGeom>
                <a:blipFill>
                  <a:blip r:embed="rId43"/>
                  <a:stretch>
                    <a:fillRect l="-1478" t="-2778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A648AA0A-5D6E-244E-835F-2BBB7FE685E7}"/>
                    </a:ext>
                  </a:extLst>
                </p:cNvPr>
                <p:cNvSpPr txBox="1"/>
                <p:nvPr/>
              </p:nvSpPr>
              <p:spPr>
                <a:xfrm>
                  <a:off x="10610683" y="5380445"/>
                  <a:ext cx="81297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A648AA0A-5D6E-244E-835F-2BBB7FE68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0683" y="5380445"/>
                  <a:ext cx="812979" cy="215444"/>
                </a:xfrm>
                <a:prstGeom prst="rect">
                  <a:avLst/>
                </a:prstGeom>
                <a:blipFill>
                  <a:blip r:embed="rId44"/>
                  <a:stretch>
                    <a:fillRect l="-3077" r="-1538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013EF34C-8572-1443-8A5E-9E5823F41B0A}"/>
                    </a:ext>
                  </a:extLst>
                </p:cNvPr>
                <p:cNvSpPr txBox="1"/>
                <p:nvPr/>
              </p:nvSpPr>
              <p:spPr>
                <a:xfrm>
                  <a:off x="10472217" y="5914857"/>
                  <a:ext cx="11062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𝐌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013EF34C-8572-1443-8A5E-9E5823F41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2217" y="5914857"/>
                  <a:ext cx="1106264" cy="215444"/>
                </a:xfrm>
                <a:prstGeom prst="rect">
                  <a:avLst/>
                </a:prstGeom>
                <a:blipFill>
                  <a:blip r:embed="rId45"/>
                  <a:stretch>
                    <a:fillRect l="-227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9FC65D7-5567-5E49-AF19-3F6B20023E12}"/>
                    </a:ext>
                  </a:extLst>
                </p:cNvPr>
                <p:cNvSpPr txBox="1"/>
                <p:nvPr/>
              </p:nvSpPr>
              <p:spPr>
                <a:xfrm>
                  <a:off x="10372355" y="4348075"/>
                  <a:ext cx="573096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Inputs: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1" i="0" dirty="0" smtClean="0">
                          <a:latin typeface="Cambria Math" panose="02040503050406030204" pitchFamily="18" charset="0"/>
                        </a:rPr>
                        <m:t>𝐌</m:t>
                      </m:r>
                    </m:oMath>
                  </a14:m>
                  <a:r>
                    <a:rPr lang="en-US" sz="1400" b="1" dirty="0"/>
                    <a:t> </a:t>
                  </a:r>
                  <a:r>
                    <a:rPr lang="en-US" sz="1400" dirty="0"/>
                    <a:t>(measurements),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sz="1400" dirty="0"/>
                    <a:t> </a:t>
                  </a:r>
                  <a:endParaRPr lang="en-US" sz="1400" b="1" dirty="0"/>
                </a:p>
                <a:p>
                  <a:r>
                    <a:rPr lang="en-US" sz="1400" dirty="0"/>
                    <a:t>Output: </a:t>
                  </a:r>
                  <a:r>
                    <a:rPr lang="en-US" sz="1400" b="1" dirty="0"/>
                    <a:t>x</a:t>
                  </a:r>
                </a:p>
                <a:p>
                  <a:r>
                    <a:rPr lang="en-US" sz="1400" dirty="0"/>
                    <a:t>Until convergence do:</a:t>
                  </a:r>
                </a:p>
              </p:txBody>
            </p:sp>
          </mc:Choice>
          <mc:Fallback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9FC65D7-5567-5E49-AF19-3F6B20023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355" y="4348075"/>
                  <a:ext cx="5730960" cy="738664"/>
                </a:xfrm>
                <a:prstGeom prst="rect">
                  <a:avLst/>
                </a:prstGeom>
                <a:blipFill>
                  <a:blip r:embed="rId46"/>
                  <a:stretch>
                    <a:fillRect l="-442" t="-1695"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4C3BD54-E7C8-9742-A82B-4C7575ADA9F7}"/>
                </a:ext>
              </a:extLst>
            </p:cNvPr>
            <p:cNvSpPr txBox="1"/>
            <p:nvPr/>
          </p:nvSpPr>
          <p:spPr>
            <a:xfrm>
              <a:off x="10149310" y="5359181"/>
              <a:ext cx="224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3983BEA-7FAB-224C-BAB6-77F92EA96EB9}"/>
                </a:ext>
              </a:extLst>
            </p:cNvPr>
            <p:cNvSpPr txBox="1"/>
            <p:nvPr/>
          </p:nvSpPr>
          <p:spPr>
            <a:xfrm>
              <a:off x="10146421" y="5868331"/>
              <a:ext cx="224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D139922-5FA9-884F-AFA5-5E029839286A}"/>
                </a:ext>
              </a:extLst>
            </p:cNvPr>
            <p:cNvSpPr txBox="1"/>
            <p:nvPr/>
          </p:nvSpPr>
          <p:spPr>
            <a:xfrm>
              <a:off x="10146421" y="6382867"/>
              <a:ext cx="224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507F2A4-4F25-A341-92EC-AC12C35190FC}"/>
                </a:ext>
              </a:extLst>
            </p:cNvPr>
            <p:cNvSpPr txBox="1"/>
            <p:nvPr/>
          </p:nvSpPr>
          <p:spPr>
            <a:xfrm>
              <a:off x="10149310" y="7139136"/>
              <a:ext cx="224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4DEDB9C-62A9-CA4C-A6C4-20BACB7DF9F0}"/>
                </a:ext>
              </a:extLst>
            </p:cNvPr>
            <p:cNvSpPr txBox="1"/>
            <p:nvPr/>
          </p:nvSpPr>
          <p:spPr>
            <a:xfrm>
              <a:off x="10149310" y="8018997"/>
              <a:ext cx="224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0570C95-9C42-1D48-A8D9-94927809E05E}"/>
              </a:ext>
            </a:extLst>
          </p:cNvPr>
          <p:cNvPicPr>
            <a:picLocks noChangeAspect="1"/>
          </p:cNvPicPr>
          <p:nvPr/>
        </p:nvPicPr>
        <p:blipFill>
          <a:blip r:embed="rId47"/>
          <a:srcRect/>
          <a:stretch/>
        </p:blipFill>
        <p:spPr>
          <a:xfrm>
            <a:off x="4547455" y="4997205"/>
            <a:ext cx="6000549" cy="284957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BB5965FA-EBBA-594A-843D-4996991A19ED}"/>
              </a:ext>
            </a:extLst>
          </p:cNvPr>
          <p:cNvPicPr>
            <a:picLocks noChangeAspect="1"/>
          </p:cNvPicPr>
          <p:nvPr/>
        </p:nvPicPr>
        <p:blipFill>
          <a:blip r:embed="rId48"/>
          <a:srcRect/>
          <a:stretch/>
        </p:blipFill>
        <p:spPr>
          <a:xfrm>
            <a:off x="13222470" y="5013239"/>
            <a:ext cx="5932850" cy="283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2002</TotalTime>
  <Words>349</Words>
  <Application>Microsoft Macintosh PowerPoint</Application>
  <PresentationFormat>Custom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Eneko Uruñuela Tremiño</dc:creator>
  <cp:lastModifiedBy>Eneko Uruñuela Tremiño</cp:lastModifiedBy>
  <cp:revision>31</cp:revision>
  <dcterms:created xsi:type="dcterms:W3CDTF">2021-05-13T09:07:15Z</dcterms:created>
  <dcterms:modified xsi:type="dcterms:W3CDTF">2021-05-25T15:10:31Z</dcterms:modified>
</cp:coreProperties>
</file>