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90A11-B180-4F83-93F9-042F493DCDF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CB2D-E782-4D09-AF63-093AA78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CB2D-E782-4D09-AF63-093AA78C6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2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0242-D9EE-432E-84F8-92753C2C126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5063282"/>
            <a:ext cx="469976" cy="469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932" y="5122265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www.instagram.com/eshutkarsharma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6282827"/>
            <a:ext cx="453639" cy="453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9" y="5718871"/>
            <a:ext cx="378343" cy="378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1269" y="5697104"/>
            <a:ext cx="5270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www.twitter.com/eshutkarsharma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932" y="6294837"/>
            <a:ext cx="537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www.facebook.com/eshutkarsharma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93" y="443478"/>
            <a:ext cx="8741051" cy="390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4488443"/>
            <a:ext cx="469976" cy="4699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4932" y="4547426"/>
            <a:ext cx="5087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smtClean="0"/>
              <a:t>www.linkedin.com/in/eshutkarsharma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293" y="62136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@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eshUtkarSHarma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Java Class 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432" y="1843798"/>
            <a:ext cx="6899646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199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2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704" y="1374506"/>
            <a:ext cx="6075453" cy="3368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93" y="1374506"/>
            <a:ext cx="3464105" cy="40453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29337" y="2615878"/>
            <a:ext cx="458357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43" y="449560"/>
            <a:ext cx="4372824" cy="226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07" y="4990269"/>
            <a:ext cx="3484944" cy="1412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49" y="5419858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0" y="361871"/>
            <a:ext cx="6481823" cy="58199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57589" y="593731"/>
            <a:ext cx="22140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Unary  -&gt; 	1</a:t>
            </a:r>
          </a:p>
          <a:p>
            <a:r>
              <a:rPr lang="en-US" sz="2800" b="1" dirty="0" smtClean="0"/>
              <a:t>Binary -&gt; 	2</a:t>
            </a:r>
            <a:endParaRPr lang="en-US" sz="2800" b="1" dirty="0"/>
          </a:p>
          <a:p>
            <a:r>
              <a:rPr lang="en-US" sz="2800" b="1" dirty="0" smtClean="0"/>
              <a:t>Ternary -&gt; 	3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89" y="3185944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750" y="394832"/>
            <a:ext cx="4939833" cy="2718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577142"/>
            <a:ext cx="18036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59" y="3611301"/>
            <a:ext cx="2164466" cy="2535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19" y="394832"/>
            <a:ext cx="4579681" cy="2598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80" y="0"/>
            <a:ext cx="1611720" cy="2479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86" y="1581015"/>
            <a:ext cx="1389927" cy="1412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76" y="353751"/>
            <a:ext cx="5021543" cy="2639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0" y="1053295"/>
            <a:ext cx="1270257" cy="1053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10" y="923105"/>
            <a:ext cx="1097404" cy="1688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28" y="3397859"/>
            <a:ext cx="7294002" cy="31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History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7259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The principles for creating Java programming were </a:t>
            </a:r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"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Simple, Robust, Portable, Platform-independent, Secured, High Performance</a:t>
            </a:r>
            <a:r>
              <a:rPr lang="en-US" sz="2400" b="1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sz="2400" b="1" smtClean="0">
                <a:latin typeface="MV Boli" panose="02000500030200090000" pitchFamily="2" charset="0"/>
                <a:cs typeface="MV Boli" panose="02000500030200090000" pitchFamily="2" charset="0"/>
              </a:rPr>
              <a:t>Multithreaded,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Object-Oriented, Interpreted and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Dynamic“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88908" y="4607538"/>
            <a:ext cx="2888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James 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24" y="2672925"/>
            <a:ext cx="3067699" cy="203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85509" y="2960934"/>
            <a:ext cx="8124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history of java starts with Green Team. Java team members (also known as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Team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James Gosling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,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Mike Sheridan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, and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Patrick Naughton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initiated the Java language project in June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1991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 The small team of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sun engineers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called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Team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09" y="5187935"/>
            <a:ext cx="1079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Firstly, it called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 "Greentalk" by James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Gosling, extension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was .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gt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509" y="5649600"/>
            <a:ext cx="10791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After that, it was called Oak and was developed as a part of the Green project.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508" y="6038529"/>
            <a:ext cx="11906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In 1995, Oak was renamed as "Java" because it was already a trademark by Oak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8721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2" grpId="0"/>
      <p:bldP spid="4" grpId="0"/>
      <p:bldP spid="7" grpId="0"/>
      <p:bldP spid="2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663" y="2707927"/>
            <a:ext cx="7546826" cy="15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Viner Hand ITC" panose="03070502030502020203" pitchFamily="66" charset="0"/>
              </a:rPr>
              <a:t>Thank You !</a:t>
            </a:r>
            <a:endParaRPr lang="en-US" sz="9600" b="1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90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Baskerville Old Face</vt:lpstr>
      <vt:lpstr>Calibri</vt:lpstr>
      <vt:lpstr>Calibri Light</vt:lpstr>
      <vt:lpstr>MV Boli</vt:lpstr>
      <vt:lpstr>Vijaya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</dc:creator>
  <cp:lastModifiedBy>atul</cp:lastModifiedBy>
  <cp:revision>42</cp:revision>
  <dcterms:created xsi:type="dcterms:W3CDTF">2019-06-23T20:24:41Z</dcterms:created>
  <dcterms:modified xsi:type="dcterms:W3CDTF">2020-04-24T02:59:33Z</dcterms:modified>
</cp:coreProperties>
</file>